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6"/>
  </p:notesMasterIdLst>
  <p:sldIdLst>
    <p:sldId id="283" r:id="rId3"/>
    <p:sldId id="284" r:id="rId4"/>
    <p:sldId id="257" r:id="rId5"/>
    <p:sldId id="285" r:id="rId6"/>
    <p:sldId id="304" r:id="rId7"/>
    <p:sldId id="286" r:id="rId8"/>
    <p:sldId id="287" r:id="rId9"/>
    <p:sldId id="288" r:id="rId10"/>
    <p:sldId id="289" r:id="rId11"/>
    <p:sldId id="305" r:id="rId12"/>
    <p:sldId id="290" r:id="rId13"/>
    <p:sldId id="292" r:id="rId14"/>
    <p:sldId id="293" r:id="rId15"/>
    <p:sldId id="294" r:id="rId16"/>
    <p:sldId id="295" r:id="rId17"/>
    <p:sldId id="296" r:id="rId18"/>
    <p:sldId id="297" r:id="rId19"/>
    <p:sldId id="298" r:id="rId20"/>
    <p:sldId id="299" r:id="rId21"/>
    <p:sldId id="301" r:id="rId22"/>
    <p:sldId id="300" r:id="rId23"/>
    <p:sldId id="302" r:id="rId24"/>
    <p:sldId id="303" r:id="rId25"/>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86C3C"/>
    <a:srgbClr val="567C4F"/>
    <a:srgbClr val="D6EDBD"/>
    <a:srgbClr val="C4E59F"/>
    <a:srgbClr val="E6BAA4"/>
    <a:srgbClr val="CC7548"/>
    <a:srgbClr val="AECBDA"/>
    <a:srgbClr val="42768F"/>
    <a:srgbClr val="D4E1D1"/>
    <a:srgbClr val="E3A4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6247" autoAdjust="0"/>
  </p:normalViewPr>
  <p:slideViewPr>
    <p:cSldViewPr snapToGrid="0">
      <p:cViewPr varScale="1">
        <p:scale>
          <a:sx n="103" d="100"/>
          <a:sy n="103" d="100"/>
        </p:scale>
        <p:origin x="27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B8DE51-7AC5-4932-9771-7901B92B280D}" type="datetimeFigureOut">
              <a:rPr lang="es-ES" smtClean="0"/>
              <a:t>23/10/2025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CE071-5228-40DA-9DFC-B9A17798C484}" type="slidenum">
              <a:rPr lang="es-ES" smtClean="0"/>
              <a:t>‹Nº›</a:t>
            </a:fld>
            <a:endParaRPr lang="es-ES"/>
          </a:p>
        </p:txBody>
      </p:sp>
    </p:spTree>
    <p:extLst>
      <p:ext uri="{BB962C8B-B14F-4D97-AF65-F5344CB8AC3E}">
        <p14:creationId xmlns:p14="http://schemas.microsoft.com/office/powerpoint/2010/main" val="1326947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57CE071-5228-40DA-9DFC-B9A17798C484}" type="slidenum">
              <a:rPr lang="es-ES" smtClean="0"/>
              <a:t>3</a:t>
            </a:fld>
            <a:endParaRPr lang="es-ES"/>
          </a:p>
        </p:txBody>
      </p:sp>
    </p:spTree>
    <p:extLst>
      <p:ext uri="{BB962C8B-B14F-4D97-AF65-F5344CB8AC3E}">
        <p14:creationId xmlns:p14="http://schemas.microsoft.com/office/powerpoint/2010/main" val="990862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57CE071-5228-40DA-9DFC-B9A17798C484}" type="slidenum">
              <a:rPr lang="es-ES" smtClean="0"/>
              <a:t>9</a:t>
            </a:fld>
            <a:endParaRPr lang="es-ES"/>
          </a:p>
        </p:txBody>
      </p:sp>
    </p:spTree>
    <p:extLst>
      <p:ext uri="{BB962C8B-B14F-4D97-AF65-F5344CB8AC3E}">
        <p14:creationId xmlns:p14="http://schemas.microsoft.com/office/powerpoint/2010/main" val="1229077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57CE071-5228-40DA-9DFC-B9A17798C484}" type="slidenum">
              <a:rPr lang="es-ES" smtClean="0"/>
              <a:t>16</a:t>
            </a:fld>
            <a:endParaRPr lang="es-ES"/>
          </a:p>
        </p:txBody>
      </p:sp>
    </p:spTree>
    <p:extLst>
      <p:ext uri="{BB962C8B-B14F-4D97-AF65-F5344CB8AC3E}">
        <p14:creationId xmlns:p14="http://schemas.microsoft.com/office/powerpoint/2010/main" val="2089895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57CE071-5228-40DA-9DFC-B9A17798C484}" type="slidenum">
              <a:rPr lang="es-ES" smtClean="0"/>
              <a:t>21</a:t>
            </a:fld>
            <a:endParaRPr lang="es-ES"/>
          </a:p>
        </p:txBody>
      </p:sp>
    </p:spTree>
    <p:extLst>
      <p:ext uri="{BB962C8B-B14F-4D97-AF65-F5344CB8AC3E}">
        <p14:creationId xmlns:p14="http://schemas.microsoft.com/office/powerpoint/2010/main" val="1020617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2B84EF-317E-7091-081A-657B5330664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7730A25D-4C01-37BB-E279-A196F75D98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78EF5BE-67E4-5850-2B26-584761ADD627}"/>
              </a:ext>
            </a:extLst>
          </p:cNvPr>
          <p:cNvSpPr>
            <a:spLocks noGrp="1"/>
          </p:cNvSpPr>
          <p:nvPr>
            <p:ph type="dt" sz="half" idx="10"/>
          </p:nvPr>
        </p:nvSpPr>
        <p:spPr/>
        <p:txBody>
          <a:bodyPr/>
          <a:lstStyle/>
          <a:p>
            <a:fld id="{5057352B-1F65-4050-9CE5-A5B28E6C226A}" type="datetimeFigureOut">
              <a:rPr lang="es-ES" smtClean="0"/>
              <a:t>23/10/2025</a:t>
            </a:fld>
            <a:endParaRPr lang="es-ES"/>
          </a:p>
        </p:txBody>
      </p:sp>
      <p:sp>
        <p:nvSpPr>
          <p:cNvPr id="5" name="Marcador de pie de página 4">
            <a:extLst>
              <a:ext uri="{FF2B5EF4-FFF2-40B4-BE49-F238E27FC236}">
                <a16:creationId xmlns:a16="http://schemas.microsoft.com/office/drawing/2014/main" id="{D5A2998F-A9C8-CA22-69D7-E69BD89B643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3FCD254-414A-B3E4-AC0B-A0359DEBA543}"/>
              </a:ext>
            </a:extLst>
          </p:cNvPr>
          <p:cNvSpPr>
            <a:spLocks noGrp="1"/>
          </p:cNvSpPr>
          <p:nvPr>
            <p:ph type="sldNum" sz="quarter" idx="12"/>
          </p:nvPr>
        </p:nvSpPr>
        <p:spPr/>
        <p:txBody>
          <a:bodyPr/>
          <a:lstStyle/>
          <a:p>
            <a:fld id="{A4DD54D7-3609-4B29-B2CE-CF220811C65F}" type="slidenum">
              <a:rPr lang="es-ES" smtClean="0"/>
              <a:t>‹Nº›</a:t>
            </a:fld>
            <a:endParaRPr lang="es-ES"/>
          </a:p>
        </p:txBody>
      </p:sp>
    </p:spTree>
    <p:extLst>
      <p:ext uri="{BB962C8B-B14F-4D97-AF65-F5344CB8AC3E}">
        <p14:creationId xmlns:p14="http://schemas.microsoft.com/office/powerpoint/2010/main" val="375069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DB46BE-FC34-0A2C-AEF1-C38272A9EEA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CB8E604-79CA-3EA7-69FD-FF3D90A129EE}"/>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FFA98C4-3643-E260-13EF-CB3401E0E99B}"/>
              </a:ext>
            </a:extLst>
          </p:cNvPr>
          <p:cNvSpPr>
            <a:spLocks noGrp="1"/>
          </p:cNvSpPr>
          <p:nvPr>
            <p:ph type="dt" sz="half" idx="10"/>
          </p:nvPr>
        </p:nvSpPr>
        <p:spPr/>
        <p:txBody>
          <a:bodyPr/>
          <a:lstStyle/>
          <a:p>
            <a:fld id="{5057352B-1F65-4050-9CE5-A5B28E6C226A}" type="datetimeFigureOut">
              <a:rPr lang="es-ES" smtClean="0"/>
              <a:t>23/10/2025</a:t>
            </a:fld>
            <a:endParaRPr lang="es-ES"/>
          </a:p>
        </p:txBody>
      </p:sp>
      <p:sp>
        <p:nvSpPr>
          <p:cNvPr id="5" name="Marcador de pie de página 4">
            <a:extLst>
              <a:ext uri="{FF2B5EF4-FFF2-40B4-BE49-F238E27FC236}">
                <a16:creationId xmlns:a16="http://schemas.microsoft.com/office/drawing/2014/main" id="{B0571937-E38B-9F2F-17CC-6AA25F890EB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BB05D38-8FDA-CAC1-DBB8-751D6CB85854}"/>
              </a:ext>
            </a:extLst>
          </p:cNvPr>
          <p:cNvSpPr>
            <a:spLocks noGrp="1"/>
          </p:cNvSpPr>
          <p:nvPr>
            <p:ph type="sldNum" sz="quarter" idx="12"/>
          </p:nvPr>
        </p:nvSpPr>
        <p:spPr/>
        <p:txBody>
          <a:bodyPr/>
          <a:lstStyle/>
          <a:p>
            <a:fld id="{A4DD54D7-3609-4B29-B2CE-CF220811C65F}" type="slidenum">
              <a:rPr lang="es-ES" smtClean="0"/>
              <a:t>‹Nº›</a:t>
            </a:fld>
            <a:endParaRPr lang="es-ES"/>
          </a:p>
        </p:txBody>
      </p:sp>
    </p:spTree>
    <p:extLst>
      <p:ext uri="{BB962C8B-B14F-4D97-AF65-F5344CB8AC3E}">
        <p14:creationId xmlns:p14="http://schemas.microsoft.com/office/powerpoint/2010/main" val="2060065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E9E0F38-1602-AE9A-AC8A-980631EBC03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D70E146-1452-B8F0-793B-52CD16AFCE5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CFF33D7-5786-6766-3FFC-7CB0EF5164B7}"/>
              </a:ext>
            </a:extLst>
          </p:cNvPr>
          <p:cNvSpPr>
            <a:spLocks noGrp="1"/>
          </p:cNvSpPr>
          <p:nvPr>
            <p:ph type="dt" sz="half" idx="10"/>
          </p:nvPr>
        </p:nvSpPr>
        <p:spPr/>
        <p:txBody>
          <a:bodyPr/>
          <a:lstStyle/>
          <a:p>
            <a:fld id="{5057352B-1F65-4050-9CE5-A5B28E6C226A}" type="datetimeFigureOut">
              <a:rPr lang="es-ES" smtClean="0"/>
              <a:t>23/10/2025</a:t>
            </a:fld>
            <a:endParaRPr lang="es-ES"/>
          </a:p>
        </p:txBody>
      </p:sp>
      <p:sp>
        <p:nvSpPr>
          <p:cNvPr id="5" name="Marcador de pie de página 4">
            <a:extLst>
              <a:ext uri="{FF2B5EF4-FFF2-40B4-BE49-F238E27FC236}">
                <a16:creationId xmlns:a16="http://schemas.microsoft.com/office/drawing/2014/main" id="{5E7DA599-0161-F7D9-C6E8-4D74D4E01C1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B7E182C-F9CF-DF12-4533-C4F95094A10E}"/>
              </a:ext>
            </a:extLst>
          </p:cNvPr>
          <p:cNvSpPr>
            <a:spLocks noGrp="1"/>
          </p:cNvSpPr>
          <p:nvPr>
            <p:ph type="sldNum" sz="quarter" idx="12"/>
          </p:nvPr>
        </p:nvSpPr>
        <p:spPr/>
        <p:txBody>
          <a:bodyPr/>
          <a:lstStyle/>
          <a:p>
            <a:fld id="{A4DD54D7-3609-4B29-B2CE-CF220811C65F}" type="slidenum">
              <a:rPr lang="es-ES" smtClean="0"/>
              <a:t>‹Nº›</a:t>
            </a:fld>
            <a:endParaRPr lang="es-ES"/>
          </a:p>
        </p:txBody>
      </p:sp>
    </p:spTree>
    <p:extLst>
      <p:ext uri="{BB962C8B-B14F-4D97-AF65-F5344CB8AC3E}">
        <p14:creationId xmlns:p14="http://schemas.microsoft.com/office/powerpoint/2010/main" val="15356868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B9342C-2F18-55EC-9DAF-ECF5AEA9F5D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6C187DE-BE9C-69B4-39CE-CED96C3DD7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FF6A4A68-B6FA-A982-0AFE-89DC1BA35ABA}"/>
              </a:ext>
            </a:extLst>
          </p:cNvPr>
          <p:cNvSpPr>
            <a:spLocks noGrp="1"/>
          </p:cNvSpPr>
          <p:nvPr>
            <p:ph type="dt" sz="half" idx="10"/>
          </p:nvPr>
        </p:nvSpPr>
        <p:spPr/>
        <p:txBody>
          <a:bodyPr/>
          <a:lstStyle/>
          <a:p>
            <a:fld id="{AC39F54E-213A-4598-B3CE-593C3DC93621}" type="datetimeFigureOut">
              <a:rPr lang="es-ES" smtClean="0"/>
              <a:t>23/10/2025</a:t>
            </a:fld>
            <a:endParaRPr lang="es-ES"/>
          </a:p>
        </p:txBody>
      </p:sp>
      <p:sp>
        <p:nvSpPr>
          <p:cNvPr id="5" name="Marcador de pie de página 4">
            <a:extLst>
              <a:ext uri="{FF2B5EF4-FFF2-40B4-BE49-F238E27FC236}">
                <a16:creationId xmlns:a16="http://schemas.microsoft.com/office/drawing/2014/main" id="{8EC18C49-8004-726B-4A7C-26D687F9EB9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587286-E280-AEDC-A04E-DE6515CACDC3}"/>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20694566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4CE41A-3FA5-F00A-F386-F4592E27D3E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5883C6A-5CD9-3889-EDE5-6FA21E1ACFE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E6A5E7-4211-46E5-057F-E18CBE200A28}"/>
              </a:ext>
            </a:extLst>
          </p:cNvPr>
          <p:cNvSpPr>
            <a:spLocks noGrp="1"/>
          </p:cNvSpPr>
          <p:nvPr>
            <p:ph type="dt" sz="half" idx="10"/>
          </p:nvPr>
        </p:nvSpPr>
        <p:spPr/>
        <p:txBody>
          <a:bodyPr/>
          <a:lstStyle/>
          <a:p>
            <a:fld id="{AC39F54E-213A-4598-B3CE-593C3DC93621}" type="datetimeFigureOut">
              <a:rPr lang="es-ES" smtClean="0"/>
              <a:t>23/10/2025</a:t>
            </a:fld>
            <a:endParaRPr lang="es-ES"/>
          </a:p>
        </p:txBody>
      </p:sp>
      <p:sp>
        <p:nvSpPr>
          <p:cNvPr id="5" name="Marcador de pie de página 4">
            <a:extLst>
              <a:ext uri="{FF2B5EF4-FFF2-40B4-BE49-F238E27FC236}">
                <a16:creationId xmlns:a16="http://schemas.microsoft.com/office/drawing/2014/main" id="{355035A3-17C2-9600-CEC3-A3D837611C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A5AA124-9176-8A00-4AED-7D120462290A}"/>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18465342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A055A1-7C67-9FF6-13DE-54F8463C698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2BC78D37-CD00-659F-300A-27DDBC1CD16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0EB2476-EBA6-7948-EC58-8BF66E393342}"/>
              </a:ext>
            </a:extLst>
          </p:cNvPr>
          <p:cNvSpPr>
            <a:spLocks noGrp="1"/>
          </p:cNvSpPr>
          <p:nvPr>
            <p:ph type="dt" sz="half" idx="10"/>
          </p:nvPr>
        </p:nvSpPr>
        <p:spPr/>
        <p:txBody>
          <a:bodyPr/>
          <a:lstStyle/>
          <a:p>
            <a:fld id="{AC39F54E-213A-4598-B3CE-593C3DC93621}" type="datetimeFigureOut">
              <a:rPr lang="es-ES" smtClean="0"/>
              <a:t>23/10/2025</a:t>
            </a:fld>
            <a:endParaRPr lang="es-ES"/>
          </a:p>
        </p:txBody>
      </p:sp>
      <p:sp>
        <p:nvSpPr>
          <p:cNvPr id="5" name="Marcador de pie de página 4">
            <a:extLst>
              <a:ext uri="{FF2B5EF4-FFF2-40B4-BE49-F238E27FC236}">
                <a16:creationId xmlns:a16="http://schemas.microsoft.com/office/drawing/2014/main" id="{19127550-5EFB-3506-B09C-58AD8238695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30C0EE5-4CBE-FCC9-FD65-278E1085ABEB}"/>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14498596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779EF1-8912-478B-F006-963297BC159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86232D1-8E2F-9412-F2DB-51A02090C20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20A723DF-A239-E8C6-C10A-28930841F113}"/>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E577CEDB-44B6-8FB2-0BF8-2F34DEE5E63B}"/>
              </a:ext>
            </a:extLst>
          </p:cNvPr>
          <p:cNvSpPr>
            <a:spLocks noGrp="1"/>
          </p:cNvSpPr>
          <p:nvPr>
            <p:ph type="dt" sz="half" idx="10"/>
          </p:nvPr>
        </p:nvSpPr>
        <p:spPr/>
        <p:txBody>
          <a:bodyPr/>
          <a:lstStyle/>
          <a:p>
            <a:fld id="{AC39F54E-213A-4598-B3CE-593C3DC93621}" type="datetimeFigureOut">
              <a:rPr lang="es-ES" smtClean="0"/>
              <a:t>23/10/2025</a:t>
            </a:fld>
            <a:endParaRPr lang="es-ES"/>
          </a:p>
        </p:txBody>
      </p:sp>
      <p:sp>
        <p:nvSpPr>
          <p:cNvPr id="6" name="Marcador de pie de página 5">
            <a:extLst>
              <a:ext uri="{FF2B5EF4-FFF2-40B4-BE49-F238E27FC236}">
                <a16:creationId xmlns:a16="http://schemas.microsoft.com/office/drawing/2014/main" id="{F1EDAF57-7177-30A4-B6D8-ABC7F08CA1A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3F9B992-E27F-2694-5EFD-463581A0F862}"/>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33498627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B1FF28-996E-0371-E6B6-A9236670A27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9BFA5F7-E5E3-39F3-EE6B-30E394390C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D377B8C-D3D5-5FA5-0777-F45C885E7C8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62F42C6C-A907-80B0-B563-5B6988E595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B958070-6A5C-F7EC-C8D7-3FB9DC0D46E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86C3BA2C-9494-7BD7-D3F3-038646F57C77}"/>
              </a:ext>
            </a:extLst>
          </p:cNvPr>
          <p:cNvSpPr>
            <a:spLocks noGrp="1"/>
          </p:cNvSpPr>
          <p:nvPr>
            <p:ph type="dt" sz="half" idx="10"/>
          </p:nvPr>
        </p:nvSpPr>
        <p:spPr/>
        <p:txBody>
          <a:bodyPr/>
          <a:lstStyle/>
          <a:p>
            <a:fld id="{AC39F54E-213A-4598-B3CE-593C3DC93621}" type="datetimeFigureOut">
              <a:rPr lang="es-ES" smtClean="0"/>
              <a:t>23/10/2025</a:t>
            </a:fld>
            <a:endParaRPr lang="es-ES"/>
          </a:p>
        </p:txBody>
      </p:sp>
      <p:sp>
        <p:nvSpPr>
          <p:cNvPr id="8" name="Marcador de pie de página 7">
            <a:extLst>
              <a:ext uri="{FF2B5EF4-FFF2-40B4-BE49-F238E27FC236}">
                <a16:creationId xmlns:a16="http://schemas.microsoft.com/office/drawing/2014/main" id="{B70F907E-20EB-3567-1293-8DC5728B642F}"/>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F503EBE-DB95-0495-DDFA-A49142BC75F8}"/>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15748492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0E3BEE-59FA-C8D1-93DA-C78D49C4E5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A099C096-3AAA-19F0-655E-5E640C098965}"/>
              </a:ext>
            </a:extLst>
          </p:cNvPr>
          <p:cNvSpPr>
            <a:spLocks noGrp="1"/>
          </p:cNvSpPr>
          <p:nvPr>
            <p:ph type="dt" sz="half" idx="10"/>
          </p:nvPr>
        </p:nvSpPr>
        <p:spPr/>
        <p:txBody>
          <a:bodyPr/>
          <a:lstStyle/>
          <a:p>
            <a:fld id="{AC39F54E-213A-4598-B3CE-593C3DC93621}" type="datetimeFigureOut">
              <a:rPr lang="es-ES" smtClean="0"/>
              <a:t>23/10/2025</a:t>
            </a:fld>
            <a:endParaRPr lang="es-ES"/>
          </a:p>
        </p:txBody>
      </p:sp>
      <p:sp>
        <p:nvSpPr>
          <p:cNvPr id="4" name="Marcador de pie de página 3">
            <a:extLst>
              <a:ext uri="{FF2B5EF4-FFF2-40B4-BE49-F238E27FC236}">
                <a16:creationId xmlns:a16="http://schemas.microsoft.com/office/drawing/2014/main" id="{7FC9CEFE-E7F3-8A43-F32C-9B4F8F6ABA6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3A5C9BA5-3732-75B4-B101-48E746DE5433}"/>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4501281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C64D2A2-931A-CC31-A317-30EDA1799B92}"/>
              </a:ext>
            </a:extLst>
          </p:cNvPr>
          <p:cNvSpPr>
            <a:spLocks noGrp="1"/>
          </p:cNvSpPr>
          <p:nvPr>
            <p:ph type="dt" sz="half" idx="10"/>
          </p:nvPr>
        </p:nvSpPr>
        <p:spPr/>
        <p:txBody>
          <a:bodyPr/>
          <a:lstStyle/>
          <a:p>
            <a:fld id="{AC39F54E-213A-4598-B3CE-593C3DC93621}" type="datetimeFigureOut">
              <a:rPr lang="es-ES" smtClean="0"/>
              <a:t>23/10/2025</a:t>
            </a:fld>
            <a:endParaRPr lang="es-ES"/>
          </a:p>
        </p:txBody>
      </p:sp>
      <p:sp>
        <p:nvSpPr>
          <p:cNvPr id="3" name="Marcador de pie de página 2">
            <a:extLst>
              <a:ext uri="{FF2B5EF4-FFF2-40B4-BE49-F238E27FC236}">
                <a16:creationId xmlns:a16="http://schemas.microsoft.com/office/drawing/2014/main" id="{F4A4F34D-44DA-5930-F93A-71AE1CA41080}"/>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743246BE-54D6-6BD6-F580-9FFA0DBA3A08}"/>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7636545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0F6524-0CCF-FE41-E07E-18F9FE1FCE8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877DF36-3985-ABDE-1E6F-3C0A095259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8A68DC3-B1FB-1226-5913-2E48450967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BB84CD0-B094-7083-E7D6-4E101EBA9A5E}"/>
              </a:ext>
            </a:extLst>
          </p:cNvPr>
          <p:cNvSpPr>
            <a:spLocks noGrp="1"/>
          </p:cNvSpPr>
          <p:nvPr>
            <p:ph type="dt" sz="half" idx="10"/>
          </p:nvPr>
        </p:nvSpPr>
        <p:spPr/>
        <p:txBody>
          <a:bodyPr/>
          <a:lstStyle/>
          <a:p>
            <a:fld id="{AC39F54E-213A-4598-B3CE-593C3DC93621}" type="datetimeFigureOut">
              <a:rPr lang="es-ES" smtClean="0"/>
              <a:t>23/10/2025</a:t>
            </a:fld>
            <a:endParaRPr lang="es-ES"/>
          </a:p>
        </p:txBody>
      </p:sp>
      <p:sp>
        <p:nvSpPr>
          <p:cNvPr id="6" name="Marcador de pie de página 5">
            <a:extLst>
              <a:ext uri="{FF2B5EF4-FFF2-40B4-BE49-F238E27FC236}">
                <a16:creationId xmlns:a16="http://schemas.microsoft.com/office/drawing/2014/main" id="{F7E9D4BB-632E-D17E-133D-C39C41CFF2D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4EA2033-2D3E-80BB-8F71-8A4D79F3545D}"/>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1899468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A9AEE0-3AF8-4502-29A5-3A525E7A783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1C44349-D413-4F6C-CD52-449E4297B0B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66EE31D-EA96-3FDB-9078-95D7A5D4B93A}"/>
              </a:ext>
            </a:extLst>
          </p:cNvPr>
          <p:cNvSpPr>
            <a:spLocks noGrp="1"/>
          </p:cNvSpPr>
          <p:nvPr>
            <p:ph type="dt" sz="half" idx="10"/>
          </p:nvPr>
        </p:nvSpPr>
        <p:spPr/>
        <p:txBody>
          <a:bodyPr/>
          <a:lstStyle/>
          <a:p>
            <a:fld id="{5057352B-1F65-4050-9CE5-A5B28E6C226A}" type="datetimeFigureOut">
              <a:rPr lang="es-ES" smtClean="0"/>
              <a:t>23/10/2025</a:t>
            </a:fld>
            <a:endParaRPr lang="es-ES"/>
          </a:p>
        </p:txBody>
      </p:sp>
      <p:sp>
        <p:nvSpPr>
          <p:cNvPr id="5" name="Marcador de pie de página 4">
            <a:extLst>
              <a:ext uri="{FF2B5EF4-FFF2-40B4-BE49-F238E27FC236}">
                <a16:creationId xmlns:a16="http://schemas.microsoft.com/office/drawing/2014/main" id="{94B38C7C-78CF-6C45-AD82-CA49B2962E8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B35F63F-C89C-F159-B12B-0F2D9788BCB7}"/>
              </a:ext>
            </a:extLst>
          </p:cNvPr>
          <p:cNvSpPr>
            <a:spLocks noGrp="1"/>
          </p:cNvSpPr>
          <p:nvPr>
            <p:ph type="sldNum" sz="quarter" idx="12"/>
          </p:nvPr>
        </p:nvSpPr>
        <p:spPr/>
        <p:txBody>
          <a:bodyPr/>
          <a:lstStyle/>
          <a:p>
            <a:fld id="{A4DD54D7-3609-4B29-B2CE-CF220811C65F}" type="slidenum">
              <a:rPr lang="es-ES" smtClean="0"/>
              <a:t>‹Nº›</a:t>
            </a:fld>
            <a:endParaRPr lang="es-ES"/>
          </a:p>
        </p:txBody>
      </p:sp>
    </p:spTree>
    <p:extLst>
      <p:ext uri="{BB962C8B-B14F-4D97-AF65-F5344CB8AC3E}">
        <p14:creationId xmlns:p14="http://schemas.microsoft.com/office/powerpoint/2010/main" val="17472253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6D2ACD-5213-4159-A5E2-85F42FBAF9F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0434F7C4-E0FE-EC37-220C-933674109C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54FCEFF-7C1F-92EA-9E2C-A5DA8A2B4F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C6B5266-63CB-CDE2-51CD-198E819B2A8C}"/>
              </a:ext>
            </a:extLst>
          </p:cNvPr>
          <p:cNvSpPr>
            <a:spLocks noGrp="1"/>
          </p:cNvSpPr>
          <p:nvPr>
            <p:ph type="dt" sz="half" idx="10"/>
          </p:nvPr>
        </p:nvSpPr>
        <p:spPr/>
        <p:txBody>
          <a:bodyPr/>
          <a:lstStyle/>
          <a:p>
            <a:fld id="{AC39F54E-213A-4598-B3CE-593C3DC93621}" type="datetimeFigureOut">
              <a:rPr lang="es-ES" smtClean="0"/>
              <a:t>23/10/2025</a:t>
            </a:fld>
            <a:endParaRPr lang="es-ES"/>
          </a:p>
        </p:txBody>
      </p:sp>
      <p:sp>
        <p:nvSpPr>
          <p:cNvPr id="6" name="Marcador de pie de página 5">
            <a:extLst>
              <a:ext uri="{FF2B5EF4-FFF2-40B4-BE49-F238E27FC236}">
                <a16:creationId xmlns:a16="http://schemas.microsoft.com/office/drawing/2014/main" id="{78B8132D-4696-6B4A-EF4E-5F4906967A2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5323B21-5C80-E184-4A9B-D62663BDBAC6}"/>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5347917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90FE42-547B-3F22-C4B8-F023D682C20C}"/>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1B5C804-B9F8-B554-4B31-C0A24B488F5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D954749-0846-78ED-F724-1A4615AEB3B3}"/>
              </a:ext>
            </a:extLst>
          </p:cNvPr>
          <p:cNvSpPr>
            <a:spLocks noGrp="1"/>
          </p:cNvSpPr>
          <p:nvPr>
            <p:ph type="dt" sz="half" idx="10"/>
          </p:nvPr>
        </p:nvSpPr>
        <p:spPr/>
        <p:txBody>
          <a:bodyPr/>
          <a:lstStyle/>
          <a:p>
            <a:fld id="{AC39F54E-213A-4598-B3CE-593C3DC93621}" type="datetimeFigureOut">
              <a:rPr lang="es-ES" smtClean="0"/>
              <a:t>23/10/2025</a:t>
            </a:fld>
            <a:endParaRPr lang="es-ES"/>
          </a:p>
        </p:txBody>
      </p:sp>
      <p:sp>
        <p:nvSpPr>
          <p:cNvPr id="5" name="Marcador de pie de página 4">
            <a:extLst>
              <a:ext uri="{FF2B5EF4-FFF2-40B4-BE49-F238E27FC236}">
                <a16:creationId xmlns:a16="http://schemas.microsoft.com/office/drawing/2014/main" id="{A5D91420-1F29-7A5E-D19B-37B87C3E6F5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282DD88-0890-406E-5611-04064884EBEA}"/>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39862116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D3F3C46-893A-0BD8-47A4-F8A96F357D7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B0114F3-5E58-5CB1-6E9A-AF4132E102F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8EFE539-F886-CA34-B695-5F87418E9FE0}"/>
              </a:ext>
            </a:extLst>
          </p:cNvPr>
          <p:cNvSpPr>
            <a:spLocks noGrp="1"/>
          </p:cNvSpPr>
          <p:nvPr>
            <p:ph type="dt" sz="half" idx="10"/>
          </p:nvPr>
        </p:nvSpPr>
        <p:spPr/>
        <p:txBody>
          <a:bodyPr/>
          <a:lstStyle/>
          <a:p>
            <a:fld id="{AC39F54E-213A-4598-B3CE-593C3DC93621}" type="datetimeFigureOut">
              <a:rPr lang="es-ES" smtClean="0"/>
              <a:t>23/10/2025</a:t>
            </a:fld>
            <a:endParaRPr lang="es-ES"/>
          </a:p>
        </p:txBody>
      </p:sp>
      <p:sp>
        <p:nvSpPr>
          <p:cNvPr id="5" name="Marcador de pie de página 4">
            <a:extLst>
              <a:ext uri="{FF2B5EF4-FFF2-40B4-BE49-F238E27FC236}">
                <a16:creationId xmlns:a16="http://schemas.microsoft.com/office/drawing/2014/main" id="{D7FD83E1-C049-3623-B72C-250C1B0C188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82DF711-91D7-E991-56C3-07A0B70716AE}"/>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3551660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A77A97-6618-FA0C-07E7-EE3C37F1099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87442CD-B33C-ADF3-9909-8722DC2222E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7915270-6191-CA9B-B503-1B6CF77163AF}"/>
              </a:ext>
            </a:extLst>
          </p:cNvPr>
          <p:cNvSpPr>
            <a:spLocks noGrp="1"/>
          </p:cNvSpPr>
          <p:nvPr>
            <p:ph type="dt" sz="half" idx="10"/>
          </p:nvPr>
        </p:nvSpPr>
        <p:spPr/>
        <p:txBody>
          <a:bodyPr/>
          <a:lstStyle/>
          <a:p>
            <a:fld id="{5057352B-1F65-4050-9CE5-A5B28E6C226A}" type="datetimeFigureOut">
              <a:rPr lang="es-ES" smtClean="0"/>
              <a:t>23/10/2025</a:t>
            </a:fld>
            <a:endParaRPr lang="es-ES"/>
          </a:p>
        </p:txBody>
      </p:sp>
      <p:sp>
        <p:nvSpPr>
          <p:cNvPr id="5" name="Marcador de pie de página 4">
            <a:extLst>
              <a:ext uri="{FF2B5EF4-FFF2-40B4-BE49-F238E27FC236}">
                <a16:creationId xmlns:a16="http://schemas.microsoft.com/office/drawing/2014/main" id="{B9BDB5F6-8D3E-BB62-2828-B7B7C04CF8B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AF9EB89-1D28-1414-8A23-0701EA4AC78B}"/>
              </a:ext>
            </a:extLst>
          </p:cNvPr>
          <p:cNvSpPr>
            <a:spLocks noGrp="1"/>
          </p:cNvSpPr>
          <p:nvPr>
            <p:ph type="sldNum" sz="quarter" idx="12"/>
          </p:nvPr>
        </p:nvSpPr>
        <p:spPr/>
        <p:txBody>
          <a:bodyPr/>
          <a:lstStyle/>
          <a:p>
            <a:fld id="{A4DD54D7-3609-4B29-B2CE-CF220811C65F}" type="slidenum">
              <a:rPr lang="es-ES" smtClean="0"/>
              <a:t>‹Nº›</a:t>
            </a:fld>
            <a:endParaRPr lang="es-ES"/>
          </a:p>
        </p:txBody>
      </p:sp>
    </p:spTree>
    <p:extLst>
      <p:ext uri="{BB962C8B-B14F-4D97-AF65-F5344CB8AC3E}">
        <p14:creationId xmlns:p14="http://schemas.microsoft.com/office/powerpoint/2010/main" val="1848641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488996-537D-8074-9FEA-A6C824F715D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36A11E7-C304-050E-43D4-F17FF43C5AB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0279C218-D561-338A-1D62-1F3A445FBFC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6A4462AF-F19E-8EEB-F791-05FF839BCB92}"/>
              </a:ext>
            </a:extLst>
          </p:cNvPr>
          <p:cNvSpPr>
            <a:spLocks noGrp="1"/>
          </p:cNvSpPr>
          <p:nvPr>
            <p:ph type="dt" sz="half" idx="10"/>
          </p:nvPr>
        </p:nvSpPr>
        <p:spPr/>
        <p:txBody>
          <a:bodyPr/>
          <a:lstStyle/>
          <a:p>
            <a:fld id="{5057352B-1F65-4050-9CE5-A5B28E6C226A}" type="datetimeFigureOut">
              <a:rPr lang="es-ES" smtClean="0"/>
              <a:t>23/10/2025</a:t>
            </a:fld>
            <a:endParaRPr lang="es-ES"/>
          </a:p>
        </p:txBody>
      </p:sp>
      <p:sp>
        <p:nvSpPr>
          <p:cNvPr id="6" name="Marcador de pie de página 5">
            <a:extLst>
              <a:ext uri="{FF2B5EF4-FFF2-40B4-BE49-F238E27FC236}">
                <a16:creationId xmlns:a16="http://schemas.microsoft.com/office/drawing/2014/main" id="{E62EDC70-FD56-5EB3-056D-22083D886AD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D88E6F1-A5B9-7940-7727-1DADA3EC950D}"/>
              </a:ext>
            </a:extLst>
          </p:cNvPr>
          <p:cNvSpPr>
            <a:spLocks noGrp="1"/>
          </p:cNvSpPr>
          <p:nvPr>
            <p:ph type="sldNum" sz="quarter" idx="12"/>
          </p:nvPr>
        </p:nvSpPr>
        <p:spPr/>
        <p:txBody>
          <a:bodyPr/>
          <a:lstStyle/>
          <a:p>
            <a:fld id="{A4DD54D7-3609-4B29-B2CE-CF220811C65F}" type="slidenum">
              <a:rPr lang="es-ES" smtClean="0"/>
              <a:t>‹Nº›</a:t>
            </a:fld>
            <a:endParaRPr lang="es-ES"/>
          </a:p>
        </p:txBody>
      </p:sp>
    </p:spTree>
    <p:extLst>
      <p:ext uri="{BB962C8B-B14F-4D97-AF65-F5344CB8AC3E}">
        <p14:creationId xmlns:p14="http://schemas.microsoft.com/office/powerpoint/2010/main" val="1068003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16E034-E3B5-A816-B477-7AF7E0695F5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CE7DC9A-A5DF-7169-1AFA-FAAE7C91A3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763D80C-9D4B-6593-FA8F-E1F1CF0A7DF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0F4800FD-EBC3-F11D-B8F6-08C767717D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52897B5-0F82-11DB-C277-BD53CE3FF72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A86E67E9-BA8C-8336-7007-008861DD6A96}"/>
              </a:ext>
            </a:extLst>
          </p:cNvPr>
          <p:cNvSpPr>
            <a:spLocks noGrp="1"/>
          </p:cNvSpPr>
          <p:nvPr>
            <p:ph type="dt" sz="half" idx="10"/>
          </p:nvPr>
        </p:nvSpPr>
        <p:spPr/>
        <p:txBody>
          <a:bodyPr/>
          <a:lstStyle/>
          <a:p>
            <a:fld id="{5057352B-1F65-4050-9CE5-A5B28E6C226A}" type="datetimeFigureOut">
              <a:rPr lang="es-ES" smtClean="0"/>
              <a:t>23/10/2025</a:t>
            </a:fld>
            <a:endParaRPr lang="es-ES"/>
          </a:p>
        </p:txBody>
      </p:sp>
      <p:sp>
        <p:nvSpPr>
          <p:cNvPr id="8" name="Marcador de pie de página 7">
            <a:extLst>
              <a:ext uri="{FF2B5EF4-FFF2-40B4-BE49-F238E27FC236}">
                <a16:creationId xmlns:a16="http://schemas.microsoft.com/office/drawing/2014/main" id="{5021439F-33B7-539A-5CBA-A60FC83E8C2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4A90CA7-6D28-2DD7-989C-EA72580E210D}"/>
              </a:ext>
            </a:extLst>
          </p:cNvPr>
          <p:cNvSpPr>
            <a:spLocks noGrp="1"/>
          </p:cNvSpPr>
          <p:nvPr>
            <p:ph type="sldNum" sz="quarter" idx="12"/>
          </p:nvPr>
        </p:nvSpPr>
        <p:spPr/>
        <p:txBody>
          <a:bodyPr/>
          <a:lstStyle/>
          <a:p>
            <a:fld id="{A4DD54D7-3609-4B29-B2CE-CF220811C65F}" type="slidenum">
              <a:rPr lang="es-ES" smtClean="0"/>
              <a:t>‹Nº›</a:t>
            </a:fld>
            <a:endParaRPr lang="es-ES"/>
          </a:p>
        </p:txBody>
      </p:sp>
    </p:spTree>
    <p:extLst>
      <p:ext uri="{BB962C8B-B14F-4D97-AF65-F5344CB8AC3E}">
        <p14:creationId xmlns:p14="http://schemas.microsoft.com/office/powerpoint/2010/main" val="4188682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242FFC-2C98-379D-92FF-4298A78290E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059AADF-C6E8-B786-7D54-6190C97A3F1F}"/>
              </a:ext>
            </a:extLst>
          </p:cNvPr>
          <p:cNvSpPr>
            <a:spLocks noGrp="1"/>
          </p:cNvSpPr>
          <p:nvPr>
            <p:ph type="dt" sz="half" idx="10"/>
          </p:nvPr>
        </p:nvSpPr>
        <p:spPr/>
        <p:txBody>
          <a:bodyPr/>
          <a:lstStyle/>
          <a:p>
            <a:fld id="{5057352B-1F65-4050-9CE5-A5B28E6C226A}" type="datetimeFigureOut">
              <a:rPr lang="es-ES" smtClean="0"/>
              <a:t>23/10/2025</a:t>
            </a:fld>
            <a:endParaRPr lang="es-ES"/>
          </a:p>
        </p:txBody>
      </p:sp>
      <p:sp>
        <p:nvSpPr>
          <p:cNvPr id="4" name="Marcador de pie de página 3">
            <a:extLst>
              <a:ext uri="{FF2B5EF4-FFF2-40B4-BE49-F238E27FC236}">
                <a16:creationId xmlns:a16="http://schemas.microsoft.com/office/drawing/2014/main" id="{99223337-68F8-E9A5-E429-A7C4BA5E9AF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3E6E3BCA-8CBF-E733-BF09-7963B5DAC41F}"/>
              </a:ext>
            </a:extLst>
          </p:cNvPr>
          <p:cNvSpPr>
            <a:spLocks noGrp="1"/>
          </p:cNvSpPr>
          <p:nvPr>
            <p:ph type="sldNum" sz="quarter" idx="12"/>
          </p:nvPr>
        </p:nvSpPr>
        <p:spPr/>
        <p:txBody>
          <a:bodyPr/>
          <a:lstStyle/>
          <a:p>
            <a:fld id="{A4DD54D7-3609-4B29-B2CE-CF220811C65F}" type="slidenum">
              <a:rPr lang="es-ES" smtClean="0"/>
              <a:t>‹Nº›</a:t>
            </a:fld>
            <a:endParaRPr lang="es-ES"/>
          </a:p>
        </p:txBody>
      </p:sp>
    </p:spTree>
    <p:extLst>
      <p:ext uri="{BB962C8B-B14F-4D97-AF65-F5344CB8AC3E}">
        <p14:creationId xmlns:p14="http://schemas.microsoft.com/office/powerpoint/2010/main" val="338937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47A256D-783E-FB83-BB2B-E5A65498CC82}"/>
              </a:ext>
            </a:extLst>
          </p:cNvPr>
          <p:cNvSpPr>
            <a:spLocks noGrp="1"/>
          </p:cNvSpPr>
          <p:nvPr>
            <p:ph type="dt" sz="half" idx="10"/>
          </p:nvPr>
        </p:nvSpPr>
        <p:spPr/>
        <p:txBody>
          <a:bodyPr/>
          <a:lstStyle/>
          <a:p>
            <a:fld id="{5057352B-1F65-4050-9CE5-A5B28E6C226A}" type="datetimeFigureOut">
              <a:rPr lang="es-ES" smtClean="0"/>
              <a:t>23/10/2025</a:t>
            </a:fld>
            <a:endParaRPr lang="es-ES"/>
          </a:p>
        </p:txBody>
      </p:sp>
      <p:sp>
        <p:nvSpPr>
          <p:cNvPr id="3" name="Marcador de pie de página 2">
            <a:extLst>
              <a:ext uri="{FF2B5EF4-FFF2-40B4-BE49-F238E27FC236}">
                <a16:creationId xmlns:a16="http://schemas.microsoft.com/office/drawing/2014/main" id="{6BDB6E46-D114-2EEF-F5CD-9482A20A3658}"/>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10CB58D0-9808-D9A8-6507-093A5A7A8C02}"/>
              </a:ext>
            </a:extLst>
          </p:cNvPr>
          <p:cNvSpPr>
            <a:spLocks noGrp="1"/>
          </p:cNvSpPr>
          <p:nvPr>
            <p:ph type="sldNum" sz="quarter" idx="12"/>
          </p:nvPr>
        </p:nvSpPr>
        <p:spPr/>
        <p:txBody>
          <a:bodyPr/>
          <a:lstStyle/>
          <a:p>
            <a:fld id="{A4DD54D7-3609-4B29-B2CE-CF220811C65F}" type="slidenum">
              <a:rPr lang="es-ES" smtClean="0"/>
              <a:t>‹Nº›</a:t>
            </a:fld>
            <a:endParaRPr lang="es-ES"/>
          </a:p>
        </p:txBody>
      </p:sp>
    </p:spTree>
    <p:extLst>
      <p:ext uri="{BB962C8B-B14F-4D97-AF65-F5344CB8AC3E}">
        <p14:creationId xmlns:p14="http://schemas.microsoft.com/office/powerpoint/2010/main" val="1631537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DFD574-F629-149E-4EBE-B09EEA978B2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F79950A-7C31-7D5D-1D7E-83510FB5D9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BA4A954-EC6A-4BBA-A36D-B20328098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FDE9561-FB16-391E-909E-77E0F82443AE}"/>
              </a:ext>
            </a:extLst>
          </p:cNvPr>
          <p:cNvSpPr>
            <a:spLocks noGrp="1"/>
          </p:cNvSpPr>
          <p:nvPr>
            <p:ph type="dt" sz="half" idx="10"/>
          </p:nvPr>
        </p:nvSpPr>
        <p:spPr/>
        <p:txBody>
          <a:bodyPr/>
          <a:lstStyle/>
          <a:p>
            <a:fld id="{5057352B-1F65-4050-9CE5-A5B28E6C226A}" type="datetimeFigureOut">
              <a:rPr lang="es-ES" smtClean="0"/>
              <a:t>23/10/2025</a:t>
            </a:fld>
            <a:endParaRPr lang="es-ES"/>
          </a:p>
        </p:txBody>
      </p:sp>
      <p:sp>
        <p:nvSpPr>
          <p:cNvPr id="6" name="Marcador de pie de página 5">
            <a:extLst>
              <a:ext uri="{FF2B5EF4-FFF2-40B4-BE49-F238E27FC236}">
                <a16:creationId xmlns:a16="http://schemas.microsoft.com/office/drawing/2014/main" id="{5713A2EE-2925-4975-EBA3-7510D435400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651CFAA-BBDB-CC0A-530B-121A75C4CD86}"/>
              </a:ext>
            </a:extLst>
          </p:cNvPr>
          <p:cNvSpPr>
            <a:spLocks noGrp="1"/>
          </p:cNvSpPr>
          <p:nvPr>
            <p:ph type="sldNum" sz="quarter" idx="12"/>
          </p:nvPr>
        </p:nvSpPr>
        <p:spPr/>
        <p:txBody>
          <a:bodyPr/>
          <a:lstStyle/>
          <a:p>
            <a:fld id="{A4DD54D7-3609-4B29-B2CE-CF220811C65F}" type="slidenum">
              <a:rPr lang="es-ES" smtClean="0"/>
              <a:t>‹Nº›</a:t>
            </a:fld>
            <a:endParaRPr lang="es-ES"/>
          </a:p>
        </p:txBody>
      </p:sp>
    </p:spTree>
    <p:extLst>
      <p:ext uri="{BB962C8B-B14F-4D97-AF65-F5344CB8AC3E}">
        <p14:creationId xmlns:p14="http://schemas.microsoft.com/office/powerpoint/2010/main" val="3166219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4025D5-7D9E-49AF-F577-56E5B23CBB9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20BA9BE-5B30-F47D-8911-C9A8FCD170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073279-84E7-1D70-109B-E10CBC4623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EDCFD48-1A22-3229-1024-D6A59485F92E}"/>
              </a:ext>
            </a:extLst>
          </p:cNvPr>
          <p:cNvSpPr>
            <a:spLocks noGrp="1"/>
          </p:cNvSpPr>
          <p:nvPr>
            <p:ph type="dt" sz="half" idx="10"/>
          </p:nvPr>
        </p:nvSpPr>
        <p:spPr/>
        <p:txBody>
          <a:bodyPr/>
          <a:lstStyle/>
          <a:p>
            <a:fld id="{5057352B-1F65-4050-9CE5-A5B28E6C226A}" type="datetimeFigureOut">
              <a:rPr lang="es-ES" smtClean="0"/>
              <a:t>23/10/2025</a:t>
            </a:fld>
            <a:endParaRPr lang="es-ES"/>
          </a:p>
        </p:txBody>
      </p:sp>
      <p:sp>
        <p:nvSpPr>
          <p:cNvPr id="6" name="Marcador de pie de página 5">
            <a:extLst>
              <a:ext uri="{FF2B5EF4-FFF2-40B4-BE49-F238E27FC236}">
                <a16:creationId xmlns:a16="http://schemas.microsoft.com/office/drawing/2014/main" id="{8FB25FFD-5BA0-2B00-FDCE-0AA24AFC880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D452189-BDE0-796C-7D15-D5ED1EAF2295}"/>
              </a:ext>
            </a:extLst>
          </p:cNvPr>
          <p:cNvSpPr>
            <a:spLocks noGrp="1"/>
          </p:cNvSpPr>
          <p:nvPr>
            <p:ph type="sldNum" sz="quarter" idx="12"/>
          </p:nvPr>
        </p:nvSpPr>
        <p:spPr/>
        <p:txBody>
          <a:bodyPr/>
          <a:lstStyle/>
          <a:p>
            <a:fld id="{A4DD54D7-3609-4B29-B2CE-CF220811C65F}" type="slidenum">
              <a:rPr lang="es-ES" smtClean="0"/>
              <a:t>‹Nº›</a:t>
            </a:fld>
            <a:endParaRPr lang="es-ES"/>
          </a:p>
        </p:txBody>
      </p:sp>
    </p:spTree>
    <p:extLst>
      <p:ext uri="{BB962C8B-B14F-4D97-AF65-F5344CB8AC3E}">
        <p14:creationId xmlns:p14="http://schemas.microsoft.com/office/powerpoint/2010/main" val="62636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EBAA8E2-A525-E403-C554-8EB9D34012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58FA329-48E7-DB83-8D48-3E3135EA6D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9F364DE-D50C-08F3-3AB8-E131649255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057352B-1F65-4050-9CE5-A5B28E6C226A}" type="datetimeFigureOut">
              <a:rPr lang="es-ES" smtClean="0"/>
              <a:t>23/10/2025</a:t>
            </a:fld>
            <a:endParaRPr lang="es-ES"/>
          </a:p>
        </p:txBody>
      </p:sp>
      <p:sp>
        <p:nvSpPr>
          <p:cNvPr id="5" name="Marcador de pie de página 4">
            <a:extLst>
              <a:ext uri="{FF2B5EF4-FFF2-40B4-BE49-F238E27FC236}">
                <a16:creationId xmlns:a16="http://schemas.microsoft.com/office/drawing/2014/main" id="{17F783ED-C8FA-9904-987D-2042E373CE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0EC85355-C88A-5F7E-DD0B-CDB75AC38A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4DD54D7-3609-4B29-B2CE-CF220811C65F}" type="slidenum">
              <a:rPr lang="es-ES" smtClean="0"/>
              <a:t>‹Nº›</a:t>
            </a:fld>
            <a:endParaRPr lang="es-ES"/>
          </a:p>
        </p:txBody>
      </p:sp>
    </p:spTree>
    <p:extLst>
      <p:ext uri="{BB962C8B-B14F-4D97-AF65-F5344CB8AC3E}">
        <p14:creationId xmlns:p14="http://schemas.microsoft.com/office/powerpoint/2010/main" val="18049300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F5B66B7-D3DC-4857-30E2-48839277ED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3F710E8-C320-39A6-31A4-BB9F933E4C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19C374-6E35-5362-FEA6-1AF8980E8F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C39F54E-213A-4598-B3CE-593C3DC93621}" type="datetimeFigureOut">
              <a:rPr lang="es-ES" smtClean="0"/>
              <a:t>23/10/2025</a:t>
            </a:fld>
            <a:endParaRPr lang="es-ES"/>
          </a:p>
        </p:txBody>
      </p:sp>
      <p:sp>
        <p:nvSpPr>
          <p:cNvPr id="5" name="Marcador de pie de página 4">
            <a:extLst>
              <a:ext uri="{FF2B5EF4-FFF2-40B4-BE49-F238E27FC236}">
                <a16:creationId xmlns:a16="http://schemas.microsoft.com/office/drawing/2014/main" id="{4A02FB78-D073-C5C6-41BC-60000B5F52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C1C86EE7-900F-C8FD-B663-26FEEF0205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3F92EAF-168C-4277-A972-644689FDEC1D}" type="slidenum">
              <a:rPr lang="es-ES" smtClean="0"/>
              <a:t>‹Nº›</a:t>
            </a:fld>
            <a:endParaRPr lang="es-ES"/>
          </a:p>
        </p:txBody>
      </p:sp>
    </p:spTree>
    <p:extLst>
      <p:ext uri="{BB962C8B-B14F-4D97-AF65-F5344CB8AC3E}">
        <p14:creationId xmlns:p14="http://schemas.microsoft.com/office/powerpoint/2010/main" val="37694182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image" Target="../media/image62.png"/><Relationship Id="rId7" Type="http://schemas.openxmlformats.org/officeDocument/2006/relationships/image" Target="../media/image65.jp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64.jpg"/><Relationship Id="rId5" Type="http://schemas.openxmlformats.org/officeDocument/2006/relationships/image" Target="../media/image63.jpg"/><Relationship Id="rId10" Type="http://schemas.openxmlformats.org/officeDocument/2006/relationships/image" Target="../media/image67.png"/><Relationship Id="rId4" Type="http://schemas.openxmlformats.org/officeDocument/2006/relationships/image" Target="../media/image56.png"/><Relationship Id="rId9" Type="http://schemas.openxmlformats.org/officeDocument/2006/relationships/slide" Target="slide2.xml"/></Relationships>
</file>

<file path=ppt/slides/_rels/slide11.xml.rels><?xml version="1.0" encoding="UTF-8" standalone="yes"?>
<Relationships xmlns="http://schemas.openxmlformats.org/package/2006/relationships"><Relationship Id="rId8" Type="http://schemas.openxmlformats.org/officeDocument/2006/relationships/image" Target="../media/image74.jpg"/><Relationship Id="rId3" Type="http://schemas.openxmlformats.org/officeDocument/2006/relationships/image" Target="../media/image69.png"/><Relationship Id="rId7" Type="http://schemas.openxmlformats.org/officeDocument/2006/relationships/image" Target="../media/image73.jpg"/><Relationship Id="rId2" Type="http://schemas.openxmlformats.org/officeDocument/2006/relationships/image" Target="../media/image68.jpg"/><Relationship Id="rId1" Type="http://schemas.openxmlformats.org/officeDocument/2006/relationships/slideLayout" Target="../slideLayouts/slideLayout7.xml"/><Relationship Id="rId6" Type="http://schemas.openxmlformats.org/officeDocument/2006/relationships/image" Target="../media/image72.jpeg"/><Relationship Id="rId11" Type="http://schemas.openxmlformats.org/officeDocument/2006/relationships/image" Target="../media/image77.png"/><Relationship Id="rId5" Type="http://schemas.openxmlformats.org/officeDocument/2006/relationships/image" Target="../media/image71.jpe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jpg"/></Relationships>
</file>

<file path=ppt/slides/_rels/slide12.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jpg"/><Relationship Id="rId1" Type="http://schemas.openxmlformats.org/officeDocument/2006/relationships/slideLayout" Target="../slideLayouts/slideLayout7.xml"/><Relationship Id="rId6" Type="http://schemas.openxmlformats.org/officeDocument/2006/relationships/image" Target="../media/image82.jpg"/><Relationship Id="rId5" Type="http://schemas.openxmlformats.org/officeDocument/2006/relationships/image" Target="../media/image81.png"/><Relationship Id="rId4" Type="http://schemas.openxmlformats.org/officeDocument/2006/relationships/image" Target="../media/image80.png"/></Relationships>
</file>

<file path=ppt/slides/_rels/slide13.xml.rels><?xml version="1.0" encoding="UTF-8" standalone="yes"?>
<Relationships xmlns="http://schemas.openxmlformats.org/package/2006/relationships"><Relationship Id="rId8" Type="http://schemas.openxmlformats.org/officeDocument/2006/relationships/image" Target="../media/image91.jp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jpg"/><Relationship Id="rId1" Type="http://schemas.openxmlformats.org/officeDocument/2006/relationships/slideLayout" Target="../slideLayouts/slideLayout7.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jpg"/><Relationship Id="rId4" Type="http://schemas.openxmlformats.org/officeDocument/2006/relationships/image" Target="../media/image87.png"/><Relationship Id="rId9" Type="http://schemas.openxmlformats.org/officeDocument/2006/relationships/image" Target="../media/image92.jpg"/></Relationships>
</file>

<file path=ppt/slides/_rels/slide14.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jpg"/><Relationship Id="rId2" Type="http://schemas.openxmlformats.org/officeDocument/2006/relationships/image" Target="../media/image95.jpg"/><Relationship Id="rId1" Type="http://schemas.openxmlformats.org/officeDocument/2006/relationships/slideLayout" Target="../slideLayouts/slideLayout7.xml"/><Relationship Id="rId6" Type="http://schemas.openxmlformats.org/officeDocument/2006/relationships/image" Target="../media/image99.jpg"/><Relationship Id="rId5" Type="http://schemas.openxmlformats.org/officeDocument/2006/relationships/image" Target="../media/image98.jpg"/><Relationship Id="rId4" Type="http://schemas.openxmlformats.org/officeDocument/2006/relationships/image" Target="../media/image97.png"/></Relationships>
</file>

<file path=ppt/slides/_rels/slide15.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jpg"/><Relationship Id="rId2" Type="http://schemas.openxmlformats.org/officeDocument/2006/relationships/image" Target="../media/image101.jpg"/><Relationship Id="rId1" Type="http://schemas.openxmlformats.org/officeDocument/2006/relationships/slideLayout" Target="../slideLayouts/slideLayout7.xml"/><Relationship Id="rId6" Type="http://schemas.openxmlformats.org/officeDocument/2006/relationships/image" Target="../media/image105.jpg"/><Relationship Id="rId5" Type="http://schemas.openxmlformats.org/officeDocument/2006/relationships/image" Target="../media/image104.png"/><Relationship Id="rId4" Type="http://schemas.openxmlformats.org/officeDocument/2006/relationships/image" Target="../media/image103.png"/></Relationships>
</file>

<file path=ppt/slides/_rels/slide16.xml.rels><?xml version="1.0" encoding="UTF-8" standalone="yes"?>
<Relationships xmlns="http://schemas.openxmlformats.org/package/2006/relationships"><Relationship Id="rId8" Type="http://schemas.openxmlformats.org/officeDocument/2006/relationships/image" Target="../media/image113.jpeg"/><Relationship Id="rId13" Type="http://schemas.openxmlformats.org/officeDocument/2006/relationships/image" Target="../media/image118.jpg"/><Relationship Id="rId3" Type="http://schemas.openxmlformats.org/officeDocument/2006/relationships/image" Target="../media/image108.jpg"/><Relationship Id="rId7" Type="http://schemas.openxmlformats.org/officeDocument/2006/relationships/image" Target="../media/image112.jpg"/><Relationship Id="rId12" Type="http://schemas.openxmlformats.org/officeDocument/2006/relationships/image" Target="../media/image117.jpg"/><Relationship Id="rId2" Type="http://schemas.openxmlformats.org/officeDocument/2006/relationships/notesSlide" Target="../notesSlides/notesSlide3.xml"/><Relationship Id="rId16" Type="http://schemas.openxmlformats.org/officeDocument/2006/relationships/image" Target="../media/image121.png"/><Relationship Id="rId1" Type="http://schemas.openxmlformats.org/officeDocument/2006/relationships/slideLayout" Target="../slideLayouts/slideLayout7.xml"/><Relationship Id="rId6" Type="http://schemas.openxmlformats.org/officeDocument/2006/relationships/image" Target="../media/image111.png"/><Relationship Id="rId11" Type="http://schemas.openxmlformats.org/officeDocument/2006/relationships/image" Target="../media/image116.jpg"/><Relationship Id="rId5" Type="http://schemas.openxmlformats.org/officeDocument/2006/relationships/image" Target="../media/image110.png"/><Relationship Id="rId15" Type="http://schemas.openxmlformats.org/officeDocument/2006/relationships/image" Target="../media/image120.jpg"/><Relationship Id="rId10" Type="http://schemas.openxmlformats.org/officeDocument/2006/relationships/image" Target="../media/image115.jpg"/><Relationship Id="rId4" Type="http://schemas.openxmlformats.org/officeDocument/2006/relationships/image" Target="../media/image109.png"/><Relationship Id="rId9" Type="http://schemas.openxmlformats.org/officeDocument/2006/relationships/image" Target="../media/image114.jpg"/><Relationship Id="rId14" Type="http://schemas.openxmlformats.org/officeDocument/2006/relationships/image" Target="../media/image119.png"/></Relationships>
</file>

<file path=ppt/slides/_rels/slide17.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image" Target="../media/image123.png"/><Relationship Id="rId7" Type="http://schemas.openxmlformats.org/officeDocument/2006/relationships/image" Target="../media/image127.jpg"/><Relationship Id="rId2" Type="http://schemas.openxmlformats.org/officeDocument/2006/relationships/image" Target="../media/image122.jpg"/><Relationship Id="rId1" Type="http://schemas.openxmlformats.org/officeDocument/2006/relationships/slideLayout" Target="../slideLayouts/slideLayout7.xml"/><Relationship Id="rId6" Type="http://schemas.openxmlformats.org/officeDocument/2006/relationships/image" Target="../media/image126.png"/><Relationship Id="rId5" Type="http://schemas.openxmlformats.org/officeDocument/2006/relationships/image" Target="../media/image125.png"/><Relationship Id="rId10" Type="http://schemas.openxmlformats.org/officeDocument/2006/relationships/image" Target="../media/image130.jpg"/><Relationship Id="rId4" Type="http://schemas.openxmlformats.org/officeDocument/2006/relationships/image" Target="../media/image124.png"/><Relationship Id="rId9" Type="http://schemas.openxmlformats.org/officeDocument/2006/relationships/image" Target="../media/image129.JPG"/></Relationships>
</file>

<file path=ppt/slides/_rels/slide18.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png"/><Relationship Id="rId7" Type="http://schemas.openxmlformats.org/officeDocument/2006/relationships/image" Target="../media/image136.jpg"/><Relationship Id="rId2" Type="http://schemas.openxmlformats.org/officeDocument/2006/relationships/image" Target="../media/image131.jpg"/><Relationship Id="rId1" Type="http://schemas.openxmlformats.org/officeDocument/2006/relationships/slideLayout" Target="../slideLayouts/slideLayout7.xml"/><Relationship Id="rId6" Type="http://schemas.openxmlformats.org/officeDocument/2006/relationships/image" Target="../media/image135.png"/><Relationship Id="rId11" Type="http://schemas.openxmlformats.org/officeDocument/2006/relationships/image" Target="../media/image139.jpeg"/><Relationship Id="rId5" Type="http://schemas.openxmlformats.org/officeDocument/2006/relationships/image" Target="../media/image134.png"/><Relationship Id="rId10" Type="http://schemas.openxmlformats.org/officeDocument/2006/relationships/image" Target="../media/image138.jpg"/><Relationship Id="rId4" Type="http://schemas.openxmlformats.org/officeDocument/2006/relationships/image" Target="../media/image133.png"/><Relationship Id="rId9" Type="http://schemas.openxmlformats.org/officeDocument/2006/relationships/image" Target="../media/image99.jpg"/></Relationships>
</file>

<file path=ppt/slides/_rels/slide19.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41.png"/><Relationship Id="rId7" Type="http://schemas.openxmlformats.org/officeDocument/2006/relationships/image" Target="../media/image145.jpg"/><Relationship Id="rId2" Type="http://schemas.openxmlformats.org/officeDocument/2006/relationships/image" Target="../media/image140.jpg"/><Relationship Id="rId1" Type="http://schemas.openxmlformats.org/officeDocument/2006/relationships/slideLayout" Target="../slideLayouts/slideLayout7.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 Id="rId9"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jpg"/><Relationship Id="rId1" Type="http://schemas.openxmlformats.org/officeDocument/2006/relationships/slideLayout" Target="../slideLayouts/slideLayout18.xml"/><Relationship Id="rId5" Type="http://schemas.openxmlformats.org/officeDocument/2006/relationships/hyperlink" Target="https://egwwritings.org/book/b1749" TargetMode="External"/><Relationship Id="rId4" Type="http://schemas.openxmlformats.org/officeDocument/2006/relationships/slide" Target="slide11.xml"/></Relationships>
</file>

<file path=ppt/slides/_rels/slide20.xml.rels><?xml version="1.0" encoding="UTF-8" standalone="yes"?>
<Relationships xmlns="http://schemas.openxmlformats.org/package/2006/relationships"><Relationship Id="rId8" Type="http://schemas.openxmlformats.org/officeDocument/2006/relationships/image" Target="../media/image153.jpg"/><Relationship Id="rId3" Type="http://schemas.openxmlformats.org/officeDocument/2006/relationships/image" Target="../media/image148.jpeg"/><Relationship Id="rId7" Type="http://schemas.openxmlformats.org/officeDocument/2006/relationships/image" Target="../media/image152.png"/><Relationship Id="rId2" Type="http://schemas.openxmlformats.org/officeDocument/2006/relationships/image" Target="../media/image147.jpg"/><Relationship Id="rId1" Type="http://schemas.openxmlformats.org/officeDocument/2006/relationships/slideLayout" Target="../slideLayouts/slideLayout7.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 Id="rId9" Type="http://schemas.openxmlformats.org/officeDocument/2006/relationships/image" Target="../media/image154.jpeg"/></Relationships>
</file>

<file path=ppt/slides/_rels/slide21.xml.rels><?xml version="1.0" encoding="UTF-8" standalone="yes"?>
<Relationships xmlns="http://schemas.openxmlformats.org/package/2006/relationships"><Relationship Id="rId8" Type="http://schemas.openxmlformats.org/officeDocument/2006/relationships/image" Target="../media/image160.jpeg"/><Relationship Id="rId3" Type="http://schemas.openxmlformats.org/officeDocument/2006/relationships/image" Target="../media/image155.jpg"/><Relationship Id="rId7" Type="http://schemas.openxmlformats.org/officeDocument/2006/relationships/image" Target="../media/image15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8.png"/><Relationship Id="rId5" Type="http://schemas.openxmlformats.org/officeDocument/2006/relationships/image" Target="../media/image157.png"/><Relationship Id="rId10" Type="http://schemas.openxmlformats.org/officeDocument/2006/relationships/image" Target="../media/image162.jpg"/><Relationship Id="rId4" Type="http://schemas.openxmlformats.org/officeDocument/2006/relationships/image" Target="../media/image156.png"/><Relationship Id="rId9" Type="http://schemas.openxmlformats.org/officeDocument/2006/relationships/image" Target="../media/image161.JPG"/></Relationships>
</file>

<file path=ppt/slides/_rels/slide22.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164.png"/><Relationship Id="rId7" Type="http://schemas.openxmlformats.org/officeDocument/2006/relationships/image" Target="../media/image168.png"/><Relationship Id="rId2" Type="http://schemas.openxmlformats.org/officeDocument/2006/relationships/image" Target="../media/image163.jpg"/><Relationship Id="rId1" Type="http://schemas.openxmlformats.org/officeDocument/2006/relationships/slideLayout" Target="../slideLayouts/slideLayout7.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png"/></Relationships>
</file>

<file path=ppt/slides/_rels/slide23.xml.rels><?xml version="1.0" encoding="UTF-8" standalone="yes"?>
<Relationships xmlns="http://schemas.openxmlformats.org/package/2006/relationships"><Relationship Id="rId3" Type="http://schemas.openxmlformats.org/officeDocument/2006/relationships/image" Target="../media/image171.png"/><Relationship Id="rId7" Type="http://schemas.openxmlformats.org/officeDocument/2006/relationships/image" Target="../media/image67.png"/><Relationship Id="rId2" Type="http://schemas.openxmlformats.org/officeDocument/2006/relationships/image" Target="../media/image170.jpg"/><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173.jpg"/><Relationship Id="rId4" Type="http://schemas.openxmlformats.org/officeDocument/2006/relationships/image" Target="../media/image172.png"/></Relationships>
</file>

<file path=ppt/slides/_rels/slide3.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4.jpg"/><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image" Target="../media/image13.jpeg"/><Relationship Id="rId2" Type="http://schemas.openxmlformats.org/officeDocument/2006/relationships/notesSlide" Target="../notesSlides/notesSlide1.xml"/><Relationship Id="rId16"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jpg"/><Relationship Id="rId5" Type="http://schemas.openxmlformats.org/officeDocument/2006/relationships/image" Target="../media/image6.emf"/><Relationship Id="rId15" Type="http://schemas.openxmlformats.org/officeDocument/2006/relationships/image" Target="../media/image16.jpeg"/><Relationship Id="rId10" Type="http://schemas.openxmlformats.org/officeDocument/2006/relationships/image" Target="../media/image11.jpg"/><Relationship Id="rId4" Type="http://schemas.openxmlformats.org/officeDocument/2006/relationships/image" Target="../media/image5.png"/><Relationship Id="rId9" Type="http://schemas.openxmlformats.org/officeDocument/2006/relationships/image" Target="../media/image10.jpeg"/><Relationship Id="rId14"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jpg"/><Relationship Id="rId2" Type="http://schemas.openxmlformats.org/officeDocument/2006/relationships/image" Target="../media/image18.jp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5.png"/><Relationship Id="rId7" Type="http://schemas.openxmlformats.org/officeDocument/2006/relationships/image" Target="../media/image29.jpg"/><Relationship Id="rId2" Type="http://schemas.openxmlformats.org/officeDocument/2006/relationships/image" Target="../media/image24.jp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jpg"/><Relationship Id="rId4" Type="http://schemas.openxmlformats.org/officeDocument/2006/relationships/image" Target="../media/image26.png"/><Relationship Id="rId9" Type="http://schemas.openxmlformats.org/officeDocument/2006/relationships/image" Target="../media/image31.jpg"/></Relationships>
</file>

<file path=ppt/slides/_rels/slide6.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image" Target="../media/image33.jp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41.png"/><Relationship Id="rId7" Type="http://schemas.openxmlformats.org/officeDocument/2006/relationships/image" Target="../media/image45.jpg"/><Relationship Id="rId2" Type="http://schemas.openxmlformats.org/officeDocument/2006/relationships/image" Target="../media/image40.jp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jpg"/><Relationship Id="rId4" Type="http://schemas.openxmlformats.org/officeDocument/2006/relationships/image" Target="../media/image42.png"/><Relationship Id="rId9" Type="http://schemas.openxmlformats.org/officeDocument/2006/relationships/image" Target="../media/image47.jpg"/></Relationships>
</file>

<file path=ppt/slides/_rels/slide8.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image" Target="../media/image41.png"/><Relationship Id="rId7" Type="http://schemas.openxmlformats.org/officeDocument/2006/relationships/image" Target="../media/image51.jpg"/><Relationship Id="rId2" Type="http://schemas.openxmlformats.org/officeDocument/2006/relationships/image" Target="../media/image49.jp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50.png"/><Relationship Id="rId4" Type="http://schemas.openxmlformats.org/officeDocument/2006/relationships/image" Target="../media/image42.png"/><Relationship Id="rId9" Type="http://schemas.openxmlformats.org/officeDocument/2006/relationships/image" Target="../media/image53.jpg"/></Relationships>
</file>

<file path=ppt/slides/_rels/slide9.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g"/><Relationship Id="rId7"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1.jpg"/><Relationship Id="rId4" Type="http://schemas.openxmlformats.org/officeDocument/2006/relationships/image" Target="../media/image55.png"/><Relationship Id="rId9" Type="http://schemas.openxmlformats.org/officeDocument/2006/relationships/image" Target="../media/image60.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Imagen 10" descr="Texto&#10;&#10;El contenido generado por IA puede ser incorrecto.">
            <a:extLst>
              <a:ext uri="{FF2B5EF4-FFF2-40B4-BE49-F238E27FC236}">
                <a16:creationId xmlns:a16="http://schemas.microsoft.com/office/drawing/2014/main" id="{2366465C-764C-F8D7-188A-D4FF2DC2C668}"/>
              </a:ext>
            </a:extLst>
          </p:cNvPr>
          <p:cNvPicPr>
            <a:picLocks noChangeAspect="1"/>
          </p:cNvPicPr>
          <p:nvPr/>
        </p:nvPicPr>
        <p:blipFill>
          <a:blip r:embed="rId3">
            <a:extLst>
              <a:ext uri="{28A0092B-C50C-407E-A947-70E740481C1C}">
                <a14:useLocalDpi xmlns:a14="http://schemas.microsoft.com/office/drawing/2010/main" val="0"/>
              </a:ext>
            </a:extLst>
          </a:blip>
          <a:srcRect b="10000"/>
          <a:stretch>
            <a:fillRect/>
          </a:stretch>
        </p:blipFill>
        <p:spPr>
          <a:xfrm>
            <a:off x="3149600" y="381000"/>
            <a:ext cx="9042400" cy="5943600"/>
          </a:xfrm>
          <a:prstGeom prst="rect">
            <a:avLst/>
          </a:prstGeom>
          <a:effectLst>
            <a:outerShdw blurRad="50800" dist="38100" dir="2700000" algn="tl" rotWithShape="0">
              <a:prstClr val="black"/>
            </a:outerShdw>
          </a:effectLst>
        </p:spPr>
      </p:pic>
      <p:sp>
        <p:nvSpPr>
          <p:cNvPr id="14" name="CuadroTexto 13">
            <a:extLst>
              <a:ext uri="{FF2B5EF4-FFF2-40B4-BE49-F238E27FC236}">
                <a16:creationId xmlns:a16="http://schemas.microsoft.com/office/drawing/2014/main" id="{D1765BA1-DE54-94A8-57D1-79F9C8EFB326}"/>
              </a:ext>
            </a:extLst>
          </p:cNvPr>
          <p:cNvSpPr txBox="1"/>
          <p:nvPr/>
        </p:nvSpPr>
        <p:spPr>
          <a:xfrm>
            <a:off x="11087100" y="6324600"/>
            <a:ext cx="863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Aptos" panose="02110004020202020204"/>
                <a:ea typeface="+mn-ea"/>
                <a:cs typeface="+mn-cs"/>
              </a:rPr>
              <a:t>E.G.W</a:t>
            </a:r>
          </a:p>
        </p:txBody>
      </p:sp>
      <p:sp>
        <p:nvSpPr>
          <p:cNvPr id="2" name="CuadroTexto 1">
            <a:extLst>
              <a:ext uri="{FF2B5EF4-FFF2-40B4-BE49-F238E27FC236}">
                <a16:creationId xmlns:a16="http://schemas.microsoft.com/office/drawing/2014/main" id="{4EE24E9C-F0D4-A24F-0E60-AC2B5D263B1D}"/>
              </a:ext>
            </a:extLst>
          </p:cNvPr>
          <p:cNvSpPr txBox="1"/>
          <p:nvPr/>
        </p:nvSpPr>
        <p:spPr>
          <a:xfrm>
            <a:off x="10763250" y="21193"/>
            <a:ext cx="13303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Lección 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endParaRPr>
          </a:p>
        </p:txBody>
      </p:sp>
    </p:spTree>
    <p:extLst>
      <p:ext uri="{BB962C8B-B14F-4D97-AF65-F5344CB8AC3E}">
        <p14:creationId xmlns:p14="http://schemas.microsoft.com/office/powerpoint/2010/main" val="986951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a:stretch>
        </a:blipFill>
        <a:effectLst/>
      </p:bgPr>
    </p:bg>
    <p:spTree>
      <p:nvGrpSpPr>
        <p:cNvPr id="1" name="">
          <a:extLst>
            <a:ext uri="{FF2B5EF4-FFF2-40B4-BE49-F238E27FC236}">
              <a16:creationId xmlns:a16="http://schemas.microsoft.com/office/drawing/2014/main" id="{9E598E52-39C6-BE1B-3BA8-041E0C5E675F}"/>
            </a:ext>
          </a:extLst>
        </p:cNvPr>
        <p:cNvGrpSpPr/>
        <p:nvPr/>
      </p:nvGrpSpPr>
      <p:grpSpPr>
        <a:xfrm>
          <a:off x="0" y="0"/>
          <a:ext cx="0" cy="0"/>
          <a:chOff x="0" y="0"/>
          <a:chExt cx="0" cy="0"/>
        </a:xfrm>
      </p:grpSpPr>
      <p:sp>
        <p:nvSpPr>
          <p:cNvPr id="8" name="CuadroTexto 7">
            <a:extLst>
              <a:ext uri="{FF2B5EF4-FFF2-40B4-BE49-F238E27FC236}">
                <a16:creationId xmlns:a16="http://schemas.microsoft.com/office/drawing/2014/main" id="{026946F4-55A1-CD96-FD6C-5C00DCE16305}"/>
              </a:ext>
            </a:extLst>
          </p:cNvPr>
          <p:cNvSpPr txBox="1"/>
          <p:nvPr/>
        </p:nvSpPr>
        <p:spPr>
          <a:xfrm>
            <a:off x="7212805" y="985881"/>
            <a:ext cx="4979195" cy="3108543"/>
          </a:xfrm>
          <a:prstGeom prst="rect">
            <a:avLst/>
          </a:prstGeom>
          <a:noFill/>
        </p:spPr>
        <p:txBody>
          <a:bodyPr wrap="square">
            <a:spAutoFit/>
          </a:bodyPr>
          <a:lstStyle/>
          <a:p>
            <a:pPr>
              <a:spcBef>
                <a:spcPts val="1200"/>
              </a:spcBef>
            </a:pPr>
            <a:r>
              <a:rPr lang="es-ES" sz="2200" b="1" dirty="0"/>
              <a:t>El Espíritu Santo exalta y glorifica al Salvador. </a:t>
            </a:r>
          </a:p>
          <a:p>
            <a:pPr>
              <a:spcBef>
                <a:spcPts val="1200"/>
              </a:spcBef>
            </a:pPr>
            <a:r>
              <a:rPr lang="es-ES" sz="2200" b="1" dirty="0"/>
              <a:t>Está  encargado de presentar a Cristo, la pureza de su justicia y la gran salvación que obtenemos por Él. </a:t>
            </a:r>
          </a:p>
          <a:p>
            <a:pPr>
              <a:spcBef>
                <a:spcPts val="1200"/>
              </a:spcBef>
            </a:pPr>
            <a:r>
              <a:rPr lang="es-ES" sz="2200" b="1" dirty="0"/>
              <a:t>El Señor Jesús dijo: El Espíritu “tomará de lo mío, y os lo anunciará.” Juan 16:14. </a:t>
            </a:r>
          </a:p>
        </p:txBody>
      </p:sp>
      <p:sp>
        <p:nvSpPr>
          <p:cNvPr id="9" name="Rectángulo: esquinas redondeadas 8">
            <a:extLst>
              <a:ext uri="{FF2B5EF4-FFF2-40B4-BE49-F238E27FC236}">
                <a16:creationId xmlns:a16="http://schemas.microsoft.com/office/drawing/2014/main" id="{457CA016-3336-2BEF-A450-4260CAE054BA}"/>
              </a:ext>
            </a:extLst>
          </p:cNvPr>
          <p:cNvSpPr/>
          <p:nvPr/>
        </p:nvSpPr>
        <p:spPr>
          <a:xfrm>
            <a:off x="800096" y="205456"/>
            <a:ext cx="6615119" cy="470493"/>
          </a:xfrm>
          <a:prstGeom prst="roundRect">
            <a:avLst/>
          </a:prstGeom>
          <a:solidFill>
            <a:srgbClr val="F1E3EE"/>
          </a:solidFill>
          <a:ln>
            <a:solidFill>
              <a:srgbClr val="9B4F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n>
                <a:solidFill>
                  <a:srgbClr val="09AF60"/>
                </a:solidFill>
              </a:ln>
              <a:solidFill>
                <a:srgbClr val="38DD9D"/>
              </a:solidFill>
            </a:endParaRPr>
          </a:p>
        </p:txBody>
      </p:sp>
      <p:sp>
        <p:nvSpPr>
          <p:cNvPr id="10" name="CuadroTexto 9">
            <a:extLst>
              <a:ext uri="{FF2B5EF4-FFF2-40B4-BE49-F238E27FC236}">
                <a16:creationId xmlns:a16="http://schemas.microsoft.com/office/drawing/2014/main" id="{0751AD48-5B6E-25F2-04FD-E2F253BD51CA}"/>
              </a:ext>
            </a:extLst>
          </p:cNvPr>
          <p:cNvSpPr txBox="1"/>
          <p:nvPr/>
        </p:nvSpPr>
        <p:spPr>
          <a:xfrm>
            <a:off x="776287" y="222172"/>
            <a:ext cx="6638928" cy="400110"/>
          </a:xfrm>
          <a:prstGeom prst="rect">
            <a:avLst/>
          </a:prstGeom>
          <a:noFill/>
        </p:spPr>
        <p:txBody>
          <a:bodyPr wrap="square">
            <a:spAutoFit/>
          </a:bodyPr>
          <a:lstStyle/>
          <a:p>
            <a:pPr algn="ctr"/>
            <a:r>
              <a:rPr lang="es-ES" sz="2000" b="1" kern="0" dirty="0">
                <a:effectLst/>
                <a:latin typeface="Aptos" panose="020B0004020202020204" pitchFamily="34" charset="0"/>
                <a:ea typeface="Aptos" panose="020B0004020202020204" pitchFamily="34" charset="0"/>
                <a:cs typeface="Arial" panose="020B0604020202020204" pitchFamily="34" charset="0"/>
              </a:rPr>
              <a:t>¿Quién es el único maestro eficaz de la verdad divina?</a:t>
            </a:r>
            <a:endParaRPr lang="es-ES" sz="3200" b="1" dirty="0"/>
          </a:p>
        </p:txBody>
      </p:sp>
      <p:pic>
        <p:nvPicPr>
          <p:cNvPr id="11" name="Imagen 10">
            <a:extLst>
              <a:ext uri="{FF2B5EF4-FFF2-40B4-BE49-F238E27FC236}">
                <a16:creationId xmlns:a16="http://schemas.microsoft.com/office/drawing/2014/main" id="{E6C4A4D4-35F1-D92F-5AAE-21A40524A84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7650" y="205456"/>
            <a:ext cx="553746" cy="471596"/>
          </a:xfrm>
          <a:prstGeom prst="rect">
            <a:avLst/>
          </a:prstGeom>
        </p:spPr>
      </p:pic>
      <p:pic>
        <p:nvPicPr>
          <p:cNvPr id="12" name="Imagen 11">
            <a:extLst>
              <a:ext uri="{FF2B5EF4-FFF2-40B4-BE49-F238E27FC236}">
                <a16:creationId xmlns:a16="http://schemas.microsoft.com/office/drawing/2014/main" id="{609B65DE-041E-5D4A-EF8B-3E95B288EB14}"/>
              </a:ext>
            </a:extLst>
          </p:cNvPr>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rcRect/>
          <a:stretch/>
        </p:blipFill>
        <p:spPr>
          <a:xfrm>
            <a:off x="7429499" y="297627"/>
            <a:ext cx="218377" cy="286150"/>
          </a:xfrm>
          <a:prstGeom prst="rect">
            <a:avLst/>
          </a:prstGeom>
        </p:spPr>
      </p:pic>
      <p:sp>
        <p:nvSpPr>
          <p:cNvPr id="13" name="CuadroTexto 12">
            <a:extLst>
              <a:ext uri="{FF2B5EF4-FFF2-40B4-BE49-F238E27FC236}">
                <a16:creationId xmlns:a16="http://schemas.microsoft.com/office/drawing/2014/main" id="{53AA419F-DD10-3280-4D3F-A4604B2D94E5}"/>
              </a:ext>
            </a:extLst>
          </p:cNvPr>
          <p:cNvSpPr txBox="1"/>
          <p:nvPr/>
        </p:nvSpPr>
        <p:spPr>
          <a:xfrm>
            <a:off x="271461" y="231330"/>
            <a:ext cx="504825" cy="400110"/>
          </a:xfrm>
          <a:prstGeom prst="rect">
            <a:avLst/>
          </a:prstGeom>
          <a:noFill/>
        </p:spPr>
        <p:txBody>
          <a:bodyPr wrap="square" rtlCol="0">
            <a:spAutoFit/>
          </a:bodyPr>
          <a:lstStyle/>
          <a:p>
            <a:pPr algn="ctr"/>
            <a:r>
              <a:rPr lang="es-ES" sz="2000" b="1" dirty="0">
                <a:solidFill>
                  <a:schemeClr val="bg1"/>
                </a:solidFill>
              </a:rPr>
              <a:t>14</a:t>
            </a:r>
          </a:p>
        </p:txBody>
      </p:sp>
      <p:pic>
        <p:nvPicPr>
          <p:cNvPr id="5" name="Imagen 4" descr="Un dibujo de una persona&#10;&#10;El contenido generado por IA puede ser incorrecto.">
            <a:extLst>
              <a:ext uri="{FF2B5EF4-FFF2-40B4-BE49-F238E27FC236}">
                <a16:creationId xmlns:a16="http://schemas.microsoft.com/office/drawing/2014/main" id="{014AADD8-D48B-3289-0361-EBD63143B4BB}"/>
              </a:ext>
            </a:extLst>
          </p:cNvPr>
          <p:cNvPicPr>
            <a:picLocks noChangeAspect="1"/>
          </p:cNvPicPr>
          <p:nvPr/>
        </p:nvPicPr>
        <p:blipFill>
          <a:blip r:embed="rId5">
            <a:extLst>
              <a:ext uri="{28A0092B-C50C-407E-A947-70E740481C1C}">
                <a14:useLocalDpi xmlns:a14="http://schemas.microsoft.com/office/drawing/2010/main" val="0"/>
              </a:ext>
            </a:extLst>
          </a:blip>
          <a:srcRect t="13138"/>
          <a:stretch>
            <a:fillRect/>
          </a:stretch>
        </p:blipFill>
        <p:spPr>
          <a:xfrm>
            <a:off x="161925" y="901054"/>
            <a:ext cx="6800850" cy="3295650"/>
          </a:xfrm>
          <a:prstGeom prst="roundRect">
            <a:avLst>
              <a:gd name="adj" fmla="val 4167"/>
            </a:avLst>
          </a:prstGeom>
          <a:solidFill>
            <a:srgbClr val="FFFFFF"/>
          </a:solidFill>
          <a:ln w="76200" cap="sq">
            <a:solidFill>
              <a:srgbClr val="813579"/>
            </a:solidFill>
            <a:miter lim="800000"/>
          </a:ln>
          <a:effectLst/>
          <a:scene3d>
            <a:camera prst="orthographicFront"/>
            <a:lightRig rig="threePt" dir="t">
              <a:rot lat="0" lon="0" rev="2700000"/>
            </a:lightRig>
          </a:scene3d>
          <a:sp3d contourW="6350">
            <a:bevelT h="38100"/>
            <a:contourClr>
              <a:srgbClr val="C0C0C0"/>
            </a:contourClr>
          </a:sp3d>
        </p:spPr>
      </p:pic>
      <p:pic>
        <p:nvPicPr>
          <p:cNvPr id="7" name="Imagen 6" descr="Mujer sentada en un sillón&#10;&#10;El contenido generado por IA puede ser incorrecto.">
            <a:extLst>
              <a:ext uri="{FF2B5EF4-FFF2-40B4-BE49-F238E27FC236}">
                <a16:creationId xmlns:a16="http://schemas.microsoft.com/office/drawing/2014/main" id="{DA7E4620-9B52-9FC6-4A9E-FC20B7CBD641}"/>
              </a:ext>
            </a:extLst>
          </p:cNvPr>
          <p:cNvPicPr>
            <a:picLocks noChangeAspect="1"/>
          </p:cNvPicPr>
          <p:nvPr/>
        </p:nvPicPr>
        <p:blipFill>
          <a:blip r:embed="rId6">
            <a:extLst>
              <a:ext uri="{28A0092B-C50C-407E-A947-70E740481C1C}">
                <a14:useLocalDpi xmlns:a14="http://schemas.microsoft.com/office/drawing/2010/main" val="0"/>
              </a:ext>
            </a:extLst>
          </a:blip>
          <a:srcRect t="2580"/>
          <a:stretch>
            <a:fillRect/>
          </a:stretch>
        </p:blipFill>
        <p:spPr>
          <a:xfrm>
            <a:off x="7346155" y="4419519"/>
            <a:ext cx="1627026" cy="2312243"/>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15" name="Imagen 14" descr="Un hombre con las manos en el aire&#10;&#10;El contenido generado por IA puede ser incorrecto.">
            <a:extLst>
              <a:ext uri="{FF2B5EF4-FFF2-40B4-BE49-F238E27FC236}">
                <a16:creationId xmlns:a16="http://schemas.microsoft.com/office/drawing/2014/main" id="{2F40B7ED-775A-40E1-AFBB-DE35C09F62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7800" y="4419519"/>
            <a:ext cx="1857375" cy="2312243"/>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17" name="Imagen 16" descr="Sol brillando en el cielo&#10;&#10;El contenido generado por IA puede ser incorrecto.">
            <a:extLst>
              <a:ext uri="{FF2B5EF4-FFF2-40B4-BE49-F238E27FC236}">
                <a16:creationId xmlns:a16="http://schemas.microsoft.com/office/drawing/2014/main" id="{50DFF2B7-BFFC-2AE6-D8FE-D414A943C361}"/>
              </a:ext>
            </a:extLst>
          </p:cNvPr>
          <p:cNvPicPr>
            <a:picLocks noChangeAspect="1"/>
          </p:cNvPicPr>
          <p:nvPr/>
        </p:nvPicPr>
        <p:blipFill rotWithShape="1">
          <a:blip r:embed="rId8">
            <a:extLst>
              <a:ext uri="{28A0092B-C50C-407E-A947-70E740481C1C}">
                <a14:useLocalDpi xmlns:a14="http://schemas.microsoft.com/office/drawing/2010/main" val="0"/>
              </a:ext>
            </a:extLst>
          </a:blip>
          <a:srcRect t="54" b="18861"/>
          <a:stretch>
            <a:fillRect/>
          </a:stretch>
        </p:blipFill>
        <p:spPr>
          <a:xfrm>
            <a:off x="9204161" y="4420706"/>
            <a:ext cx="2854489" cy="2314575"/>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3" name="CuadroTexto 2">
            <a:extLst>
              <a:ext uri="{FF2B5EF4-FFF2-40B4-BE49-F238E27FC236}">
                <a16:creationId xmlns:a16="http://schemas.microsoft.com/office/drawing/2014/main" id="{5FC50952-3CFB-DB4A-A419-0074058AE219}"/>
              </a:ext>
            </a:extLst>
          </p:cNvPr>
          <p:cNvSpPr txBox="1"/>
          <p:nvPr/>
        </p:nvSpPr>
        <p:spPr>
          <a:xfrm>
            <a:off x="161925" y="4267589"/>
            <a:ext cx="4845846" cy="2616101"/>
          </a:xfrm>
          <a:prstGeom prst="rect">
            <a:avLst/>
          </a:prstGeom>
          <a:noFill/>
        </p:spPr>
        <p:txBody>
          <a:bodyPr wrap="square">
            <a:spAutoFit/>
          </a:bodyPr>
          <a:lstStyle/>
          <a:p>
            <a:pPr>
              <a:spcBef>
                <a:spcPts val="1200"/>
              </a:spcBef>
            </a:pPr>
            <a:r>
              <a:rPr lang="es-ES" sz="2200" b="1" dirty="0"/>
              <a:t>El Espíritu de verdad es el único maestro eficaz de la verdad divina. </a:t>
            </a:r>
          </a:p>
          <a:p>
            <a:pPr>
              <a:spcBef>
                <a:spcPts val="1200"/>
              </a:spcBef>
            </a:pPr>
            <a:r>
              <a:rPr lang="es-ES" sz="2200" b="1" dirty="0"/>
              <a:t>¡Cuánto no estimará Dios a la raza humana, siendo que dio a su Hijo para que muriese por ella, y manda su Espíritu para que sea de continuo el maestro y guía del hombre!</a:t>
            </a:r>
          </a:p>
        </p:txBody>
      </p:sp>
      <p:pic>
        <p:nvPicPr>
          <p:cNvPr id="2" name="Imagen 1">
            <a:hlinkClick r:id="rId9" action="ppaction://hlinksldjump"/>
            <a:extLst>
              <a:ext uri="{FF2B5EF4-FFF2-40B4-BE49-F238E27FC236}">
                <a16:creationId xmlns:a16="http://schemas.microsoft.com/office/drawing/2014/main" id="{5FC21463-75E8-5F12-F23D-159FB1ED3EF3}"/>
              </a:ext>
            </a:extLst>
          </p:cNvPr>
          <p:cNvPicPr>
            <a:picLocks noChangeAspect="1"/>
          </p:cNvPicPr>
          <p:nvPr/>
        </p:nvPicPr>
        <p:blipFill>
          <a:blip r:embed="rId10"/>
          <a:stretch>
            <a:fillRect/>
          </a:stretch>
        </p:blipFill>
        <p:spPr>
          <a:xfrm>
            <a:off x="11333163" y="122719"/>
            <a:ext cx="725487" cy="725487"/>
          </a:xfrm>
          <a:prstGeom prst="rect">
            <a:avLst/>
          </a:prstGeom>
        </p:spPr>
      </p:pic>
    </p:spTree>
    <p:extLst>
      <p:ext uri="{BB962C8B-B14F-4D97-AF65-F5344CB8AC3E}">
        <p14:creationId xmlns:p14="http://schemas.microsoft.com/office/powerpoint/2010/main" val="1409766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ppt_w</p:attrName>
                                        </p:attrNameLst>
                                      </p:cBhvr>
                                      <p:tavLst>
                                        <p:tav tm="0" fmla="#ppt_w*sin(2.5*pi*$)">
                                          <p:val>
                                            <p:fltVal val="0"/>
                                          </p:val>
                                        </p:tav>
                                        <p:tav tm="100000">
                                          <p:val>
                                            <p:fltVal val="1"/>
                                          </p:val>
                                        </p:tav>
                                      </p:tavLst>
                                    </p:anim>
                                    <p:anim calcmode="lin" valueType="num">
                                      <p:cBhvr>
                                        <p:cTn id="9" dur="1000" fill="hold"/>
                                        <p:tgtEl>
                                          <p:spTgt spid="11"/>
                                        </p:tgtEl>
                                        <p:attrNameLst>
                                          <p:attrName>ppt_h</p:attrName>
                                        </p:attrNameLst>
                                      </p:cBhvr>
                                      <p:tavLst>
                                        <p:tav tm="0">
                                          <p:val>
                                            <p:strVal val="#ppt_h"/>
                                          </p:val>
                                        </p:tav>
                                        <p:tav tm="100000">
                                          <p:val>
                                            <p:strVal val="#ppt_h"/>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wipe(left)">
                                      <p:cBhvr>
                                        <p:cTn id="32" dur="500"/>
                                        <p:tgtEl>
                                          <p:spTgt spid="8">
                                            <p:txEl>
                                              <p:pRg st="0" end="0"/>
                                            </p:txEl>
                                          </p:spTgt>
                                        </p:tgtEl>
                                      </p:cBhvr>
                                    </p:animEffect>
                                  </p:childTnLst>
                                </p:cTn>
                              </p:par>
                            </p:childTnLst>
                          </p:cTn>
                        </p:par>
                        <p:par>
                          <p:cTn id="33" fill="hold">
                            <p:stCondLst>
                              <p:cond delay="500"/>
                            </p:stCondLst>
                            <p:childTnLst>
                              <p:par>
                                <p:cTn id="34" presetID="2" presetClass="entr" presetSubtype="6"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500" fill="hold"/>
                                        <p:tgtEl>
                                          <p:spTgt spid="5"/>
                                        </p:tgtEl>
                                        <p:attrNameLst>
                                          <p:attrName>ppt_x</p:attrName>
                                        </p:attrNameLst>
                                      </p:cBhvr>
                                      <p:tavLst>
                                        <p:tav tm="0">
                                          <p:val>
                                            <p:strVal val="1+#ppt_w/2"/>
                                          </p:val>
                                        </p:tav>
                                        <p:tav tm="100000">
                                          <p:val>
                                            <p:strVal val="#ppt_x"/>
                                          </p:val>
                                        </p:tav>
                                      </p:tavLst>
                                    </p:anim>
                                    <p:anim calcmode="lin" valueType="num">
                                      <p:cBhvr additive="base">
                                        <p:cTn id="3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8">
                                            <p:txEl>
                                              <p:pRg st="1" end="1"/>
                                            </p:txEl>
                                          </p:spTgt>
                                        </p:tgtEl>
                                        <p:attrNameLst>
                                          <p:attrName>style.visibility</p:attrName>
                                        </p:attrNameLst>
                                      </p:cBhvr>
                                      <p:to>
                                        <p:strVal val="visible"/>
                                      </p:to>
                                    </p:set>
                                    <p:animEffect transition="in" filter="wipe(left)">
                                      <p:cBhvr>
                                        <p:cTn id="42" dur="500"/>
                                        <p:tgtEl>
                                          <p:spTgt spid="8">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8">
                                            <p:txEl>
                                              <p:pRg st="2" end="2"/>
                                            </p:txEl>
                                          </p:spTgt>
                                        </p:tgtEl>
                                        <p:attrNameLst>
                                          <p:attrName>style.visibility</p:attrName>
                                        </p:attrNameLst>
                                      </p:cBhvr>
                                      <p:to>
                                        <p:strVal val="visible"/>
                                      </p:to>
                                    </p:set>
                                    <p:animEffect transition="in" filter="wipe(left)">
                                      <p:cBhvr>
                                        <p:cTn id="47" dur="500"/>
                                        <p:tgtEl>
                                          <p:spTgt spid="8">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500" fill="hold"/>
                                        <p:tgtEl>
                                          <p:spTgt spid="15"/>
                                        </p:tgtEl>
                                        <p:attrNameLst>
                                          <p:attrName>ppt_x</p:attrName>
                                        </p:attrNameLst>
                                      </p:cBhvr>
                                      <p:tavLst>
                                        <p:tav tm="0">
                                          <p:val>
                                            <p:strVal val="0-#ppt_w/2"/>
                                          </p:val>
                                        </p:tav>
                                        <p:tav tm="100000">
                                          <p:val>
                                            <p:strVal val="#ppt_x"/>
                                          </p:val>
                                        </p:tav>
                                      </p:tavLst>
                                    </p:anim>
                                    <p:anim calcmode="lin" valueType="num">
                                      <p:cBhvr additive="base">
                                        <p:cTn id="53" dur="500" fill="hold"/>
                                        <p:tgtEl>
                                          <p:spTgt spid="15"/>
                                        </p:tgtEl>
                                        <p:attrNameLst>
                                          <p:attrName>ppt_y</p:attrName>
                                        </p:attrNameLst>
                                      </p:cBhvr>
                                      <p:tavLst>
                                        <p:tav tm="0">
                                          <p:val>
                                            <p:strVal val="#ppt_y"/>
                                          </p:val>
                                        </p:tav>
                                        <p:tav tm="100000">
                                          <p:val>
                                            <p:strVal val="#ppt_y"/>
                                          </p:val>
                                        </p:tav>
                                      </p:tavLst>
                                    </p:anim>
                                  </p:childTnLst>
                                </p:cTn>
                              </p:par>
                            </p:childTnLst>
                          </p:cTn>
                        </p:par>
                        <p:par>
                          <p:cTn id="54" fill="hold">
                            <p:stCondLst>
                              <p:cond delay="500"/>
                            </p:stCondLst>
                            <p:childTnLst>
                              <p:par>
                                <p:cTn id="55" presetID="2" presetClass="entr" presetSubtype="4" fill="hold" nodeType="after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additive="base">
                                        <p:cTn id="57" dur="500" fill="hold"/>
                                        <p:tgtEl>
                                          <p:spTgt spid="7"/>
                                        </p:tgtEl>
                                        <p:attrNameLst>
                                          <p:attrName>ppt_x</p:attrName>
                                        </p:attrNameLst>
                                      </p:cBhvr>
                                      <p:tavLst>
                                        <p:tav tm="0">
                                          <p:val>
                                            <p:strVal val="#ppt_x"/>
                                          </p:val>
                                        </p:tav>
                                        <p:tav tm="100000">
                                          <p:val>
                                            <p:strVal val="#ppt_x"/>
                                          </p:val>
                                        </p:tav>
                                      </p:tavLst>
                                    </p:anim>
                                    <p:anim calcmode="lin" valueType="num">
                                      <p:cBhvr additive="base">
                                        <p:cTn id="58" dur="500" fill="hold"/>
                                        <p:tgtEl>
                                          <p:spTgt spid="7"/>
                                        </p:tgtEl>
                                        <p:attrNameLst>
                                          <p:attrName>ppt_y</p:attrName>
                                        </p:attrNameLst>
                                      </p:cBhvr>
                                      <p:tavLst>
                                        <p:tav tm="0">
                                          <p:val>
                                            <p:strVal val="1+#ppt_h/2"/>
                                          </p:val>
                                        </p:tav>
                                        <p:tav tm="100000">
                                          <p:val>
                                            <p:strVal val="#ppt_y"/>
                                          </p:val>
                                        </p:tav>
                                      </p:tavLst>
                                    </p:anim>
                                  </p:childTnLst>
                                </p:cTn>
                              </p:par>
                            </p:childTnLst>
                          </p:cTn>
                        </p:par>
                        <p:par>
                          <p:cTn id="59" fill="hold">
                            <p:stCondLst>
                              <p:cond delay="1000"/>
                            </p:stCondLst>
                            <p:childTnLst>
                              <p:par>
                                <p:cTn id="60" presetID="2" presetClass="entr" presetSubtype="2" fill="hold" nodeType="after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additive="base">
                                        <p:cTn id="62" dur="500" fill="hold"/>
                                        <p:tgtEl>
                                          <p:spTgt spid="17"/>
                                        </p:tgtEl>
                                        <p:attrNameLst>
                                          <p:attrName>ppt_x</p:attrName>
                                        </p:attrNameLst>
                                      </p:cBhvr>
                                      <p:tavLst>
                                        <p:tav tm="0">
                                          <p:val>
                                            <p:strVal val="1+#ppt_w/2"/>
                                          </p:val>
                                        </p:tav>
                                        <p:tav tm="100000">
                                          <p:val>
                                            <p:strVal val="#ppt_x"/>
                                          </p:val>
                                        </p:tav>
                                      </p:tavLst>
                                    </p:anim>
                                    <p:anim calcmode="lin" valueType="num">
                                      <p:cBhvr additive="base">
                                        <p:cTn id="63" dur="500" fill="hold"/>
                                        <p:tgtEl>
                                          <p:spTgt spid="17"/>
                                        </p:tgtEl>
                                        <p:attrNameLst>
                                          <p:attrName>ppt_y</p:attrName>
                                        </p:attrNameLst>
                                      </p:cBhvr>
                                      <p:tavLst>
                                        <p:tav tm="0">
                                          <p:val>
                                            <p:strVal val="#ppt_y"/>
                                          </p:val>
                                        </p:tav>
                                        <p:tav tm="100000">
                                          <p:val>
                                            <p:strVal val="#ppt_y"/>
                                          </p:val>
                                        </p:tav>
                                      </p:tavLst>
                                    </p:anim>
                                  </p:childTnLst>
                                </p:cTn>
                              </p:par>
                            </p:childTnLst>
                          </p:cTn>
                        </p:par>
                        <p:par>
                          <p:cTn id="64" fill="hold">
                            <p:stCondLst>
                              <p:cond delay="1500"/>
                            </p:stCondLst>
                            <p:childTnLst>
                              <p:par>
                                <p:cTn id="65" presetID="22" presetClass="entr" presetSubtype="8" fill="hold" grpId="0" nodeType="afterEffect">
                                  <p:stCondLst>
                                    <p:cond delay="0"/>
                                  </p:stCondLst>
                                  <p:childTnLst>
                                    <p:set>
                                      <p:cBhvr>
                                        <p:cTn id="66" dur="1" fill="hold">
                                          <p:stCondLst>
                                            <p:cond delay="0"/>
                                          </p:stCondLst>
                                        </p:cTn>
                                        <p:tgtEl>
                                          <p:spTgt spid="3">
                                            <p:txEl>
                                              <p:pRg st="0" end="0"/>
                                            </p:txEl>
                                          </p:spTgt>
                                        </p:tgtEl>
                                        <p:attrNameLst>
                                          <p:attrName>style.visibility</p:attrName>
                                        </p:attrNameLst>
                                      </p:cBhvr>
                                      <p:to>
                                        <p:strVal val="visible"/>
                                      </p:to>
                                    </p:set>
                                    <p:animEffect transition="in" filter="wipe(left)">
                                      <p:cBhvr>
                                        <p:cTn id="67" dur="500"/>
                                        <p:tgtEl>
                                          <p:spTgt spid="3">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3">
                                            <p:txEl>
                                              <p:pRg st="1" end="1"/>
                                            </p:txEl>
                                          </p:spTgt>
                                        </p:tgtEl>
                                        <p:attrNameLst>
                                          <p:attrName>style.visibility</p:attrName>
                                        </p:attrNameLst>
                                      </p:cBhvr>
                                      <p:to>
                                        <p:strVal val="visible"/>
                                      </p:to>
                                    </p:set>
                                    <p:animEffect transition="in" filter="wipe(left)">
                                      <p:cBhvr>
                                        <p:cTn id="7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9" grpId="0" animBg="1"/>
      <p:bldP spid="10" grpId="0"/>
      <p:bldP spid="13" grpId="0"/>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1000" b="-1000"/>
          </a:stretch>
        </a:blipFill>
        <a:effectLst/>
      </p:bgPr>
    </p:bg>
    <p:spTree>
      <p:nvGrpSpPr>
        <p:cNvPr id="1" name=""/>
        <p:cNvGrpSpPr/>
        <p:nvPr/>
      </p:nvGrpSpPr>
      <p:grpSpPr>
        <a:xfrm>
          <a:off x="0" y="0"/>
          <a:ext cx="0" cy="0"/>
          <a:chOff x="0" y="0"/>
          <a:chExt cx="0" cy="0"/>
        </a:xfrm>
      </p:grpSpPr>
      <p:pic>
        <p:nvPicPr>
          <p:cNvPr id="13" name="Imagen 12" descr="Icono&#10;&#10;El contenido generado por IA puede ser incorrecto.">
            <a:extLst>
              <a:ext uri="{FF2B5EF4-FFF2-40B4-BE49-F238E27FC236}">
                <a16:creationId xmlns:a16="http://schemas.microsoft.com/office/drawing/2014/main" id="{64BBD250-68B5-A6AC-07AA-1372419E0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23" y="542556"/>
            <a:ext cx="800327" cy="548538"/>
          </a:xfrm>
          <a:prstGeom prst="rect">
            <a:avLst/>
          </a:prstGeom>
          <a:effectLst>
            <a:outerShdw blurRad="50800" dist="38100" dir="5400000" algn="t" rotWithShape="0">
              <a:prstClr val="black">
                <a:alpha val="40000"/>
              </a:prstClr>
            </a:outerShdw>
          </a:effectLst>
        </p:spPr>
      </p:pic>
      <p:grpSp>
        <p:nvGrpSpPr>
          <p:cNvPr id="26" name="Grupo 25">
            <a:extLst>
              <a:ext uri="{FF2B5EF4-FFF2-40B4-BE49-F238E27FC236}">
                <a16:creationId xmlns:a16="http://schemas.microsoft.com/office/drawing/2014/main" id="{C1D8D74A-298C-941E-2AD8-ABA511F6FB93}"/>
              </a:ext>
            </a:extLst>
          </p:cNvPr>
          <p:cNvGrpSpPr/>
          <p:nvPr/>
        </p:nvGrpSpPr>
        <p:grpSpPr>
          <a:xfrm>
            <a:off x="695254" y="525055"/>
            <a:ext cx="7022507" cy="548538"/>
            <a:chOff x="695254" y="525055"/>
            <a:chExt cx="7022507" cy="548538"/>
          </a:xfrm>
          <a:effectLst>
            <a:outerShdw blurRad="50800" dist="38100" dir="5400000" algn="t" rotWithShape="0">
              <a:prstClr val="black">
                <a:alpha val="40000"/>
              </a:prstClr>
            </a:outerShdw>
          </a:effectLst>
        </p:grpSpPr>
        <p:pic>
          <p:nvPicPr>
            <p:cNvPr id="18" name="Imagen 17" descr="Icono&#10;&#10;El contenido generado por IA puede ser incorrecto.">
              <a:extLst>
                <a:ext uri="{FF2B5EF4-FFF2-40B4-BE49-F238E27FC236}">
                  <a16:creationId xmlns:a16="http://schemas.microsoft.com/office/drawing/2014/main" id="{025A3175-4DAC-B08D-7DE8-FA9DE317DD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917434" y="580018"/>
              <a:ext cx="800327" cy="489075"/>
            </a:xfrm>
            <a:prstGeom prst="rect">
              <a:avLst/>
            </a:prstGeom>
            <a:effectLst/>
          </p:spPr>
        </p:pic>
        <p:pic>
          <p:nvPicPr>
            <p:cNvPr id="17" name="Imagen 16">
              <a:extLst>
                <a:ext uri="{FF2B5EF4-FFF2-40B4-BE49-F238E27FC236}">
                  <a16:creationId xmlns:a16="http://schemas.microsoft.com/office/drawing/2014/main" id="{C1D91854-C766-9FB7-F35F-13E2783C0E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254" y="525055"/>
              <a:ext cx="6834380" cy="548538"/>
            </a:xfrm>
            <a:prstGeom prst="rect">
              <a:avLst/>
            </a:prstGeom>
            <a:effectLst/>
          </p:spPr>
        </p:pic>
      </p:grpSp>
      <p:sp>
        <p:nvSpPr>
          <p:cNvPr id="2" name="CuadroTexto 1">
            <a:extLst>
              <a:ext uri="{FF2B5EF4-FFF2-40B4-BE49-F238E27FC236}">
                <a16:creationId xmlns:a16="http://schemas.microsoft.com/office/drawing/2014/main" id="{1774AC0E-B710-0B5F-0919-D930594BAAC8}"/>
              </a:ext>
            </a:extLst>
          </p:cNvPr>
          <p:cNvSpPr txBox="1"/>
          <p:nvPr/>
        </p:nvSpPr>
        <p:spPr>
          <a:xfrm>
            <a:off x="95023" y="64548"/>
            <a:ext cx="7115401" cy="369332"/>
          </a:xfrm>
          <a:prstGeom prst="rect">
            <a:avLst/>
          </a:prstGeom>
          <a:solidFill>
            <a:schemeClr val="tx1"/>
          </a:solidFill>
        </p:spPr>
        <p:style>
          <a:lnRef idx="2">
            <a:schemeClr val="accent5">
              <a:shade val="15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FFFF66"/>
                </a:solidFill>
                <a:effectLst>
                  <a:outerShdw blurRad="38100" dist="38100" dir="2700000" algn="tl">
                    <a:srgbClr val="000000">
                      <a:alpha val="43137"/>
                    </a:srgbClr>
                  </a:outerShdw>
                </a:effectLst>
                <a:uLnTx/>
                <a:uFillTx/>
                <a:latin typeface="Aptos" panose="02110004020202020204"/>
                <a:ea typeface="+mn-ea"/>
                <a:cs typeface="+mn-cs"/>
              </a:rPr>
              <a:t>Capítulo 11: “¿Puede el hombre comunicarse con la divinidad?” </a:t>
            </a:r>
          </a:p>
        </p:txBody>
      </p:sp>
      <p:sp>
        <p:nvSpPr>
          <p:cNvPr id="5" name="CuadroTexto 4">
            <a:extLst>
              <a:ext uri="{FF2B5EF4-FFF2-40B4-BE49-F238E27FC236}">
                <a16:creationId xmlns:a16="http://schemas.microsoft.com/office/drawing/2014/main" id="{F8EE1DE6-B61A-B4CE-F6AC-6331BD08751C}"/>
              </a:ext>
            </a:extLst>
          </p:cNvPr>
          <p:cNvSpPr txBox="1"/>
          <p:nvPr/>
        </p:nvSpPr>
        <p:spPr>
          <a:xfrm>
            <a:off x="904975" y="603999"/>
            <a:ext cx="6414939" cy="369332"/>
          </a:xfrm>
          <a:prstGeom prst="rect">
            <a:avLst/>
          </a:prstGeom>
          <a:noFill/>
        </p:spPr>
        <p:txBody>
          <a:bodyPr wrap="square">
            <a:spAutoFit/>
          </a:bodyPr>
          <a:lstStyle/>
          <a:p>
            <a:pPr algn="ctr"/>
            <a:r>
              <a:rPr lang="es-ES" b="1" dirty="0"/>
              <a:t>Recordemos las cuatro maneras en las que Dios nos habla. </a:t>
            </a:r>
          </a:p>
        </p:txBody>
      </p:sp>
      <p:pic>
        <p:nvPicPr>
          <p:cNvPr id="8" name="Imagen 7" descr="Niño sentado en una cama&#10;&#10;El contenido generado por IA puede ser incorrecto.">
            <a:extLst>
              <a:ext uri="{FF2B5EF4-FFF2-40B4-BE49-F238E27FC236}">
                <a16:creationId xmlns:a16="http://schemas.microsoft.com/office/drawing/2014/main" id="{79368ADC-6F66-CBF8-6E7F-3B96E244EDAE}"/>
              </a:ext>
            </a:extLst>
          </p:cNvPr>
          <p:cNvPicPr>
            <a:picLocks noChangeAspect="1"/>
          </p:cNvPicPr>
          <p:nvPr/>
        </p:nvPicPr>
        <p:blipFill rotWithShape="1">
          <a:blip r:embed="rId5">
            <a:extLst>
              <a:ext uri="{28A0092B-C50C-407E-A947-70E740481C1C}">
                <a14:useLocalDpi xmlns:a14="http://schemas.microsoft.com/office/drawing/2010/main" val="0"/>
              </a:ext>
            </a:extLst>
          </a:blip>
          <a:srcRect t="2913" b="2913"/>
          <a:stretch>
            <a:fillRect/>
          </a:stretch>
        </p:blipFill>
        <p:spPr>
          <a:xfrm>
            <a:off x="95023" y="4248086"/>
            <a:ext cx="3915002" cy="2457514"/>
          </a:xfrm>
          <a:prstGeom prst="rect">
            <a:avLst/>
          </a:prstGeom>
          <a:ln w="19050" cap="sq">
            <a:solidFill>
              <a:srgbClr val="F7CA1E"/>
            </a:solidFill>
            <a:prstDash val="solid"/>
            <a:miter lim="800000"/>
          </a:ln>
          <a:effectLst/>
          <a:scene3d>
            <a:camera prst="orthographicFront"/>
            <a:lightRig rig="threePt" dir="t"/>
          </a:scene3d>
          <a:sp3d>
            <a:bevelT/>
          </a:sp3d>
        </p:spPr>
      </p:pic>
      <p:pic>
        <p:nvPicPr>
          <p:cNvPr id="10" name="Imagen 9" descr="Imagen que contiene exterior, montaña, pasto, campo&#10;&#10;El contenido generado por IA puede ser incorrecto.">
            <a:extLst>
              <a:ext uri="{FF2B5EF4-FFF2-40B4-BE49-F238E27FC236}">
                <a16:creationId xmlns:a16="http://schemas.microsoft.com/office/drawing/2014/main" id="{48B9C11B-CD68-C4A3-DD80-4052E2672958}"/>
              </a:ext>
            </a:extLst>
          </p:cNvPr>
          <p:cNvPicPr>
            <a:picLocks noChangeAspect="1"/>
          </p:cNvPicPr>
          <p:nvPr/>
        </p:nvPicPr>
        <p:blipFill>
          <a:blip r:embed="rId6">
            <a:extLst>
              <a:ext uri="{28A0092B-C50C-407E-A947-70E740481C1C}">
                <a14:useLocalDpi xmlns:a14="http://schemas.microsoft.com/office/drawing/2010/main" val="0"/>
              </a:ext>
            </a:extLst>
          </a:blip>
          <a:srcRect r="36736"/>
          <a:stretch>
            <a:fillRect/>
          </a:stretch>
        </p:blipFill>
        <p:spPr>
          <a:xfrm>
            <a:off x="45662" y="1192761"/>
            <a:ext cx="2931981" cy="2597354"/>
          </a:xfrm>
          <a:prstGeom prst="rect">
            <a:avLst/>
          </a:prstGeom>
          <a:ln w="19050" cap="sq">
            <a:solidFill>
              <a:srgbClr val="8F5020"/>
            </a:solidFill>
            <a:prstDash val="solid"/>
            <a:miter lim="800000"/>
          </a:ln>
          <a:effectLst/>
          <a:scene3d>
            <a:camera prst="orthographicFront"/>
            <a:lightRig rig="threePt" dir="t"/>
          </a:scene3d>
          <a:sp3d>
            <a:bevelT/>
          </a:sp3d>
        </p:spPr>
      </p:pic>
      <p:pic>
        <p:nvPicPr>
          <p:cNvPr id="14" name="Imagen 13" descr="Una caricatura de una persona&#10;&#10;El contenido generado por IA puede ser incorrecto.">
            <a:extLst>
              <a:ext uri="{FF2B5EF4-FFF2-40B4-BE49-F238E27FC236}">
                <a16:creationId xmlns:a16="http://schemas.microsoft.com/office/drawing/2014/main" id="{907076E3-01F2-6119-7920-68F36D946BDF}"/>
              </a:ext>
            </a:extLst>
          </p:cNvPr>
          <p:cNvPicPr>
            <a:picLocks noChangeAspect="1"/>
          </p:cNvPicPr>
          <p:nvPr/>
        </p:nvPicPr>
        <p:blipFill>
          <a:blip r:embed="rId7">
            <a:extLst>
              <a:ext uri="{28A0092B-C50C-407E-A947-70E740481C1C}">
                <a14:useLocalDpi xmlns:a14="http://schemas.microsoft.com/office/drawing/2010/main" val="0"/>
              </a:ext>
            </a:extLst>
          </a:blip>
          <a:srcRect l="11029" t="2320" r="13086" b="1528"/>
          <a:stretch>
            <a:fillRect/>
          </a:stretch>
        </p:blipFill>
        <p:spPr>
          <a:xfrm>
            <a:off x="8703097" y="1574163"/>
            <a:ext cx="3449243" cy="2215952"/>
          </a:xfrm>
          <a:prstGeom prst="rect">
            <a:avLst/>
          </a:prstGeom>
          <a:ln w="19050" cap="sq">
            <a:solidFill>
              <a:srgbClr val="8F5020"/>
            </a:solidFill>
            <a:prstDash val="solid"/>
            <a:miter lim="800000"/>
          </a:ln>
          <a:effectLst/>
          <a:scene3d>
            <a:camera prst="orthographicFront"/>
            <a:lightRig rig="threePt" dir="t"/>
          </a:scene3d>
          <a:sp3d>
            <a:bevelT/>
          </a:sp3d>
        </p:spPr>
      </p:pic>
      <p:pic>
        <p:nvPicPr>
          <p:cNvPr id="16" name="Imagen 15" descr="Imagen que contiene interior, hombre, mujer, montar a caballo&#10;&#10;El contenido generado por IA puede ser incorrecto.">
            <a:extLst>
              <a:ext uri="{FF2B5EF4-FFF2-40B4-BE49-F238E27FC236}">
                <a16:creationId xmlns:a16="http://schemas.microsoft.com/office/drawing/2014/main" id="{E5C904AD-CA17-BEE3-F4B1-94829851A0AA}"/>
              </a:ext>
            </a:extLst>
          </p:cNvPr>
          <p:cNvPicPr>
            <a:picLocks noChangeAspect="1"/>
          </p:cNvPicPr>
          <p:nvPr/>
        </p:nvPicPr>
        <p:blipFill>
          <a:blip r:embed="rId8">
            <a:extLst>
              <a:ext uri="{28A0092B-C50C-407E-A947-70E740481C1C}">
                <a14:useLocalDpi xmlns:a14="http://schemas.microsoft.com/office/drawing/2010/main" val="0"/>
              </a:ext>
            </a:extLst>
          </a:blip>
          <a:srcRect r="5978"/>
          <a:stretch>
            <a:fillRect/>
          </a:stretch>
        </p:blipFill>
        <p:spPr>
          <a:xfrm>
            <a:off x="3054520" y="1192761"/>
            <a:ext cx="3449243" cy="2597354"/>
          </a:xfrm>
          <a:prstGeom prst="rect">
            <a:avLst/>
          </a:prstGeom>
          <a:ln w="19050" cap="sq">
            <a:solidFill>
              <a:srgbClr val="8F5020"/>
            </a:solidFill>
            <a:prstDash val="solid"/>
            <a:miter lim="800000"/>
          </a:ln>
          <a:effectLst/>
          <a:scene3d>
            <a:camera prst="orthographicFront"/>
            <a:lightRig rig="threePt" dir="t"/>
          </a:scene3d>
          <a:sp3d>
            <a:bevelT/>
          </a:sp3d>
        </p:spPr>
      </p:pic>
      <p:pic>
        <p:nvPicPr>
          <p:cNvPr id="28" name="Imagen 27" descr="Un dibujo de un grupo de personas en una playa&#10;&#10;El contenido generado por IA puede ser incorrecto.">
            <a:extLst>
              <a:ext uri="{FF2B5EF4-FFF2-40B4-BE49-F238E27FC236}">
                <a16:creationId xmlns:a16="http://schemas.microsoft.com/office/drawing/2014/main" id="{E5F4DC0F-27CA-C436-CA45-65C25DD18F51}"/>
              </a:ext>
            </a:extLst>
          </p:cNvPr>
          <p:cNvPicPr>
            <a:picLocks noChangeAspect="1"/>
          </p:cNvPicPr>
          <p:nvPr/>
        </p:nvPicPr>
        <p:blipFill>
          <a:blip r:embed="rId9">
            <a:extLst>
              <a:ext uri="{28A0092B-C50C-407E-A947-70E740481C1C}">
                <a14:useLocalDpi xmlns:a14="http://schemas.microsoft.com/office/drawing/2010/main" val="0"/>
              </a:ext>
            </a:extLst>
          </a:blip>
          <a:srcRect r="6698"/>
          <a:stretch>
            <a:fillRect/>
          </a:stretch>
        </p:blipFill>
        <p:spPr>
          <a:xfrm>
            <a:off x="6580640" y="1574163"/>
            <a:ext cx="2045580" cy="2215952"/>
          </a:xfrm>
          <a:prstGeom prst="rect">
            <a:avLst/>
          </a:prstGeom>
          <a:ln w="19050" cap="sq">
            <a:solidFill>
              <a:srgbClr val="8F5020"/>
            </a:solidFill>
            <a:prstDash val="solid"/>
            <a:miter lim="800000"/>
          </a:ln>
          <a:effectLst/>
          <a:scene3d>
            <a:camera prst="orthographicFront"/>
            <a:lightRig rig="threePt" dir="t"/>
          </a:scene3d>
          <a:sp3d>
            <a:bevelT/>
          </a:sp3d>
        </p:spPr>
      </p:pic>
      <p:sp>
        <p:nvSpPr>
          <p:cNvPr id="7" name="CuadroTexto 6">
            <a:extLst>
              <a:ext uri="{FF2B5EF4-FFF2-40B4-BE49-F238E27FC236}">
                <a16:creationId xmlns:a16="http://schemas.microsoft.com/office/drawing/2014/main" id="{89133EE8-4AE6-02B2-07BC-FC7768226828}"/>
              </a:ext>
            </a:extLst>
          </p:cNvPr>
          <p:cNvSpPr txBox="1"/>
          <p:nvPr/>
        </p:nvSpPr>
        <p:spPr>
          <a:xfrm>
            <a:off x="7849600" y="542556"/>
            <a:ext cx="4216856" cy="923330"/>
          </a:xfrm>
          <a:prstGeom prst="rect">
            <a:avLst/>
          </a:prstGeom>
          <a:noFill/>
        </p:spPr>
        <p:txBody>
          <a:bodyPr wrap="square">
            <a:spAutoFit/>
          </a:bodyPr>
          <a:lstStyle/>
          <a:p>
            <a:r>
              <a:rPr lang="es-ES" b="1" dirty="0"/>
              <a:t>Dios nos habla por la naturaleza y por la revelación, por su providencia y por la influencia de su Espíritu.</a:t>
            </a:r>
          </a:p>
        </p:txBody>
      </p:sp>
      <p:sp>
        <p:nvSpPr>
          <p:cNvPr id="11" name="CuadroTexto 10">
            <a:extLst>
              <a:ext uri="{FF2B5EF4-FFF2-40B4-BE49-F238E27FC236}">
                <a16:creationId xmlns:a16="http://schemas.microsoft.com/office/drawing/2014/main" id="{44AA3E77-5FA9-43DA-5599-BE5843D2149C}"/>
              </a:ext>
            </a:extLst>
          </p:cNvPr>
          <p:cNvSpPr txBox="1"/>
          <p:nvPr/>
        </p:nvSpPr>
        <p:spPr>
          <a:xfrm>
            <a:off x="4193129" y="4485128"/>
            <a:ext cx="7685083" cy="2308324"/>
          </a:xfrm>
          <a:prstGeom prst="rect">
            <a:avLst/>
          </a:prstGeom>
          <a:noFill/>
        </p:spPr>
        <p:txBody>
          <a:bodyPr wrap="square">
            <a:spAutoFit/>
          </a:bodyPr>
          <a:lstStyle/>
          <a:p>
            <a:r>
              <a:rPr lang="es-ES" b="1" dirty="0"/>
              <a:t>Dios nos habla por la naturaleza y por la revelación, por su providencia y por la influencia de su Espíritu. Pero esto no basta; necesitamos abrirle nuestro corazón. A fin de tener vida y energía espirituales debemos tener verdadero intercambio con nuestro Padre celestial. Nuestra mente puede ser atraída hacia Él; podemos meditar en sus obras, sus misericordias, sus bendiciones; pero esto no es, en el sentido pleno de la palabra, estar en comunión con Él. Para ponernos en comunión con Dios debemos tener algo que decirle tocante a nuestra vida real.</a:t>
            </a:r>
          </a:p>
        </p:txBody>
      </p:sp>
      <p:sp>
        <p:nvSpPr>
          <p:cNvPr id="19" name="CuadroTexto 18">
            <a:extLst>
              <a:ext uri="{FF2B5EF4-FFF2-40B4-BE49-F238E27FC236}">
                <a16:creationId xmlns:a16="http://schemas.microsoft.com/office/drawing/2014/main" id="{2CFD07AB-D4BD-221E-026C-ED3BE3F867C4}"/>
              </a:ext>
            </a:extLst>
          </p:cNvPr>
          <p:cNvSpPr txBox="1"/>
          <p:nvPr/>
        </p:nvSpPr>
        <p:spPr>
          <a:xfrm>
            <a:off x="347295" y="580018"/>
            <a:ext cx="409417" cy="461665"/>
          </a:xfrm>
          <a:prstGeom prst="rect">
            <a:avLst/>
          </a:prstGeom>
          <a:noFill/>
        </p:spPr>
        <p:txBody>
          <a:bodyPr wrap="square" rtlCol="0">
            <a:spAutoFit/>
          </a:bodyPr>
          <a:lstStyle/>
          <a:p>
            <a:pPr algn="ctr"/>
            <a:r>
              <a:rPr lang="es-ES" sz="2400" b="1" dirty="0"/>
              <a:t>1</a:t>
            </a:r>
          </a:p>
        </p:txBody>
      </p:sp>
      <p:pic>
        <p:nvPicPr>
          <p:cNvPr id="21" name="Imagen 20">
            <a:extLst>
              <a:ext uri="{FF2B5EF4-FFF2-40B4-BE49-F238E27FC236}">
                <a16:creationId xmlns:a16="http://schemas.microsoft.com/office/drawing/2014/main" id="{57EFBCC8-2A32-1066-516E-8162051316E3}"/>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193129" y="3893990"/>
            <a:ext cx="800326" cy="548538"/>
          </a:xfrm>
          <a:prstGeom prst="rect">
            <a:avLst/>
          </a:prstGeom>
          <a:effectLst>
            <a:outerShdw blurRad="50800" dist="38100" dir="5400000" algn="t" rotWithShape="0">
              <a:prstClr val="black">
                <a:alpha val="40000"/>
              </a:prstClr>
            </a:outerShdw>
          </a:effectLst>
        </p:spPr>
      </p:pic>
      <p:grpSp>
        <p:nvGrpSpPr>
          <p:cNvPr id="25" name="Grupo 24">
            <a:extLst>
              <a:ext uri="{FF2B5EF4-FFF2-40B4-BE49-F238E27FC236}">
                <a16:creationId xmlns:a16="http://schemas.microsoft.com/office/drawing/2014/main" id="{EF90F8CD-5485-3765-6B09-A1B8FCEFB3F5}"/>
              </a:ext>
            </a:extLst>
          </p:cNvPr>
          <p:cNvGrpSpPr/>
          <p:nvPr/>
        </p:nvGrpSpPr>
        <p:grpSpPr>
          <a:xfrm>
            <a:off x="4793360" y="3889367"/>
            <a:ext cx="7273096" cy="548538"/>
            <a:chOff x="726185" y="2617499"/>
            <a:chExt cx="7273096" cy="548538"/>
          </a:xfrm>
          <a:effectLst>
            <a:outerShdw blurRad="50800" dist="38100" dir="5400000" algn="t" rotWithShape="0">
              <a:prstClr val="black">
                <a:alpha val="40000"/>
              </a:prstClr>
            </a:outerShdw>
          </a:effectLst>
        </p:grpSpPr>
        <p:pic>
          <p:nvPicPr>
            <p:cNvPr id="20" name="Imagen 19">
              <a:extLst>
                <a:ext uri="{FF2B5EF4-FFF2-40B4-BE49-F238E27FC236}">
                  <a16:creationId xmlns:a16="http://schemas.microsoft.com/office/drawing/2014/main" id="{44A6C765-9B94-FEBC-60F1-06ABB4D1009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flipH="1">
              <a:off x="7285713" y="2653145"/>
              <a:ext cx="713568" cy="489075"/>
            </a:xfrm>
            <a:prstGeom prst="rect">
              <a:avLst/>
            </a:prstGeom>
            <a:effectLst/>
          </p:spPr>
        </p:pic>
        <p:pic>
          <p:nvPicPr>
            <p:cNvPr id="22" name="Imagen 21">
              <a:extLst>
                <a:ext uri="{FF2B5EF4-FFF2-40B4-BE49-F238E27FC236}">
                  <a16:creationId xmlns:a16="http://schemas.microsoft.com/office/drawing/2014/main" id="{35E3B7EB-4B70-65EE-55FB-A2364F48C1A2}"/>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726185" y="2617499"/>
              <a:ext cx="7084852" cy="548538"/>
            </a:xfrm>
            <a:prstGeom prst="rect">
              <a:avLst/>
            </a:prstGeom>
            <a:effectLst/>
          </p:spPr>
        </p:pic>
      </p:grpSp>
      <p:sp>
        <p:nvSpPr>
          <p:cNvPr id="23" name="CuadroTexto 22">
            <a:extLst>
              <a:ext uri="{FF2B5EF4-FFF2-40B4-BE49-F238E27FC236}">
                <a16:creationId xmlns:a16="http://schemas.microsoft.com/office/drawing/2014/main" id="{2AE543F1-7BCF-BA03-CDED-F9FCF9642AA5}"/>
              </a:ext>
            </a:extLst>
          </p:cNvPr>
          <p:cNvSpPr txBox="1"/>
          <p:nvPr/>
        </p:nvSpPr>
        <p:spPr>
          <a:xfrm>
            <a:off x="4919671" y="3983796"/>
            <a:ext cx="6781855" cy="369332"/>
          </a:xfrm>
          <a:prstGeom prst="rect">
            <a:avLst/>
          </a:prstGeom>
          <a:noFill/>
        </p:spPr>
        <p:txBody>
          <a:bodyPr wrap="square">
            <a:spAutoFit/>
          </a:bodyPr>
          <a:lstStyle/>
          <a:p>
            <a:pPr algn="ctr"/>
            <a:r>
              <a:rPr lang="es-ES" b="1" dirty="0"/>
              <a:t>La comunión con Dios es bidireccional. ¿Cuál es nuestra parte? </a:t>
            </a:r>
          </a:p>
        </p:txBody>
      </p:sp>
      <p:sp>
        <p:nvSpPr>
          <p:cNvPr id="24" name="CuadroTexto 23">
            <a:extLst>
              <a:ext uri="{FF2B5EF4-FFF2-40B4-BE49-F238E27FC236}">
                <a16:creationId xmlns:a16="http://schemas.microsoft.com/office/drawing/2014/main" id="{E6FB9565-E44F-9529-B277-7AFC837F5F9C}"/>
              </a:ext>
            </a:extLst>
          </p:cNvPr>
          <p:cNvSpPr txBox="1"/>
          <p:nvPr/>
        </p:nvSpPr>
        <p:spPr>
          <a:xfrm>
            <a:off x="4429247" y="3918405"/>
            <a:ext cx="409417" cy="461665"/>
          </a:xfrm>
          <a:prstGeom prst="rect">
            <a:avLst/>
          </a:prstGeom>
          <a:noFill/>
        </p:spPr>
        <p:txBody>
          <a:bodyPr wrap="square" rtlCol="0">
            <a:spAutoFit/>
          </a:bodyPr>
          <a:lstStyle/>
          <a:p>
            <a:pPr algn="ctr"/>
            <a:r>
              <a:rPr lang="es-ES" sz="2400" b="1" dirty="0"/>
              <a:t>2</a:t>
            </a:r>
          </a:p>
        </p:txBody>
      </p:sp>
    </p:spTree>
    <p:extLst>
      <p:ext uri="{BB962C8B-B14F-4D97-AF65-F5344CB8AC3E}">
        <p14:creationId xmlns:p14="http://schemas.microsoft.com/office/powerpoint/2010/main" val="3089884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strVal val="4*#ppt_w"/>
                                          </p:val>
                                        </p:tav>
                                        <p:tav tm="100000">
                                          <p:val>
                                            <p:strVal val="#ppt_w"/>
                                          </p:val>
                                        </p:tav>
                                      </p:tavLst>
                                    </p:anim>
                                    <p:anim calcmode="lin" valueType="num">
                                      <p:cBhvr>
                                        <p:cTn id="8" dur="500" fill="hold"/>
                                        <p:tgtEl>
                                          <p:spTgt spid="13"/>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1+#ppt_w/2"/>
                                          </p:val>
                                        </p:tav>
                                        <p:tav tm="100000">
                                          <p:val>
                                            <p:strVal val="#ppt_x"/>
                                          </p:val>
                                        </p:tav>
                                      </p:tavLst>
                                    </p:anim>
                                    <p:anim calcmode="lin" valueType="num">
                                      <p:cBhvr additive="base">
                                        <p:cTn id="13" dur="500" fill="hold"/>
                                        <p:tgtEl>
                                          <p:spTgt spid="2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9" presetClass="entr" presetSubtype="0" decel="100000"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 calcmode="lin" valueType="num">
                                      <p:cBhvr>
                                        <p:cTn id="19" dur="500" fill="hold"/>
                                        <p:tgtEl>
                                          <p:spTgt spid="19"/>
                                        </p:tgtEl>
                                        <p:attrNameLst>
                                          <p:attrName>style.rotation</p:attrName>
                                        </p:attrNameLst>
                                      </p:cBhvr>
                                      <p:tavLst>
                                        <p:tav tm="0">
                                          <p:val>
                                            <p:fltVal val="360"/>
                                          </p:val>
                                        </p:tav>
                                        <p:tav tm="100000">
                                          <p:val>
                                            <p:fltVal val="0"/>
                                          </p:val>
                                        </p:tav>
                                      </p:tavLst>
                                    </p:anim>
                                    <p:animEffect transition="in" filter="fade">
                                      <p:cBhvr>
                                        <p:cTn id="20" dur="500"/>
                                        <p:tgtEl>
                                          <p:spTgt spid="19"/>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out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217">
                                          <p:stCondLst>
                                            <p:cond delay="0"/>
                                          </p:stCondLst>
                                        </p:cTn>
                                        <p:tgtEl>
                                          <p:spTgt spid="10"/>
                                        </p:tgtEl>
                                      </p:cBhvr>
                                    </p:animEffect>
                                    <p:anim calcmode="lin" valueType="num">
                                      <p:cBhvr>
                                        <p:cTn id="29" dur="683"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0" dur="249"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1" dur="249" tmFilter="0, 0; 0.125,0.2665; 0.25,0.4; 0.375,0.465; 0.5,0.5;  0.625,0.535; 0.75,0.6; 0.875,0.7335; 1,1">
                                          <p:stCondLst>
                                            <p:cond delay="249"/>
                                          </p:stCondLst>
                                        </p:cTn>
                                        <p:tgtEl>
                                          <p:spTgt spid="10"/>
                                        </p:tgtEl>
                                        <p:attrNameLst>
                                          <p:attrName>ppt_y</p:attrName>
                                        </p:attrNameLst>
                                      </p:cBhvr>
                                      <p:tavLst>
                                        <p:tav tm="0" fmla="#ppt_y-sin(pi*$)/9">
                                          <p:val>
                                            <p:fltVal val="0"/>
                                          </p:val>
                                        </p:tav>
                                        <p:tav tm="100000">
                                          <p:val>
                                            <p:fltVal val="1"/>
                                          </p:val>
                                        </p:tav>
                                      </p:tavLst>
                                    </p:anim>
                                    <p:anim calcmode="lin" valueType="num">
                                      <p:cBhvr>
                                        <p:cTn id="32" dur="124" tmFilter="0, 0; 0.125,0.2665; 0.25,0.4; 0.375,0.465; 0.5,0.5;  0.625,0.535; 0.75,0.6; 0.875,0.7335; 1,1">
                                          <p:stCondLst>
                                            <p:cond delay="497"/>
                                          </p:stCondLst>
                                        </p:cTn>
                                        <p:tgtEl>
                                          <p:spTgt spid="10"/>
                                        </p:tgtEl>
                                        <p:attrNameLst>
                                          <p:attrName>ppt_y</p:attrName>
                                        </p:attrNameLst>
                                      </p:cBhvr>
                                      <p:tavLst>
                                        <p:tav tm="0" fmla="#ppt_y-sin(pi*$)/27">
                                          <p:val>
                                            <p:fltVal val="0"/>
                                          </p:val>
                                        </p:tav>
                                        <p:tav tm="100000">
                                          <p:val>
                                            <p:fltVal val="1"/>
                                          </p:val>
                                        </p:tav>
                                      </p:tavLst>
                                    </p:anim>
                                    <p:anim calcmode="lin" valueType="num">
                                      <p:cBhvr>
                                        <p:cTn id="33" dur="62" tmFilter="0, 0; 0.125,0.2665; 0.25,0.4; 0.375,0.465; 0.5,0.5;  0.625,0.535; 0.75,0.6; 0.875,0.7335; 1,1">
                                          <p:stCondLst>
                                            <p:cond delay="621"/>
                                          </p:stCondLst>
                                        </p:cTn>
                                        <p:tgtEl>
                                          <p:spTgt spid="10"/>
                                        </p:tgtEl>
                                        <p:attrNameLst>
                                          <p:attrName>ppt_y</p:attrName>
                                        </p:attrNameLst>
                                      </p:cBhvr>
                                      <p:tavLst>
                                        <p:tav tm="0" fmla="#ppt_y-sin(pi*$)/81">
                                          <p:val>
                                            <p:fltVal val="0"/>
                                          </p:val>
                                        </p:tav>
                                        <p:tav tm="100000">
                                          <p:val>
                                            <p:fltVal val="1"/>
                                          </p:val>
                                        </p:tav>
                                      </p:tavLst>
                                    </p:anim>
                                    <p:animScale>
                                      <p:cBhvr>
                                        <p:cTn id="34" dur="10">
                                          <p:stCondLst>
                                            <p:cond delay="244"/>
                                          </p:stCondLst>
                                        </p:cTn>
                                        <p:tgtEl>
                                          <p:spTgt spid="10"/>
                                        </p:tgtEl>
                                      </p:cBhvr>
                                      <p:to x="100000" y="60000"/>
                                    </p:animScale>
                                    <p:animScale>
                                      <p:cBhvr>
                                        <p:cTn id="35" dur="62" decel="50000">
                                          <p:stCondLst>
                                            <p:cond delay="254"/>
                                          </p:stCondLst>
                                        </p:cTn>
                                        <p:tgtEl>
                                          <p:spTgt spid="10"/>
                                        </p:tgtEl>
                                      </p:cBhvr>
                                      <p:to x="100000" y="100000"/>
                                    </p:animScale>
                                    <p:animScale>
                                      <p:cBhvr>
                                        <p:cTn id="36" dur="10">
                                          <p:stCondLst>
                                            <p:cond delay="492"/>
                                          </p:stCondLst>
                                        </p:cTn>
                                        <p:tgtEl>
                                          <p:spTgt spid="10"/>
                                        </p:tgtEl>
                                      </p:cBhvr>
                                      <p:to x="100000" y="80000"/>
                                    </p:animScale>
                                    <p:animScale>
                                      <p:cBhvr>
                                        <p:cTn id="37" dur="62" decel="50000">
                                          <p:stCondLst>
                                            <p:cond delay="502"/>
                                          </p:stCondLst>
                                        </p:cTn>
                                        <p:tgtEl>
                                          <p:spTgt spid="10"/>
                                        </p:tgtEl>
                                      </p:cBhvr>
                                      <p:to x="100000" y="100000"/>
                                    </p:animScale>
                                    <p:animScale>
                                      <p:cBhvr>
                                        <p:cTn id="38" dur="10">
                                          <p:stCondLst>
                                            <p:cond delay="616"/>
                                          </p:stCondLst>
                                        </p:cTn>
                                        <p:tgtEl>
                                          <p:spTgt spid="10"/>
                                        </p:tgtEl>
                                      </p:cBhvr>
                                      <p:to x="100000" y="90000"/>
                                    </p:animScale>
                                    <p:animScale>
                                      <p:cBhvr>
                                        <p:cTn id="39" dur="62" decel="50000">
                                          <p:stCondLst>
                                            <p:cond delay="625"/>
                                          </p:stCondLst>
                                        </p:cTn>
                                        <p:tgtEl>
                                          <p:spTgt spid="10"/>
                                        </p:tgtEl>
                                      </p:cBhvr>
                                      <p:to x="100000" y="100000"/>
                                    </p:animScale>
                                    <p:animScale>
                                      <p:cBhvr>
                                        <p:cTn id="40" dur="10">
                                          <p:stCondLst>
                                            <p:cond delay="678"/>
                                          </p:stCondLst>
                                        </p:cTn>
                                        <p:tgtEl>
                                          <p:spTgt spid="10"/>
                                        </p:tgtEl>
                                      </p:cBhvr>
                                      <p:to x="100000" y="95000"/>
                                    </p:animScale>
                                    <p:animScale>
                                      <p:cBhvr>
                                        <p:cTn id="41" dur="62" decel="50000">
                                          <p:stCondLst>
                                            <p:cond delay="688"/>
                                          </p:stCondLst>
                                        </p:cTn>
                                        <p:tgtEl>
                                          <p:spTgt spid="10"/>
                                        </p:tgtEl>
                                      </p:cBhvr>
                                      <p:to x="100000" y="100000"/>
                                    </p:animScale>
                                  </p:childTnLst>
                                </p:cTn>
                              </p:par>
                            </p:childTnLst>
                          </p:cTn>
                        </p:par>
                        <p:par>
                          <p:cTn id="42" fill="hold">
                            <p:stCondLst>
                              <p:cond delay="750"/>
                            </p:stCondLst>
                            <p:childTnLst>
                              <p:par>
                                <p:cTn id="43" presetID="26" presetClass="entr" presetSubtype="0" fill="hold"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down)">
                                      <p:cBhvr>
                                        <p:cTn id="45" dur="217">
                                          <p:stCondLst>
                                            <p:cond delay="0"/>
                                          </p:stCondLst>
                                        </p:cTn>
                                        <p:tgtEl>
                                          <p:spTgt spid="16"/>
                                        </p:tgtEl>
                                      </p:cBhvr>
                                    </p:animEffect>
                                    <p:anim calcmode="lin" valueType="num">
                                      <p:cBhvr>
                                        <p:cTn id="46" dur="683"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7" dur="249"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8" dur="249" tmFilter="0, 0; 0.125,0.2665; 0.25,0.4; 0.375,0.465; 0.5,0.5;  0.625,0.535; 0.75,0.6; 0.875,0.7335; 1,1">
                                          <p:stCondLst>
                                            <p:cond delay="249"/>
                                          </p:stCondLst>
                                        </p:cTn>
                                        <p:tgtEl>
                                          <p:spTgt spid="16"/>
                                        </p:tgtEl>
                                        <p:attrNameLst>
                                          <p:attrName>ppt_y</p:attrName>
                                        </p:attrNameLst>
                                      </p:cBhvr>
                                      <p:tavLst>
                                        <p:tav tm="0" fmla="#ppt_y-sin(pi*$)/9">
                                          <p:val>
                                            <p:fltVal val="0"/>
                                          </p:val>
                                        </p:tav>
                                        <p:tav tm="100000">
                                          <p:val>
                                            <p:fltVal val="1"/>
                                          </p:val>
                                        </p:tav>
                                      </p:tavLst>
                                    </p:anim>
                                    <p:anim calcmode="lin" valueType="num">
                                      <p:cBhvr>
                                        <p:cTn id="49" dur="124" tmFilter="0, 0; 0.125,0.2665; 0.25,0.4; 0.375,0.465; 0.5,0.5;  0.625,0.535; 0.75,0.6; 0.875,0.7335; 1,1">
                                          <p:stCondLst>
                                            <p:cond delay="497"/>
                                          </p:stCondLst>
                                        </p:cTn>
                                        <p:tgtEl>
                                          <p:spTgt spid="16"/>
                                        </p:tgtEl>
                                        <p:attrNameLst>
                                          <p:attrName>ppt_y</p:attrName>
                                        </p:attrNameLst>
                                      </p:cBhvr>
                                      <p:tavLst>
                                        <p:tav tm="0" fmla="#ppt_y-sin(pi*$)/27">
                                          <p:val>
                                            <p:fltVal val="0"/>
                                          </p:val>
                                        </p:tav>
                                        <p:tav tm="100000">
                                          <p:val>
                                            <p:fltVal val="1"/>
                                          </p:val>
                                        </p:tav>
                                      </p:tavLst>
                                    </p:anim>
                                    <p:anim calcmode="lin" valueType="num">
                                      <p:cBhvr>
                                        <p:cTn id="50" dur="62" tmFilter="0, 0; 0.125,0.2665; 0.25,0.4; 0.375,0.465; 0.5,0.5;  0.625,0.535; 0.75,0.6; 0.875,0.7335; 1,1">
                                          <p:stCondLst>
                                            <p:cond delay="621"/>
                                          </p:stCondLst>
                                        </p:cTn>
                                        <p:tgtEl>
                                          <p:spTgt spid="16"/>
                                        </p:tgtEl>
                                        <p:attrNameLst>
                                          <p:attrName>ppt_y</p:attrName>
                                        </p:attrNameLst>
                                      </p:cBhvr>
                                      <p:tavLst>
                                        <p:tav tm="0" fmla="#ppt_y-sin(pi*$)/81">
                                          <p:val>
                                            <p:fltVal val="0"/>
                                          </p:val>
                                        </p:tav>
                                        <p:tav tm="100000">
                                          <p:val>
                                            <p:fltVal val="1"/>
                                          </p:val>
                                        </p:tav>
                                      </p:tavLst>
                                    </p:anim>
                                    <p:animScale>
                                      <p:cBhvr>
                                        <p:cTn id="51" dur="10">
                                          <p:stCondLst>
                                            <p:cond delay="244"/>
                                          </p:stCondLst>
                                        </p:cTn>
                                        <p:tgtEl>
                                          <p:spTgt spid="16"/>
                                        </p:tgtEl>
                                      </p:cBhvr>
                                      <p:to x="100000" y="60000"/>
                                    </p:animScale>
                                    <p:animScale>
                                      <p:cBhvr>
                                        <p:cTn id="52" dur="62" decel="50000">
                                          <p:stCondLst>
                                            <p:cond delay="254"/>
                                          </p:stCondLst>
                                        </p:cTn>
                                        <p:tgtEl>
                                          <p:spTgt spid="16"/>
                                        </p:tgtEl>
                                      </p:cBhvr>
                                      <p:to x="100000" y="100000"/>
                                    </p:animScale>
                                    <p:animScale>
                                      <p:cBhvr>
                                        <p:cTn id="53" dur="10">
                                          <p:stCondLst>
                                            <p:cond delay="492"/>
                                          </p:stCondLst>
                                        </p:cTn>
                                        <p:tgtEl>
                                          <p:spTgt spid="16"/>
                                        </p:tgtEl>
                                      </p:cBhvr>
                                      <p:to x="100000" y="80000"/>
                                    </p:animScale>
                                    <p:animScale>
                                      <p:cBhvr>
                                        <p:cTn id="54" dur="62" decel="50000">
                                          <p:stCondLst>
                                            <p:cond delay="502"/>
                                          </p:stCondLst>
                                        </p:cTn>
                                        <p:tgtEl>
                                          <p:spTgt spid="16"/>
                                        </p:tgtEl>
                                      </p:cBhvr>
                                      <p:to x="100000" y="100000"/>
                                    </p:animScale>
                                    <p:animScale>
                                      <p:cBhvr>
                                        <p:cTn id="55" dur="10">
                                          <p:stCondLst>
                                            <p:cond delay="616"/>
                                          </p:stCondLst>
                                        </p:cTn>
                                        <p:tgtEl>
                                          <p:spTgt spid="16"/>
                                        </p:tgtEl>
                                      </p:cBhvr>
                                      <p:to x="100000" y="90000"/>
                                    </p:animScale>
                                    <p:animScale>
                                      <p:cBhvr>
                                        <p:cTn id="56" dur="62" decel="50000">
                                          <p:stCondLst>
                                            <p:cond delay="625"/>
                                          </p:stCondLst>
                                        </p:cTn>
                                        <p:tgtEl>
                                          <p:spTgt spid="16"/>
                                        </p:tgtEl>
                                      </p:cBhvr>
                                      <p:to x="100000" y="100000"/>
                                    </p:animScale>
                                    <p:animScale>
                                      <p:cBhvr>
                                        <p:cTn id="57" dur="10">
                                          <p:stCondLst>
                                            <p:cond delay="678"/>
                                          </p:stCondLst>
                                        </p:cTn>
                                        <p:tgtEl>
                                          <p:spTgt spid="16"/>
                                        </p:tgtEl>
                                      </p:cBhvr>
                                      <p:to x="100000" y="95000"/>
                                    </p:animScale>
                                    <p:animScale>
                                      <p:cBhvr>
                                        <p:cTn id="58" dur="62" decel="50000">
                                          <p:stCondLst>
                                            <p:cond delay="688"/>
                                          </p:stCondLst>
                                        </p:cTn>
                                        <p:tgtEl>
                                          <p:spTgt spid="16"/>
                                        </p:tgtEl>
                                      </p:cBhvr>
                                      <p:to x="100000" y="100000"/>
                                    </p:animScale>
                                  </p:childTnLst>
                                </p:cTn>
                              </p:par>
                            </p:childTnLst>
                          </p:cTn>
                        </p:par>
                        <p:par>
                          <p:cTn id="59" fill="hold">
                            <p:stCondLst>
                              <p:cond delay="1500"/>
                            </p:stCondLst>
                            <p:childTnLst>
                              <p:par>
                                <p:cTn id="60" presetID="26" presetClass="entr" presetSubtype="0" fill="hold" nodeType="after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wipe(down)">
                                      <p:cBhvr>
                                        <p:cTn id="62" dur="217">
                                          <p:stCondLst>
                                            <p:cond delay="0"/>
                                          </p:stCondLst>
                                        </p:cTn>
                                        <p:tgtEl>
                                          <p:spTgt spid="28"/>
                                        </p:tgtEl>
                                      </p:cBhvr>
                                    </p:animEffect>
                                    <p:anim calcmode="lin" valueType="num">
                                      <p:cBhvr>
                                        <p:cTn id="63" dur="683"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64" dur="249"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65" dur="249" tmFilter="0, 0; 0.125,0.2665; 0.25,0.4; 0.375,0.465; 0.5,0.5;  0.625,0.535; 0.75,0.6; 0.875,0.7335; 1,1">
                                          <p:stCondLst>
                                            <p:cond delay="249"/>
                                          </p:stCondLst>
                                        </p:cTn>
                                        <p:tgtEl>
                                          <p:spTgt spid="28"/>
                                        </p:tgtEl>
                                        <p:attrNameLst>
                                          <p:attrName>ppt_y</p:attrName>
                                        </p:attrNameLst>
                                      </p:cBhvr>
                                      <p:tavLst>
                                        <p:tav tm="0" fmla="#ppt_y-sin(pi*$)/9">
                                          <p:val>
                                            <p:fltVal val="0"/>
                                          </p:val>
                                        </p:tav>
                                        <p:tav tm="100000">
                                          <p:val>
                                            <p:fltVal val="1"/>
                                          </p:val>
                                        </p:tav>
                                      </p:tavLst>
                                    </p:anim>
                                    <p:anim calcmode="lin" valueType="num">
                                      <p:cBhvr>
                                        <p:cTn id="66" dur="124" tmFilter="0, 0; 0.125,0.2665; 0.25,0.4; 0.375,0.465; 0.5,0.5;  0.625,0.535; 0.75,0.6; 0.875,0.7335; 1,1">
                                          <p:stCondLst>
                                            <p:cond delay="497"/>
                                          </p:stCondLst>
                                        </p:cTn>
                                        <p:tgtEl>
                                          <p:spTgt spid="28"/>
                                        </p:tgtEl>
                                        <p:attrNameLst>
                                          <p:attrName>ppt_y</p:attrName>
                                        </p:attrNameLst>
                                      </p:cBhvr>
                                      <p:tavLst>
                                        <p:tav tm="0" fmla="#ppt_y-sin(pi*$)/27">
                                          <p:val>
                                            <p:fltVal val="0"/>
                                          </p:val>
                                        </p:tav>
                                        <p:tav tm="100000">
                                          <p:val>
                                            <p:fltVal val="1"/>
                                          </p:val>
                                        </p:tav>
                                      </p:tavLst>
                                    </p:anim>
                                    <p:anim calcmode="lin" valueType="num">
                                      <p:cBhvr>
                                        <p:cTn id="67" dur="62" tmFilter="0, 0; 0.125,0.2665; 0.25,0.4; 0.375,0.465; 0.5,0.5;  0.625,0.535; 0.75,0.6; 0.875,0.7335; 1,1">
                                          <p:stCondLst>
                                            <p:cond delay="621"/>
                                          </p:stCondLst>
                                        </p:cTn>
                                        <p:tgtEl>
                                          <p:spTgt spid="28"/>
                                        </p:tgtEl>
                                        <p:attrNameLst>
                                          <p:attrName>ppt_y</p:attrName>
                                        </p:attrNameLst>
                                      </p:cBhvr>
                                      <p:tavLst>
                                        <p:tav tm="0" fmla="#ppt_y-sin(pi*$)/81">
                                          <p:val>
                                            <p:fltVal val="0"/>
                                          </p:val>
                                        </p:tav>
                                        <p:tav tm="100000">
                                          <p:val>
                                            <p:fltVal val="1"/>
                                          </p:val>
                                        </p:tav>
                                      </p:tavLst>
                                    </p:anim>
                                    <p:animScale>
                                      <p:cBhvr>
                                        <p:cTn id="68" dur="10">
                                          <p:stCondLst>
                                            <p:cond delay="244"/>
                                          </p:stCondLst>
                                        </p:cTn>
                                        <p:tgtEl>
                                          <p:spTgt spid="28"/>
                                        </p:tgtEl>
                                      </p:cBhvr>
                                      <p:to x="100000" y="60000"/>
                                    </p:animScale>
                                    <p:animScale>
                                      <p:cBhvr>
                                        <p:cTn id="69" dur="62" decel="50000">
                                          <p:stCondLst>
                                            <p:cond delay="254"/>
                                          </p:stCondLst>
                                        </p:cTn>
                                        <p:tgtEl>
                                          <p:spTgt spid="28"/>
                                        </p:tgtEl>
                                      </p:cBhvr>
                                      <p:to x="100000" y="100000"/>
                                    </p:animScale>
                                    <p:animScale>
                                      <p:cBhvr>
                                        <p:cTn id="70" dur="10">
                                          <p:stCondLst>
                                            <p:cond delay="492"/>
                                          </p:stCondLst>
                                        </p:cTn>
                                        <p:tgtEl>
                                          <p:spTgt spid="28"/>
                                        </p:tgtEl>
                                      </p:cBhvr>
                                      <p:to x="100000" y="80000"/>
                                    </p:animScale>
                                    <p:animScale>
                                      <p:cBhvr>
                                        <p:cTn id="71" dur="62" decel="50000">
                                          <p:stCondLst>
                                            <p:cond delay="502"/>
                                          </p:stCondLst>
                                        </p:cTn>
                                        <p:tgtEl>
                                          <p:spTgt spid="28"/>
                                        </p:tgtEl>
                                      </p:cBhvr>
                                      <p:to x="100000" y="100000"/>
                                    </p:animScale>
                                    <p:animScale>
                                      <p:cBhvr>
                                        <p:cTn id="72" dur="10">
                                          <p:stCondLst>
                                            <p:cond delay="616"/>
                                          </p:stCondLst>
                                        </p:cTn>
                                        <p:tgtEl>
                                          <p:spTgt spid="28"/>
                                        </p:tgtEl>
                                      </p:cBhvr>
                                      <p:to x="100000" y="90000"/>
                                    </p:animScale>
                                    <p:animScale>
                                      <p:cBhvr>
                                        <p:cTn id="73" dur="62" decel="50000">
                                          <p:stCondLst>
                                            <p:cond delay="625"/>
                                          </p:stCondLst>
                                        </p:cTn>
                                        <p:tgtEl>
                                          <p:spTgt spid="28"/>
                                        </p:tgtEl>
                                      </p:cBhvr>
                                      <p:to x="100000" y="100000"/>
                                    </p:animScale>
                                    <p:animScale>
                                      <p:cBhvr>
                                        <p:cTn id="74" dur="10">
                                          <p:stCondLst>
                                            <p:cond delay="678"/>
                                          </p:stCondLst>
                                        </p:cTn>
                                        <p:tgtEl>
                                          <p:spTgt spid="28"/>
                                        </p:tgtEl>
                                      </p:cBhvr>
                                      <p:to x="100000" y="95000"/>
                                    </p:animScale>
                                    <p:animScale>
                                      <p:cBhvr>
                                        <p:cTn id="75" dur="62" decel="50000">
                                          <p:stCondLst>
                                            <p:cond delay="688"/>
                                          </p:stCondLst>
                                        </p:cTn>
                                        <p:tgtEl>
                                          <p:spTgt spid="28"/>
                                        </p:tgtEl>
                                      </p:cBhvr>
                                      <p:to x="100000" y="100000"/>
                                    </p:animScale>
                                  </p:childTnLst>
                                </p:cTn>
                              </p:par>
                            </p:childTnLst>
                          </p:cTn>
                        </p:par>
                        <p:par>
                          <p:cTn id="76" fill="hold">
                            <p:stCondLst>
                              <p:cond delay="2250"/>
                            </p:stCondLst>
                            <p:childTnLst>
                              <p:par>
                                <p:cTn id="77" presetID="26" presetClass="entr" presetSubtype="0" fill="hold" nodeType="after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wipe(down)">
                                      <p:cBhvr>
                                        <p:cTn id="79" dur="217">
                                          <p:stCondLst>
                                            <p:cond delay="0"/>
                                          </p:stCondLst>
                                        </p:cTn>
                                        <p:tgtEl>
                                          <p:spTgt spid="14"/>
                                        </p:tgtEl>
                                      </p:cBhvr>
                                    </p:animEffect>
                                    <p:anim calcmode="lin" valueType="num">
                                      <p:cBhvr>
                                        <p:cTn id="80" dur="683"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81" dur="249"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82" dur="249" tmFilter="0, 0; 0.125,0.2665; 0.25,0.4; 0.375,0.465; 0.5,0.5;  0.625,0.535; 0.75,0.6; 0.875,0.7335; 1,1">
                                          <p:stCondLst>
                                            <p:cond delay="249"/>
                                          </p:stCondLst>
                                        </p:cTn>
                                        <p:tgtEl>
                                          <p:spTgt spid="14"/>
                                        </p:tgtEl>
                                        <p:attrNameLst>
                                          <p:attrName>ppt_y</p:attrName>
                                        </p:attrNameLst>
                                      </p:cBhvr>
                                      <p:tavLst>
                                        <p:tav tm="0" fmla="#ppt_y-sin(pi*$)/9">
                                          <p:val>
                                            <p:fltVal val="0"/>
                                          </p:val>
                                        </p:tav>
                                        <p:tav tm="100000">
                                          <p:val>
                                            <p:fltVal val="1"/>
                                          </p:val>
                                        </p:tav>
                                      </p:tavLst>
                                    </p:anim>
                                    <p:anim calcmode="lin" valueType="num">
                                      <p:cBhvr>
                                        <p:cTn id="83" dur="124" tmFilter="0, 0; 0.125,0.2665; 0.25,0.4; 0.375,0.465; 0.5,0.5;  0.625,0.535; 0.75,0.6; 0.875,0.7335; 1,1">
                                          <p:stCondLst>
                                            <p:cond delay="497"/>
                                          </p:stCondLst>
                                        </p:cTn>
                                        <p:tgtEl>
                                          <p:spTgt spid="14"/>
                                        </p:tgtEl>
                                        <p:attrNameLst>
                                          <p:attrName>ppt_y</p:attrName>
                                        </p:attrNameLst>
                                      </p:cBhvr>
                                      <p:tavLst>
                                        <p:tav tm="0" fmla="#ppt_y-sin(pi*$)/27">
                                          <p:val>
                                            <p:fltVal val="0"/>
                                          </p:val>
                                        </p:tav>
                                        <p:tav tm="100000">
                                          <p:val>
                                            <p:fltVal val="1"/>
                                          </p:val>
                                        </p:tav>
                                      </p:tavLst>
                                    </p:anim>
                                    <p:anim calcmode="lin" valueType="num">
                                      <p:cBhvr>
                                        <p:cTn id="84" dur="62" tmFilter="0, 0; 0.125,0.2665; 0.25,0.4; 0.375,0.465; 0.5,0.5;  0.625,0.535; 0.75,0.6; 0.875,0.7335; 1,1">
                                          <p:stCondLst>
                                            <p:cond delay="621"/>
                                          </p:stCondLst>
                                        </p:cTn>
                                        <p:tgtEl>
                                          <p:spTgt spid="14"/>
                                        </p:tgtEl>
                                        <p:attrNameLst>
                                          <p:attrName>ppt_y</p:attrName>
                                        </p:attrNameLst>
                                      </p:cBhvr>
                                      <p:tavLst>
                                        <p:tav tm="0" fmla="#ppt_y-sin(pi*$)/81">
                                          <p:val>
                                            <p:fltVal val="0"/>
                                          </p:val>
                                        </p:tav>
                                        <p:tav tm="100000">
                                          <p:val>
                                            <p:fltVal val="1"/>
                                          </p:val>
                                        </p:tav>
                                      </p:tavLst>
                                    </p:anim>
                                    <p:animScale>
                                      <p:cBhvr>
                                        <p:cTn id="85" dur="10">
                                          <p:stCondLst>
                                            <p:cond delay="244"/>
                                          </p:stCondLst>
                                        </p:cTn>
                                        <p:tgtEl>
                                          <p:spTgt spid="14"/>
                                        </p:tgtEl>
                                      </p:cBhvr>
                                      <p:to x="100000" y="60000"/>
                                    </p:animScale>
                                    <p:animScale>
                                      <p:cBhvr>
                                        <p:cTn id="86" dur="62" decel="50000">
                                          <p:stCondLst>
                                            <p:cond delay="254"/>
                                          </p:stCondLst>
                                        </p:cTn>
                                        <p:tgtEl>
                                          <p:spTgt spid="14"/>
                                        </p:tgtEl>
                                      </p:cBhvr>
                                      <p:to x="100000" y="100000"/>
                                    </p:animScale>
                                    <p:animScale>
                                      <p:cBhvr>
                                        <p:cTn id="87" dur="10">
                                          <p:stCondLst>
                                            <p:cond delay="492"/>
                                          </p:stCondLst>
                                        </p:cTn>
                                        <p:tgtEl>
                                          <p:spTgt spid="14"/>
                                        </p:tgtEl>
                                      </p:cBhvr>
                                      <p:to x="100000" y="80000"/>
                                    </p:animScale>
                                    <p:animScale>
                                      <p:cBhvr>
                                        <p:cTn id="88" dur="62" decel="50000">
                                          <p:stCondLst>
                                            <p:cond delay="502"/>
                                          </p:stCondLst>
                                        </p:cTn>
                                        <p:tgtEl>
                                          <p:spTgt spid="14"/>
                                        </p:tgtEl>
                                      </p:cBhvr>
                                      <p:to x="100000" y="100000"/>
                                    </p:animScale>
                                    <p:animScale>
                                      <p:cBhvr>
                                        <p:cTn id="89" dur="10">
                                          <p:stCondLst>
                                            <p:cond delay="616"/>
                                          </p:stCondLst>
                                        </p:cTn>
                                        <p:tgtEl>
                                          <p:spTgt spid="14"/>
                                        </p:tgtEl>
                                      </p:cBhvr>
                                      <p:to x="100000" y="90000"/>
                                    </p:animScale>
                                    <p:animScale>
                                      <p:cBhvr>
                                        <p:cTn id="90" dur="62" decel="50000">
                                          <p:stCondLst>
                                            <p:cond delay="625"/>
                                          </p:stCondLst>
                                        </p:cTn>
                                        <p:tgtEl>
                                          <p:spTgt spid="14"/>
                                        </p:tgtEl>
                                      </p:cBhvr>
                                      <p:to x="100000" y="100000"/>
                                    </p:animScale>
                                    <p:animScale>
                                      <p:cBhvr>
                                        <p:cTn id="91" dur="10">
                                          <p:stCondLst>
                                            <p:cond delay="678"/>
                                          </p:stCondLst>
                                        </p:cTn>
                                        <p:tgtEl>
                                          <p:spTgt spid="14"/>
                                        </p:tgtEl>
                                      </p:cBhvr>
                                      <p:to x="100000" y="95000"/>
                                    </p:animScale>
                                    <p:animScale>
                                      <p:cBhvr>
                                        <p:cTn id="92" dur="62" decel="50000">
                                          <p:stCondLst>
                                            <p:cond delay="688"/>
                                          </p:stCondLst>
                                        </p:cTn>
                                        <p:tgtEl>
                                          <p:spTgt spid="14"/>
                                        </p:tgtEl>
                                      </p:cBhvr>
                                      <p:to x="100000" y="100000"/>
                                    </p:animScale>
                                  </p:childTnLst>
                                </p:cTn>
                              </p:par>
                            </p:childTnLst>
                          </p:cTn>
                        </p:par>
                        <p:par>
                          <p:cTn id="93" fill="hold">
                            <p:stCondLst>
                              <p:cond delay="3000"/>
                            </p:stCondLst>
                            <p:childTnLst>
                              <p:par>
                                <p:cTn id="94" presetID="22" presetClass="entr" presetSubtype="8" fill="hold" grpId="0" nodeType="afterEffect">
                                  <p:stCondLst>
                                    <p:cond delay="0"/>
                                  </p:stCondLst>
                                  <p:childTnLst>
                                    <p:set>
                                      <p:cBhvr>
                                        <p:cTn id="95" dur="1" fill="hold">
                                          <p:stCondLst>
                                            <p:cond delay="0"/>
                                          </p:stCondLst>
                                        </p:cTn>
                                        <p:tgtEl>
                                          <p:spTgt spid="7"/>
                                        </p:tgtEl>
                                        <p:attrNameLst>
                                          <p:attrName>style.visibility</p:attrName>
                                        </p:attrNameLst>
                                      </p:cBhvr>
                                      <p:to>
                                        <p:strVal val="visible"/>
                                      </p:to>
                                    </p:set>
                                    <p:animEffect transition="in" filter="wipe(left)">
                                      <p:cBhvr>
                                        <p:cTn id="96" dur="500"/>
                                        <p:tgtEl>
                                          <p:spTgt spid="7"/>
                                        </p:tgtEl>
                                      </p:cBhvr>
                                    </p:animEffect>
                                  </p:childTnLst>
                                </p:cTn>
                              </p:par>
                            </p:childTnLst>
                          </p:cTn>
                        </p:par>
                      </p:childTnLst>
                    </p:cTn>
                  </p:par>
                  <p:par>
                    <p:cTn id="97" fill="hold">
                      <p:stCondLst>
                        <p:cond delay="indefinite"/>
                      </p:stCondLst>
                      <p:childTnLst>
                        <p:par>
                          <p:cTn id="98" fill="hold">
                            <p:stCondLst>
                              <p:cond delay="0"/>
                            </p:stCondLst>
                            <p:childTnLst>
                              <p:par>
                                <p:cTn id="99" presetID="23" presetClass="entr" presetSubtype="32" fill="hold" nodeType="clickEffect">
                                  <p:stCondLst>
                                    <p:cond delay="0"/>
                                  </p:stCondLst>
                                  <p:childTnLst>
                                    <p:set>
                                      <p:cBhvr>
                                        <p:cTn id="100" dur="1" fill="hold">
                                          <p:stCondLst>
                                            <p:cond delay="0"/>
                                          </p:stCondLst>
                                        </p:cTn>
                                        <p:tgtEl>
                                          <p:spTgt spid="21"/>
                                        </p:tgtEl>
                                        <p:attrNameLst>
                                          <p:attrName>style.visibility</p:attrName>
                                        </p:attrNameLst>
                                      </p:cBhvr>
                                      <p:to>
                                        <p:strVal val="visible"/>
                                      </p:to>
                                    </p:set>
                                    <p:anim calcmode="lin" valueType="num">
                                      <p:cBhvr>
                                        <p:cTn id="101" dur="500" fill="hold"/>
                                        <p:tgtEl>
                                          <p:spTgt spid="21"/>
                                        </p:tgtEl>
                                        <p:attrNameLst>
                                          <p:attrName>ppt_w</p:attrName>
                                        </p:attrNameLst>
                                      </p:cBhvr>
                                      <p:tavLst>
                                        <p:tav tm="0">
                                          <p:val>
                                            <p:strVal val="4*#ppt_w"/>
                                          </p:val>
                                        </p:tav>
                                        <p:tav tm="100000">
                                          <p:val>
                                            <p:strVal val="#ppt_w"/>
                                          </p:val>
                                        </p:tav>
                                      </p:tavLst>
                                    </p:anim>
                                    <p:anim calcmode="lin" valueType="num">
                                      <p:cBhvr>
                                        <p:cTn id="102" dur="500" fill="hold"/>
                                        <p:tgtEl>
                                          <p:spTgt spid="21"/>
                                        </p:tgtEl>
                                        <p:attrNameLst>
                                          <p:attrName>ppt_h</p:attrName>
                                        </p:attrNameLst>
                                      </p:cBhvr>
                                      <p:tavLst>
                                        <p:tav tm="0">
                                          <p:val>
                                            <p:strVal val="4*#ppt_h"/>
                                          </p:val>
                                        </p:tav>
                                        <p:tav tm="100000">
                                          <p:val>
                                            <p:strVal val="#ppt_h"/>
                                          </p:val>
                                        </p:tav>
                                      </p:tavLst>
                                    </p:anim>
                                  </p:childTnLst>
                                </p:cTn>
                              </p:par>
                            </p:childTnLst>
                          </p:cTn>
                        </p:par>
                        <p:par>
                          <p:cTn id="103" fill="hold">
                            <p:stCondLst>
                              <p:cond delay="500"/>
                            </p:stCondLst>
                            <p:childTnLst>
                              <p:par>
                                <p:cTn id="104" presetID="2" presetClass="entr" presetSubtype="2" fill="hold" nodeType="afterEffect">
                                  <p:stCondLst>
                                    <p:cond delay="0"/>
                                  </p:stCondLst>
                                  <p:childTnLst>
                                    <p:set>
                                      <p:cBhvr>
                                        <p:cTn id="105" dur="1" fill="hold">
                                          <p:stCondLst>
                                            <p:cond delay="0"/>
                                          </p:stCondLst>
                                        </p:cTn>
                                        <p:tgtEl>
                                          <p:spTgt spid="25"/>
                                        </p:tgtEl>
                                        <p:attrNameLst>
                                          <p:attrName>style.visibility</p:attrName>
                                        </p:attrNameLst>
                                      </p:cBhvr>
                                      <p:to>
                                        <p:strVal val="visible"/>
                                      </p:to>
                                    </p:set>
                                    <p:anim calcmode="lin" valueType="num">
                                      <p:cBhvr additive="base">
                                        <p:cTn id="106" dur="500" fill="hold"/>
                                        <p:tgtEl>
                                          <p:spTgt spid="25"/>
                                        </p:tgtEl>
                                        <p:attrNameLst>
                                          <p:attrName>ppt_x</p:attrName>
                                        </p:attrNameLst>
                                      </p:cBhvr>
                                      <p:tavLst>
                                        <p:tav tm="0">
                                          <p:val>
                                            <p:strVal val="1+#ppt_w/2"/>
                                          </p:val>
                                        </p:tav>
                                        <p:tav tm="100000">
                                          <p:val>
                                            <p:strVal val="#ppt_x"/>
                                          </p:val>
                                        </p:tav>
                                      </p:tavLst>
                                    </p:anim>
                                    <p:anim calcmode="lin" valueType="num">
                                      <p:cBhvr additive="base">
                                        <p:cTn id="107" dur="500" fill="hold"/>
                                        <p:tgtEl>
                                          <p:spTgt spid="25"/>
                                        </p:tgtEl>
                                        <p:attrNameLst>
                                          <p:attrName>ppt_y</p:attrName>
                                        </p:attrNameLst>
                                      </p:cBhvr>
                                      <p:tavLst>
                                        <p:tav tm="0">
                                          <p:val>
                                            <p:strVal val="#ppt_y"/>
                                          </p:val>
                                        </p:tav>
                                        <p:tav tm="100000">
                                          <p:val>
                                            <p:strVal val="#ppt_y"/>
                                          </p:val>
                                        </p:tav>
                                      </p:tavLst>
                                    </p:anim>
                                  </p:childTnLst>
                                </p:cTn>
                              </p:par>
                            </p:childTnLst>
                          </p:cTn>
                        </p:par>
                        <p:par>
                          <p:cTn id="108" fill="hold">
                            <p:stCondLst>
                              <p:cond delay="1000"/>
                            </p:stCondLst>
                            <p:childTnLst>
                              <p:par>
                                <p:cTn id="109" presetID="49" presetClass="entr" presetSubtype="0" decel="100000" fill="hold" grpId="0" nodeType="afterEffect">
                                  <p:stCondLst>
                                    <p:cond delay="0"/>
                                  </p:stCondLst>
                                  <p:childTnLst>
                                    <p:set>
                                      <p:cBhvr>
                                        <p:cTn id="110" dur="1" fill="hold">
                                          <p:stCondLst>
                                            <p:cond delay="0"/>
                                          </p:stCondLst>
                                        </p:cTn>
                                        <p:tgtEl>
                                          <p:spTgt spid="24"/>
                                        </p:tgtEl>
                                        <p:attrNameLst>
                                          <p:attrName>style.visibility</p:attrName>
                                        </p:attrNameLst>
                                      </p:cBhvr>
                                      <p:to>
                                        <p:strVal val="visible"/>
                                      </p:to>
                                    </p:set>
                                    <p:anim calcmode="lin" valueType="num">
                                      <p:cBhvr>
                                        <p:cTn id="111" dur="500" fill="hold"/>
                                        <p:tgtEl>
                                          <p:spTgt spid="24"/>
                                        </p:tgtEl>
                                        <p:attrNameLst>
                                          <p:attrName>ppt_w</p:attrName>
                                        </p:attrNameLst>
                                      </p:cBhvr>
                                      <p:tavLst>
                                        <p:tav tm="0">
                                          <p:val>
                                            <p:fltVal val="0"/>
                                          </p:val>
                                        </p:tav>
                                        <p:tav tm="100000">
                                          <p:val>
                                            <p:strVal val="#ppt_w"/>
                                          </p:val>
                                        </p:tav>
                                      </p:tavLst>
                                    </p:anim>
                                    <p:anim calcmode="lin" valueType="num">
                                      <p:cBhvr>
                                        <p:cTn id="112" dur="500" fill="hold"/>
                                        <p:tgtEl>
                                          <p:spTgt spid="24"/>
                                        </p:tgtEl>
                                        <p:attrNameLst>
                                          <p:attrName>ppt_h</p:attrName>
                                        </p:attrNameLst>
                                      </p:cBhvr>
                                      <p:tavLst>
                                        <p:tav tm="0">
                                          <p:val>
                                            <p:fltVal val="0"/>
                                          </p:val>
                                        </p:tav>
                                        <p:tav tm="100000">
                                          <p:val>
                                            <p:strVal val="#ppt_h"/>
                                          </p:val>
                                        </p:tav>
                                      </p:tavLst>
                                    </p:anim>
                                    <p:anim calcmode="lin" valueType="num">
                                      <p:cBhvr>
                                        <p:cTn id="113" dur="500" fill="hold"/>
                                        <p:tgtEl>
                                          <p:spTgt spid="24"/>
                                        </p:tgtEl>
                                        <p:attrNameLst>
                                          <p:attrName>style.rotation</p:attrName>
                                        </p:attrNameLst>
                                      </p:cBhvr>
                                      <p:tavLst>
                                        <p:tav tm="0">
                                          <p:val>
                                            <p:fltVal val="360"/>
                                          </p:val>
                                        </p:tav>
                                        <p:tav tm="100000">
                                          <p:val>
                                            <p:fltVal val="0"/>
                                          </p:val>
                                        </p:tav>
                                      </p:tavLst>
                                    </p:anim>
                                    <p:animEffect transition="in" filter="fade">
                                      <p:cBhvr>
                                        <p:cTn id="114" dur="500"/>
                                        <p:tgtEl>
                                          <p:spTgt spid="24"/>
                                        </p:tgtEl>
                                      </p:cBhvr>
                                    </p:animEffect>
                                  </p:childTnLst>
                                </p:cTn>
                              </p:par>
                              <p:par>
                                <p:cTn id="115" presetID="16" presetClass="entr" presetSubtype="37" fill="hold" grpId="0" nodeType="withEffect">
                                  <p:stCondLst>
                                    <p:cond delay="0"/>
                                  </p:stCondLst>
                                  <p:childTnLst>
                                    <p:set>
                                      <p:cBhvr>
                                        <p:cTn id="116" dur="1" fill="hold">
                                          <p:stCondLst>
                                            <p:cond delay="0"/>
                                          </p:stCondLst>
                                        </p:cTn>
                                        <p:tgtEl>
                                          <p:spTgt spid="23"/>
                                        </p:tgtEl>
                                        <p:attrNameLst>
                                          <p:attrName>style.visibility</p:attrName>
                                        </p:attrNameLst>
                                      </p:cBhvr>
                                      <p:to>
                                        <p:strVal val="visible"/>
                                      </p:to>
                                    </p:set>
                                    <p:animEffect transition="in" filter="barn(outVertical)">
                                      <p:cBhvr>
                                        <p:cTn id="117" dur="500"/>
                                        <p:tgtEl>
                                          <p:spTgt spid="23"/>
                                        </p:tgtEl>
                                      </p:cBhvr>
                                    </p:animEffect>
                                  </p:childTnLst>
                                </p:cTn>
                              </p:par>
                            </p:childTnLst>
                          </p:cTn>
                        </p:par>
                      </p:childTnLst>
                    </p:cTn>
                  </p:par>
                  <p:par>
                    <p:cTn id="118" fill="hold">
                      <p:stCondLst>
                        <p:cond delay="indefinite"/>
                      </p:stCondLst>
                      <p:childTnLst>
                        <p:par>
                          <p:cTn id="119" fill="hold">
                            <p:stCondLst>
                              <p:cond delay="0"/>
                            </p:stCondLst>
                            <p:childTnLst>
                              <p:par>
                                <p:cTn id="120" presetID="26" presetClass="entr" presetSubtype="0" fill="hold" nodeType="clickEffect">
                                  <p:stCondLst>
                                    <p:cond delay="0"/>
                                  </p:stCondLst>
                                  <p:childTnLst>
                                    <p:set>
                                      <p:cBhvr>
                                        <p:cTn id="121" dur="1" fill="hold">
                                          <p:stCondLst>
                                            <p:cond delay="0"/>
                                          </p:stCondLst>
                                        </p:cTn>
                                        <p:tgtEl>
                                          <p:spTgt spid="8"/>
                                        </p:tgtEl>
                                        <p:attrNameLst>
                                          <p:attrName>style.visibility</p:attrName>
                                        </p:attrNameLst>
                                      </p:cBhvr>
                                      <p:to>
                                        <p:strVal val="visible"/>
                                      </p:to>
                                    </p:set>
                                    <p:animEffect transition="in" filter="wipe(down)">
                                      <p:cBhvr>
                                        <p:cTn id="122" dur="217">
                                          <p:stCondLst>
                                            <p:cond delay="0"/>
                                          </p:stCondLst>
                                        </p:cTn>
                                        <p:tgtEl>
                                          <p:spTgt spid="8"/>
                                        </p:tgtEl>
                                      </p:cBhvr>
                                    </p:animEffect>
                                    <p:anim calcmode="lin" valueType="num">
                                      <p:cBhvr>
                                        <p:cTn id="123" dur="683"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24" dur="249"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25" dur="249" tmFilter="0, 0; 0.125,0.2665; 0.25,0.4; 0.375,0.465; 0.5,0.5;  0.625,0.535; 0.75,0.6; 0.875,0.7335; 1,1">
                                          <p:stCondLst>
                                            <p:cond delay="249"/>
                                          </p:stCondLst>
                                        </p:cTn>
                                        <p:tgtEl>
                                          <p:spTgt spid="8"/>
                                        </p:tgtEl>
                                        <p:attrNameLst>
                                          <p:attrName>ppt_y</p:attrName>
                                        </p:attrNameLst>
                                      </p:cBhvr>
                                      <p:tavLst>
                                        <p:tav tm="0" fmla="#ppt_y-sin(pi*$)/9">
                                          <p:val>
                                            <p:fltVal val="0"/>
                                          </p:val>
                                        </p:tav>
                                        <p:tav tm="100000">
                                          <p:val>
                                            <p:fltVal val="1"/>
                                          </p:val>
                                        </p:tav>
                                      </p:tavLst>
                                    </p:anim>
                                    <p:anim calcmode="lin" valueType="num">
                                      <p:cBhvr>
                                        <p:cTn id="126" dur="124" tmFilter="0, 0; 0.125,0.2665; 0.25,0.4; 0.375,0.465; 0.5,0.5;  0.625,0.535; 0.75,0.6; 0.875,0.7335; 1,1">
                                          <p:stCondLst>
                                            <p:cond delay="497"/>
                                          </p:stCondLst>
                                        </p:cTn>
                                        <p:tgtEl>
                                          <p:spTgt spid="8"/>
                                        </p:tgtEl>
                                        <p:attrNameLst>
                                          <p:attrName>ppt_y</p:attrName>
                                        </p:attrNameLst>
                                      </p:cBhvr>
                                      <p:tavLst>
                                        <p:tav tm="0" fmla="#ppt_y-sin(pi*$)/27">
                                          <p:val>
                                            <p:fltVal val="0"/>
                                          </p:val>
                                        </p:tav>
                                        <p:tav tm="100000">
                                          <p:val>
                                            <p:fltVal val="1"/>
                                          </p:val>
                                        </p:tav>
                                      </p:tavLst>
                                    </p:anim>
                                    <p:anim calcmode="lin" valueType="num">
                                      <p:cBhvr>
                                        <p:cTn id="127" dur="62" tmFilter="0, 0; 0.125,0.2665; 0.25,0.4; 0.375,0.465; 0.5,0.5;  0.625,0.535; 0.75,0.6; 0.875,0.7335; 1,1">
                                          <p:stCondLst>
                                            <p:cond delay="621"/>
                                          </p:stCondLst>
                                        </p:cTn>
                                        <p:tgtEl>
                                          <p:spTgt spid="8"/>
                                        </p:tgtEl>
                                        <p:attrNameLst>
                                          <p:attrName>ppt_y</p:attrName>
                                        </p:attrNameLst>
                                      </p:cBhvr>
                                      <p:tavLst>
                                        <p:tav tm="0" fmla="#ppt_y-sin(pi*$)/81">
                                          <p:val>
                                            <p:fltVal val="0"/>
                                          </p:val>
                                        </p:tav>
                                        <p:tav tm="100000">
                                          <p:val>
                                            <p:fltVal val="1"/>
                                          </p:val>
                                        </p:tav>
                                      </p:tavLst>
                                    </p:anim>
                                    <p:animScale>
                                      <p:cBhvr>
                                        <p:cTn id="128" dur="10">
                                          <p:stCondLst>
                                            <p:cond delay="244"/>
                                          </p:stCondLst>
                                        </p:cTn>
                                        <p:tgtEl>
                                          <p:spTgt spid="8"/>
                                        </p:tgtEl>
                                      </p:cBhvr>
                                      <p:to x="100000" y="60000"/>
                                    </p:animScale>
                                    <p:animScale>
                                      <p:cBhvr>
                                        <p:cTn id="129" dur="62" decel="50000">
                                          <p:stCondLst>
                                            <p:cond delay="254"/>
                                          </p:stCondLst>
                                        </p:cTn>
                                        <p:tgtEl>
                                          <p:spTgt spid="8"/>
                                        </p:tgtEl>
                                      </p:cBhvr>
                                      <p:to x="100000" y="100000"/>
                                    </p:animScale>
                                    <p:animScale>
                                      <p:cBhvr>
                                        <p:cTn id="130" dur="10">
                                          <p:stCondLst>
                                            <p:cond delay="492"/>
                                          </p:stCondLst>
                                        </p:cTn>
                                        <p:tgtEl>
                                          <p:spTgt spid="8"/>
                                        </p:tgtEl>
                                      </p:cBhvr>
                                      <p:to x="100000" y="80000"/>
                                    </p:animScale>
                                    <p:animScale>
                                      <p:cBhvr>
                                        <p:cTn id="131" dur="62" decel="50000">
                                          <p:stCondLst>
                                            <p:cond delay="502"/>
                                          </p:stCondLst>
                                        </p:cTn>
                                        <p:tgtEl>
                                          <p:spTgt spid="8"/>
                                        </p:tgtEl>
                                      </p:cBhvr>
                                      <p:to x="100000" y="100000"/>
                                    </p:animScale>
                                    <p:animScale>
                                      <p:cBhvr>
                                        <p:cTn id="132" dur="10">
                                          <p:stCondLst>
                                            <p:cond delay="616"/>
                                          </p:stCondLst>
                                        </p:cTn>
                                        <p:tgtEl>
                                          <p:spTgt spid="8"/>
                                        </p:tgtEl>
                                      </p:cBhvr>
                                      <p:to x="100000" y="90000"/>
                                    </p:animScale>
                                    <p:animScale>
                                      <p:cBhvr>
                                        <p:cTn id="133" dur="62" decel="50000">
                                          <p:stCondLst>
                                            <p:cond delay="625"/>
                                          </p:stCondLst>
                                        </p:cTn>
                                        <p:tgtEl>
                                          <p:spTgt spid="8"/>
                                        </p:tgtEl>
                                      </p:cBhvr>
                                      <p:to x="100000" y="100000"/>
                                    </p:animScale>
                                    <p:animScale>
                                      <p:cBhvr>
                                        <p:cTn id="134" dur="10">
                                          <p:stCondLst>
                                            <p:cond delay="678"/>
                                          </p:stCondLst>
                                        </p:cTn>
                                        <p:tgtEl>
                                          <p:spTgt spid="8"/>
                                        </p:tgtEl>
                                      </p:cBhvr>
                                      <p:to x="100000" y="95000"/>
                                    </p:animScale>
                                    <p:animScale>
                                      <p:cBhvr>
                                        <p:cTn id="135" dur="62" decel="50000">
                                          <p:stCondLst>
                                            <p:cond delay="688"/>
                                          </p:stCondLst>
                                        </p:cTn>
                                        <p:tgtEl>
                                          <p:spTgt spid="8"/>
                                        </p:tgtEl>
                                      </p:cBhvr>
                                      <p:to x="100000" y="100000"/>
                                    </p:animScale>
                                  </p:childTnLst>
                                </p:cTn>
                              </p:par>
                            </p:childTnLst>
                          </p:cTn>
                        </p:par>
                        <p:par>
                          <p:cTn id="136" fill="hold">
                            <p:stCondLst>
                              <p:cond delay="750"/>
                            </p:stCondLst>
                            <p:childTnLst>
                              <p:par>
                                <p:cTn id="137" presetID="22" presetClass="entr" presetSubtype="8" fill="hold" grpId="0" nodeType="afterEffect">
                                  <p:stCondLst>
                                    <p:cond delay="0"/>
                                  </p:stCondLst>
                                  <p:childTnLst>
                                    <p:set>
                                      <p:cBhvr>
                                        <p:cTn id="138" dur="1" fill="hold">
                                          <p:stCondLst>
                                            <p:cond delay="0"/>
                                          </p:stCondLst>
                                        </p:cTn>
                                        <p:tgtEl>
                                          <p:spTgt spid="11"/>
                                        </p:tgtEl>
                                        <p:attrNameLst>
                                          <p:attrName>style.visibility</p:attrName>
                                        </p:attrNameLst>
                                      </p:cBhvr>
                                      <p:to>
                                        <p:strVal val="visible"/>
                                      </p:to>
                                    </p:set>
                                    <p:animEffect transition="in" filter="wipe(left)">
                                      <p:cBhvr>
                                        <p:cTn id="1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1" grpId="0"/>
      <p:bldP spid="19" grpId="0"/>
      <p:bldP spid="23"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1000" b="-1000"/>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B24DD5B8-AE1C-9498-C7B5-38092234BF33}"/>
              </a:ext>
            </a:extLst>
          </p:cNvPr>
          <p:cNvSpPr txBox="1"/>
          <p:nvPr/>
        </p:nvSpPr>
        <p:spPr>
          <a:xfrm>
            <a:off x="336266" y="730625"/>
            <a:ext cx="2971038" cy="2862322"/>
          </a:xfrm>
          <a:prstGeom prst="rect">
            <a:avLst/>
          </a:prstGeom>
          <a:noFill/>
        </p:spPr>
        <p:txBody>
          <a:bodyPr wrap="square">
            <a:spAutoFit/>
          </a:bodyPr>
          <a:lstStyle/>
          <a:p>
            <a:r>
              <a:rPr lang="es-ES" b="1" dirty="0"/>
              <a:t>“Orar es</a:t>
            </a:r>
          </a:p>
          <a:p>
            <a:r>
              <a:rPr lang="es-ES" b="1" dirty="0"/>
              <a:t>__________________________________________________________________________________________________________________________________ _______________________________________________________________________________________________________”. </a:t>
            </a:r>
          </a:p>
        </p:txBody>
      </p:sp>
      <p:sp>
        <p:nvSpPr>
          <p:cNvPr id="5" name="CuadroTexto 4">
            <a:extLst>
              <a:ext uri="{FF2B5EF4-FFF2-40B4-BE49-F238E27FC236}">
                <a16:creationId xmlns:a16="http://schemas.microsoft.com/office/drawing/2014/main" id="{EA966FC1-18EA-A21C-99B0-566BD3F7936E}"/>
              </a:ext>
            </a:extLst>
          </p:cNvPr>
          <p:cNvSpPr txBox="1"/>
          <p:nvPr/>
        </p:nvSpPr>
        <p:spPr>
          <a:xfrm>
            <a:off x="181699" y="3989153"/>
            <a:ext cx="3607084" cy="646331"/>
          </a:xfrm>
          <a:prstGeom prst="rect">
            <a:avLst/>
          </a:prstGeom>
          <a:noFill/>
        </p:spPr>
        <p:txBody>
          <a:bodyPr wrap="square">
            <a:spAutoFit/>
          </a:bodyPr>
          <a:lstStyle/>
          <a:p>
            <a:r>
              <a:rPr lang="es-ES" b="1" dirty="0"/>
              <a:t>Orar es el acto de abrir nuestro corazón a Dios como a un amigo. </a:t>
            </a:r>
          </a:p>
        </p:txBody>
      </p:sp>
      <p:sp>
        <p:nvSpPr>
          <p:cNvPr id="7" name="CuadroTexto 6">
            <a:extLst>
              <a:ext uri="{FF2B5EF4-FFF2-40B4-BE49-F238E27FC236}">
                <a16:creationId xmlns:a16="http://schemas.microsoft.com/office/drawing/2014/main" id="{E3E51CC4-5DD0-2B0D-B4EA-D7219882DE64}"/>
              </a:ext>
            </a:extLst>
          </p:cNvPr>
          <p:cNvSpPr txBox="1"/>
          <p:nvPr/>
        </p:nvSpPr>
        <p:spPr>
          <a:xfrm>
            <a:off x="364080" y="5553898"/>
            <a:ext cx="5236621" cy="1200329"/>
          </a:xfrm>
          <a:prstGeom prst="rect">
            <a:avLst/>
          </a:prstGeom>
          <a:noFill/>
        </p:spPr>
        <p:txBody>
          <a:bodyPr wrap="square">
            <a:spAutoFit/>
          </a:bodyPr>
          <a:lstStyle/>
          <a:p>
            <a:r>
              <a:rPr lang="es-ES" b="1" dirty="0"/>
              <a:t>No es que se necesite esto para que Dios sepa lo que somos, sino a fin de capacitarnos para recibirle. La oración no baja a Dios hacia nosotros, antes bien nos eleva a Él.</a:t>
            </a:r>
            <a:endParaRPr lang="es-ES" dirty="0"/>
          </a:p>
        </p:txBody>
      </p:sp>
      <p:pic>
        <p:nvPicPr>
          <p:cNvPr id="2" name="Imagen 1">
            <a:extLst>
              <a:ext uri="{FF2B5EF4-FFF2-40B4-BE49-F238E27FC236}">
                <a16:creationId xmlns:a16="http://schemas.microsoft.com/office/drawing/2014/main" id="{141B3B09-07C8-3019-491C-B2FB82FC420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5954" y="113019"/>
            <a:ext cx="800326" cy="548537"/>
          </a:xfrm>
          <a:prstGeom prst="rect">
            <a:avLst/>
          </a:prstGeom>
          <a:effectLst>
            <a:outerShdw blurRad="50800" dist="38100" dir="5400000" algn="t" rotWithShape="0">
              <a:prstClr val="black">
                <a:alpha val="40000"/>
              </a:prstClr>
            </a:outerShdw>
          </a:effectLst>
        </p:spPr>
      </p:pic>
      <p:grpSp>
        <p:nvGrpSpPr>
          <p:cNvPr id="6" name="Grupo 5">
            <a:extLst>
              <a:ext uri="{FF2B5EF4-FFF2-40B4-BE49-F238E27FC236}">
                <a16:creationId xmlns:a16="http://schemas.microsoft.com/office/drawing/2014/main" id="{3827FDDD-E392-A8A5-0521-E5A050CB966A}"/>
              </a:ext>
            </a:extLst>
          </p:cNvPr>
          <p:cNvGrpSpPr/>
          <p:nvPr/>
        </p:nvGrpSpPr>
        <p:grpSpPr>
          <a:xfrm>
            <a:off x="764285" y="103773"/>
            <a:ext cx="2969427" cy="538595"/>
            <a:chOff x="764285" y="2612876"/>
            <a:chExt cx="2969427" cy="538595"/>
          </a:xfrm>
          <a:effectLst>
            <a:outerShdw blurRad="50800" dist="38100" dir="5400000" algn="t" rotWithShape="0">
              <a:prstClr val="black">
                <a:alpha val="40000"/>
              </a:prstClr>
            </a:outerShdw>
          </a:effectLst>
        </p:grpSpPr>
        <p:pic>
          <p:nvPicPr>
            <p:cNvPr id="8" name="Imagen 7">
              <a:extLst>
                <a:ext uri="{FF2B5EF4-FFF2-40B4-BE49-F238E27FC236}">
                  <a16:creationId xmlns:a16="http://schemas.microsoft.com/office/drawing/2014/main" id="{421D61D6-0C21-B082-EB27-FDB137F8BCE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2955715" y="2612876"/>
              <a:ext cx="777997" cy="523803"/>
            </a:xfrm>
            <a:prstGeom prst="rect">
              <a:avLst/>
            </a:prstGeom>
            <a:effectLst/>
          </p:spPr>
        </p:pic>
        <p:pic>
          <p:nvPicPr>
            <p:cNvPr id="9" name="Imagen 8">
              <a:extLst>
                <a:ext uri="{FF2B5EF4-FFF2-40B4-BE49-F238E27FC236}">
                  <a16:creationId xmlns:a16="http://schemas.microsoft.com/office/drawing/2014/main" id="{1693E888-F72C-294C-EB3A-9759497FC88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64285" y="2617499"/>
              <a:ext cx="2543019" cy="533972"/>
            </a:xfrm>
            <a:prstGeom prst="rect">
              <a:avLst/>
            </a:prstGeom>
            <a:effectLst/>
          </p:spPr>
        </p:pic>
      </p:grpSp>
      <p:sp>
        <p:nvSpPr>
          <p:cNvPr id="10" name="CuadroTexto 9">
            <a:extLst>
              <a:ext uri="{FF2B5EF4-FFF2-40B4-BE49-F238E27FC236}">
                <a16:creationId xmlns:a16="http://schemas.microsoft.com/office/drawing/2014/main" id="{41FF6E49-218E-5992-ACAA-68BB395B8AB9}"/>
              </a:ext>
            </a:extLst>
          </p:cNvPr>
          <p:cNvSpPr txBox="1"/>
          <p:nvPr/>
        </p:nvSpPr>
        <p:spPr>
          <a:xfrm>
            <a:off x="884590" y="190716"/>
            <a:ext cx="2422714" cy="369332"/>
          </a:xfrm>
          <a:prstGeom prst="rect">
            <a:avLst/>
          </a:prstGeom>
          <a:noFill/>
        </p:spPr>
        <p:txBody>
          <a:bodyPr wrap="square">
            <a:spAutoFit/>
          </a:bodyPr>
          <a:lstStyle/>
          <a:p>
            <a:pPr algn="ctr"/>
            <a:r>
              <a:rPr lang="es-ES" b="1" dirty="0"/>
              <a:t>Termina la definición: </a:t>
            </a:r>
          </a:p>
        </p:txBody>
      </p:sp>
      <p:sp>
        <p:nvSpPr>
          <p:cNvPr id="11" name="CuadroTexto 10">
            <a:extLst>
              <a:ext uri="{FF2B5EF4-FFF2-40B4-BE49-F238E27FC236}">
                <a16:creationId xmlns:a16="http://schemas.microsoft.com/office/drawing/2014/main" id="{6EFE5C22-621F-4ACC-5681-2CE60FC159A6}"/>
              </a:ext>
            </a:extLst>
          </p:cNvPr>
          <p:cNvSpPr txBox="1"/>
          <p:nvPr/>
        </p:nvSpPr>
        <p:spPr>
          <a:xfrm>
            <a:off x="399780" y="146861"/>
            <a:ext cx="409417" cy="461665"/>
          </a:xfrm>
          <a:prstGeom prst="rect">
            <a:avLst/>
          </a:prstGeom>
          <a:noFill/>
        </p:spPr>
        <p:txBody>
          <a:bodyPr wrap="square" rtlCol="0">
            <a:spAutoFit/>
          </a:bodyPr>
          <a:lstStyle/>
          <a:p>
            <a:pPr algn="ctr"/>
            <a:r>
              <a:rPr lang="es-ES" sz="2400" b="1" dirty="0"/>
              <a:t>3</a:t>
            </a:r>
          </a:p>
        </p:txBody>
      </p:sp>
      <p:pic>
        <p:nvPicPr>
          <p:cNvPr id="12" name="Imagen 11">
            <a:extLst>
              <a:ext uri="{FF2B5EF4-FFF2-40B4-BE49-F238E27FC236}">
                <a16:creationId xmlns:a16="http://schemas.microsoft.com/office/drawing/2014/main" id="{BE82B5D0-647C-9B4D-A0DA-9591BE799DF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25954" y="4962239"/>
            <a:ext cx="800326" cy="548537"/>
          </a:xfrm>
          <a:prstGeom prst="rect">
            <a:avLst/>
          </a:prstGeom>
          <a:effectLst>
            <a:outerShdw blurRad="50800" dist="38100" dir="5400000" algn="t" rotWithShape="0">
              <a:prstClr val="black">
                <a:alpha val="40000"/>
              </a:prstClr>
            </a:outerShdw>
          </a:effectLst>
        </p:spPr>
      </p:pic>
      <p:sp>
        <p:nvSpPr>
          <p:cNvPr id="17" name="CuadroTexto 16">
            <a:extLst>
              <a:ext uri="{FF2B5EF4-FFF2-40B4-BE49-F238E27FC236}">
                <a16:creationId xmlns:a16="http://schemas.microsoft.com/office/drawing/2014/main" id="{F8392142-8903-DC70-F00E-29FCA250189B}"/>
              </a:ext>
            </a:extLst>
          </p:cNvPr>
          <p:cNvSpPr txBox="1"/>
          <p:nvPr/>
        </p:nvSpPr>
        <p:spPr>
          <a:xfrm>
            <a:off x="393431" y="4993983"/>
            <a:ext cx="409417" cy="461665"/>
          </a:xfrm>
          <a:prstGeom prst="rect">
            <a:avLst/>
          </a:prstGeom>
          <a:noFill/>
        </p:spPr>
        <p:txBody>
          <a:bodyPr wrap="square" rtlCol="0">
            <a:spAutoFit/>
          </a:bodyPr>
          <a:lstStyle/>
          <a:p>
            <a:pPr algn="ctr"/>
            <a:r>
              <a:rPr lang="es-ES" sz="2400" b="1" dirty="0"/>
              <a:t>4</a:t>
            </a:r>
          </a:p>
        </p:txBody>
      </p:sp>
      <p:pic>
        <p:nvPicPr>
          <p:cNvPr id="18" name="Imagen 17">
            <a:extLst>
              <a:ext uri="{FF2B5EF4-FFF2-40B4-BE49-F238E27FC236}">
                <a16:creationId xmlns:a16="http://schemas.microsoft.com/office/drawing/2014/main" id="{2742A082-1BFC-28F3-0CB7-6920AD12B20C}"/>
              </a:ext>
            </a:extLst>
          </p:cNvPr>
          <p:cNvPicPr>
            <a:picLocks noChangeAspect="1"/>
          </p:cNvPicPr>
          <p:nvPr/>
        </p:nvPicPr>
        <p:blipFill rotWithShape="1">
          <a:blip r:embed="rId6">
            <a:extLst>
              <a:ext uri="{28A0092B-C50C-407E-A947-70E740481C1C}">
                <a14:useLocalDpi xmlns:a14="http://schemas.microsoft.com/office/drawing/2010/main" val="0"/>
              </a:ext>
            </a:extLst>
          </a:blip>
          <a:srcRect t="2283" b="14514"/>
          <a:stretch>
            <a:fillRect/>
          </a:stretch>
        </p:blipFill>
        <p:spPr>
          <a:xfrm>
            <a:off x="6271169" y="4185208"/>
            <a:ext cx="5474745" cy="2591672"/>
          </a:xfrm>
          <a:prstGeom prst="rect">
            <a:avLst/>
          </a:prstGeom>
          <a:ln w="38100" cap="sq">
            <a:solidFill>
              <a:srgbClr val="3AE1FA"/>
            </a:solidFill>
            <a:prstDash val="solid"/>
            <a:miter lim="800000"/>
          </a:ln>
          <a:effectLst>
            <a:outerShdw blurRad="50800" dist="38100" dir="2700000" algn="tl" rotWithShape="0">
              <a:srgbClr val="000000">
                <a:alpha val="43000"/>
              </a:srgbClr>
            </a:outerShdw>
          </a:effectLst>
        </p:spPr>
      </p:pic>
      <p:pic>
        <p:nvPicPr>
          <p:cNvPr id="22" name="Imagen 21">
            <a:extLst>
              <a:ext uri="{FF2B5EF4-FFF2-40B4-BE49-F238E27FC236}">
                <a16:creationId xmlns:a16="http://schemas.microsoft.com/office/drawing/2014/main" id="{2563818F-0EFC-E144-7F7F-3553F77EA589}"/>
              </a:ext>
            </a:extLst>
          </p:cNvPr>
          <p:cNvPicPr>
            <a:picLocks noChangeAspect="1"/>
          </p:cNvPicPr>
          <p:nvPr/>
        </p:nvPicPr>
        <p:blipFill>
          <a:blip r:embed="rId7">
            <a:extLst>
              <a:ext uri="{28A0092B-C50C-407E-A947-70E740481C1C}">
                <a14:useLocalDpi xmlns:a14="http://schemas.microsoft.com/office/drawing/2010/main" val="0"/>
              </a:ext>
            </a:extLst>
          </a:blip>
          <a:srcRect t="11026" b="11026"/>
          <a:stretch/>
        </p:blipFill>
        <p:spPr>
          <a:xfrm>
            <a:off x="3977772" y="103773"/>
            <a:ext cx="8047081" cy="4704348"/>
          </a:xfrm>
          <a:prstGeom prst="rect">
            <a:avLst/>
          </a:prstGeom>
          <a:effectLst>
            <a:outerShdw blurRad="76200" dist="38100" dir="5400000" algn="t" rotWithShape="0">
              <a:srgbClr val="3AFA8B"/>
            </a:outerShdw>
          </a:effectLst>
        </p:spPr>
      </p:pic>
      <p:grpSp>
        <p:nvGrpSpPr>
          <p:cNvPr id="13" name="Grupo 12">
            <a:extLst>
              <a:ext uri="{FF2B5EF4-FFF2-40B4-BE49-F238E27FC236}">
                <a16:creationId xmlns:a16="http://schemas.microsoft.com/office/drawing/2014/main" id="{60FA5BBD-6772-D4CC-D78E-16CCFE86061A}"/>
              </a:ext>
            </a:extLst>
          </p:cNvPr>
          <p:cNvGrpSpPr/>
          <p:nvPr/>
        </p:nvGrpSpPr>
        <p:grpSpPr>
          <a:xfrm>
            <a:off x="756756" y="4950548"/>
            <a:ext cx="5188449" cy="548536"/>
            <a:chOff x="726185" y="2620017"/>
            <a:chExt cx="5188449" cy="548536"/>
          </a:xfrm>
          <a:effectLst>
            <a:outerShdw blurRad="50800" dist="38100" dir="5400000" algn="t" rotWithShape="0">
              <a:prstClr val="black">
                <a:alpha val="40000"/>
              </a:prstClr>
            </a:outerShdw>
          </a:effectLst>
        </p:grpSpPr>
        <p:pic>
          <p:nvPicPr>
            <p:cNvPr id="15" name="Imagen 14">
              <a:extLst>
                <a:ext uri="{FF2B5EF4-FFF2-40B4-BE49-F238E27FC236}">
                  <a16:creationId xmlns:a16="http://schemas.microsoft.com/office/drawing/2014/main" id="{911D0C7E-E79C-3600-C34D-531871F304D9}"/>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26185" y="2620017"/>
              <a:ext cx="4988815" cy="548536"/>
            </a:xfrm>
            <a:prstGeom prst="rect">
              <a:avLst/>
            </a:prstGeom>
            <a:effectLst/>
          </p:spPr>
        </p:pic>
        <p:pic>
          <p:nvPicPr>
            <p:cNvPr id="14" name="Imagen 13">
              <a:extLst>
                <a:ext uri="{FF2B5EF4-FFF2-40B4-BE49-F238E27FC236}">
                  <a16:creationId xmlns:a16="http://schemas.microsoft.com/office/drawing/2014/main" id="{C786AF3E-A425-9273-ED43-E3CC3FC05D3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5201066" y="2661439"/>
              <a:ext cx="713568" cy="489074"/>
            </a:xfrm>
            <a:prstGeom prst="rect">
              <a:avLst/>
            </a:prstGeom>
            <a:effectLst/>
          </p:spPr>
        </p:pic>
      </p:grpSp>
      <p:sp>
        <p:nvSpPr>
          <p:cNvPr id="16" name="CuadroTexto 15">
            <a:extLst>
              <a:ext uri="{FF2B5EF4-FFF2-40B4-BE49-F238E27FC236}">
                <a16:creationId xmlns:a16="http://schemas.microsoft.com/office/drawing/2014/main" id="{E9CB543A-2AFF-7728-E8B9-F4606BB5FA7C}"/>
              </a:ext>
            </a:extLst>
          </p:cNvPr>
          <p:cNvSpPr txBox="1"/>
          <p:nvPr/>
        </p:nvSpPr>
        <p:spPr>
          <a:xfrm>
            <a:off x="937340" y="5023764"/>
            <a:ext cx="4748204" cy="369332"/>
          </a:xfrm>
          <a:prstGeom prst="rect">
            <a:avLst/>
          </a:prstGeom>
          <a:noFill/>
        </p:spPr>
        <p:txBody>
          <a:bodyPr wrap="square">
            <a:spAutoFit/>
          </a:bodyPr>
          <a:lstStyle/>
          <a:p>
            <a:pPr algn="ctr"/>
            <a:r>
              <a:rPr lang="es-ES" b="1" dirty="0"/>
              <a:t>¿Cuáles son los propósitos de la oración? </a:t>
            </a:r>
          </a:p>
        </p:txBody>
      </p:sp>
    </p:spTree>
    <p:extLst>
      <p:ext uri="{BB962C8B-B14F-4D97-AF65-F5344CB8AC3E}">
        <p14:creationId xmlns:p14="http://schemas.microsoft.com/office/powerpoint/2010/main" val="3504701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9" presetClass="entr" presetSubtype="0" decel="10000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 calcmode="lin" valueType="num">
                                      <p:cBhvr>
                                        <p:cTn id="19" dur="500" fill="hold"/>
                                        <p:tgtEl>
                                          <p:spTgt spid="11"/>
                                        </p:tgtEl>
                                        <p:attrNameLst>
                                          <p:attrName>style.rotation</p:attrName>
                                        </p:attrNameLst>
                                      </p:cBhvr>
                                      <p:tavLst>
                                        <p:tav tm="0">
                                          <p:val>
                                            <p:fltVal val="360"/>
                                          </p:val>
                                        </p:tav>
                                        <p:tav tm="100000">
                                          <p:val>
                                            <p:fltVal val="0"/>
                                          </p:val>
                                        </p:tav>
                                      </p:tavLst>
                                    </p:anim>
                                    <p:animEffect transition="in" filter="fade">
                                      <p:cBhvr>
                                        <p:cTn id="20" dur="500"/>
                                        <p:tgtEl>
                                          <p:spTgt spid="11"/>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outVertical)">
                                      <p:cBhvr>
                                        <p:cTn id="23" dur="500"/>
                                        <p:tgtEl>
                                          <p:spTgt spid="10"/>
                                        </p:tgtEl>
                                      </p:cBhvr>
                                    </p:animEffect>
                                  </p:childTnLst>
                                </p:cTn>
                              </p:par>
                            </p:childTnLst>
                          </p:cTn>
                        </p:par>
                        <p:par>
                          <p:cTn id="24" fill="hold">
                            <p:stCondLst>
                              <p:cond delay="1500"/>
                            </p:stCondLst>
                            <p:childTnLst>
                              <p:par>
                                <p:cTn id="25" presetID="31" presetClass="entr" presetSubtype="0"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1000" fill="hold"/>
                                        <p:tgtEl>
                                          <p:spTgt spid="22"/>
                                        </p:tgtEl>
                                        <p:attrNameLst>
                                          <p:attrName>ppt_w</p:attrName>
                                        </p:attrNameLst>
                                      </p:cBhvr>
                                      <p:tavLst>
                                        <p:tav tm="0">
                                          <p:val>
                                            <p:fltVal val="0"/>
                                          </p:val>
                                        </p:tav>
                                        <p:tav tm="100000">
                                          <p:val>
                                            <p:strVal val="#ppt_w"/>
                                          </p:val>
                                        </p:tav>
                                      </p:tavLst>
                                    </p:anim>
                                    <p:anim calcmode="lin" valueType="num">
                                      <p:cBhvr>
                                        <p:cTn id="28" dur="1000" fill="hold"/>
                                        <p:tgtEl>
                                          <p:spTgt spid="22"/>
                                        </p:tgtEl>
                                        <p:attrNameLst>
                                          <p:attrName>ppt_h</p:attrName>
                                        </p:attrNameLst>
                                      </p:cBhvr>
                                      <p:tavLst>
                                        <p:tav tm="0">
                                          <p:val>
                                            <p:fltVal val="0"/>
                                          </p:val>
                                        </p:tav>
                                        <p:tav tm="100000">
                                          <p:val>
                                            <p:strVal val="#ppt_h"/>
                                          </p:val>
                                        </p:tav>
                                      </p:tavLst>
                                    </p:anim>
                                    <p:anim calcmode="lin" valueType="num">
                                      <p:cBhvr>
                                        <p:cTn id="29" dur="1000" fill="hold"/>
                                        <p:tgtEl>
                                          <p:spTgt spid="22"/>
                                        </p:tgtEl>
                                        <p:attrNameLst>
                                          <p:attrName>style.rotation</p:attrName>
                                        </p:attrNameLst>
                                      </p:cBhvr>
                                      <p:tavLst>
                                        <p:tav tm="0">
                                          <p:val>
                                            <p:fltVal val="90"/>
                                          </p:val>
                                        </p:tav>
                                        <p:tav tm="100000">
                                          <p:val>
                                            <p:fltVal val="0"/>
                                          </p:val>
                                        </p:tav>
                                      </p:tavLst>
                                    </p:anim>
                                    <p:animEffect transition="in" filter="fade">
                                      <p:cBhvr>
                                        <p:cTn id="30" dur="1000"/>
                                        <p:tgtEl>
                                          <p:spTgt spid="22"/>
                                        </p:tgtEl>
                                      </p:cBhvr>
                                    </p:animEffect>
                                  </p:childTnLst>
                                </p:cTn>
                              </p:par>
                            </p:childTnLst>
                          </p:cTn>
                        </p:par>
                        <p:par>
                          <p:cTn id="31" fill="hold">
                            <p:stCondLst>
                              <p:cond delay="2500"/>
                            </p:stCondLst>
                            <p:childTnLst>
                              <p:par>
                                <p:cTn id="32" presetID="22" presetClass="entr" presetSubtype="8" fill="hold" grpId="0"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left)">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left)">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23" presetClass="entr" presetSubtype="32"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500" fill="hold"/>
                                        <p:tgtEl>
                                          <p:spTgt spid="12"/>
                                        </p:tgtEl>
                                        <p:attrNameLst>
                                          <p:attrName>ppt_w</p:attrName>
                                        </p:attrNameLst>
                                      </p:cBhvr>
                                      <p:tavLst>
                                        <p:tav tm="0">
                                          <p:val>
                                            <p:strVal val="4*#ppt_w"/>
                                          </p:val>
                                        </p:tav>
                                        <p:tav tm="100000">
                                          <p:val>
                                            <p:strVal val="#ppt_w"/>
                                          </p:val>
                                        </p:tav>
                                      </p:tavLst>
                                    </p:anim>
                                    <p:anim calcmode="lin" valueType="num">
                                      <p:cBhvr>
                                        <p:cTn id="45" dur="500" fill="hold"/>
                                        <p:tgtEl>
                                          <p:spTgt spid="12"/>
                                        </p:tgtEl>
                                        <p:attrNameLst>
                                          <p:attrName>ppt_h</p:attrName>
                                        </p:attrNameLst>
                                      </p:cBhvr>
                                      <p:tavLst>
                                        <p:tav tm="0">
                                          <p:val>
                                            <p:strVal val="4*#ppt_h"/>
                                          </p:val>
                                        </p:tav>
                                        <p:tav tm="100000">
                                          <p:val>
                                            <p:strVal val="#ppt_h"/>
                                          </p:val>
                                        </p:tav>
                                      </p:tavLst>
                                    </p:anim>
                                  </p:childTnLst>
                                </p:cTn>
                              </p:par>
                            </p:childTnLst>
                          </p:cTn>
                        </p:par>
                        <p:par>
                          <p:cTn id="46" fill="hold">
                            <p:stCondLst>
                              <p:cond delay="500"/>
                            </p:stCondLst>
                            <p:childTnLst>
                              <p:par>
                                <p:cTn id="47" presetID="2" presetClass="entr" presetSubtype="2" fill="hold" nodeType="after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1+#ppt_w/2"/>
                                          </p:val>
                                        </p:tav>
                                        <p:tav tm="100000">
                                          <p:val>
                                            <p:strVal val="#ppt_x"/>
                                          </p:val>
                                        </p:tav>
                                      </p:tavLst>
                                    </p:anim>
                                    <p:anim calcmode="lin" valueType="num">
                                      <p:cBhvr additive="base">
                                        <p:cTn id="50" dur="500" fill="hold"/>
                                        <p:tgtEl>
                                          <p:spTgt spid="13"/>
                                        </p:tgtEl>
                                        <p:attrNameLst>
                                          <p:attrName>ppt_y</p:attrName>
                                        </p:attrNameLst>
                                      </p:cBhvr>
                                      <p:tavLst>
                                        <p:tav tm="0">
                                          <p:val>
                                            <p:strVal val="#ppt_y"/>
                                          </p:val>
                                        </p:tav>
                                        <p:tav tm="100000">
                                          <p:val>
                                            <p:strVal val="#ppt_y"/>
                                          </p:val>
                                        </p:tav>
                                      </p:tavLst>
                                    </p:anim>
                                  </p:childTnLst>
                                </p:cTn>
                              </p:par>
                            </p:childTnLst>
                          </p:cTn>
                        </p:par>
                        <p:par>
                          <p:cTn id="51" fill="hold">
                            <p:stCondLst>
                              <p:cond delay="1000"/>
                            </p:stCondLst>
                            <p:childTnLst>
                              <p:par>
                                <p:cTn id="52" presetID="49" presetClass="entr" presetSubtype="0" decel="100000" fill="hold" grpId="0" nodeType="afterEffect">
                                  <p:stCondLst>
                                    <p:cond delay="0"/>
                                  </p:stCondLst>
                                  <p:childTnLst>
                                    <p:set>
                                      <p:cBhvr>
                                        <p:cTn id="53" dur="1" fill="hold">
                                          <p:stCondLst>
                                            <p:cond delay="0"/>
                                          </p:stCondLst>
                                        </p:cTn>
                                        <p:tgtEl>
                                          <p:spTgt spid="17"/>
                                        </p:tgtEl>
                                        <p:attrNameLst>
                                          <p:attrName>style.visibility</p:attrName>
                                        </p:attrNameLst>
                                      </p:cBhvr>
                                      <p:to>
                                        <p:strVal val="visible"/>
                                      </p:to>
                                    </p:set>
                                    <p:anim calcmode="lin" valueType="num">
                                      <p:cBhvr>
                                        <p:cTn id="54" dur="500" fill="hold"/>
                                        <p:tgtEl>
                                          <p:spTgt spid="17"/>
                                        </p:tgtEl>
                                        <p:attrNameLst>
                                          <p:attrName>ppt_w</p:attrName>
                                        </p:attrNameLst>
                                      </p:cBhvr>
                                      <p:tavLst>
                                        <p:tav tm="0">
                                          <p:val>
                                            <p:fltVal val="0"/>
                                          </p:val>
                                        </p:tav>
                                        <p:tav tm="100000">
                                          <p:val>
                                            <p:strVal val="#ppt_w"/>
                                          </p:val>
                                        </p:tav>
                                      </p:tavLst>
                                    </p:anim>
                                    <p:anim calcmode="lin" valueType="num">
                                      <p:cBhvr>
                                        <p:cTn id="55" dur="500" fill="hold"/>
                                        <p:tgtEl>
                                          <p:spTgt spid="17"/>
                                        </p:tgtEl>
                                        <p:attrNameLst>
                                          <p:attrName>ppt_h</p:attrName>
                                        </p:attrNameLst>
                                      </p:cBhvr>
                                      <p:tavLst>
                                        <p:tav tm="0">
                                          <p:val>
                                            <p:fltVal val="0"/>
                                          </p:val>
                                        </p:tav>
                                        <p:tav tm="100000">
                                          <p:val>
                                            <p:strVal val="#ppt_h"/>
                                          </p:val>
                                        </p:tav>
                                      </p:tavLst>
                                    </p:anim>
                                    <p:anim calcmode="lin" valueType="num">
                                      <p:cBhvr>
                                        <p:cTn id="56" dur="500" fill="hold"/>
                                        <p:tgtEl>
                                          <p:spTgt spid="17"/>
                                        </p:tgtEl>
                                        <p:attrNameLst>
                                          <p:attrName>style.rotation</p:attrName>
                                        </p:attrNameLst>
                                      </p:cBhvr>
                                      <p:tavLst>
                                        <p:tav tm="0">
                                          <p:val>
                                            <p:fltVal val="360"/>
                                          </p:val>
                                        </p:tav>
                                        <p:tav tm="100000">
                                          <p:val>
                                            <p:fltVal val="0"/>
                                          </p:val>
                                        </p:tav>
                                      </p:tavLst>
                                    </p:anim>
                                    <p:animEffect transition="in" filter="fade">
                                      <p:cBhvr>
                                        <p:cTn id="57" dur="500"/>
                                        <p:tgtEl>
                                          <p:spTgt spid="17"/>
                                        </p:tgtEl>
                                      </p:cBhvr>
                                    </p:animEffect>
                                  </p:childTnLst>
                                </p:cTn>
                              </p:par>
                              <p:par>
                                <p:cTn id="58" presetID="16" presetClass="entr" presetSubtype="37"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barn(outVertical)">
                                      <p:cBhvr>
                                        <p:cTn id="60" dur="500"/>
                                        <p:tgtEl>
                                          <p:spTgt spid="16"/>
                                        </p:tgtEl>
                                      </p:cBhvr>
                                    </p:animEffect>
                                  </p:childTnLst>
                                </p:cTn>
                              </p:par>
                            </p:childTnLst>
                          </p:cTn>
                        </p:par>
                        <p:par>
                          <p:cTn id="61" fill="hold">
                            <p:stCondLst>
                              <p:cond delay="1500"/>
                            </p:stCondLst>
                            <p:childTnLst>
                              <p:par>
                                <p:cTn id="62" presetID="31" presetClass="entr" presetSubtype="0" fill="hold" nodeType="afterEffect">
                                  <p:stCondLst>
                                    <p:cond delay="0"/>
                                  </p:stCondLst>
                                  <p:childTnLst>
                                    <p:set>
                                      <p:cBhvr>
                                        <p:cTn id="63" dur="1" fill="hold">
                                          <p:stCondLst>
                                            <p:cond delay="0"/>
                                          </p:stCondLst>
                                        </p:cTn>
                                        <p:tgtEl>
                                          <p:spTgt spid="18"/>
                                        </p:tgtEl>
                                        <p:attrNameLst>
                                          <p:attrName>style.visibility</p:attrName>
                                        </p:attrNameLst>
                                      </p:cBhvr>
                                      <p:to>
                                        <p:strVal val="visible"/>
                                      </p:to>
                                    </p:set>
                                    <p:anim calcmode="lin" valueType="num">
                                      <p:cBhvr>
                                        <p:cTn id="64" dur="1000" fill="hold"/>
                                        <p:tgtEl>
                                          <p:spTgt spid="18"/>
                                        </p:tgtEl>
                                        <p:attrNameLst>
                                          <p:attrName>ppt_w</p:attrName>
                                        </p:attrNameLst>
                                      </p:cBhvr>
                                      <p:tavLst>
                                        <p:tav tm="0">
                                          <p:val>
                                            <p:fltVal val="0"/>
                                          </p:val>
                                        </p:tav>
                                        <p:tav tm="100000">
                                          <p:val>
                                            <p:strVal val="#ppt_w"/>
                                          </p:val>
                                        </p:tav>
                                      </p:tavLst>
                                    </p:anim>
                                    <p:anim calcmode="lin" valueType="num">
                                      <p:cBhvr>
                                        <p:cTn id="65" dur="1000" fill="hold"/>
                                        <p:tgtEl>
                                          <p:spTgt spid="18"/>
                                        </p:tgtEl>
                                        <p:attrNameLst>
                                          <p:attrName>ppt_h</p:attrName>
                                        </p:attrNameLst>
                                      </p:cBhvr>
                                      <p:tavLst>
                                        <p:tav tm="0">
                                          <p:val>
                                            <p:fltVal val="0"/>
                                          </p:val>
                                        </p:tav>
                                        <p:tav tm="100000">
                                          <p:val>
                                            <p:strVal val="#ppt_h"/>
                                          </p:val>
                                        </p:tav>
                                      </p:tavLst>
                                    </p:anim>
                                    <p:anim calcmode="lin" valueType="num">
                                      <p:cBhvr>
                                        <p:cTn id="66" dur="1000" fill="hold"/>
                                        <p:tgtEl>
                                          <p:spTgt spid="18"/>
                                        </p:tgtEl>
                                        <p:attrNameLst>
                                          <p:attrName>style.rotation</p:attrName>
                                        </p:attrNameLst>
                                      </p:cBhvr>
                                      <p:tavLst>
                                        <p:tav tm="0">
                                          <p:val>
                                            <p:fltVal val="90"/>
                                          </p:val>
                                        </p:tav>
                                        <p:tav tm="100000">
                                          <p:val>
                                            <p:fltVal val="0"/>
                                          </p:val>
                                        </p:tav>
                                      </p:tavLst>
                                    </p:anim>
                                    <p:animEffect transition="in" filter="fade">
                                      <p:cBhvr>
                                        <p:cTn id="67" dur="10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wipe(left)">
                                      <p:cBhvr>
                                        <p:cTn id="7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10" grpId="0"/>
      <p:bldP spid="11" grpId="0"/>
      <p:bldP spid="17"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1000" b="-1000"/>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B1BA4A26-8739-B8DE-ADF6-8043B18C41E6}"/>
              </a:ext>
            </a:extLst>
          </p:cNvPr>
          <p:cNvSpPr txBox="1"/>
          <p:nvPr/>
        </p:nvSpPr>
        <p:spPr>
          <a:xfrm>
            <a:off x="258764" y="691164"/>
            <a:ext cx="6208439" cy="646331"/>
          </a:xfrm>
          <a:prstGeom prst="rect">
            <a:avLst/>
          </a:prstGeom>
          <a:noFill/>
        </p:spPr>
        <p:txBody>
          <a:bodyPr wrap="square">
            <a:spAutoFit/>
          </a:bodyPr>
          <a:lstStyle/>
          <a:p>
            <a:r>
              <a:rPr lang="es-ES" b="1" dirty="0"/>
              <a:t>Jesús imploraba de su Padre nueva provisión de fuerza, para avanzar vigorizado para el deber y la prueba. </a:t>
            </a:r>
          </a:p>
        </p:txBody>
      </p:sp>
      <p:sp>
        <p:nvSpPr>
          <p:cNvPr id="8" name="CuadroTexto 7">
            <a:extLst>
              <a:ext uri="{FF2B5EF4-FFF2-40B4-BE49-F238E27FC236}">
                <a16:creationId xmlns:a16="http://schemas.microsoft.com/office/drawing/2014/main" id="{82921D5B-A018-CB46-9712-DE63656FEC58}"/>
              </a:ext>
            </a:extLst>
          </p:cNvPr>
          <p:cNvSpPr txBox="1"/>
          <p:nvPr/>
        </p:nvSpPr>
        <p:spPr>
          <a:xfrm>
            <a:off x="258765" y="1281759"/>
            <a:ext cx="7467599" cy="1477328"/>
          </a:xfrm>
          <a:prstGeom prst="rect">
            <a:avLst/>
          </a:prstGeom>
          <a:noFill/>
        </p:spPr>
        <p:txBody>
          <a:bodyPr wrap="square">
            <a:spAutoFit/>
          </a:bodyPr>
          <a:lstStyle/>
          <a:p>
            <a:r>
              <a:rPr lang="es-ES" b="1" dirty="0"/>
              <a:t>Como humano, la oración fue para El una necesidad y un privilegio. Encontraba consuelo y gozo en la comunión con su Padre. Y si el Salvador de los hombres, el Hijo de Dios, sintió la necesidad de orar, ¡cuánto más nosotros, débiles mortales, manchados por el pecado, no debemos sentir la necesidad de orar con fervor y constancia!</a:t>
            </a:r>
          </a:p>
        </p:txBody>
      </p:sp>
      <p:sp>
        <p:nvSpPr>
          <p:cNvPr id="10" name="CuadroTexto 9">
            <a:extLst>
              <a:ext uri="{FF2B5EF4-FFF2-40B4-BE49-F238E27FC236}">
                <a16:creationId xmlns:a16="http://schemas.microsoft.com/office/drawing/2014/main" id="{44BFC70E-A1A1-313C-8E05-256263FEE197}"/>
              </a:ext>
            </a:extLst>
          </p:cNvPr>
          <p:cNvSpPr txBox="1"/>
          <p:nvPr/>
        </p:nvSpPr>
        <p:spPr>
          <a:xfrm>
            <a:off x="3362984" y="3518839"/>
            <a:ext cx="4178598" cy="1754326"/>
          </a:xfrm>
          <a:prstGeom prst="rect">
            <a:avLst/>
          </a:prstGeom>
          <a:noFill/>
        </p:spPr>
        <p:txBody>
          <a:bodyPr wrap="square">
            <a:spAutoFit/>
          </a:bodyPr>
          <a:lstStyle/>
          <a:p>
            <a:r>
              <a:rPr lang="es-ES" b="1" dirty="0"/>
              <a:t>Las tinieblas del malo cercan a aquellos que descuidan la oración. Las tentaciones secretas del enemigo los incitan al pecado; y todo porque ellos no se valen del privilegio de orar que Dios les ha concedido. </a:t>
            </a:r>
          </a:p>
        </p:txBody>
      </p:sp>
      <p:sp>
        <p:nvSpPr>
          <p:cNvPr id="12" name="CuadroTexto 11">
            <a:extLst>
              <a:ext uri="{FF2B5EF4-FFF2-40B4-BE49-F238E27FC236}">
                <a16:creationId xmlns:a16="http://schemas.microsoft.com/office/drawing/2014/main" id="{D95B49EB-03AC-AB7A-5051-B241F749D099}"/>
              </a:ext>
            </a:extLst>
          </p:cNvPr>
          <p:cNvSpPr txBox="1"/>
          <p:nvPr/>
        </p:nvSpPr>
        <p:spPr>
          <a:xfrm>
            <a:off x="135209" y="6077966"/>
            <a:ext cx="7608233" cy="646331"/>
          </a:xfrm>
          <a:prstGeom prst="rect">
            <a:avLst/>
          </a:prstGeom>
          <a:noFill/>
        </p:spPr>
        <p:txBody>
          <a:bodyPr wrap="square">
            <a:spAutoFit/>
          </a:bodyPr>
          <a:lstStyle/>
          <a:p>
            <a:r>
              <a:rPr lang="es-ES" b="1" dirty="0"/>
              <a:t>La oración es la llave en la mano de la fe para abrir el almacén del cielo, donde están atesorados los recursos infinitos de la Omnipotencia.</a:t>
            </a:r>
          </a:p>
        </p:txBody>
      </p:sp>
      <p:pic>
        <p:nvPicPr>
          <p:cNvPr id="2" name="Imagen 1">
            <a:extLst>
              <a:ext uri="{FF2B5EF4-FFF2-40B4-BE49-F238E27FC236}">
                <a16:creationId xmlns:a16="http://schemas.microsoft.com/office/drawing/2014/main" id="{0BEADAD1-7AB0-99D0-8B60-6BFC160748C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329" y="109386"/>
            <a:ext cx="800326" cy="548537"/>
          </a:xfrm>
          <a:prstGeom prst="rect">
            <a:avLst/>
          </a:prstGeom>
          <a:effectLst>
            <a:outerShdw blurRad="50800" dist="38100" dir="5400000" algn="t" rotWithShape="0">
              <a:prstClr val="black">
                <a:alpha val="40000"/>
              </a:prstClr>
            </a:outerShdw>
          </a:effectLst>
        </p:spPr>
      </p:pic>
      <p:grpSp>
        <p:nvGrpSpPr>
          <p:cNvPr id="3" name="Grupo 2">
            <a:extLst>
              <a:ext uri="{FF2B5EF4-FFF2-40B4-BE49-F238E27FC236}">
                <a16:creationId xmlns:a16="http://schemas.microsoft.com/office/drawing/2014/main" id="{B0C8143F-03B3-C0F6-E30B-C83C38E32151}"/>
              </a:ext>
            </a:extLst>
          </p:cNvPr>
          <p:cNvGrpSpPr/>
          <p:nvPr/>
        </p:nvGrpSpPr>
        <p:grpSpPr>
          <a:xfrm>
            <a:off x="670654" y="104763"/>
            <a:ext cx="10011635" cy="548538"/>
            <a:chOff x="542926" y="104763"/>
            <a:chExt cx="10139363" cy="548538"/>
          </a:xfrm>
        </p:grpSpPr>
        <p:pic>
          <p:nvPicPr>
            <p:cNvPr id="9" name="Imagen 8">
              <a:extLst>
                <a:ext uri="{FF2B5EF4-FFF2-40B4-BE49-F238E27FC236}">
                  <a16:creationId xmlns:a16="http://schemas.microsoft.com/office/drawing/2014/main" id="{FE4FE088-0A98-19A5-5246-DEEBFCAF85F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42926" y="104763"/>
              <a:ext cx="10001250" cy="548538"/>
            </a:xfrm>
            <a:prstGeom prst="rect">
              <a:avLst/>
            </a:prstGeom>
            <a:effectLst>
              <a:outerShdw blurRad="50800" dist="38100" dir="5400000" algn="t" rotWithShape="0">
                <a:prstClr val="black">
                  <a:alpha val="40000"/>
                </a:prstClr>
              </a:outerShdw>
            </a:effectLst>
          </p:spPr>
        </p:pic>
        <p:pic>
          <p:nvPicPr>
            <p:cNvPr id="7" name="Imagen 6">
              <a:extLst>
                <a:ext uri="{FF2B5EF4-FFF2-40B4-BE49-F238E27FC236}">
                  <a16:creationId xmlns:a16="http://schemas.microsoft.com/office/drawing/2014/main" id="{23445933-510D-3B41-05DE-E9269B7BA92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9968721" y="143228"/>
              <a:ext cx="713568" cy="489074"/>
            </a:xfrm>
            <a:prstGeom prst="rect">
              <a:avLst/>
            </a:prstGeom>
            <a:effectLst/>
          </p:spPr>
        </p:pic>
      </p:grpSp>
      <p:sp>
        <p:nvSpPr>
          <p:cNvPr id="13" name="CuadroTexto 12">
            <a:extLst>
              <a:ext uri="{FF2B5EF4-FFF2-40B4-BE49-F238E27FC236}">
                <a16:creationId xmlns:a16="http://schemas.microsoft.com/office/drawing/2014/main" id="{A2228D60-DB13-C03B-8B24-CCECDD85DD60}"/>
              </a:ext>
            </a:extLst>
          </p:cNvPr>
          <p:cNvSpPr txBox="1"/>
          <p:nvPr/>
        </p:nvSpPr>
        <p:spPr>
          <a:xfrm>
            <a:off x="804871" y="180338"/>
            <a:ext cx="9558329" cy="369332"/>
          </a:xfrm>
          <a:prstGeom prst="rect">
            <a:avLst/>
          </a:prstGeom>
          <a:noFill/>
        </p:spPr>
        <p:txBody>
          <a:bodyPr wrap="square">
            <a:spAutoFit/>
          </a:bodyPr>
          <a:lstStyle/>
          <a:p>
            <a:pPr algn="ctr"/>
            <a:r>
              <a:rPr lang="es-ES" b="1" dirty="0">
                <a:solidFill>
                  <a:schemeClr val="bg1"/>
                </a:solidFill>
                <a:effectLst>
                  <a:outerShdw blurRad="38100" dist="38100" dir="2700000" algn="tl">
                    <a:srgbClr val="000000">
                      <a:alpha val="43137"/>
                    </a:srgbClr>
                  </a:outerShdw>
                </a:effectLst>
              </a:rPr>
              <a:t>Enumera varias razones por las que Jesús oró con frecuencia mientras estuvo en la Tierra. </a:t>
            </a:r>
          </a:p>
        </p:txBody>
      </p:sp>
      <p:sp>
        <p:nvSpPr>
          <p:cNvPr id="14" name="CuadroTexto 13">
            <a:extLst>
              <a:ext uri="{FF2B5EF4-FFF2-40B4-BE49-F238E27FC236}">
                <a16:creationId xmlns:a16="http://schemas.microsoft.com/office/drawing/2014/main" id="{D19D7F87-292B-03DA-49CC-3E2D1F902605}"/>
              </a:ext>
            </a:extLst>
          </p:cNvPr>
          <p:cNvSpPr txBox="1"/>
          <p:nvPr/>
        </p:nvSpPr>
        <p:spPr>
          <a:xfrm>
            <a:off x="333497" y="152557"/>
            <a:ext cx="409417"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5</a:t>
            </a:r>
          </a:p>
        </p:txBody>
      </p:sp>
      <p:pic>
        <p:nvPicPr>
          <p:cNvPr id="19" name="Imagen 18">
            <a:extLst>
              <a:ext uri="{FF2B5EF4-FFF2-40B4-BE49-F238E27FC236}">
                <a16:creationId xmlns:a16="http://schemas.microsoft.com/office/drawing/2014/main" id="{D85A21CA-570F-2DDB-340E-D8577EF5358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652684" y="2935575"/>
            <a:ext cx="800324" cy="548537"/>
          </a:xfrm>
          <a:prstGeom prst="rect">
            <a:avLst/>
          </a:prstGeom>
          <a:effectLst>
            <a:outerShdw blurRad="50800" dist="38100" dir="5400000" algn="t" rotWithShape="0">
              <a:prstClr val="black">
                <a:alpha val="40000"/>
              </a:prstClr>
            </a:outerShdw>
          </a:effectLst>
        </p:spPr>
      </p:pic>
      <p:sp>
        <p:nvSpPr>
          <p:cNvPr id="20" name="CuadroTexto 19">
            <a:extLst>
              <a:ext uri="{FF2B5EF4-FFF2-40B4-BE49-F238E27FC236}">
                <a16:creationId xmlns:a16="http://schemas.microsoft.com/office/drawing/2014/main" id="{BF8DAE00-E06E-EE25-A35A-D684026E2BB7}"/>
              </a:ext>
            </a:extLst>
          </p:cNvPr>
          <p:cNvSpPr txBox="1"/>
          <p:nvPr/>
        </p:nvSpPr>
        <p:spPr>
          <a:xfrm>
            <a:off x="2920160" y="2967319"/>
            <a:ext cx="409417"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6</a:t>
            </a:r>
          </a:p>
        </p:txBody>
      </p:sp>
      <p:pic>
        <p:nvPicPr>
          <p:cNvPr id="22" name="Imagen 21">
            <a:extLst>
              <a:ext uri="{FF2B5EF4-FFF2-40B4-BE49-F238E27FC236}">
                <a16:creationId xmlns:a16="http://schemas.microsoft.com/office/drawing/2014/main" id="{67BBACC9-E84F-58D6-E3BC-BDCA0D94727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35209" y="5332623"/>
            <a:ext cx="800324" cy="548537"/>
          </a:xfrm>
          <a:prstGeom prst="rect">
            <a:avLst/>
          </a:prstGeom>
          <a:effectLst>
            <a:outerShdw blurRad="50800" dist="38100" dir="5400000" algn="t" rotWithShape="0">
              <a:prstClr val="black">
                <a:alpha val="40000"/>
              </a:prstClr>
            </a:outerShdw>
          </a:effectLst>
        </p:spPr>
      </p:pic>
      <p:grpSp>
        <p:nvGrpSpPr>
          <p:cNvPr id="5" name="Grupo 4">
            <a:extLst>
              <a:ext uri="{FF2B5EF4-FFF2-40B4-BE49-F238E27FC236}">
                <a16:creationId xmlns:a16="http://schemas.microsoft.com/office/drawing/2014/main" id="{A7066414-2559-5490-C078-E495389F6593}"/>
              </a:ext>
            </a:extLst>
          </p:cNvPr>
          <p:cNvGrpSpPr/>
          <p:nvPr/>
        </p:nvGrpSpPr>
        <p:grpSpPr>
          <a:xfrm>
            <a:off x="708362" y="5309750"/>
            <a:ext cx="7032418" cy="626273"/>
            <a:chOff x="670654" y="5309750"/>
            <a:chExt cx="7032418" cy="626273"/>
          </a:xfrm>
          <a:effectLst>
            <a:outerShdw blurRad="50800" dist="38100" dir="5400000" algn="t" rotWithShape="0">
              <a:prstClr val="black">
                <a:alpha val="40000"/>
              </a:prstClr>
            </a:outerShdw>
          </a:effectLst>
        </p:grpSpPr>
        <p:pic>
          <p:nvPicPr>
            <p:cNvPr id="21" name="Imagen 20">
              <a:extLst>
                <a:ext uri="{FF2B5EF4-FFF2-40B4-BE49-F238E27FC236}">
                  <a16:creationId xmlns:a16="http://schemas.microsoft.com/office/drawing/2014/main" id="{41FD889B-E5ED-E03D-7C6E-A92CE609826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70654" y="5309750"/>
              <a:ext cx="6662324" cy="626273"/>
            </a:xfrm>
            <a:prstGeom prst="rect">
              <a:avLst/>
            </a:prstGeom>
            <a:effectLst/>
          </p:spPr>
        </p:pic>
        <p:pic>
          <p:nvPicPr>
            <p:cNvPr id="23" name="Imagen 22">
              <a:extLst>
                <a:ext uri="{FF2B5EF4-FFF2-40B4-BE49-F238E27FC236}">
                  <a16:creationId xmlns:a16="http://schemas.microsoft.com/office/drawing/2014/main" id="{373BDEB7-B85B-2023-9027-907DC3ABCC6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H="1">
              <a:off x="6866065" y="5332623"/>
              <a:ext cx="837007" cy="581397"/>
            </a:xfrm>
            <a:prstGeom prst="rect">
              <a:avLst/>
            </a:prstGeom>
            <a:effectLst/>
          </p:spPr>
        </p:pic>
      </p:grpSp>
      <p:sp>
        <p:nvSpPr>
          <p:cNvPr id="24" name="CuadroTexto 23">
            <a:extLst>
              <a:ext uri="{FF2B5EF4-FFF2-40B4-BE49-F238E27FC236}">
                <a16:creationId xmlns:a16="http://schemas.microsoft.com/office/drawing/2014/main" id="{9FC84C64-E800-9E31-C929-5EB4A5EF7078}"/>
              </a:ext>
            </a:extLst>
          </p:cNvPr>
          <p:cNvSpPr txBox="1"/>
          <p:nvPr/>
        </p:nvSpPr>
        <p:spPr>
          <a:xfrm>
            <a:off x="949988" y="5316729"/>
            <a:ext cx="5775940" cy="646331"/>
          </a:xfrm>
          <a:prstGeom prst="rect">
            <a:avLst/>
          </a:prstGeom>
          <a:noFill/>
          <a:effectLst>
            <a:outerShdw blurRad="50800" dist="38100" dir="5400000" algn="t" rotWithShape="0">
              <a:prstClr val="black">
                <a:alpha val="40000"/>
              </a:prstClr>
            </a:outerShdw>
          </a:effectLst>
        </p:spPr>
        <p:txBody>
          <a:bodyPr wrap="square">
            <a:spAutoFit/>
          </a:bodyPr>
          <a:lstStyle/>
          <a:p>
            <a:pPr algn="ctr"/>
            <a:r>
              <a:rPr lang="es-ES" b="1" dirty="0">
                <a:solidFill>
                  <a:schemeClr val="bg1"/>
                </a:solidFill>
                <a:effectLst>
                  <a:outerShdw blurRad="38100" dist="38100" dir="2700000" algn="tl">
                    <a:srgbClr val="000000">
                      <a:alpha val="43137"/>
                    </a:srgbClr>
                  </a:outerShdw>
                </a:effectLst>
              </a:rPr>
              <a:t>La oración es llamada “la ___________ en la mano de la fe”.  Escribe la oración completa. </a:t>
            </a:r>
          </a:p>
        </p:txBody>
      </p:sp>
      <p:sp>
        <p:nvSpPr>
          <p:cNvPr id="25" name="CuadroTexto 24">
            <a:extLst>
              <a:ext uri="{FF2B5EF4-FFF2-40B4-BE49-F238E27FC236}">
                <a16:creationId xmlns:a16="http://schemas.microsoft.com/office/drawing/2014/main" id="{9F97E64A-0139-6EA0-16A9-023AAC568B35}"/>
              </a:ext>
            </a:extLst>
          </p:cNvPr>
          <p:cNvSpPr txBox="1"/>
          <p:nvPr/>
        </p:nvSpPr>
        <p:spPr>
          <a:xfrm>
            <a:off x="399803" y="5356940"/>
            <a:ext cx="409417"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7</a:t>
            </a:r>
          </a:p>
        </p:txBody>
      </p:sp>
      <p:pic>
        <p:nvPicPr>
          <p:cNvPr id="4" name="Imagen 3" descr="Un hombre con la mano en la cabeza&#10;&#10;El contenido generado por IA puede ser incorrecto.">
            <a:extLst>
              <a:ext uri="{FF2B5EF4-FFF2-40B4-BE49-F238E27FC236}">
                <a16:creationId xmlns:a16="http://schemas.microsoft.com/office/drawing/2014/main" id="{3D6C4F30-9383-5631-1C0A-C857310E87D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46512" y="874595"/>
            <a:ext cx="4325002" cy="2120429"/>
          </a:xfrm>
          <a:prstGeom prst="ellipse">
            <a:avLst/>
          </a:prstGeom>
          <a:ln w="190500" cap="rnd">
            <a:solidFill>
              <a:srgbClr val="8D1EF7"/>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171450" h="114300" prst="hardEdge"/>
            <a:extrusionClr>
              <a:srgbClr val="000000"/>
            </a:extrusionClr>
          </a:sp3d>
        </p:spPr>
      </p:pic>
      <p:pic>
        <p:nvPicPr>
          <p:cNvPr id="11" name="Imagen 10" descr="Dibujo de un hombre&#10;&#10;El contenido generado por IA puede ser incorrecto.">
            <a:extLst>
              <a:ext uri="{FF2B5EF4-FFF2-40B4-BE49-F238E27FC236}">
                <a16:creationId xmlns:a16="http://schemas.microsoft.com/office/drawing/2014/main" id="{7BD9BA34-6226-8718-0BEF-B708057C395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5209" y="2776381"/>
            <a:ext cx="2412894" cy="2412894"/>
          </a:xfrm>
          <a:prstGeom prst="ellipse">
            <a:avLst/>
          </a:prstGeom>
          <a:ln w="190500" cap="rnd">
            <a:solidFill>
              <a:srgbClr val="F71EB1"/>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203200" h="152400" prst="hardEdge"/>
            <a:extrusionClr>
              <a:srgbClr val="000000"/>
            </a:extrusionClr>
          </a:sp3d>
        </p:spPr>
      </p:pic>
      <p:pic>
        <p:nvPicPr>
          <p:cNvPr id="27" name="Imagen 26" descr="Un dibujo de una persona&#10;&#10;El contenido generado por IA puede ser incorrecto.">
            <a:extLst>
              <a:ext uri="{FF2B5EF4-FFF2-40B4-BE49-F238E27FC236}">
                <a16:creationId xmlns:a16="http://schemas.microsoft.com/office/drawing/2014/main" id="{205F5656-5955-AE57-1A22-EE2189340B2A}"/>
              </a:ext>
            </a:extLst>
          </p:cNvPr>
          <p:cNvPicPr>
            <a:picLocks noChangeAspect="1"/>
          </p:cNvPicPr>
          <p:nvPr/>
        </p:nvPicPr>
        <p:blipFill rotWithShape="1">
          <a:blip r:embed="rId10">
            <a:extLst>
              <a:ext uri="{28A0092B-C50C-407E-A947-70E740481C1C}">
                <a14:useLocalDpi xmlns:a14="http://schemas.microsoft.com/office/drawing/2010/main" val="0"/>
              </a:ext>
            </a:extLst>
          </a:blip>
          <a:srcRect t="11439" b="9268"/>
          <a:stretch>
            <a:fillRect/>
          </a:stretch>
        </p:blipFill>
        <p:spPr>
          <a:xfrm>
            <a:off x="7921935" y="3433098"/>
            <a:ext cx="4094906" cy="3242546"/>
          </a:xfrm>
          <a:prstGeom prst="ellipse">
            <a:avLst/>
          </a:prstGeom>
          <a:ln w="190500" cap="rnd">
            <a:solidFill>
              <a:srgbClr val="961753"/>
            </a:solidFill>
            <a:prstDash val="solid"/>
          </a:ln>
          <a:effectLst>
            <a:outerShdw blurRad="127000" algn="bl" rotWithShape="0">
              <a:srgbClr val="000000"/>
            </a:outerShdw>
          </a:effectLst>
          <a:scene3d>
            <a:camera prst="perspectiveFront" fov="5400000"/>
            <a:lightRig rig="threePt" dir="t">
              <a:rot lat="0" lon="0" rev="19200000"/>
            </a:lightRig>
          </a:scene3d>
          <a:sp3d extrusionH="76200" contourW="12700">
            <a:bevelT w="177800" h="107950" prst="hardEdge"/>
            <a:extrusionClr>
              <a:srgbClr val="F4E213"/>
            </a:extrusionClr>
            <a:contourClr>
              <a:srgbClr val="F4E213"/>
            </a:contourClr>
          </a:sp3d>
        </p:spPr>
      </p:pic>
      <p:grpSp>
        <p:nvGrpSpPr>
          <p:cNvPr id="15" name="Grupo 14">
            <a:extLst>
              <a:ext uri="{FF2B5EF4-FFF2-40B4-BE49-F238E27FC236}">
                <a16:creationId xmlns:a16="http://schemas.microsoft.com/office/drawing/2014/main" id="{1E50E487-7BC7-2A07-4F7A-AC22F5083939}"/>
              </a:ext>
            </a:extLst>
          </p:cNvPr>
          <p:cNvGrpSpPr/>
          <p:nvPr/>
        </p:nvGrpSpPr>
        <p:grpSpPr>
          <a:xfrm>
            <a:off x="3264631" y="2955878"/>
            <a:ext cx="5682853" cy="503371"/>
            <a:chOff x="726185" y="2661438"/>
            <a:chExt cx="5155329" cy="503371"/>
          </a:xfrm>
          <a:effectLst>
            <a:outerShdw blurRad="50800" dist="38100" dir="5400000" algn="t" rotWithShape="0">
              <a:prstClr val="black">
                <a:alpha val="40000"/>
              </a:prstClr>
            </a:outerShdw>
          </a:effectLst>
        </p:grpSpPr>
        <p:pic>
          <p:nvPicPr>
            <p:cNvPr id="16" name="Imagen 15">
              <a:extLst>
                <a:ext uri="{FF2B5EF4-FFF2-40B4-BE49-F238E27FC236}">
                  <a16:creationId xmlns:a16="http://schemas.microsoft.com/office/drawing/2014/main" id="{DE80CFE5-C2A9-7BD3-673C-3040F7092C54}"/>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726185" y="2661438"/>
              <a:ext cx="4988815" cy="503371"/>
            </a:xfrm>
            <a:prstGeom prst="rect">
              <a:avLst/>
            </a:prstGeom>
            <a:effectLst/>
          </p:spPr>
        </p:pic>
        <p:pic>
          <p:nvPicPr>
            <p:cNvPr id="17" name="Imagen 16">
              <a:extLst>
                <a:ext uri="{FF2B5EF4-FFF2-40B4-BE49-F238E27FC236}">
                  <a16:creationId xmlns:a16="http://schemas.microsoft.com/office/drawing/2014/main" id="{6618ECDF-2A35-FEA1-71E5-63E3522FB00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5234186" y="2714504"/>
              <a:ext cx="647328" cy="369333"/>
            </a:xfrm>
            <a:prstGeom prst="rect">
              <a:avLst/>
            </a:prstGeom>
            <a:effectLst/>
          </p:spPr>
        </p:pic>
      </p:grpSp>
      <p:sp>
        <p:nvSpPr>
          <p:cNvPr id="18" name="CuadroTexto 17">
            <a:extLst>
              <a:ext uri="{FF2B5EF4-FFF2-40B4-BE49-F238E27FC236}">
                <a16:creationId xmlns:a16="http://schemas.microsoft.com/office/drawing/2014/main" id="{96E7349C-2BC0-DEEE-7AFA-9BC260A3C0B9}"/>
              </a:ext>
            </a:extLst>
          </p:cNvPr>
          <p:cNvSpPr txBox="1"/>
          <p:nvPr/>
        </p:nvSpPr>
        <p:spPr>
          <a:xfrm>
            <a:off x="3355562" y="3004925"/>
            <a:ext cx="5317437" cy="369332"/>
          </a:xfrm>
          <a:prstGeom prst="rect">
            <a:avLst/>
          </a:prstGeom>
          <a:noFill/>
        </p:spPr>
        <p:txBody>
          <a:bodyPr wrap="square">
            <a:spAutoFit/>
          </a:bodyPr>
          <a:lstStyle/>
          <a:p>
            <a:pPr algn="ctr"/>
            <a:r>
              <a:rPr lang="es-ES" b="1" dirty="0">
                <a:solidFill>
                  <a:schemeClr val="bg1"/>
                </a:solidFill>
                <a:effectLst>
                  <a:outerShdw blurRad="38100" dist="38100" dir="2700000" algn="tl">
                    <a:srgbClr val="000000">
                      <a:alpha val="43137"/>
                    </a:srgbClr>
                  </a:outerShdw>
                </a:effectLst>
              </a:rPr>
              <a:t>¿Qué les sucede a los que descuidan la oración? </a:t>
            </a:r>
          </a:p>
        </p:txBody>
      </p:sp>
    </p:spTree>
    <p:extLst>
      <p:ext uri="{BB962C8B-B14F-4D97-AF65-F5344CB8AC3E}">
        <p14:creationId xmlns:p14="http://schemas.microsoft.com/office/powerpoint/2010/main" val="4141858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9" presetClass="entr" presetSubtype="0" decel="10000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 calcmode="lin" valueType="num">
                                      <p:cBhvr>
                                        <p:cTn id="19" dur="500" fill="hold"/>
                                        <p:tgtEl>
                                          <p:spTgt spid="14"/>
                                        </p:tgtEl>
                                        <p:attrNameLst>
                                          <p:attrName>style.rotation</p:attrName>
                                        </p:attrNameLst>
                                      </p:cBhvr>
                                      <p:tavLst>
                                        <p:tav tm="0">
                                          <p:val>
                                            <p:fltVal val="360"/>
                                          </p:val>
                                        </p:tav>
                                        <p:tav tm="100000">
                                          <p:val>
                                            <p:fltVal val="0"/>
                                          </p:val>
                                        </p:tav>
                                      </p:tavLst>
                                    </p:anim>
                                    <p:animEffect transition="in" filter="fade">
                                      <p:cBhvr>
                                        <p:cTn id="20" dur="500"/>
                                        <p:tgtEl>
                                          <p:spTgt spid="14"/>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out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heel(1)">
                                      <p:cBhvr>
                                        <p:cTn id="28" dur="500"/>
                                        <p:tgtEl>
                                          <p:spTgt spid="4"/>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3" presetClass="entr" presetSubtype="32"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strVal val="4*#ppt_w"/>
                                          </p:val>
                                        </p:tav>
                                        <p:tav tm="100000">
                                          <p:val>
                                            <p:strVal val="#ppt_w"/>
                                          </p:val>
                                        </p:tav>
                                      </p:tavLst>
                                    </p:anim>
                                    <p:anim calcmode="lin" valueType="num">
                                      <p:cBhvr>
                                        <p:cTn id="43" dur="500" fill="hold"/>
                                        <p:tgtEl>
                                          <p:spTgt spid="19"/>
                                        </p:tgtEl>
                                        <p:attrNameLst>
                                          <p:attrName>ppt_h</p:attrName>
                                        </p:attrNameLst>
                                      </p:cBhvr>
                                      <p:tavLst>
                                        <p:tav tm="0">
                                          <p:val>
                                            <p:strVal val="4*#ppt_h"/>
                                          </p:val>
                                        </p:tav>
                                        <p:tav tm="100000">
                                          <p:val>
                                            <p:strVal val="#ppt_h"/>
                                          </p:val>
                                        </p:tav>
                                      </p:tavLst>
                                    </p:anim>
                                  </p:childTnLst>
                                </p:cTn>
                              </p:par>
                            </p:childTnLst>
                          </p:cTn>
                        </p:par>
                        <p:par>
                          <p:cTn id="44" fill="hold">
                            <p:stCondLst>
                              <p:cond delay="500"/>
                            </p:stCondLst>
                            <p:childTnLst>
                              <p:par>
                                <p:cTn id="45" presetID="2" presetClass="entr" presetSubtype="2" fill="hold" nodeType="after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1+#ppt_w/2"/>
                                          </p:val>
                                        </p:tav>
                                        <p:tav tm="100000">
                                          <p:val>
                                            <p:strVal val="#ppt_x"/>
                                          </p:val>
                                        </p:tav>
                                      </p:tavLst>
                                    </p:anim>
                                    <p:anim calcmode="lin" valueType="num">
                                      <p:cBhvr additive="base">
                                        <p:cTn id="48" dur="500" fill="hold"/>
                                        <p:tgtEl>
                                          <p:spTgt spid="15"/>
                                        </p:tgtEl>
                                        <p:attrNameLst>
                                          <p:attrName>ppt_y</p:attrName>
                                        </p:attrNameLst>
                                      </p:cBhvr>
                                      <p:tavLst>
                                        <p:tav tm="0">
                                          <p:val>
                                            <p:strVal val="#ppt_y"/>
                                          </p:val>
                                        </p:tav>
                                        <p:tav tm="100000">
                                          <p:val>
                                            <p:strVal val="#ppt_y"/>
                                          </p:val>
                                        </p:tav>
                                      </p:tavLst>
                                    </p:anim>
                                  </p:childTnLst>
                                </p:cTn>
                              </p:par>
                            </p:childTnLst>
                          </p:cTn>
                        </p:par>
                        <p:par>
                          <p:cTn id="49" fill="hold">
                            <p:stCondLst>
                              <p:cond delay="1000"/>
                            </p:stCondLst>
                            <p:childTnLst>
                              <p:par>
                                <p:cTn id="50" presetID="49" presetClass="entr" presetSubtype="0" decel="100000" fill="hold" grpId="0" nodeType="afterEffect">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cBhvr>
                                        <p:cTn id="52" dur="500" fill="hold"/>
                                        <p:tgtEl>
                                          <p:spTgt spid="20"/>
                                        </p:tgtEl>
                                        <p:attrNameLst>
                                          <p:attrName>ppt_w</p:attrName>
                                        </p:attrNameLst>
                                      </p:cBhvr>
                                      <p:tavLst>
                                        <p:tav tm="0">
                                          <p:val>
                                            <p:fltVal val="0"/>
                                          </p:val>
                                        </p:tav>
                                        <p:tav tm="100000">
                                          <p:val>
                                            <p:strVal val="#ppt_w"/>
                                          </p:val>
                                        </p:tav>
                                      </p:tavLst>
                                    </p:anim>
                                    <p:anim calcmode="lin" valueType="num">
                                      <p:cBhvr>
                                        <p:cTn id="53" dur="500" fill="hold"/>
                                        <p:tgtEl>
                                          <p:spTgt spid="20"/>
                                        </p:tgtEl>
                                        <p:attrNameLst>
                                          <p:attrName>ppt_h</p:attrName>
                                        </p:attrNameLst>
                                      </p:cBhvr>
                                      <p:tavLst>
                                        <p:tav tm="0">
                                          <p:val>
                                            <p:fltVal val="0"/>
                                          </p:val>
                                        </p:tav>
                                        <p:tav tm="100000">
                                          <p:val>
                                            <p:strVal val="#ppt_h"/>
                                          </p:val>
                                        </p:tav>
                                      </p:tavLst>
                                    </p:anim>
                                    <p:anim calcmode="lin" valueType="num">
                                      <p:cBhvr>
                                        <p:cTn id="54" dur="500" fill="hold"/>
                                        <p:tgtEl>
                                          <p:spTgt spid="20"/>
                                        </p:tgtEl>
                                        <p:attrNameLst>
                                          <p:attrName>style.rotation</p:attrName>
                                        </p:attrNameLst>
                                      </p:cBhvr>
                                      <p:tavLst>
                                        <p:tav tm="0">
                                          <p:val>
                                            <p:fltVal val="360"/>
                                          </p:val>
                                        </p:tav>
                                        <p:tav tm="100000">
                                          <p:val>
                                            <p:fltVal val="0"/>
                                          </p:val>
                                        </p:tav>
                                      </p:tavLst>
                                    </p:anim>
                                    <p:animEffect transition="in" filter="fade">
                                      <p:cBhvr>
                                        <p:cTn id="55" dur="500"/>
                                        <p:tgtEl>
                                          <p:spTgt spid="20"/>
                                        </p:tgtEl>
                                      </p:cBhvr>
                                    </p:animEffect>
                                  </p:childTnLst>
                                </p:cTn>
                              </p:par>
                              <p:par>
                                <p:cTn id="56" presetID="16" presetClass="entr" presetSubtype="37"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barn(outVertical)">
                                      <p:cBhvr>
                                        <p:cTn id="58" dur="500"/>
                                        <p:tgtEl>
                                          <p:spTgt spid="18"/>
                                        </p:tgtEl>
                                      </p:cBhvr>
                                    </p:animEffect>
                                  </p:childTnLst>
                                </p:cTn>
                              </p:par>
                            </p:childTnLst>
                          </p:cTn>
                        </p:par>
                      </p:childTnLst>
                    </p:cTn>
                  </p:par>
                  <p:par>
                    <p:cTn id="59" fill="hold">
                      <p:stCondLst>
                        <p:cond delay="indefinite"/>
                      </p:stCondLst>
                      <p:childTnLst>
                        <p:par>
                          <p:cTn id="60" fill="hold">
                            <p:stCondLst>
                              <p:cond delay="0"/>
                            </p:stCondLst>
                            <p:childTnLst>
                              <p:par>
                                <p:cTn id="61" presetID="21" presetClass="entr" presetSubtype="1" fill="hold"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wheel(1)">
                                      <p:cBhvr>
                                        <p:cTn id="63" dur="500"/>
                                        <p:tgtEl>
                                          <p:spTgt spid="11"/>
                                        </p:tgtEl>
                                      </p:cBhvr>
                                    </p:animEffect>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wipe(left)">
                                      <p:cBhvr>
                                        <p:cTn id="67" dur="500"/>
                                        <p:tgtEl>
                                          <p:spTgt spid="10"/>
                                        </p:tgtEl>
                                      </p:cBhvr>
                                    </p:animEffect>
                                  </p:childTnLst>
                                </p:cTn>
                              </p:par>
                            </p:childTnLst>
                          </p:cTn>
                        </p:par>
                      </p:childTnLst>
                    </p:cTn>
                  </p:par>
                  <p:par>
                    <p:cTn id="68" fill="hold">
                      <p:stCondLst>
                        <p:cond delay="indefinite"/>
                      </p:stCondLst>
                      <p:childTnLst>
                        <p:par>
                          <p:cTn id="69" fill="hold">
                            <p:stCondLst>
                              <p:cond delay="0"/>
                            </p:stCondLst>
                            <p:childTnLst>
                              <p:par>
                                <p:cTn id="70" presetID="23" presetClass="entr" presetSubtype="32" fill="hold" nodeType="clickEffect">
                                  <p:stCondLst>
                                    <p:cond delay="0"/>
                                  </p:stCondLst>
                                  <p:childTnLst>
                                    <p:set>
                                      <p:cBhvr>
                                        <p:cTn id="71" dur="1" fill="hold">
                                          <p:stCondLst>
                                            <p:cond delay="0"/>
                                          </p:stCondLst>
                                        </p:cTn>
                                        <p:tgtEl>
                                          <p:spTgt spid="22"/>
                                        </p:tgtEl>
                                        <p:attrNameLst>
                                          <p:attrName>style.visibility</p:attrName>
                                        </p:attrNameLst>
                                      </p:cBhvr>
                                      <p:to>
                                        <p:strVal val="visible"/>
                                      </p:to>
                                    </p:set>
                                    <p:anim calcmode="lin" valueType="num">
                                      <p:cBhvr>
                                        <p:cTn id="72" dur="500" fill="hold"/>
                                        <p:tgtEl>
                                          <p:spTgt spid="22"/>
                                        </p:tgtEl>
                                        <p:attrNameLst>
                                          <p:attrName>ppt_w</p:attrName>
                                        </p:attrNameLst>
                                      </p:cBhvr>
                                      <p:tavLst>
                                        <p:tav tm="0">
                                          <p:val>
                                            <p:strVal val="4*#ppt_w"/>
                                          </p:val>
                                        </p:tav>
                                        <p:tav tm="100000">
                                          <p:val>
                                            <p:strVal val="#ppt_w"/>
                                          </p:val>
                                        </p:tav>
                                      </p:tavLst>
                                    </p:anim>
                                    <p:anim calcmode="lin" valueType="num">
                                      <p:cBhvr>
                                        <p:cTn id="73" dur="500" fill="hold"/>
                                        <p:tgtEl>
                                          <p:spTgt spid="22"/>
                                        </p:tgtEl>
                                        <p:attrNameLst>
                                          <p:attrName>ppt_h</p:attrName>
                                        </p:attrNameLst>
                                      </p:cBhvr>
                                      <p:tavLst>
                                        <p:tav tm="0">
                                          <p:val>
                                            <p:strVal val="4*#ppt_h"/>
                                          </p:val>
                                        </p:tav>
                                        <p:tav tm="100000">
                                          <p:val>
                                            <p:strVal val="#ppt_h"/>
                                          </p:val>
                                        </p:tav>
                                      </p:tavLst>
                                    </p:anim>
                                  </p:childTnLst>
                                </p:cTn>
                              </p:par>
                            </p:childTnLst>
                          </p:cTn>
                        </p:par>
                        <p:par>
                          <p:cTn id="74" fill="hold">
                            <p:stCondLst>
                              <p:cond delay="500"/>
                            </p:stCondLst>
                            <p:childTnLst>
                              <p:par>
                                <p:cTn id="75" presetID="2" presetClass="entr" presetSubtype="2" fill="hold" nodeType="afterEffect">
                                  <p:stCondLst>
                                    <p:cond delay="0"/>
                                  </p:stCondLst>
                                  <p:childTnLst>
                                    <p:set>
                                      <p:cBhvr>
                                        <p:cTn id="76" dur="1" fill="hold">
                                          <p:stCondLst>
                                            <p:cond delay="0"/>
                                          </p:stCondLst>
                                        </p:cTn>
                                        <p:tgtEl>
                                          <p:spTgt spid="5"/>
                                        </p:tgtEl>
                                        <p:attrNameLst>
                                          <p:attrName>style.visibility</p:attrName>
                                        </p:attrNameLst>
                                      </p:cBhvr>
                                      <p:to>
                                        <p:strVal val="visible"/>
                                      </p:to>
                                    </p:set>
                                    <p:anim calcmode="lin" valueType="num">
                                      <p:cBhvr additive="base">
                                        <p:cTn id="77" dur="500" fill="hold"/>
                                        <p:tgtEl>
                                          <p:spTgt spid="5"/>
                                        </p:tgtEl>
                                        <p:attrNameLst>
                                          <p:attrName>ppt_x</p:attrName>
                                        </p:attrNameLst>
                                      </p:cBhvr>
                                      <p:tavLst>
                                        <p:tav tm="0">
                                          <p:val>
                                            <p:strVal val="1+#ppt_w/2"/>
                                          </p:val>
                                        </p:tav>
                                        <p:tav tm="100000">
                                          <p:val>
                                            <p:strVal val="#ppt_x"/>
                                          </p:val>
                                        </p:tav>
                                      </p:tavLst>
                                    </p:anim>
                                    <p:anim calcmode="lin" valueType="num">
                                      <p:cBhvr additive="base">
                                        <p:cTn id="78" dur="500" fill="hold"/>
                                        <p:tgtEl>
                                          <p:spTgt spid="5"/>
                                        </p:tgtEl>
                                        <p:attrNameLst>
                                          <p:attrName>ppt_y</p:attrName>
                                        </p:attrNameLst>
                                      </p:cBhvr>
                                      <p:tavLst>
                                        <p:tav tm="0">
                                          <p:val>
                                            <p:strVal val="#ppt_y"/>
                                          </p:val>
                                        </p:tav>
                                        <p:tav tm="100000">
                                          <p:val>
                                            <p:strVal val="#ppt_y"/>
                                          </p:val>
                                        </p:tav>
                                      </p:tavLst>
                                    </p:anim>
                                  </p:childTnLst>
                                </p:cTn>
                              </p:par>
                            </p:childTnLst>
                          </p:cTn>
                        </p:par>
                        <p:par>
                          <p:cTn id="79" fill="hold">
                            <p:stCondLst>
                              <p:cond delay="1000"/>
                            </p:stCondLst>
                            <p:childTnLst>
                              <p:par>
                                <p:cTn id="80" presetID="49" presetClass="entr" presetSubtype="0" decel="100000" fill="hold" grpId="0" nodeType="afterEffect">
                                  <p:stCondLst>
                                    <p:cond delay="0"/>
                                  </p:stCondLst>
                                  <p:childTnLst>
                                    <p:set>
                                      <p:cBhvr>
                                        <p:cTn id="81" dur="1" fill="hold">
                                          <p:stCondLst>
                                            <p:cond delay="0"/>
                                          </p:stCondLst>
                                        </p:cTn>
                                        <p:tgtEl>
                                          <p:spTgt spid="25"/>
                                        </p:tgtEl>
                                        <p:attrNameLst>
                                          <p:attrName>style.visibility</p:attrName>
                                        </p:attrNameLst>
                                      </p:cBhvr>
                                      <p:to>
                                        <p:strVal val="visible"/>
                                      </p:to>
                                    </p:set>
                                    <p:anim calcmode="lin" valueType="num">
                                      <p:cBhvr>
                                        <p:cTn id="82" dur="500" fill="hold"/>
                                        <p:tgtEl>
                                          <p:spTgt spid="25"/>
                                        </p:tgtEl>
                                        <p:attrNameLst>
                                          <p:attrName>ppt_w</p:attrName>
                                        </p:attrNameLst>
                                      </p:cBhvr>
                                      <p:tavLst>
                                        <p:tav tm="0">
                                          <p:val>
                                            <p:fltVal val="0"/>
                                          </p:val>
                                        </p:tav>
                                        <p:tav tm="100000">
                                          <p:val>
                                            <p:strVal val="#ppt_w"/>
                                          </p:val>
                                        </p:tav>
                                      </p:tavLst>
                                    </p:anim>
                                    <p:anim calcmode="lin" valueType="num">
                                      <p:cBhvr>
                                        <p:cTn id="83" dur="500" fill="hold"/>
                                        <p:tgtEl>
                                          <p:spTgt spid="25"/>
                                        </p:tgtEl>
                                        <p:attrNameLst>
                                          <p:attrName>ppt_h</p:attrName>
                                        </p:attrNameLst>
                                      </p:cBhvr>
                                      <p:tavLst>
                                        <p:tav tm="0">
                                          <p:val>
                                            <p:fltVal val="0"/>
                                          </p:val>
                                        </p:tav>
                                        <p:tav tm="100000">
                                          <p:val>
                                            <p:strVal val="#ppt_h"/>
                                          </p:val>
                                        </p:tav>
                                      </p:tavLst>
                                    </p:anim>
                                    <p:anim calcmode="lin" valueType="num">
                                      <p:cBhvr>
                                        <p:cTn id="84" dur="500" fill="hold"/>
                                        <p:tgtEl>
                                          <p:spTgt spid="25"/>
                                        </p:tgtEl>
                                        <p:attrNameLst>
                                          <p:attrName>style.rotation</p:attrName>
                                        </p:attrNameLst>
                                      </p:cBhvr>
                                      <p:tavLst>
                                        <p:tav tm="0">
                                          <p:val>
                                            <p:fltVal val="360"/>
                                          </p:val>
                                        </p:tav>
                                        <p:tav tm="100000">
                                          <p:val>
                                            <p:fltVal val="0"/>
                                          </p:val>
                                        </p:tav>
                                      </p:tavLst>
                                    </p:anim>
                                    <p:animEffect transition="in" filter="fade">
                                      <p:cBhvr>
                                        <p:cTn id="85" dur="500"/>
                                        <p:tgtEl>
                                          <p:spTgt spid="25"/>
                                        </p:tgtEl>
                                      </p:cBhvr>
                                    </p:animEffect>
                                  </p:childTnLst>
                                </p:cTn>
                              </p:par>
                              <p:par>
                                <p:cTn id="86" presetID="16" presetClass="entr" presetSubtype="37" fill="hold" grpId="0" nodeType="withEffect">
                                  <p:stCondLst>
                                    <p:cond delay="0"/>
                                  </p:stCondLst>
                                  <p:childTnLst>
                                    <p:set>
                                      <p:cBhvr>
                                        <p:cTn id="87" dur="1" fill="hold">
                                          <p:stCondLst>
                                            <p:cond delay="0"/>
                                          </p:stCondLst>
                                        </p:cTn>
                                        <p:tgtEl>
                                          <p:spTgt spid="24"/>
                                        </p:tgtEl>
                                        <p:attrNameLst>
                                          <p:attrName>style.visibility</p:attrName>
                                        </p:attrNameLst>
                                      </p:cBhvr>
                                      <p:to>
                                        <p:strVal val="visible"/>
                                      </p:to>
                                    </p:set>
                                    <p:animEffect transition="in" filter="barn(outVertical)">
                                      <p:cBhvr>
                                        <p:cTn id="88" dur="500"/>
                                        <p:tgtEl>
                                          <p:spTgt spid="24"/>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12"/>
                                        </p:tgtEl>
                                        <p:attrNameLst>
                                          <p:attrName>style.visibility</p:attrName>
                                        </p:attrNameLst>
                                      </p:cBhvr>
                                      <p:to>
                                        <p:strVal val="visible"/>
                                      </p:to>
                                    </p:set>
                                    <p:animEffect transition="in" filter="wipe(left)">
                                      <p:cBhvr>
                                        <p:cTn id="93" dur="500"/>
                                        <p:tgtEl>
                                          <p:spTgt spid="12"/>
                                        </p:tgtEl>
                                      </p:cBhvr>
                                    </p:animEffect>
                                  </p:childTnLst>
                                </p:cTn>
                              </p:par>
                            </p:childTnLst>
                          </p:cTn>
                        </p:par>
                        <p:par>
                          <p:cTn id="94" fill="hold">
                            <p:stCondLst>
                              <p:cond delay="500"/>
                            </p:stCondLst>
                            <p:childTnLst>
                              <p:par>
                                <p:cTn id="95" presetID="21" presetClass="entr" presetSubtype="1" fill="hold" nodeType="afterEffect">
                                  <p:stCondLst>
                                    <p:cond delay="0"/>
                                  </p:stCondLst>
                                  <p:childTnLst>
                                    <p:set>
                                      <p:cBhvr>
                                        <p:cTn id="96" dur="1" fill="hold">
                                          <p:stCondLst>
                                            <p:cond delay="0"/>
                                          </p:stCondLst>
                                        </p:cTn>
                                        <p:tgtEl>
                                          <p:spTgt spid="27"/>
                                        </p:tgtEl>
                                        <p:attrNameLst>
                                          <p:attrName>style.visibility</p:attrName>
                                        </p:attrNameLst>
                                      </p:cBhvr>
                                      <p:to>
                                        <p:strVal val="visible"/>
                                      </p:to>
                                    </p:set>
                                    <p:animEffect transition="in" filter="wheel(1)">
                                      <p:cBhvr>
                                        <p:cTn id="9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P spid="13" grpId="0"/>
      <p:bldP spid="14" grpId="0"/>
      <p:bldP spid="20" grpId="0"/>
      <p:bldP spid="24" grpId="0"/>
      <p:bldP spid="25"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2000"/>
            <a:lum/>
          </a:blip>
          <a:srcRect/>
          <a:stretch>
            <a:fillRect t="-1000" b="-1000"/>
          </a:stretch>
        </a:blipFill>
        <a:effectLst/>
      </p:bgPr>
    </p:bg>
    <p:spTree>
      <p:nvGrpSpPr>
        <p:cNvPr id="1" name="">
          <a:extLst>
            <a:ext uri="{FF2B5EF4-FFF2-40B4-BE49-F238E27FC236}">
              <a16:creationId xmlns:a16="http://schemas.microsoft.com/office/drawing/2014/main" id="{D484F40D-B61B-44AF-FAF8-A951F9771A4A}"/>
            </a:ext>
          </a:extLst>
        </p:cNvPr>
        <p:cNvGrpSpPr/>
        <p:nvPr/>
      </p:nvGrpSpPr>
      <p:grpSpPr>
        <a:xfrm>
          <a:off x="0" y="0"/>
          <a:ext cx="0" cy="0"/>
          <a:chOff x="0" y="0"/>
          <a:chExt cx="0" cy="0"/>
        </a:xfrm>
      </p:grpSpPr>
      <p:sp>
        <p:nvSpPr>
          <p:cNvPr id="8" name="CuadroTexto 7">
            <a:extLst>
              <a:ext uri="{FF2B5EF4-FFF2-40B4-BE49-F238E27FC236}">
                <a16:creationId xmlns:a16="http://schemas.microsoft.com/office/drawing/2014/main" id="{4EBE6616-3BFB-5338-B570-6C43FEA66837}"/>
              </a:ext>
            </a:extLst>
          </p:cNvPr>
          <p:cNvSpPr txBox="1"/>
          <p:nvPr/>
        </p:nvSpPr>
        <p:spPr>
          <a:xfrm>
            <a:off x="2047674" y="661950"/>
            <a:ext cx="10096727" cy="6186309"/>
          </a:xfrm>
          <a:prstGeom prst="rect">
            <a:avLst/>
          </a:prstGeom>
          <a:noFill/>
        </p:spPr>
        <p:txBody>
          <a:bodyPr wrap="square">
            <a:spAutoFit/>
          </a:bodyPr>
          <a:lstStyle/>
          <a:p>
            <a:r>
              <a:rPr lang="es-ES" b="1" dirty="0"/>
              <a:t>Una de las primeras es que sintamos necesidad de la ayuda que El puede dar. Nos ha dejado esta promesa: “Porque derramaré aguas sobre la tierra sedienta, y corrientes sobre el sequedal.” Isaías 44:3. Los que tienen hambre y sed de justicia, los que suspiran por Dios, pueden estar seguros de que serán saciados. </a:t>
            </a:r>
          </a:p>
          <a:p>
            <a:endParaRPr lang="es-ES" b="1" dirty="0"/>
          </a:p>
          <a:p>
            <a:r>
              <a:rPr lang="es-ES" b="1" dirty="0"/>
              <a:t>El corazón debe estar abierto a la influencia del Espíritu; de otra manera no puede recibir las bendiciones de Dios.</a:t>
            </a:r>
          </a:p>
          <a:p>
            <a:endParaRPr lang="es-ES" b="1" dirty="0"/>
          </a:p>
          <a:p>
            <a:r>
              <a:rPr lang="es-ES" b="1" dirty="0"/>
              <a:t>Nuestra gran necesidad es en sí misma un argumento, y habla elocuentemente en nuestro favor. Pero se necesita buscar al Señor para que haga estas cosas por nosotros. Nos dice: “Pedid, y se os dará.” Mateo 7:7. Y “el que ni aun a su propio Hijo perdonó, sino que le entregó por todos nosotros, ¿cómo no nos ha de dar también de pura gracia, todas las cosas juntamente con él?”</a:t>
            </a:r>
          </a:p>
          <a:p>
            <a:endParaRPr lang="es-ES" b="1" dirty="0"/>
          </a:p>
          <a:p>
            <a:r>
              <a:rPr lang="es-ES" b="1" dirty="0"/>
              <a:t>Si toleramos la iniquidad en nuestro corazón, si nos  aferramos a algún pecado conocido, el Señor no nos oirá: mas la oración del alma arrepentida y contrita será siempre aceptada. Cuando hayamos confesado con corazón contrito, y reparado en lo posible todos nuestros pecados conocidos, podremos esperar que Dios contestará nuestras oraciones.</a:t>
            </a:r>
          </a:p>
          <a:p>
            <a:endParaRPr lang="es-ES" b="1" dirty="0"/>
          </a:p>
          <a:p>
            <a:r>
              <a:rPr lang="es-ES" b="1" dirty="0"/>
              <a:t>La oración eficaz tiene otro elemento: la fe. “Porque es preciso que el que viene a Dios, crea que existe, y que se ha constituido remunerador de los que le buscan.” Hebreos 11:6. El Señor Jesús dijo a sus discípulos: “Todo cuanto pidiereis en la oración, creed que lo recibisteis ya; y lo tendréis.” Marcos 11:24. ¿Creéis al pie de la letra todo lo que nos dice?</a:t>
            </a:r>
          </a:p>
        </p:txBody>
      </p:sp>
      <p:pic>
        <p:nvPicPr>
          <p:cNvPr id="9" name="Imagen 8">
            <a:extLst>
              <a:ext uri="{FF2B5EF4-FFF2-40B4-BE49-F238E27FC236}">
                <a16:creationId xmlns:a16="http://schemas.microsoft.com/office/drawing/2014/main" id="{432C6A7E-47F6-FE55-5615-73A40B00D4C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90548" y="102554"/>
            <a:ext cx="800326" cy="548538"/>
          </a:xfrm>
          <a:prstGeom prst="rect">
            <a:avLst/>
          </a:prstGeom>
          <a:effectLst>
            <a:outerShdw blurRad="50800" dist="38100" dir="5400000" algn="t" rotWithShape="0">
              <a:prstClr val="black">
                <a:alpha val="40000"/>
              </a:prstClr>
            </a:outerShdw>
          </a:effectLst>
        </p:spPr>
      </p:pic>
      <p:sp>
        <p:nvSpPr>
          <p:cNvPr id="14" name="CuadroTexto 13">
            <a:extLst>
              <a:ext uri="{FF2B5EF4-FFF2-40B4-BE49-F238E27FC236}">
                <a16:creationId xmlns:a16="http://schemas.microsoft.com/office/drawing/2014/main" id="{22C14F6C-DD3A-5101-6030-510A6D1E0E20}"/>
              </a:ext>
            </a:extLst>
          </p:cNvPr>
          <p:cNvSpPr txBox="1"/>
          <p:nvPr/>
        </p:nvSpPr>
        <p:spPr>
          <a:xfrm>
            <a:off x="2661484" y="140016"/>
            <a:ext cx="409417"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8</a:t>
            </a:r>
          </a:p>
        </p:txBody>
      </p:sp>
      <p:grpSp>
        <p:nvGrpSpPr>
          <p:cNvPr id="2" name="Grupo 1">
            <a:extLst>
              <a:ext uri="{FF2B5EF4-FFF2-40B4-BE49-F238E27FC236}">
                <a16:creationId xmlns:a16="http://schemas.microsoft.com/office/drawing/2014/main" id="{8E555984-5A3A-21D8-A39B-7B6FA03819E6}"/>
              </a:ext>
            </a:extLst>
          </p:cNvPr>
          <p:cNvGrpSpPr/>
          <p:nvPr/>
        </p:nvGrpSpPr>
        <p:grpSpPr>
          <a:xfrm>
            <a:off x="3018174" y="103907"/>
            <a:ext cx="8578111" cy="548538"/>
            <a:chOff x="2905052" y="85053"/>
            <a:chExt cx="8578111" cy="548538"/>
          </a:xfrm>
          <a:effectLst>
            <a:outerShdw blurRad="50800" dist="38100" dir="5400000" algn="t" rotWithShape="0">
              <a:prstClr val="black">
                <a:alpha val="40000"/>
              </a:prstClr>
            </a:outerShdw>
          </a:effectLst>
        </p:grpSpPr>
        <p:pic>
          <p:nvPicPr>
            <p:cNvPr id="12" name="Imagen 11">
              <a:extLst>
                <a:ext uri="{FF2B5EF4-FFF2-40B4-BE49-F238E27FC236}">
                  <a16:creationId xmlns:a16="http://schemas.microsoft.com/office/drawing/2014/main" id="{9C9630D7-AA78-EA33-95F7-4F488DBEB0F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905052" y="85053"/>
              <a:ext cx="8381972" cy="548538"/>
            </a:xfrm>
            <a:prstGeom prst="rect">
              <a:avLst/>
            </a:prstGeom>
            <a:effectLst/>
          </p:spPr>
        </p:pic>
        <p:pic>
          <p:nvPicPr>
            <p:cNvPr id="11" name="Imagen 10">
              <a:extLst>
                <a:ext uri="{FF2B5EF4-FFF2-40B4-BE49-F238E27FC236}">
                  <a16:creationId xmlns:a16="http://schemas.microsoft.com/office/drawing/2014/main" id="{23329CCD-66FE-FDB6-4216-F594CCFF076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10709400" y="94156"/>
              <a:ext cx="773763" cy="530332"/>
            </a:xfrm>
            <a:prstGeom prst="rect">
              <a:avLst/>
            </a:prstGeom>
            <a:effectLst/>
          </p:spPr>
        </p:pic>
      </p:grpSp>
      <p:sp>
        <p:nvSpPr>
          <p:cNvPr id="13" name="CuadroTexto 12">
            <a:extLst>
              <a:ext uri="{FF2B5EF4-FFF2-40B4-BE49-F238E27FC236}">
                <a16:creationId xmlns:a16="http://schemas.microsoft.com/office/drawing/2014/main" id="{9424F7B8-30A5-5B42-36AC-EF75DE39CF65}"/>
              </a:ext>
            </a:extLst>
          </p:cNvPr>
          <p:cNvSpPr txBox="1"/>
          <p:nvPr/>
        </p:nvSpPr>
        <p:spPr>
          <a:xfrm>
            <a:off x="3165465" y="168297"/>
            <a:ext cx="8058050" cy="369332"/>
          </a:xfrm>
          <a:prstGeom prst="rect">
            <a:avLst/>
          </a:prstGeom>
          <a:noFill/>
        </p:spPr>
        <p:txBody>
          <a:bodyPr wrap="square">
            <a:spAutoFit/>
          </a:bodyPr>
          <a:lstStyle/>
          <a:p>
            <a:pPr algn="ctr"/>
            <a:r>
              <a:rPr lang="es-ES" b="1" dirty="0">
                <a:solidFill>
                  <a:schemeClr val="bg1"/>
                </a:solidFill>
                <a:effectLst>
                  <a:outerShdw blurRad="38100" dist="38100" dir="2700000" algn="tl">
                    <a:srgbClr val="000000">
                      <a:alpha val="43137"/>
                    </a:srgbClr>
                  </a:outerShdw>
                </a:effectLst>
              </a:rPr>
              <a:t>Se dan cuatro condiciones para que la oración sea respondida. Enuméralas. </a:t>
            </a:r>
          </a:p>
        </p:txBody>
      </p:sp>
      <p:pic>
        <p:nvPicPr>
          <p:cNvPr id="3" name="Imagen 2" descr="Imagen que contiene persona, hombre, sostener, mujer&#10;&#10;El contenido generado por IA puede ser incorrecto.">
            <a:extLst>
              <a:ext uri="{FF2B5EF4-FFF2-40B4-BE49-F238E27FC236}">
                <a16:creationId xmlns:a16="http://schemas.microsoft.com/office/drawing/2014/main" id="{DDEFD874-65C7-5E3D-F310-C154F624C1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825" y="83454"/>
            <a:ext cx="1902773" cy="2145984"/>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pic>
        <p:nvPicPr>
          <p:cNvPr id="5" name="Imagen 4" descr="Imagen digital de fuego&#10;&#10;El contenido generado por IA puede ser incorrecto.">
            <a:extLst>
              <a:ext uri="{FF2B5EF4-FFF2-40B4-BE49-F238E27FC236}">
                <a16:creationId xmlns:a16="http://schemas.microsoft.com/office/drawing/2014/main" id="{B5CC9F25-5398-6043-9A89-8994C1C20D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824" y="4339519"/>
            <a:ext cx="1902772" cy="2378465"/>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pic>
        <p:nvPicPr>
          <p:cNvPr id="7" name="Imagen 6" descr="Imagen que contiene persona, interior, hombre, edificio&#10;&#10;El contenido generado por IA puede ser incorrecto.">
            <a:extLst>
              <a:ext uri="{FF2B5EF4-FFF2-40B4-BE49-F238E27FC236}">
                <a16:creationId xmlns:a16="http://schemas.microsoft.com/office/drawing/2014/main" id="{D50D541C-A409-352B-1A77-6F3A5C9864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823" y="2326025"/>
            <a:ext cx="1921851" cy="1916906"/>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596741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4*#ppt_w"/>
                                          </p:val>
                                        </p:tav>
                                        <p:tav tm="100000">
                                          <p:val>
                                            <p:strVal val="#ppt_w"/>
                                          </p:val>
                                        </p:tav>
                                      </p:tavLst>
                                    </p:anim>
                                    <p:anim calcmode="lin" valueType="num">
                                      <p:cBhvr>
                                        <p:cTn id="8" dur="500" fill="hold"/>
                                        <p:tgtEl>
                                          <p:spTgt spid="9"/>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1+#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9" presetClass="entr" presetSubtype="0" decel="10000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 calcmode="lin" valueType="num">
                                      <p:cBhvr>
                                        <p:cTn id="19" dur="500" fill="hold"/>
                                        <p:tgtEl>
                                          <p:spTgt spid="14"/>
                                        </p:tgtEl>
                                        <p:attrNameLst>
                                          <p:attrName>style.rotation</p:attrName>
                                        </p:attrNameLst>
                                      </p:cBhvr>
                                      <p:tavLst>
                                        <p:tav tm="0">
                                          <p:val>
                                            <p:fltVal val="360"/>
                                          </p:val>
                                        </p:tav>
                                        <p:tav tm="100000">
                                          <p:val>
                                            <p:fltVal val="0"/>
                                          </p:val>
                                        </p:tav>
                                      </p:tavLst>
                                    </p:anim>
                                    <p:animEffect transition="in" filter="fade">
                                      <p:cBhvr>
                                        <p:cTn id="20" dur="500"/>
                                        <p:tgtEl>
                                          <p:spTgt spid="14"/>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out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strips(downLeft)">
                                      <p:cBhvr>
                                        <p:cTn id="28" dur="500"/>
                                        <p:tgtEl>
                                          <p:spTgt spid="3"/>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wipe(left)">
                                      <p:cBhvr>
                                        <p:cTn id="32" dur="500"/>
                                        <p:tgtEl>
                                          <p:spTgt spid="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strips(downLeft)">
                                      <p:cBhvr>
                                        <p:cTn id="37" dur="500"/>
                                        <p:tgtEl>
                                          <p:spTgt spid="7"/>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8">
                                            <p:txEl>
                                              <p:pRg st="2" end="2"/>
                                            </p:txEl>
                                          </p:spTgt>
                                        </p:tgtEl>
                                        <p:attrNameLst>
                                          <p:attrName>style.visibility</p:attrName>
                                        </p:attrNameLst>
                                      </p:cBhvr>
                                      <p:to>
                                        <p:strVal val="visible"/>
                                      </p:to>
                                    </p:set>
                                    <p:animEffect transition="in" filter="wipe(left)">
                                      <p:cBhvr>
                                        <p:cTn id="41" dur="500"/>
                                        <p:tgtEl>
                                          <p:spTgt spid="8">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8">
                                            <p:txEl>
                                              <p:pRg st="4" end="4"/>
                                            </p:txEl>
                                          </p:spTgt>
                                        </p:tgtEl>
                                        <p:attrNameLst>
                                          <p:attrName>style.visibility</p:attrName>
                                        </p:attrNameLst>
                                      </p:cBhvr>
                                      <p:to>
                                        <p:strVal val="visible"/>
                                      </p:to>
                                    </p:set>
                                    <p:animEffect transition="in" filter="wipe(left)">
                                      <p:cBhvr>
                                        <p:cTn id="46" dur="500"/>
                                        <p:tgtEl>
                                          <p:spTgt spid="8">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8" presetClass="entr" presetSubtype="12"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strips(downLeft)">
                                      <p:cBhvr>
                                        <p:cTn id="51" dur="500"/>
                                        <p:tgtEl>
                                          <p:spTgt spid="5"/>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8">
                                            <p:txEl>
                                              <p:pRg st="6" end="6"/>
                                            </p:txEl>
                                          </p:spTgt>
                                        </p:tgtEl>
                                        <p:attrNameLst>
                                          <p:attrName>style.visibility</p:attrName>
                                        </p:attrNameLst>
                                      </p:cBhvr>
                                      <p:to>
                                        <p:strVal val="visible"/>
                                      </p:to>
                                    </p:set>
                                    <p:animEffect transition="in" filter="wipe(left)">
                                      <p:cBhvr>
                                        <p:cTn id="55" dur="500"/>
                                        <p:tgtEl>
                                          <p:spTgt spid="8">
                                            <p:txEl>
                                              <p:pRg st="6" end="6"/>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8">
                                            <p:txEl>
                                              <p:pRg st="8" end="8"/>
                                            </p:txEl>
                                          </p:spTgt>
                                        </p:tgtEl>
                                        <p:attrNameLst>
                                          <p:attrName>style.visibility</p:attrName>
                                        </p:attrNameLst>
                                      </p:cBhvr>
                                      <p:to>
                                        <p:strVal val="visible"/>
                                      </p:to>
                                    </p:set>
                                    <p:animEffect transition="in" filter="wipe(left)">
                                      <p:cBhvr>
                                        <p:cTn id="60"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4"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8000"/>
            <a:lum/>
          </a:blip>
          <a:srcRect/>
          <a:stretch>
            <a:fillRect t="-1000" b="-1000"/>
          </a:stretch>
        </a:blipFill>
        <a:effectLst/>
      </p:bgPr>
    </p:bg>
    <p:spTree>
      <p:nvGrpSpPr>
        <p:cNvPr id="1" name="">
          <a:extLst>
            <a:ext uri="{FF2B5EF4-FFF2-40B4-BE49-F238E27FC236}">
              <a16:creationId xmlns:a16="http://schemas.microsoft.com/office/drawing/2014/main" id="{E2E2F745-CEA2-82CB-7404-41D07EE4C246}"/>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FE07A437-FBC5-D918-540C-D15F08324517}"/>
              </a:ext>
            </a:extLst>
          </p:cNvPr>
          <p:cNvSpPr txBox="1"/>
          <p:nvPr/>
        </p:nvSpPr>
        <p:spPr>
          <a:xfrm>
            <a:off x="4381500" y="4957494"/>
            <a:ext cx="7743825" cy="1754326"/>
          </a:xfrm>
          <a:prstGeom prst="rect">
            <a:avLst/>
          </a:prstGeom>
          <a:noFill/>
        </p:spPr>
        <p:txBody>
          <a:bodyPr wrap="square">
            <a:spAutoFit/>
          </a:bodyPr>
          <a:lstStyle/>
          <a:p>
            <a:r>
              <a:rPr lang="es-ES" b="1" dirty="0"/>
              <a:t>Por supuesto, pretender que nuestras oraciones sean siempre  contestadas en la misma forma y según la cosa particular que pidamos, es presunción. Dios es demasiado sabio para equivocarse, y demasiado bueno para negar un bien a los que andan en integridad. Así que no temáis confiar en El, aunque no veáis la inmediata respuesta a vuestras oraciones. Confiad en la seguridad de su promesa: “Pedid, y se os dará.”</a:t>
            </a:r>
          </a:p>
        </p:txBody>
      </p:sp>
      <p:sp>
        <p:nvSpPr>
          <p:cNvPr id="8" name="CuadroTexto 7">
            <a:extLst>
              <a:ext uri="{FF2B5EF4-FFF2-40B4-BE49-F238E27FC236}">
                <a16:creationId xmlns:a16="http://schemas.microsoft.com/office/drawing/2014/main" id="{EBD16F7D-18FE-0505-5C01-0A0B4AF39E83}"/>
              </a:ext>
            </a:extLst>
          </p:cNvPr>
          <p:cNvSpPr txBox="1"/>
          <p:nvPr/>
        </p:nvSpPr>
        <p:spPr>
          <a:xfrm>
            <a:off x="225850" y="801879"/>
            <a:ext cx="5212925" cy="3416320"/>
          </a:xfrm>
          <a:prstGeom prst="rect">
            <a:avLst/>
          </a:prstGeom>
          <a:noFill/>
        </p:spPr>
        <p:txBody>
          <a:bodyPr wrap="square">
            <a:spAutoFit/>
          </a:bodyPr>
          <a:lstStyle/>
          <a:p>
            <a:r>
              <a:rPr lang="es-ES" b="1" dirty="0"/>
              <a:t>Cuando no recibimos precisamente y al instante las cosas que pedimos, debemos seguir creyendo que el Señor oye y que contestará nuestras oraciones. Somos tan cortos de vista y propensos a errar, que algunas veces pedimos cosas que no serían una bendición para nosotros, y nuestro Padre celestial contesta con amor nuestras oraciones dándonos aquello que es para nuestro más alto bien, aquello que nosotros mismos desearíamos si, alumbrados de celestial saber, pudiéramos ver todas las cosas como realmente son.</a:t>
            </a:r>
          </a:p>
        </p:txBody>
      </p:sp>
      <p:pic>
        <p:nvPicPr>
          <p:cNvPr id="2" name="Imagen 1">
            <a:extLst>
              <a:ext uri="{FF2B5EF4-FFF2-40B4-BE49-F238E27FC236}">
                <a16:creationId xmlns:a16="http://schemas.microsoft.com/office/drawing/2014/main" id="{51AC39AB-15AF-7046-4D49-F5C5ADD749E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6502" y="112193"/>
            <a:ext cx="800326" cy="548538"/>
          </a:xfrm>
          <a:prstGeom prst="rect">
            <a:avLst/>
          </a:prstGeom>
          <a:effectLst>
            <a:outerShdw blurRad="50800" dist="38100" dir="5400000" algn="t" rotWithShape="0">
              <a:prstClr val="black">
                <a:alpha val="40000"/>
              </a:prstClr>
            </a:outerShdw>
          </a:effectLst>
        </p:spPr>
      </p:pic>
      <p:sp>
        <p:nvSpPr>
          <p:cNvPr id="11" name="CuadroTexto 10">
            <a:extLst>
              <a:ext uri="{FF2B5EF4-FFF2-40B4-BE49-F238E27FC236}">
                <a16:creationId xmlns:a16="http://schemas.microsoft.com/office/drawing/2014/main" id="{5AA3CCBC-1D0D-FAC2-BEA2-50768BFE9606}"/>
              </a:ext>
            </a:extLst>
          </p:cNvPr>
          <p:cNvSpPr txBox="1"/>
          <p:nvPr/>
        </p:nvSpPr>
        <p:spPr>
          <a:xfrm>
            <a:off x="387971" y="146180"/>
            <a:ext cx="433220"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9</a:t>
            </a:r>
          </a:p>
        </p:txBody>
      </p:sp>
      <p:pic>
        <p:nvPicPr>
          <p:cNvPr id="12" name="Imagen 11">
            <a:extLst>
              <a:ext uri="{FF2B5EF4-FFF2-40B4-BE49-F238E27FC236}">
                <a16:creationId xmlns:a16="http://schemas.microsoft.com/office/drawing/2014/main" id="{FD7DD9F5-716E-1146-DD0A-1689FD85C4A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522905" y="4328332"/>
            <a:ext cx="800326" cy="548537"/>
          </a:xfrm>
          <a:prstGeom prst="rect">
            <a:avLst/>
          </a:prstGeom>
          <a:effectLst>
            <a:outerShdw blurRad="50800" dist="38100" dir="5400000" algn="t" rotWithShape="0">
              <a:prstClr val="black">
                <a:alpha val="40000"/>
              </a:prstClr>
            </a:outerShdw>
          </a:effectLst>
        </p:spPr>
      </p:pic>
      <p:grpSp>
        <p:nvGrpSpPr>
          <p:cNvPr id="13" name="Grupo 12">
            <a:extLst>
              <a:ext uri="{FF2B5EF4-FFF2-40B4-BE49-F238E27FC236}">
                <a16:creationId xmlns:a16="http://schemas.microsoft.com/office/drawing/2014/main" id="{544B0069-ED0E-90DF-6F11-595A03D6AA35}"/>
              </a:ext>
            </a:extLst>
          </p:cNvPr>
          <p:cNvGrpSpPr/>
          <p:nvPr/>
        </p:nvGrpSpPr>
        <p:grpSpPr>
          <a:xfrm>
            <a:off x="5187638" y="4323709"/>
            <a:ext cx="6714284" cy="548538"/>
            <a:chOff x="825320" y="2617499"/>
            <a:chExt cx="7173961" cy="548538"/>
          </a:xfrm>
          <a:effectLst>
            <a:outerShdw blurRad="50800" dist="38100" dir="5400000" algn="t" rotWithShape="0">
              <a:prstClr val="black">
                <a:alpha val="40000"/>
              </a:prstClr>
            </a:outerShdw>
          </a:effectLst>
        </p:grpSpPr>
        <p:pic>
          <p:nvPicPr>
            <p:cNvPr id="15" name="Imagen 14">
              <a:extLst>
                <a:ext uri="{FF2B5EF4-FFF2-40B4-BE49-F238E27FC236}">
                  <a16:creationId xmlns:a16="http://schemas.microsoft.com/office/drawing/2014/main" id="{6B731DBA-C9B9-D568-DD0F-0BB19948E49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25320" y="2617499"/>
              <a:ext cx="6886582" cy="548538"/>
            </a:xfrm>
            <a:prstGeom prst="rect">
              <a:avLst/>
            </a:prstGeom>
            <a:effectLst/>
          </p:spPr>
        </p:pic>
        <p:pic>
          <p:nvPicPr>
            <p:cNvPr id="14" name="Imagen 13">
              <a:extLst>
                <a:ext uri="{FF2B5EF4-FFF2-40B4-BE49-F238E27FC236}">
                  <a16:creationId xmlns:a16="http://schemas.microsoft.com/office/drawing/2014/main" id="{047432FA-042D-28F8-C4AA-D83D894E7A3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7285713" y="2668814"/>
              <a:ext cx="713568" cy="457736"/>
            </a:xfrm>
            <a:prstGeom prst="rect">
              <a:avLst/>
            </a:prstGeom>
            <a:effectLst/>
          </p:spPr>
        </p:pic>
      </p:grpSp>
      <p:sp>
        <p:nvSpPr>
          <p:cNvPr id="16" name="CuadroTexto 15">
            <a:extLst>
              <a:ext uri="{FF2B5EF4-FFF2-40B4-BE49-F238E27FC236}">
                <a16:creationId xmlns:a16="http://schemas.microsoft.com/office/drawing/2014/main" id="{B679CA22-F151-EE31-D861-A4A62E634999}"/>
              </a:ext>
            </a:extLst>
          </p:cNvPr>
          <p:cNvSpPr txBox="1"/>
          <p:nvPr/>
        </p:nvSpPr>
        <p:spPr>
          <a:xfrm>
            <a:off x="5221166" y="4399284"/>
            <a:ext cx="6244973" cy="369332"/>
          </a:xfrm>
          <a:prstGeom prst="rect">
            <a:avLst/>
          </a:prstGeom>
          <a:noFill/>
        </p:spPr>
        <p:txBody>
          <a:bodyPr wrap="square">
            <a:spAutoFit/>
          </a:bodyPr>
          <a:lstStyle/>
          <a:p>
            <a:pPr algn="ctr"/>
            <a:r>
              <a:rPr lang="es-ES" b="1" dirty="0"/>
              <a:t>¿Cómo se define la presunción con respecto a la oración? </a:t>
            </a:r>
          </a:p>
        </p:txBody>
      </p:sp>
      <p:sp>
        <p:nvSpPr>
          <p:cNvPr id="17" name="CuadroTexto 16">
            <a:extLst>
              <a:ext uri="{FF2B5EF4-FFF2-40B4-BE49-F238E27FC236}">
                <a16:creationId xmlns:a16="http://schemas.microsoft.com/office/drawing/2014/main" id="{44C3E555-2EEA-885A-B277-65D339894445}"/>
              </a:ext>
            </a:extLst>
          </p:cNvPr>
          <p:cNvSpPr txBox="1"/>
          <p:nvPr/>
        </p:nvSpPr>
        <p:spPr>
          <a:xfrm>
            <a:off x="4710450" y="4362174"/>
            <a:ext cx="524470" cy="461665"/>
          </a:xfrm>
          <a:prstGeom prst="rect">
            <a:avLst/>
          </a:prstGeom>
          <a:noFill/>
        </p:spPr>
        <p:txBody>
          <a:bodyPr wrap="square" rtlCol="0">
            <a:spAutoFit/>
          </a:bodyPr>
          <a:lstStyle/>
          <a:p>
            <a:pPr algn="ctr"/>
            <a:r>
              <a:rPr lang="es-ES" sz="2400" b="1" dirty="0"/>
              <a:t>10</a:t>
            </a:r>
          </a:p>
        </p:txBody>
      </p:sp>
      <p:pic>
        <p:nvPicPr>
          <p:cNvPr id="4" name="Imagen 3" descr="Un hombre sentado en el piso&#10;&#10;El contenido generado por IA puede ser incorrecto.">
            <a:extLst>
              <a:ext uri="{FF2B5EF4-FFF2-40B4-BE49-F238E27FC236}">
                <a16:creationId xmlns:a16="http://schemas.microsoft.com/office/drawing/2014/main" id="{99B75163-B5C5-4C1B-50AD-32D67CD1D1EA}"/>
              </a:ext>
            </a:extLst>
          </p:cNvPr>
          <p:cNvPicPr>
            <a:picLocks noChangeAspect="1"/>
          </p:cNvPicPr>
          <p:nvPr/>
        </p:nvPicPr>
        <p:blipFill rotWithShape="1">
          <a:blip r:embed="rId6">
            <a:extLst>
              <a:ext uri="{28A0092B-C50C-407E-A947-70E740481C1C}">
                <a14:useLocalDpi xmlns:a14="http://schemas.microsoft.com/office/drawing/2010/main" val="0"/>
              </a:ext>
            </a:extLst>
          </a:blip>
          <a:srcRect l="-396" t="22449" r="396" b="2069"/>
          <a:stretch>
            <a:fillRect/>
          </a:stretch>
        </p:blipFill>
        <p:spPr>
          <a:xfrm>
            <a:off x="5778858" y="804130"/>
            <a:ext cx="5985808" cy="3388654"/>
          </a:xfrm>
          <a:prstGeom prst="rect">
            <a:avLst/>
          </a:prstGeom>
          <a:ln>
            <a:noFill/>
          </a:ln>
          <a:effectLst>
            <a:outerShdw blurRad="190500" algn="tl" rotWithShape="0">
              <a:srgbClr val="000000">
                <a:alpha val="70000"/>
              </a:srgbClr>
            </a:outerShdw>
          </a:effectLst>
        </p:spPr>
      </p:pic>
      <p:pic>
        <p:nvPicPr>
          <p:cNvPr id="18" name="Imagen 17" descr="Una caricatura de una persona&#10;&#10;El contenido generado por IA puede ser incorrecto.">
            <a:extLst>
              <a:ext uri="{FF2B5EF4-FFF2-40B4-BE49-F238E27FC236}">
                <a16:creationId xmlns:a16="http://schemas.microsoft.com/office/drawing/2014/main" id="{DC0FD315-00C0-BBFE-D41F-FA6DAB61BE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112" y="4409825"/>
            <a:ext cx="4102570" cy="2171949"/>
          </a:xfrm>
          <a:prstGeom prst="rect">
            <a:avLst/>
          </a:prstGeom>
          <a:ln>
            <a:noFill/>
          </a:ln>
          <a:effectLst>
            <a:outerShdw blurRad="190500" algn="tl" rotWithShape="0">
              <a:srgbClr val="000000">
                <a:alpha val="70000"/>
              </a:srgbClr>
            </a:outerShdw>
          </a:effectLst>
        </p:spPr>
      </p:pic>
      <p:grpSp>
        <p:nvGrpSpPr>
          <p:cNvPr id="3" name="Grupo 2">
            <a:extLst>
              <a:ext uri="{FF2B5EF4-FFF2-40B4-BE49-F238E27FC236}">
                <a16:creationId xmlns:a16="http://schemas.microsoft.com/office/drawing/2014/main" id="{E075364C-05BD-60EA-85D7-527B26C715B2}"/>
              </a:ext>
            </a:extLst>
          </p:cNvPr>
          <p:cNvGrpSpPr/>
          <p:nvPr/>
        </p:nvGrpSpPr>
        <p:grpSpPr>
          <a:xfrm>
            <a:off x="726922" y="93150"/>
            <a:ext cx="11325994" cy="548538"/>
            <a:chOff x="571119" y="103144"/>
            <a:chExt cx="11425899" cy="548538"/>
          </a:xfrm>
          <a:effectLst>
            <a:outerShdw blurRad="50800" dist="38100" dir="5400000" algn="t" rotWithShape="0">
              <a:prstClr val="black">
                <a:alpha val="40000"/>
              </a:prstClr>
            </a:outerShdw>
          </a:effectLst>
        </p:grpSpPr>
        <p:pic>
          <p:nvPicPr>
            <p:cNvPr id="7" name="Imagen 6">
              <a:extLst>
                <a:ext uri="{FF2B5EF4-FFF2-40B4-BE49-F238E27FC236}">
                  <a16:creationId xmlns:a16="http://schemas.microsoft.com/office/drawing/2014/main" id="{CA7BC7C5-089A-75C7-DDA5-68B06EFBBC9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11282618" y="155607"/>
              <a:ext cx="714400" cy="471190"/>
            </a:xfrm>
            <a:prstGeom prst="rect">
              <a:avLst/>
            </a:prstGeom>
            <a:effectLst/>
          </p:spPr>
        </p:pic>
        <p:pic>
          <p:nvPicPr>
            <p:cNvPr id="9" name="Imagen 8">
              <a:extLst>
                <a:ext uri="{FF2B5EF4-FFF2-40B4-BE49-F238E27FC236}">
                  <a16:creationId xmlns:a16="http://schemas.microsoft.com/office/drawing/2014/main" id="{917EBF49-BD0E-BC89-7141-FFC31396A5B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71119" y="103144"/>
              <a:ext cx="11135106" cy="548538"/>
            </a:xfrm>
            <a:prstGeom prst="rect">
              <a:avLst/>
            </a:prstGeom>
            <a:effectLst/>
          </p:spPr>
        </p:pic>
      </p:grpSp>
      <p:sp>
        <p:nvSpPr>
          <p:cNvPr id="10" name="CuadroTexto 9">
            <a:extLst>
              <a:ext uri="{FF2B5EF4-FFF2-40B4-BE49-F238E27FC236}">
                <a16:creationId xmlns:a16="http://schemas.microsoft.com/office/drawing/2014/main" id="{14D69058-F443-12D8-452A-035DC5A410E7}"/>
              </a:ext>
            </a:extLst>
          </p:cNvPr>
          <p:cNvSpPr txBox="1"/>
          <p:nvPr/>
        </p:nvSpPr>
        <p:spPr>
          <a:xfrm>
            <a:off x="972720" y="157986"/>
            <a:ext cx="10574983" cy="369332"/>
          </a:xfrm>
          <a:prstGeom prst="rect">
            <a:avLst/>
          </a:prstGeom>
          <a:noFill/>
        </p:spPr>
        <p:txBody>
          <a:bodyPr wrap="square">
            <a:spAutoFit/>
          </a:bodyPr>
          <a:lstStyle/>
          <a:p>
            <a:pPr algn="ctr"/>
            <a:r>
              <a:rPr lang="es-ES" b="1" dirty="0">
                <a:solidFill>
                  <a:schemeClr val="bg1"/>
                </a:solidFill>
                <a:effectLst>
                  <a:outerShdw blurRad="38100" dist="38100" dir="2700000" algn="tl">
                    <a:srgbClr val="000000">
                      <a:alpha val="43137"/>
                    </a:srgbClr>
                  </a:outerShdw>
                </a:effectLst>
              </a:rPr>
              <a:t>¿Cómo contesta Dios a veces nuestras oraciones cuando pedimos algo que no sería una bendición? </a:t>
            </a:r>
          </a:p>
        </p:txBody>
      </p:sp>
    </p:spTree>
    <p:extLst>
      <p:ext uri="{BB962C8B-B14F-4D97-AF65-F5344CB8AC3E}">
        <p14:creationId xmlns:p14="http://schemas.microsoft.com/office/powerpoint/2010/main" val="318422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9" presetClass="entr" presetSubtype="0" decel="10000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 calcmode="lin" valueType="num">
                                      <p:cBhvr>
                                        <p:cTn id="19" dur="500" fill="hold"/>
                                        <p:tgtEl>
                                          <p:spTgt spid="11"/>
                                        </p:tgtEl>
                                        <p:attrNameLst>
                                          <p:attrName>style.rotation</p:attrName>
                                        </p:attrNameLst>
                                      </p:cBhvr>
                                      <p:tavLst>
                                        <p:tav tm="0">
                                          <p:val>
                                            <p:fltVal val="360"/>
                                          </p:val>
                                        </p:tav>
                                        <p:tav tm="100000">
                                          <p:val>
                                            <p:fltVal val="0"/>
                                          </p:val>
                                        </p:tav>
                                      </p:tavLst>
                                    </p:anim>
                                    <p:animEffect transition="in" filter="fade">
                                      <p:cBhvr>
                                        <p:cTn id="20" dur="500"/>
                                        <p:tgtEl>
                                          <p:spTgt spid="11"/>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out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750"/>
                                        <p:tgtEl>
                                          <p:spTgt spid="4"/>
                                        </p:tgtEl>
                                      </p:cBhvr>
                                    </p:animEffect>
                                    <p:anim calcmode="lin" valueType="num">
                                      <p:cBhvr>
                                        <p:cTn id="29" dur="750" fill="hold"/>
                                        <p:tgtEl>
                                          <p:spTgt spid="4"/>
                                        </p:tgtEl>
                                        <p:attrNameLst>
                                          <p:attrName>ppt_x</p:attrName>
                                        </p:attrNameLst>
                                      </p:cBhvr>
                                      <p:tavLst>
                                        <p:tav tm="0">
                                          <p:val>
                                            <p:strVal val="#ppt_x"/>
                                          </p:val>
                                        </p:tav>
                                        <p:tav tm="100000">
                                          <p:val>
                                            <p:strVal val="#ppt_x"/>
                                          </p:val>
                                        </p:tav>
                                      </p:tavLst>
                                    </p:anim>
                                    <p:anim calcmode="lin" valueType="num">
                                      <p:cBhvr>
                                        <p:cTn id="30" dur="750" fill="hold"/>
                                        <p:tgtEl>
                                          <p:spTgt spid="4"/>
                                        </p:tgtEl>
                                        <p:attrNameLst>
                                          <p:attrName>ppt_y</p:attrName>
                                        </p:attrNameLst>
                                      </p:cBhvr>
                                      <p:tavLst>
                                        <p:tav tm="0">
                                          <p:val>
                                            <p:strVal val="#ppt_y+.1"/>
                                          </p:val>
                                        </p:tav>
                                        <p:tav tm="100000">
                                          <p:val>
                                            <p:strVal val="#ppt_y"/>
                                          </p:val>
                                        </p:tav>
                                      </p:tavLst>
                                    </p:anim>
                                  </p:childTnLst>
                                </p:cTn>
                              </p:par>
                            </p:childTnLst>
                          </p:cTn>
                        </p:par>
                        <p:par>
                          <p:cTn id="31" fill="hold">
                            <p:stCondLst>
                              <p:cond delay="750"/>
                            </p:stCondLst>
                            <p:childTnLst>
                              <p:par>
                                <p:cTn id="32" presetID="22" presetClass="entr" presetSubtype="8"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3" presetClass="entr" presetSubtype="32"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strVal val="4*#ppt_w"/>
                                          </p:val>
                                        </p:tav>
                                        <p:tav tm="100000">
                                          <p:val>
                                            <p:strVal val="#ppt_w"/>
                                          </p:val>
                                        </p:tav>
                                      </p:tavLst>
                                    </p:anim>
                                    <p:anim calcmode="lin" valueType="num">
                                      <p:cBhvr>
                                        <p:cTn id="40" dur="500" fill="hold"/>
                                        <p:tgtEl>
                                          <p:spTgt spid="12"/>
                                        </p:tgtEl>
                                        <p:attrNameLst>
                                          <p:attrName>ppt_h</p:attrName>
                                        </p:attrNameLst>
                                      </p:cBhvr>
                                      <p:tavLst>
                                        <p:tav tm="0">
                                          <p:val>
                                            <p:strVal val="4*#ppt_h"/>
                                          </p:val>
                                        </p:tav>
                                        <p:tav tm="100000">
                                          <p:val>
                                            <p:strVal val="#ppt_h"/>
                                          </p:val>
                                        </p:tav>
                                      </p:tavLst>
                                    </p:anim>
                                  </p:childTnLst>
                                </p:cTn>
                              </p:par>
                            </p:childTnLst>
                          </p:cTn>
                        </p:par>
                        <p:par>
                          <p:cTn id="41" fill="hold">
                            <p:stCondLst>
                              <p:cond delay="500"/>
                            </p:stCondLst>
                            <p:childTnLst>
                              <p:par>
                                <p:cTn id="42" presetID="2" presetClass="entr" presetSubtype="2" fill="hold" nodeType="after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fill="hold"/>
                                        <p:tgtEl>
                                          <p:spTgt spid="13"/>
                                        </p:tgtEl>
                                        <p:attrNameLst>
                                          <p:attrName>ppt_x</p:attrName>
                                        </p:attrNameLst>
                                      </p:cBhvr>
                                      <p:tavLst>
                                        <p:tav tm="0">
                                          <p:val>
                                            <p:strVal val="1+#ppt_w/2"/>
                                          </p:val>
                                        </p:tav>
                                        <p:tav tm="100000">
                                          <p:val>
                                            <p:strVal val="#ppt_x"/>
                                          </p:val>
                                        </p:tav>
                                      </p:tavLst>
                                    </p:anim>
                                    <p:anim calcmode="lin" valueType="num">
                                      <p:cBhvr additive="base">
                                        <p:cTn id="45" dur="500" fill="hold"/>
                                        <p:tgtEl>
                                          <p:spTgt spid="13"/>
                                        </p:tgtEl>
                                        <p:attrNameLst>
                                          <p:attrName>ppt_y</p:attrName>
                                        </p:attrNameLst>
                                      </p:cBhvr>
                                      <p:tavLst>
                                        <p:tav tm="0">
                                          <p:val>
                                            <p:strVal val="#ppt_y"/>
                                          </p:val>
                                        </p:tav>
                                        <p:tav tm="100000">
                                          <p:val>
                                            <p:strVal val="#ppt_y"/>
                                          </p:val>
                                        </p:tav>
                                      </p:tavLst>
                                    </p:anim>
                                  </p:childTnLst>
                                </p:cTn>
                              </p:par>
                            </p:childTnLst>
                          </p:cTn>
                        </p:par>
                        <p:par>
                          <p:cTn id="46" fill="hold">
                            <p:stCondLst>
                              <p:cond delay="1000"/>
                            </p:stCondLst>
                            <p:childTnLst>
                              <p:par>
                                <p:cTn id="47" presetID="49" presetClass="entr" presetSubtype="0" decel="100000" fill="hold" grpId="0" nodeType="after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500" fill="hold"/>
                                        <p:tgtEl>
                                          <p:spTgt spid="17"/>
                                        </p:tgtEl>
                                        <p:attrNameLst>
                                          <p:attrName>ppt_w</p:attrName>
                                        </p:attrNameLst>
                                      </p:cBhvr>
                                      <p:tavLst>
                                        <p:tav tm="0">
                                          <p:val>
                                            <p:fltVal val="0"/>
                                          </p:val>
                                        </p:tav>
                                        <p:tav tm="100000">
                                          <p:val>
                                            <p:strVal val="#ppt_w"/>
                                          </p:val>
                                        </p:tav>
                                      </p:tavLst>
                                    </p:anim>
                                    <p:anim calcmode="lin" valueType="num">
                                      <p:cBhvr>
                                        <p:cTn id="50" dur="500" fill="hold"/>
                                        <p:tgtEl>
                                          <p:spTgt spid="17"/>
                                        </p:tgtEl>
                                        <p:attrNameLst>
                                          <p:attrName>ppt_h</p:attrName>
                                        </p:attrNameLst>
                                      </p:cBhvr>
                                      <p:tavLst>
                                        <p:tav tm="0">
                                          <p:val>
                                            <p:fltVal val="0"/>
                                          </p:val>
                                        </p:tav>
                                        <p:tav tm="100000">
                                          <p:val>
                                            <p:strVal val="#ppt_h"/>
                                          </p:val>
                                        </p:tav>
                                      </p:tavLst>
                                    </p:anim>
                                    <p:anim calcmode="lin" valueType="num">
                                      <p:cBhvr>
                                        <p:cTn id="51" dur="500" fill="hold"/>
                                        <p:tgtEl>
                                          <p:spTgt spid="17"/>
                                        </p:tgtEl>
                                        <p:attrNameLst>
                                          <p:attrName>style.rotation</p:attrName>
                                        </p:attrNameLst>
                                      </p:cBhvr>
                                      <p:tavLst>
                                        <p:tav tm="0">
                                          <p:val>
                                            <p:fltVal val="360"/>
                                          </p:val>
                                        </p:tav>
                                        <p:tav tm="100000">
                                          <p:val>
                                            <p:fltVal val="0"/>
                                          </p:val>
                                        </p:tav>
                                      </p:tavLst>
                                    </p:anim>
                                    <p:animEffect transition="in" filter="fade">
                                      <p:cBhvr>
                                        <p:cTn id="52" dur="500"/>
                                        <p:tgtEl>
                                          <p:spTgt spid="17"/>
                                        </p:tgtEl>
                                      </p:cBhvr>
                                    </p:animEffect>
                                  </p:childTnLst>
                                </p:cTn>
                              </p:par>
                              <p:par>
                                <p:cTn id="53" presetID="16" presetClass="entr" presetSubtype="37"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barn(outVertical)">
                                      <p:cBhvr>
                                        <p:cTn id="55" dur="5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750"/>
                                        <p:tgtEl>
                                          <p:spTgt spid="18"/>
                                        </p:tgtEl>
                                      </p:cBhvr>
                                    </p:animEffect>
                                    <p:anim calcmode="lin" valueType="num">
                                      <p:cBhvr>
                                        <p:cTn id="61" dur="750" fill="hold"/>
                                        <p:tgtEl>
                                          <p:spTgt spid="18"/>
                                        </p:tgtEl>
                                        <p:attrNameLst>
                                          <p:attrName>ppt_x</p:attrName>
                                        </p:attrNameLst>
                                      </p:cBhvr>
                                      <p:tavLst>
                                        <p:tav tm="0">
                                          <p:val>
                                            <p:strVal val="#ppt_x"/>
                                          </p:val>
                                        </p:tav>
                                        <p:tav tm="100000">
                                          <p:val>
                                            <p:strVal val="#ppt_x"/>
                                          </p:val>
                                        </p:tav>
                                      </p:tavLst>
                                    </p:anim>
                                    <p:anim calcmode="lin" valueType="num">
                                      <p:cBhvr>
                                        <p:cTn id="62" dur="750" fill="hold"/>
                                        <p:tgtEl>
                                          <p:spTgt spid="18"/>
                                        </p:tgtEl>
                                        <p:attrNameLst>
                                          <p:attrName>ppt_y</p:attrName>
                                        </p:attrNameLst>
                                      </p:cBhvr>
                                      <p:tavLst>
                                        <p:tav tm="0">
                                          <p:val>
                                            <p:strVal val="#ppt_y+.1"/>
                                          </p:val>
                                        </p:tav>
                                        <p:tav tm="100000">
                                          <p:val>
                                            <p:strVal val="#ppt_y"/>
                                          </p:val>
                                        </p:tav>
                                      </p:tavLst>
                                    </p:anim>
                                  </p:childTnLst>
                                </p:cTn>
                              </p:par>
                            </p:childTnLst>
                          </p:cTn>
                        </p:par>
                        <p:par>
                          <p:cTn id="63" fill="hold">
                            <p:stCondLst>
                              <p:cond delay="750"/>
                            </p:stCondLst>
                            <p:childTnLst>
                              <p:par>
                                <p:cTn id="64" presetID="22" presetClass="entr" presetSubtype="8" fill="hold" grpId="0" nodeType="after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wipe(left)">
                                      <p:cBhvr>
                                        <p:cTn id="6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1" grpId="0"/>
      <p:bldP spid="16" grpId="0"/>
      <p:bldP spid="17"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1000"/>
            <a:lum/>
          </a:blip>
          <a:srcRect/>
          <a:stretch>
            <a:fillRect t="-1000" b="-1000"/>
          </a:stretch>
        </a:blipFill>
        <a:effectLst/>
      </p:bgPr>
    </p:bg>
    <p:spTree>
      <p:nvGrpSpPr>
        <p:cNvPr id="1" name="">
          <a:extLst>
            <a:ext uri="{FF2B5EF4-FFF2-40B4-BE49-F238E27FC236}">
              <a16:creationId xmlns:a16="http://schemas.microsoft.com/office/drawing/2014/main" id="{75E0860A-87BB-C2ED-7BFB-37D035951F7C}"/>
            </a:ext>
          </a:extLst>
        </p:cNvPr>
        <p:cNvGrpSpPr/>
        <p:nvPr/>
      </p:nvGrpSpPr>
      <p:grpSpPr>
        <a:xfrm>
          <a:off x="0" y="0"/>
          <a:ext cx="0" cy="0"/>
          <a:chOff x="0" y="0"/>
          <a:chExt cx="0" cy="0"/>
        </a:xfrm>
      </p:grpSpPr>
      <p:sp>
        <p:nvSpPr>
          <p:cNvPr id="8" name="CuadroTexto 7">
            <a:extLst>
              <a:ext uri="{FF2B5EF4-FFF2-40B4-BE49-F238E27FC236}">
                <a16:creationId xmlns:a16="http://schemas.microsoft.com/office/drawing/2014/main" id="{3C1D825D-4E17-4F32-E398-8DB0F645C172}"/>
              </a:ext>
            </a:extLst>
          </p:cNvPr>
          <p:cNvSpPr txBox="1"/>
          <p:nvPr/>
        </p:nvSpPr>
        <p:spPr>
          <a:xfrm>
            <a:off x="5200650" y="636428"/>
            <a:ext cx="6781902" cy="2031325"/>
          </a:xfrm>
          <a:prstGeom prst="rect">
            <a:avLst/>
          </a:prstGeom>
          <a:noFill/>
        </p:spPr>
        <p:txBody>
          <a:bodyPr wrap="square">
            <a:spAutoFit/>
          </a:bodyPr>
          <a:lstStyle/>
          <a:p>
            <a:r>
              <a:rPr lang="es-ES" b="1" dirty="0"/>
              <a:t>Cuando imploramos misericordia y bendición de Dios, debemos tener un espíritu de amor y perdón en nuestro propio corazón. ¿Cómo podemos orar: “Perdónanos nuestras deudas, como también nosotros perdonamos a nuestros deudores,” (Mateo 6:12) y abrigar, sin embargo, un espíritu que no perdona? Si esperamos que nuestras oraciones sean oídas, debemos perdonar a otros como esperamos ser perdonados nosotros.</a:t>
            </a:r>
          </a:p>
        </p:txBody>
      </p:sp>
      <p:sp>
        <p:nvSpPr>
          <p:cNvPr id="10" name="CuadroTexto 9">
            <a:extLst>
              <a:ext uri="{FF2B5EF4-FFF2-40B4-BE49-F238E27FC236}">
                <a16:creationId xmlns:a16="http://schemas.microsoft.com/office/drawing/2014/main" id="{BBE8D595-B425-E103-78C9-C49DCC0BB9D2}"/>
              </a:ext>
            </a:extLst>
          </p:cNvPr>
          <p:cNvSpPr txBox="1"/>
          <p:nvPr/>
        </p:nvSpPr>
        <p:spPr>
          <a:xfrm>
            <a:off x="195276" y="3394387"/>
            <a:ext cx="7758100" cy="3416320"/>
          </a:xfrm>
          <a:prstGeom prst="rect">
            <a:avLst/>
          </a:prstGeom>
          <a:noFill/>
        </p:spPr>
        <p:txBody>
          <a:bodyPr wrap="square">
            <a:spAutoFit/>
          </a:bodyPr>
          <a:lstStyle/>
          <a:p>
            <a:r>
              <a:rPr lang="es-ES" b="1" dirty="0"/>
              <a:t>La perseverancia en la oración ha sido constituida en condición para recibir. Debemos orar siempre si queremos crecer en fe y en experiencia. Debemos ser “perseverantes en la oración.” Romanos 12:12. “Perseverad en la oración, velando en ella, con acciones de gracia.” Colosenses 4:2. El apóstol Pedro exhorta a los cristianos a que sean “sobrios, y vigilantes en las oraciones.” 1 Pedro 4:7. El apóstol Pablo aconseja: “En todas las circunstancias, por medio de la oración y la plegaria, con acciones de gracias, dense a conocer vuestras peticiones a Dios.”  Filipenses 4:6. Dice Judas: “Vosotros empero, hermanos, ... orando en el Espíritu Santo, guardaos en el amor de Dios.”  Judas 20, 21. Orar sin cesar es mantener una unión continua del alma con Dios, de modo que la vida de Dios fluya a la nuestra, y de nuestra vida la pureza y la santidad refluyan a Dios.</a:t>
            </a:r>
          </a:p>
        </p:txBody>
      </p:sp>
      <p:pic>
        <p:nvPicPr>
          <p:cNvPr id="7" name="Imagen 6">
            <a:extLst>
              <a:ext uri="{FF2B5EF4-FFF2-40B4-BE49-F238E27FC236}">
                <a16:creationId xmlns:a16="http://schemas.microsoft.com/office/drawing/2014/main" id="{48342E2C-768A-3512-C58B-4E3530A4462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4605" y="36679"/>
            <a:ext cx="800326" cy="548537"/>
          </a:xfrm>
          <a:prstGeom prst="rect">
            <a:avLst/>
          </a:prstGeom>
          <a:effectLst>
            <a:outerShdw blurRad="50800" dist="38100" dir="5400000" algn="t" rotWithShape="0">
              <a:prstClr val="black">
                <a:alpha val="40000"/>
              </a:prstClr>
            </a:outerShdw>
          </a:effectLst>
        </p:spPr>
      </p:pic>
      <p:sp>
        <p:nvSpPr>
          <p:cNvPr id="9" name="CuadroTexto 8">
            <a:extLst>
              <a:ext uri="{FF2B5EF4-FFF2-40B4-BE49-F238E27FC236}">
                <a16:creationId xmlns:a16="http://schemas.microsoft.com/office/drawing/2014/main" id="{9836CA30-F1B0-D28A-64CE-FBDD2EF4E987}"/>
              </a:ext>
            </a:extLst>
          </p:cNvPr>
          <p:cNvSpPr txBox="1"/>
          <p:nvPr/>
        </p:nvSpPr>
        <p:spPr>
          <a:xfrm>
            <a:off x="315106" y="80493"/>
            <a:ext cx="575167"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11</a:t>
            </a:r>
          </a:p>
        </p:txBody>
      </p:sp>
      <p:pic>
        <p:nvPicPr>
          <p:cNvPr id="14" name="Imagen 13">
            <a:extLst>
              <a:ext uri="{FF2B5EF4-FFF2-40B4-BE49-F238E27FC236}">
                <a16:creationId xmlns:a16="http://schemas.microsoft.com/office/drawing/2014/main" id="{7C31D179-39C0-994E-94EA-A3D955D8C19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1568" y="2669309"/>
            <a:ext cx="967017" cy="662787"/>
          </a:xfrm>
          <a:prstGeom prst="rect">
            <a:avLst/>
          </a:prstGeom>
          <a:effectLst>
            <a:outerShdw blurRad="50800" dist="38100" dir="5400000" algn="t" rotWithShape="0">
              <a:prstClr val="black">
                <a:alpha val="40000"/>
              </a:prstClr>
            </a:outerShdw>
          </a:effectLst>
        </p:spPr>
      </p:pic>
      <p:sp>
        <p:nvSpPr>
          <p:cNvPr id="15" name="CuadroTexto 14">
            <a:extLst>
              <a:ext uri="{FF2B5EF4-FFF2-40B4-BE49-F238E27FC236}">
                <a16:creationId xmlns:a16="http://schemas.microsoft.com/office/drawing/2014/main" id="{5619D317-D8CC-052C-61AC-0728A21AB9B3}"/>
              </a:ext>
            </a:extLst>
          </p:cNvPr>
          <p:cNvSpPr txBox="1"/>
          <p:nvPr/>
        </p:nvSpPr>
        <p:spPr>
          <a:xfrm>
            <a:off x="343387" y="2751015"/>
            <a:ext cx="575167"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12</a:t>
            </a:r>
          </a:p>
        </p:txBody>
      </p:sp>
      <p:grpSp>
        <p:nvGrpSpPr>
          <p:cNvPr id="20" name="Grupo 19">
            <a:extLst>
              <a:ext uri="{FF2B5EF4-FFF2-40B4-BE49-F238E27FC236}">
                <a16:creationId xmlns:a16="http://schemas.microsoft.com/office/drawing/2014/main" id="{EA478CA0-EA68-03AC-0297-16CF34401336}"/>
              </a:ext>
            </a:extLst>
          </p:cNvPr>
          <p:cNvGrpSpPr/>
          <p:nvPr/>
        </p:nvGrpSpPr>
        <p:grpSpPr>
          <a:xfrm>
            <a:off x="836755" y="2678737"/>
            <a:ext cx="11183258" cy="662788"/>
            <a:chOff x="704777" y="2688164"/>
            <a:chExt cx="11183258" cy="662788"/>
          </a:xfrm>
          <a:effectLst>
            <a:outerShdw blurRad="50800" dist="38100" dir="5400000" algn="t" rotWithShape="0">
              <a:prstClr val="black">
                <a:alpha val="40000"/>
              </a:prstClr>
            </a:outerShdw>
          </a:effectLst>
        </p:grpSpPr>
        <p:pic>
          <p:nvPicPr>
            <p:cNvPr id="12" name="Imagen 11">
              <a:extLst>
                <a:ext uri="{FF2B5EF4-FFF2-40B4-BE49-F238E27FC236}">
                  <a16:creationId xmlns:a16="http://schemas.microsoft.com/office/drawing/2014/main" id="{BAF2D11C-034A-37E6-1E3F-B3FF5A08676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04777" y="2688164"/>
              <a:ext cx="11039548" cy="662788"/>
            </a:xfrm>
            <a:prstGeom prst="rect">
              <a:avLst/>
            </a:prstGeom>
            <a:effectLst/>
          </p:spPr>
        </p:pic>
        <p:pic>
          <p:nvPicPr>
            <p:cNvPr id="11" name="Imagen 10">
              <a:extLst>
                <a:ext uri="{FF2B5EF4-FFF2-40B4-BE49-F238E27FC236}">
                  <a16:creationId xmlns:a16="http://schemas.microsoft.com/office/drawing/2014/main" id="{56BB6697-F40C-8A2C-07B3-D9DEB714AB0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11080841" y="2702901"/>
              <a:ext cx="807194" cy="638525"/>
            </a:xfrm>
            <a:prstGeom prst="rect">
              <a:avLst/>
            </a:prstGeom>
            <a:effectLst/>
          </p:spPr>
        </p:pic>
      </p:grpSp>
      <p:sp>
        <p:nvSpPr>
          <p:cNvPr id="13" name="CuadroTexto 12">
            <a:extLst>
              <a:ext uri="{FF2B5EF4-FFF2-40B4-BE49-F238E27FC236}">
                <a16:creationId xmlns:a16="http://schemas.microsoft.com/office/drawing/2014/main" id="{8C348807-5F93-0950-445D-AE6E3C906E0B}"/>
              </a:ext>
            </a:extLst>
          </p:cNvPr>
          <p:cNvSpPr txBox="1"/>
          <p:nvPr/>
        </p:nvSpPr>
        <p:spPr>
          <a:xfrm>
            <a:off x="1069037" y="2678734"/>
            <a:ext cx="10574983" cy="646331"/>
          </a:xfrm>
          <a:prstGeom prst="rect">
            <a:avLst/>
          </a:prstGeom>
          <a:noFill/>
        </p:spPr>
        <p:txBody>
          <a:bodyPr wrap="square">
            <a:spAutoFit/>
          </a:bodyPr>
          <a:lstStyle/>
          <a:p>
            <a:pPr algn="ctr"/>
            <a:r>
              <a:rPr lang="es-ES" b="1" dirty="0">
                <a:solidFill>
                  <a:schemeClr val="bg1"/>
                </a:solidFill>
                <a:effectLst>
                  <a:outerShdw blurRad="38100" dist="38100" dir="2700000" algn="tl">
                    <a:srgbClr val="000000">
                      <a:alpha val="43137"/>
                    </a:srgbClr>
                  </a:outerShdw>
                </a:effectLst>
              </a:rPr>
              <a:t>¿Qué crees que quiere decir la Biblia cuando dice que debemos ser “perseverantes en la oración”? Véase Romanos 12:12</a:t>
            </a:r>
          </a:p>
        </p:txBody>
      </p:sp>
      <p:pic>
        <p:nvPicPr>
          <p:cNvPr id="4" name="Imagen 3" descr="Mujer sonriendo con un celular en la mano&#10;&#10;El contenido generado por IA puede ser incorrecto.">
            <a:extLst>
              <a:ext uri="{FF2B5EF4-FFF2-40B4-BE49-F238E27FC236}">
                <a16:creationId xmlns:a16="http://schemas.microsoft.com/office/drawing/2014/main" id="{7D8B77BD-DB42-D09C-2C06-F32931EF7A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19711" y="778455"/>
            <a:ext cx="1766589" cy="1766589"/>
          </a:xfrm>
          <a:prstGeom prst="snip2DiagRect">
            <a:avLst>
              <a:gd name="adj1" fmla="val 14941"/>
              <a:gd name="adj2" fmla="val 0"/>
            </a:avLst>
          </a:prstGeom>
          <a:solidFill>
            <a:srgbClr val="FFFFFF">
              <a:shade val="85000"/>
            </a:srgbClr>
          </a:solidFill>
          <a:ln w="88900" cap="sq">
            <a:solidFill>
              <a:srgbClr val="5ABA8E"/>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7" name="Imagen 16">
            <a:extLst>
              <a:ext uri="{FF2B5EF4-FFF2-40B4-BE49-F238E27FC236}">
                <a16:creationId xmlns:a16="http://schemas.microsoft.com/office/drawing/2014/main" id="{AC1BC7A9-FE7D-3D68-AC28-27D18B91400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75077" y="761024"/>
            <a:ext cx="1784019" cy="1784019"/>
          </a:xfrm>
          <a:prstGeom prst="snip2DiagRect">
            <a:avLst/>
          </a:prstGeom>
          <a:solidFill>
            <a:srgbClr val="FFFFFF">
              <a:shade val="85000"/>
            </a:srgbClr>
          </a:solidFill>
          <a:ln w="88900" cap="sq">
            <a:solidFill>
              <a:srgbClr val="5ABA8E"/>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1" name="Imagen 20" descr="Un hombre con los brazos extendidos&#10;&#10;El contenido generado por IA puede ser incorrecto.">
            <a:extLst>
              <a:ext uri="{FF2B5EF4-FFF2-40B4-BE49-F238E27FC236}">
                <a16:creationId xmlns:a16="http://schemas.microsoft.com/office/drawing/2014/main" id="{3984E9A5-163B-147A-7F14-8426B7A00503}"/>
              </a:ext>
            </a:extLst>
          </p:cNvPr>
          <p:cNvPicPr>
            <a:picLocks noChangeAspect="1"/>
          </p:cNvPicPr>
          <p:nvPr/>
        </p:nvPicPr>
        <p:blipFill>
          <a:blip r:embed="rId9">
            <a:extLst>
              <a:ext uri="{28A0092B-C50C-407E-A947-70E740481C1C}">
                <a14:useLocalDpi xmlns:a14="http://schemas.microsoft.com/office/drawing/2010/main" val="0"/>
              </a:ext>
            </a:extLst>
          </a:blip>
          <a:srcRect l="29955"/>
          <a:stretch>
            <a:fillRect/>
          </a:stretch>
        </p:blipFill>
        <p:spPr>
          <a:xfrm>
            <a:off x="7953376" y="3443069"/>
            <a:ext cx="1291791" cy="1228725"/>
          </a:xfrm>
          <a:prstGeom prst="snip2DiagRect">
            <a:avLst>
              <a:gd name="adj1" fmla="val 0"/>
              <a:gd name="adj2" fmla="val 12831"/>
            </a:avLst>
          </a:prstGeom>
          <a:solidFill>
            <a:srgbClr val="FFFFFF">
              <a:shade val="85000"/>
            </a:srgbClr>
          </a:solidFill>
          <a:ln w="19050" cap="sq">
            <a:solidFill>
              <a:srgbClr val="5A9CBA"/>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3" name="Imagen 22" descr="Una persona haciendo gestos con la mano en la barbilla&#10;&#10;El contenido generado por IA puede ser incorrecto.">
            <a:extLst>
              <a:ext uri="{FF2B5EF4-FFF2-40B4-BE49-F238E27FC236}">
                <a16:creationId xmlns:a16="http://schemas.microsoft.com/office/drawing/2014/main" id="{B534485F-9BEA-DA31-9C87-52D0BE1058B6}"/>
              </a:ext>
            </a:extLst>
          </p:cNvPr>
          <p:cNvPicPr>
            <a:picLocks noChangeAspect="1"/>
          </p:cNvPicPr>
          <p:nvPr/>
        </p:nvPicPr>
        <p:blipFill rotWithShape="1">
          <a:blip r:embed="rId10">
            <a:extLst>
              <a:ext uri="{28A0092B-C50C-407E-A947-70E740481C1C}">
                <a14:useLocalDpi xmlns:a14="http://schemas.microsoft.com/office/drawing/2010/main" val="0"/>
              </a:ext>
            </a:extLst>
          </a:blip>
          <a:srcRect l="-27" r="1810"/>
          <a:stretch>
            <a:fillRect/>
          </a:stretch>
        </p:blipFill>
        <p:spPr>
          <a:xfrm>
            <a:off x="8012128" y="4736713"/>
            <a:ext cx="2396718" cy="1183004"/>
          </a:xfrm>
          <a:prstGeom prst="snip2DiagRect">
            <a:avLst/>
          </a:prstGeom>
          <a:solidFill>
            <a:srgbClr val="FFFFFF">
              <a:shade val="85000"/>
            </a:srgbClr>
          </a:solidFill>
          <a:ln w="19050" cap="sq">
            <a:solidFill>
              <a:srgbClr val="5A9CBA"/>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7" name="Imagen 26" descr="Un grupo de personas junto a un niño&#10;&#10;El contenido generado por IA puede ser incorrecto.">
            <a:extLst>
              <a:ext uri="{FF2B5EF4-FFF2-40B4-BE49-F238E27FC236}">
                <a16:creationId xmlns:a16="http://schemas.microsoft.com/office/drawing/2014/main" id="{07BC6771-239C-FF87-8CA2-6CCD98DECBF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75031" y="3437646"/>
            <a:ext cx="1631052" cy="1223289"/>
          </a:xfrm>
          <a:prstGeom prst="snip2DiagRect">
            <a:avLst>
              <a:gd name="adj1" fmla="val 10789"/>
              <a:gd name="adj2" fmla="val 0"/>
            </a:avLst>
          </a:prstGeom>
          <a:solidFill>
            <a:srgbClr val="FFFFFF">
              <a:shade val="85000"/>
            </a:srgbClr>
          </a:solidFill>
          <a:ln w="19050" cap="sq">
            <a:solidFill>
              <a:srgbClr val="5A9CBA"/>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9" name="Imagen 28" descr="Un grupo de personas sentadas alrededor de una mesa con comida&#10;&#10;El contenido generado por IA puede ser incorrecto.">
            <a:extLst>
              <a:ext uri="{FF2B5EF4-FFF2-40B4-BE49-F238E27FC236}">
                <a16:creationId xmlns:a16="http://schemas.microsoft.com/office/drawing/2014/main" id="{CF3ED478-A2C4-A5C5-F9E1-4297054D3D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95945" y="4800600"/>
            <a:ext cx="1619862" cy="1927695"/>
          </a:xfrm>
          <a:prstGeom prst="snip2DiagRect">
            <a:avLst>
              <a:gd name="adj1" fmla="val 10475"/>
              <a:gd name="adj2" fmla="val 0"/>
            </a:avLst>
          </a:prstGeom>
          <a:solidFill>
            <a:srgbClr val="FFFFFF">
              <a:shade val="85000"/>
            </a:srgbClr>
          </a:solidFill>
          <a:ln w="19050" cap="sq">
            <a:solidFill>
              <a:srgbClr val="5A9CBA"/>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3" name="Imagen 32" descr="Dibujo de una persona&#10;&#10;El contenido generado por IA puede ser incorrecto.">
            <a:extLst>
              <a:ext uri="{FF2B5EF4-FFF2-40B4-BE49-F238E27FC236}">
                <a16:creationId xmlns:a16="http://schemas.microsoft.com/office/drawing/2014/main" id="{6C23E17C-254B-9A0C-F392-7AC1FF9DFD4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012128" y="5995365"/>
            <a:ext cx="969351" cy="815342"/>
          </a:xfrm>
          <a:prstGeom prst="snip2DiagRect">
            <a:avLst/>
          </a:prstGeom>
          <a:solidFill>
            <a:srgbClr val="FFFFFF">
              <a:shade val="85000"/>
            </a:srgbClr>
          </a:solidFill>
          <a:ln w="19050" cap="sq">
            <a:solidFill>
              <a:srgbClr val="5A9CBA"/>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4" name="Imagen 33">
            <a:extLst>
              <a:ext uri="{FF2B5EF4-FFF2-40B4-BE49-F238E27FC236}">
                <a16:creationId xmlns:a16="http://schemas.microsoft.com/office/drawing/2014/main" id="{83969051-B54F-E12E-2415-ADD54C7B2E67}"/>
              </a:ext>
            </a:extLst>
          </p:cNvPr>
          <p:cNvPicPr>
            <a:picLocks noChangeAspect="1"/>
          </p:cNvPicPr>
          <p:nvPr/>
        </p:nvPicPr>
        <p:blipFill>
          <a:blip r:embed="rId14"/>
          <a:stretch>
            <a:fillRect/>
          </a:stretch>
        </p:blipFill>
        <p:spPr>
          <a:xfrm>
            <a:off x="9021181" y="5995365"/>
            <a:ext cx="1387665" cy="815342"/>
          </a:xfrm>
          <a:prstGeom prst="snip2DiagRect">
            <a:avLst>
              <a:gd name="adj1" fmla="val 16186"/>
              <a:gd name="adj2" fmla="val 0"/>
            </a:avLst>
          </a:prstGeom>
          <a:solidFill>
            <a:srgbClr val="FFFFFF">
              <a:shade val="85000"/>
            </a:srgbClr>
          </a:solidFill>
          <a:ln w="19050" cap="sq">
            <a:solidFill>
              <a:srgbClr val="5A9CBA"/>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8" name="Imagen 37" descr="Un hombre sentado frente a una mesa con un traje de color negro&#10;&#10;El contenido generado por IA puede ser incorrecto.">
            <a:extLst>
              <a:ext uri="{FF2B5EF4-FFF2-40B4-BE49-F238E27FC236}">
                <a16:creationId xmlns:a16="http://schemas.microsoft.com/office/drawing/2014/main" id="{D77EF081-691A-2CF4-DA7B-E316502EE2F0}"/>
              </a:ext>
            </a:extLst>
          </p:cNvPr>
          <p:cNvPicPr>
            <a:picLocks noChangeAspect="1"/>
          </p:cNvPicPr>
          <p:nvPr/>
        </p:nvPicPr>
        <p:blipFill>
          <a:blip r:embed="rId15">
            <a:extLst>
              <a:ext uri="{28A0092B-C50C-407E-A947-70E740481C1C}">
                <a14:useLocalDpi xmlns:a14="http://schemas.microsoft.com/office/drawing/2010/main" val="0"/>
              </a:ext>
            </a:extLst>
          </a:blip>
          <a:srcRect t="20553"/>
          <a:stretch>
            <a:fillRect/>
          </a:stretch>
        </p:blipFill>
        <p:spPr>
          <a:xfrm>
            <a:off x="9323916" y="3405377"/>
            <a:ext cx="1081792" cy="1266418"/>
          </a:xfrm>
          <a:prstGeom prst="snip2DiagRect">
            <a:avLst>
              <a:gd name="adj1" fmla="val 16557"/>
              <a:gd name="adj2" fmla="val 16667"/>
            </a:avLst>
          </a:prstGeom>
          <a:solidFill>
            <a:srgbClr val="FFFFFF">
              <a:shade val="85000"/>
            </a:srgbClr>
          </a:solidFill>
          <a:ln w="19050" cap="sq">
            <a:solidFill>
              <a:srgbClr val="5A9CBA"/>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18" name="Grupo 17">
            <a:extLst>
              <a:ext uri="{FF2B5EF4-FFF2-40B4-BE49-F238E27FC236}">
                <a16:creationId xmlns:a16="http://schemas.microsoft.com/office/drawing/2014/main" id="{3A113D96-03FB-5645-48D1-F2CB80AEF32E}"/>
              </a:ext>
            </a:extLst>
          </p:cNvPr>
          <p:cNvGrpSpPr/>
          <p:nvPr/>
        </p:nvGrpSpPr>
        <p:grpSpPr>
          <a:xfrm>
            <a:off x="780662" y="27153"/>
            <a:ext cx="11303009" cy="548538"/>
            <a:chOff x="837224" y="93142"/>
            <a:chExt cx="11303009" cy="548538"/>
          </a:xfrm>
          <a:effectLst>
            <a:outerShdw blurRad="50800" dist="38100" dir="5400000" algn="t" rotWithShape="0">
              <a:prstClr val="black">
                <a:alpha val="40000"/>
              </a:prstClr>
            </a:outerShdw>
          </a:effectLst>
        </p:grpSpPr>
        <p:pic>
          <p:nvPicPr>
            <p:cNvPr id="3" name="Imagen 2">
              <a:extLst>
                <a:ext uri="{FF2B5EF4-FFF2-40B4-BE49-F238E27FC236}">
                  <a16:creationId xmlns:a16="http://schemas.microsoft.com/office/drawing/2014/main" id="{8DACD6E5-18BD-C7CB-A15E-801B7365C23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11393252" y="120948"/>
              <a:ext cx="746981" cy="511975"/>
            </a:xfrm>
            <a:prstGeom prst="rect">
              <a:avLst/>
            </a:prstGeom>
            <a:effectLst/>
          </p:spPr>
        </p:pic>
        <p:pic>
          <p:nvPicPr>
            <p:cNvPr id="2" name="Imagen 1">
              <a:extLst>
                <a:ext uri="{FF2B5EF4-FFF2-40B4-BE49-F238E27FC236}">
                  <a16:creationId xmlns:a16="http://schemas.microsoft.com/office/drawing/2014/main" id="{D0301FB3-EE4D-973F-7E07-BDA398130EBD}"/>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837224" y="93142"/>
              <a:ext cx="11050811" cy="548538"/>
            </a:xfrm>
            <a:prstGeom prst="rect">
              <a:avLst/>
            </a:prstGeom>
            <a:effectLst/>
          </p:spPr>
        </p:pic>
      </p:grpSp>
      <p:sp>
        <p:nvSpPr>
          <p:cNvPr id="6" name="CuadroTexto 5">
            <a:extLst>
              <a:ext uri="{FF2B5EF4-FFF2-40B4-BE49-F238E27FC236}">
                <a16:creationId xmlns:a16="http://schemas.microsoft.com/office/drawing/2014/main" id="{EA2CF5AA-587A-7B97-33AD-15354CEE9D5F}"/>
              </a:ext>
            </a:extLst>
          </p:cNvPr>
          <p:cNvSpPr txBox="1"/>
          <p:nvPr/>
        </p:nvSpPr>
        <p:spPr>
          <a:xfrm>
            <a:off x="1038055" y="101910"/>
            <a:ext cx="10574983" cy="369332"/>
          </a:xfrm>
          <a:prstGeom prst="rect">
            <a:avLst/>
          </a:prstGeom>
          <a:noFill/>
        </p:spPr>
        <p:txBody>
          <a:bodyPr wrap="square">
            <a:spAutoFit/>
          </a:bodyPr>
          <a:lstStyle/>
          <a:p>
            <a:pPr algn="ctr"/>
            <a:r>
              <a:rPr lang="es-ES" b="1" dirty="0">
                <a:solidFill>
                  <a:schemeClr val="bg1"/>
                </a:solidFill>
                <a:effectLst>
                  <a:outerShdw blurRad="38100" dist="38100" dir="2700000" algn="tl">
                    <a:srgbClr val="000000">
                      <a:alpha val="43137"/>
                    </a:srgbClr>
                  </a:outerShdw>
                </a:effectLst>
              </a:rPr>
              <a:t>¿Bajo qué única circunstancia podemos esperar misericordia y bendición de Dios cuando oramos? </a:t>
            </a:r>
          </a:p>
        </p:txBody>
      </p:sp>
    </p:spTree>
    <p:extLst>
      <p:ext uri="{BB962C8B-B14F-4D97-AF65-F5344CB8AC3E}">
        <p14:creationId xmlns:p14="http://schemas.microsoft.com/office/powerpoint/2010/main" val="413551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4*#ppt_w"/>
                                          </p:val>
                                        </p:tav>
                                        <p:tav tm="100000">
                                          <p:val>
                                            <p:strVal val="#ppt_w"/>
                                          </p:val>
                                        </p:tav>
                                      </p:tavLst>
                                    </p:anim>
                                    <p:anim calcmode="lin" valueType="num">
                                      <p:cBhvr>
                                        <p:cTn id="8" dur="500" fill="hold"/>
                                        <p:tgtEl>
                                          <p:spTgt spid="7"/>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1+#ppt_w/2"/>
                                          </p:val>
                                        </p:tav>
                                        <p:tav tm="100000">
                                          <p:val>
                                            <p:strVal val="#ppt_x"/>
                                          </p:val>
                                        </p:tav>
                                      </p:tavLst>
                                    </p:anim>
                                    <p:anim calcmode="lin" valueType="num">
                                      <p:cBhvr additive="base">
                                        <p:cTn id="13" dur="500" fill="hold"/>
                                        <p:tgtEl>
                                          <p:spTgt spid="1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9" presetClass="entr" presetSubtype="0" decel="10000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 calcmode="lin" valueType="num">
                                      <p:cBhvr>
                                        <p:cTn id="19" dur="500" fill="hold"/>
                                        <p:tgtEl>
                                          <p:spTgt spid="9"/>
                                        </p:tgtEl>
                                        <p:attrNameLst>
                                          <p:attrName>style.rotation</p:attrName>
                                        </p:attrNameLst>
                                      </p:cBhvr>
                                      <p:tavLst>
                                        <p:tav tm="0">
                                          <p:val>
                                            <p:fltVal val="360"/>
                                          </p:val>
                                        </p:tav>
                                        <p:tav tm="100000">
                                          <p:val>
                                            <p:fltVal val="0"/>
                                          </p:val>
                                        </p:tav>
                                      </p:tavLst>
                                    </p:anim>
                                    <p:animEffect transition="in" filter="fade">
                                      <p:cBhvr>
                                        <p:cTn id="20" dur="500"/>
                                        <p:tgtEl>
                                          <p:spTgt spid="9"/>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out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6"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strips(downRight)">
                                      <p:cBhvr>
                                        <p:cTn id="28" dur="500"/>
                                        <p:tgtEl>
                                          <p:spTgt spid="17"/>
                                        </p:tgtEl>
                                      </p:cBhvr>
                                    </p:animEffect>
                                  </p:childTnLst>
                                </p:cTn>
                              </p:par>
                            </p:childTnLst>
                          </p:cTn>
                        </p:par>
                        <p:par>
                          <p:cTn id="29" fill="hold">
                            <p:stCondLst>
                              <p:cond delay="500"/>
                            </p:stCondLst>
                            <p:childTnLst>
                              <p:par>
                                <p:cTn id="30" presetID="18" presetClass="entr" presetSubtype="3"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strips(upRight)">
                                      <p:cBhvr>
                                        <p:cTn id="32" dur="500"/>
                                        <p:tgtEl>
                                          <p:spTgt spid="4"/>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23" presetClass="entr" presetSubtype="32"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strVal val="4*#ppt_w"/>
                                          </p:val>
                                        </p:tav>
                                        <p:tav tm="100000">
                                          <p:val>
                                            <p:strVal val="#ppt_w"/>
                                          </p:val>
                                        </p:tav>
                                      </p:tavLst>
                                    </p:anim>
                                    <p:anim calcmode="lin" valueType="num">
                                      <p:cBhvr>
                                        <p:cTn id="42" dur="500" fill="hold"/>
                                        <p:tgtEl>
                                          <p:spTgt spid="14"/>
                                        </p:tgtEl>
                                        <p:attrNameLst>
                                          <p:attrName>ppt_h</p:attrName>
                                        </p:attrNameLst>
                                      </p:cBhvr>
                                      <p:tavLst>
                                        <p:tav tm="0">
                                          <p:val>
                                            <p:strVal val="4*#ppt_h"/>
                                          </p:val>
                                        </p:tav>
                                        <p:tav tm="100000">
                                          <p:val>
                                            <p:strVal val="#ppt_h"/>
                                          </p:val>
                                        </p:tav>
                                      </p:tavLst>
                                    </p:anim>
                                  </p:childTnLst>
                                </p:cTn>
                              </p:par>
                            </p:childTnLst>
                          </p:cTn>
                        </p:par>
                        <p:par>
                          <p:cTn id="43" fill="hold">
                            <p:stCondLst>
                              <p:cond delay="500"/>
                            </p:stCondLst>
                            <p:childTnLst>
                              <p:par>
                                <p:cTn id="44" presetID="2" presetClass="entr" presetSubtype="2" fill="hold" nodeType="afterEffect">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cBhvr additive="base">
                                        <p:cTn id="46" dur="500" fill="hold"/>
                                        <p:tgtEl>
                                          <p:spTgt spid="20"/>
                                        </p:tgtEl>
                                        <p:attrNameLst>
                                          <p:attrName>ppt_x</p:attrName>
                                        </p:attrNameLst>
                                      </p:cBhvr>
                                      <p:tavLst>
                                        <p:tav tm="0">
                                          <p:val>
                                            <p:strVal val="1+#ppt_w/2"/>
                                          </p:val>
                                        </p:tav>
                                        <p:tav tm="100000">
                                          <p:val>
                                            <p:strVal val="#ppt_x"/>
                                          </p:val>
                                        </p:tav>
                                      </p:tavLst>
                                    </p:anim>
                                    <p:anim calcmode="lin" valueType="num">
                                      <p:cBhvr additive="base">
                                        <p:cTn id="47" dur="500" fill="hold"/>
                                        <p:tgtEl>
                                          <p:spTgt spid="20"/>
                                        </p:tgtEl>
                                        <p:attrNameLst>
                                          <p:attrName>ppt_y</p:attrName>
                                        </p:attrNameLst>
                                      </p:cBhvr>
                                      <p:tavLst>
                                        <p:tav tm="0">
                                          <p:val>
                                            <p:strVal val="#ppt_y"/>
                                          </p:val>
                                        </p:tav>
                                        <p:tav tm="100000">
                                          <p:val>
                                            <p:strVal val="#ppt_y"/>
                                          </p:val>
                                        </p:tav>
                                      </p:tavLst>
                                    </p:anim>
                                  </p:childTnLst>
                                </p:cTn>
                              </p:par>
                            </p:childTnLst>
                          </p:cTn>
                        </p:par>
                        <p:par>
                          <p:cTn id="48" fill="hold">
                            <p:stCondLst>
                              <p:cond delay="1000"/>
                            </p:stCondLst>
                            <p:childTnLst>
                              <p:par>
                                <p:cTn id="49" presetID="49" presetClass="entr" presetSubtype="0" decel="100000"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500" fill="hold"/>
                                        <p:tgtEl>
                                          <p:spTgt spid="15"/>
                                        </p:tgtEl>
                                        <p:attrNameLst>
                                          <p:attrName>ppt_w</p:attrName>
                                        </p:attrNameLst>
                                      </p:cBhvr>
                                      <p:tavLst>
                                        <p:tav tm="0">
                                          <p:val>
                                            <p:fltVal val="0"/>
                                          </p:val>
                                        </p:tav>
                                        <p:tav tm="100000">
                                          <p:val>
                                            <p:strVal val="#ppt_w"/>
                                          </p:val>
                                        </p:tav>
                                      </p:tavLst>
                                    </p:anim>
                                    <p:anim calcmode="lin" valueType="num">
                                      <p:cBhvr>
                                        <p:cTn id="52" dur="500" fill="hold"/>
                                        <p:tgtEl>
                                          <p:spTgt spid="15"/>
                                        </p:tgtEl>
                                        <p:attrNameLst>
                                          <p:attrName>ppt_h</p:attrName>
                                        </p:attrNameLst>
                                      </p:cBhvr>
                                      <p:tavLst>
                                        <p:tav tm="0">
                                          <p:val>
                                            <p:fltVal val="0"/>
                                          </p:val>
                                        </p:tav>
                                        <p:tav tm="100000">
                                          <p:val>
                                            <p:strVal val="#ppt_h"/>
                                          </p:val>
                                        </p:tav>
                                      </p:tavLst>
                                    </p:anim>
                                    <p:anim calcmode="lin" valueType="num">
                                      <p:cBhvr>
                                        <p:cTn id="53" dur="500" fill="hold"/>
                                        <p:tgtEl>
                                          <p:spTgt spid="15"/>
                                        </p:tgtEl>
                                        <p:attrNameLst>
                                          <p:attrName>style.rotation</p:attrName>
                                        </p:attrNameLst>
                                      </p:cBhvr>
                                      <p:tavLst>
                                        <p:tav tm="0">
                                          <p:val>
                                            <p:fltVal val="360"/>
                                          </p:val>
                                        </p:tav>
                                        <p:tav tm="100000">
                                          <p:val>
                                            <p:fltVal val="0"/>
                                          </p:val>
                                        </p:tav>
                                      </p:tavLst>
                                    </p:anim>
                                    <p:animEffect transition="in" filter="fade">
                                      <p:cBhvr>
                                        <p:cTn id="54" dur="500"/>
                                        <p:tgtEl>
                                          <p:spTgt spid="15"/>
                                        </p:tgtEl>
                                      </p:cBhvr>
                                    </p:animEffect>
                                  </p:childTnLst>
                                </p:cTn>
                              </p:par>
                              <p:par>
                                <p:cTn id="55" presetID="16" presetClass="entr" presetSubtype="37"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arn(outVertical)">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18" presetClass="entr" presetSubtype="6" fill="hold"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strips(downRight)">
                                      <p:cBhvr>
                                        <p:cTn id="62" dur="500"/>
                                        <p:tgtEl>
                                          <p:spTgt spid="21"/>
                                        </p:tgtEl>
                                      </p:cBhvr>
                                    </p:animEffect>
                                  </p:childTnLst>
                                </p:cTn>
                              </p:par>
                            </p:childTnLst>
                          </p:cTn>
                        </p:par>
                        <p:par>
                          <p:cTn id="63" fill="hold">
                            <p:stCondLst>
                              <p:cond delay="500"/>
                            </p:stCondLst>
                            <p:childTnLst>
                              <p:par>
                                <p:cTn id="64" presetID="18" presetClass="entr" presetSubtype="3" fill="hold" nodeType="after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strips(upRight)">
                                      <p:cBhvr>
                                        <p:cTn id="66" dur="500"/>
                                        <p:tgtEl>
                                          <p:spTgt spid="38"/>
                                        </p:tgtEl>
                                      </p:cBhvr>
                                    </p:animEffect>
                                  </p:childTnLst>
                                </p:cTn>
                              </p:par>
                            </p:childTnLst>
                          </p:cTn>
                        </p:par>
                        <p:par>
                          <p:cTn id="67" fill="hold">
                            <p:stCondLst>
                              <p:cond delay="1000"/>
                            </p:stCondLst>
                            <p:childTnLst>
                              <p:par>
                                <p:cTn id="68" presetID="18" presetClass="entr" presetSubtype="6" fill="hold" nodeType="after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strips(downRight)">
                                      <p:cBhvr>
                                        <p:cTn id="70" dur="500"/>
                                        <p:tgtEl>
                                          <p:spTgt spid="27"/>
                                        </p:tgtEl>
                                      </p:cBhvr>
                                    </p:animEffect>
                                  </p:childTnLst>
                                </p:cTn>
                              </p:par>
                            </p:childTnLst>
                          </p:cTn>
                        </p:par>
                        <p:par>
                          <p:cTn id="71" fill="hold">
                            <p:stCondLst>
                              <p:cond delay="1500"/>
                            </p:stCondLst>
                            <p:childTnLst>
                              <p:par>
                                <p:cTn id="72" presetID="18" presetClass="entr" presetSubtype="6" fill="hold" nodeType="after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strips(downRight)">
                                      <p:cBhvr>
                                        <p:cTn id="74" dur="500"/>
                                        <p:tgtEl>
                                          <p:spTgt spid="29"/>
                                        </p:tgtEl>
                                      </p:cBhvr>
                                    </p:animEffect>
                                  </p:childTnLst>
                                </p:cTn>
                              </p:par>
                            </p:childTnLst>
                          </p:cTn>
                        </p:par>
                        <p:par>
                          <p:cTn id="75" fill="hold">
                            <p:stCondLst>
                              <p:cond delay="2000"/>
                            </p:stCondLst>
                            <p:childTnLst>
                              <p:par>
                                <p:cTn id="76" presetID="18" presetClass="entr" presetSubtype="3" fill="hold" nodeType="after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strips(upRight)">
                                      <p:cBhvr>
                                        <p:cTn id="78" dur="500"/>
                                        <p:tgtEl>
                                          <p:spTgt spid="23"/>
                                        </p:tgtEl>
                                      </p:cBhvr>
                                    </p:animEffect>
                                  </p:childTnLst>
                                </p:cTn>
                              </p:par>
                            </p:childTnLst>
                          </p:cTn>
                        </p:par>
                        <p:par>
                          <p:cTn id="79" fill="hold">
                            <p:stCondLst>
                              <p:cond delay="2500"/>
                            </p:stCondLst>
                            <p:childTnLst>
                              <p:par>
                                <p:cTn id="80" presetID="18" presetClass="entr" presetSubtype="9" fill="hold" nodeType="after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strips(upLeft)">
                                      <p:cBhvr>
                                        <p:cTn id="82" dur="500"/>
                                        <p:tgtEl>
                                          <p:spTgt spid="34"/>
                                        </p:tgtEl>
                                      </p:cBhvr>
                                    </p:animEffect>
                                  </p:childTnLst>
                                </p:cTn>
                              </p:par>
                            </p:childTnLst>
                          </p:cTn>
                        </p:par>
                        <p:par>
                          <p:cTn id="83" fill="hold">
                            <p:stCondLst>
                              <p:cond delay="3000"/>
                            </p:stCondLst>
                            <p:childTnLst>
                              <p:par>
                                <p:cTn id="84" presetID="18" presetClass="entr" presetSubtype="12" fill="hold" nodeType="afterEffect">
                                  <p:stCondLst>
                                    <p:cond delay="0"/>
                                  </p:stCondLst>
                                  <p:childTnLst>
                                    <p:set>
                                      <p:cBhvr>
                                        <p:cTn id="85" dur="1" fill="hold">
                                          <p:stCondLst>
                                            <p:cond delay="0"/>
                                          </p:stCondLst>
                                        </p:cTn>
                                        <p:tgtEl>
                                          <p:spTgt spid="33"/>
                                        </p:tgtEl>
                                        <p:attrNameLst>
                                          <p:attrName>style.visibility</p:attrName>
                                        </p:attrNameLst>
                                      </p:cBhvr>
                                      <p:to>
                                        <p:strVal val="visible"/>
                                      </p:to>
                                    </p:set>
                                    <p:animEffect transition="in" filter="strips(downLeft)">
                                      <p:cBhvr>
                                        <p:cTn id="86" dur="500"/>
                                        <p:tgtEl>
                                          <p:spTgt spid="33"/>
                                        </p:tgtEl>
                                      </p:cBhvr>
                                    </p:animEffect>
                                  </p:childTnLst>
                                </p:cTn>
                              </p:par>
                            </p:childTnLst>
                          </p:cTn>
                        </p:par>
                        <p:par>
                          <p:cTn id="87" fill="hold">
                            <p:stCondLst>
                              <p:cond delay="3500"/>
                            </p:stCondLst>
                            <p:childTnLst>
                              <p:par>
                                <p:cTn id="88" presetID="22" presetClass="entr" presetSubtype="8" fill="hold" grpId="0" nodeType="afterEffect">
                                  <p:stCondLst>
                                    <p:cond delay="0"/>
                                  </p:stCondLst>
                                  <p:childTnLst>
                                    <p:set>
                                      <p:cBhvr>
                                        <p:cTn id="89" dur="1" fill="hold">
                                          <p:stCondLst>
                                            <p:cond delay="0"/>
                                          </p:stCondLst>
                                        </p:cTn>
                                        <p:tgtEl>
                                          <p:spTgt spid="10"/>
                                        </p:tgtEl>
                                        <p:attrNameLst>
                                          <p:attrName>style.visibility</p:attrName>
                                        </p:attrNameLst>
                                      </p:cBhvr>
                                      <p:to>
                                        <p:strVal val="visible"/>
                                      </p:to>
                                    </p:set>
                                    <p:animEffect transition="in" filter="wipe(left)">
                                      <p:cBhvr>
                                        <p:cTn id="9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9" grpId="0"/>
      <p:bldP spid="15" grpId="0"/>
      <p:bldP spid="13"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1000" b="-1000"/>
          </a:stretch>
        </a:blipFill>
        <a:effectLst/>
      </p:bgPr>
    </p:bg>
    <p:spTree>
      <p:nvGrpSpPr>
        <p:cNvPr id="1" name="">
          <a:extLst>
            <a:ext uri="{FF2B5EF4-FFF2-40B4-BE49-F238E27FC236}">
              <a16:creationId xmlns:a16="http://schemas.microsoft.com/office/drawing/2014/main" id="{9A191989-A36D-15A9-2788-9529B28B6EE4}"/>
            </a:ext>
          </a:extLst>
        </p:cNvPr>
        <p:cNvGrpSpPr/>
        <p:nvPr/>
      </p:nvGrpSpPr>
      <p:grpSpPr>
        <a:xfrm>
          <a:off x="0" y="0"/>
          <a:ext cx="0" cy="0"/>
          <a:chOff x="0" y="0"/>
          <a:chExt cx="0" cy="0"/>
        </a:xfrm>
      </p:grpSpPr>
      <p:sp>
        <p:nvSpPr>
          <p:cNvPr id="8" name="CuadroTexto 7">
            <a:extLst>
              <a:ext uri="{FF2B5EF4-FFF2-40B4-BE49-F238E27FC236}">
                <a16:creationId xmlns:a16="http://schemas.microsoft.com/office/drawing/2014/main" id="{8EBD0F1D-5CF6-BAD1-7670-C71F2D515E40}"/>
              </a:ext>
            </a:extLst>
          </p:cNvPr>
          <p:cNvSpPr txBox="1"/>
          <p:nvPr/>
        </p:nvSpPr>
        <p:spPr>
          <a:xfrm>
            <a:off x="179403" y="664409"/>
            <a:ext cx="8269272" cy="2308324"/>
          </a:xfrm>
          <a:prstGeom prst="rect">
            <a:avLst/>
          </a:prstGeom>
          <a:noFill/>
        </p:spPr>
        <p:txBody>
          <a:bodyPr wrap="square">
            <a:spAutoFit/>
          </a:bodyPr>
          <a:lstStyle/>
          <a:p>
            <a:r>
              <a:rPr lang="es-ES" b="1" dirty="0"/>
              <a:t>…y sobre todo no descuidar la oración privada, porque ella es la vida del alma.</a:t>
            </a:r>
          </a:p>
          <a:p>
            <a:r>
              <a:rPr lang="es-ES" b="1" dirty="0"/>
              <a:t>En la oración privada el alma está libre de las influencias del ambiente, libre de excitación. Tranquila pero fervientemente se elevará la oración hacia Dios. Dulce y permanente será la influencia que dimana de Aquel que ve en lo secreto, cuyo oído está abierto a la oración que brota del corazón. Por una fe sencilla y serena el alma se mantiene en comunión con Dios, y recoge los rayos de la luz divina para fortalecerse y sostenerse en la lucha contra Satanás. Dios es el castillo de nuestra fortaleza. </a:t>
            </a:r>
          </a:p>
        </p:txBody>
      </p:sp>
      <p:sp>
        <p:nvSpPr>
          <p:cNvPr id="6" name="CuadroTexto 5">
            <a:extLst>
              <a:ext uri="{FF2B5EF4-FFF2-40B4-BE49-F238E27FC236}">
                <a16:creationId xmlns:a16="http://schemas.microsoft.com/office/drawing/2014/main" id="{654D3AF3-860E-DC8F-96E6-6ED6B8FD0A46}"/>
              </a:ext>
            </a:extLst>
          </p:cNvPr>
          <p:cNvSpPr txBox="1"/>
          <p:nvPr/>
        </p:nvSpPr>
        <p:spPr>
          <a:xfrm>
            <a:off x="104548" y="3495985"/>
            <a:ext cx="8760191" cy="1477328"/>
          </a:xfrm>
          <a:prstGeom prst="rect">
            <a:avLst/>
          </a:prstGeom>
          <a:noFill/>
        </p:spPr>
        <p:txBody>
          <a:bodyPr wrap="square">
            <a:spAutoFit/>
          </a:bodyPr>
          <a:lstStyle/>
          <a:p>
            <a:r>
              <a:rPr lang="es-ES" b="1" dirty="0"/>
              <a:t>Aprovechad toda oportunidad de ir adonde se suela orar. Los que están realmente procurando mantenerse en comunión con Dios asistirán a los cultos de oración, serán fieles en cumplir su deber, y ávidos y ansiosos de cosechar todos los beneficios que puedan alcanzar. Aprovecharán toda oportunidad de colocarse donde puedan recibir rayos de luz celestial…</a:t>
            </a:r>
          </a:p>
        </p:txBody>
      </p:sp>
      <p:pic>
        <p:nvPicPr>
          <p:cNvPr id="2" name="Imagen 1">
            <a:extLst>
              <a:ext uri="{FF2B5EF4-FFF2-40B4-BE49-F238E27FC236}">
                <a16:creationId xmlns:a16="http://schemas.microsoft.com/office/drawing/2014/main" id="{BBA75C78-7170-4C43-189F-27D93BF360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4548" y="108729"/>
            <a:ext cx="800326" cy="548537"/>
          </a:xfrm>
          <a:prstGeom prst="rect">
            <a:avLst/>
          </a:prstGeom>
          <a:effectLst>
            <a:outerShdw blurRad="50800" dist="38100" dir="5400000" algn="t" rotWithShape="0">
              <a:prstClr val="black">
                <a:alpha val="40000"/>
              </a:prstClr>
            </a:outerShdw>
          </a:effectLst>
        </p:spPr>
      </p:pic>
      <p:sp>
        <p:nvSpPr>
          <p:cNvPr id="7" name="CuadroTexto 6">
            <a:extLst>
              <a:ext uri="{FF2B5EF4-FFF2-40B4-BE49-F238E27FC236}">
                <a16:creationId xmlns:a16="http://schemas.microsoft.com/office/drawing/2014/main" id="{274B9C68-4FD1-A6CC-C514-0161929DF229}"/>
              </a:ext>
            </a:extLst>
          </p:cNvPr>
          <p:cNvSpPr txBox="1"/>
          <p:nvPr/>
        </p:nvSpPr>
        <p:spPr>
          <a:xfrm>
            <a:off x="295301" y="146191"/>
            <a:ext cx="537128"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13</a:t>
            </a:r>
          </a:p>
        </p:txBody>
      </p:sp>
      <p:grpSp>
        <p:nvGrpSpPr>
          <p:cNvPr id="3" name="Grupo 2">
            <a:extLst>
              <a:ext uri="{FF2B5EF4-FFF2-40B4-BE49-F238E27FC236}">
                <a16:creationId xmlns:a16="http://schemas.microsoft.com/office/drawing/2014/main" id="{9B20986C-6D54-0826-57C2-B17DF0849ECD}"/>
              </a:ext>
            </a:extLst>
          </p:cNvPr>
          <p:cNvGrpSpPr/>
          <p:nvPr/>
        </p:nvGrpSpPr>
        <p:grpSpPr>
          <a:xfrm>
            <a:off x="781194" y="91228"/>
            <a:ext cx="6599994" cy="548538"/>
            <a:chOff x="649216" y="91228"/>
            <a:chExt cx="6767188" cy="548538"/>
          </a:xfrm>
          <a:effectLst>
            <a:outerShdw blurRad="50800" dist="38100" dir="5400000" algn="t" rotWithShape="0">
              <a:prstClr val="black">
                <a:alpha val="40000"/>
              </a:prstClr>
            </a:outerShdw>
          </a:effectLst>
        </p:grpSpPr>
        <p:pic>
          <p:nvPicPr>
            <p:cNvPr id="5" name="Imagen 4">
              <a:extLst>
                <a:ext uri="{FF2B5EF4-FFF2-40B4-BE49-F238E27FC236}">
                  <a16:creationId xmlns:a16="http://schemas.microsoft.com/office/drawing/2014/main" id="{5CD34C8C-8A17-6CAA-1921-EE50C805DA2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49216" y="91228"/>
              <a:ext cx="6445319" cy="548538"/>
            </a:xfrm>
            <a:prstGeom prst="rect">
              <a:avLst/>
            </a:prstGeom>
            <a:effectLst/>
          </p:spPr>
        </p:pic>
        <p:pic>
          <p:nvPicPr>
            <p:cNvPr id="9" name="Imagen 8">
              <a:extLst>
                <a:ext uri="{FF2B5EF4-FFF2-40B4-BE49-F238E27FC236}">
                  <a16:creationId xmlns:a16="http://schemas.microsoft.com/office/drawing/2014/main" id="{EF73BAB0-7526-D034-60A9-8BE66C08BE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6642641" y="102332"/>
              <a:ext cx="773763" cy="530331"/>
            </a:xfrm>
            <a:prstGeom prst="rect">
              <a:avLst/>
            </a:prstGeom>
            <a:effectLst/>
          </p:spPr>
        </p:pic>
      </p:grpSp>
      <p:sp>
        <p:nvSpPr>
          <p:cNvPr id="10" name="CuadroTexto 9">
            <a:extLst>
              <a:ext uri="{FF2B5EF4-FFF2-40B4-BE49-F238E27FC236}">
                <a16:creationId xmlns:a16="http://schemas.microsoft.com/office/drawing/2014/main" id="{10FA57DE-7866-E401-CE6B-E0722EDEAFFB}"/>
              </a:ext>
            </a:extLst>
          </p:cNvPr>
          <p:cNvSpPr txBox="1"/>
          <p:nvPr/>
        </p:nvSpPr>
        <p:spPr>
          <a:xfrm>
            <a:off x="823581" y="166399"/>
            <a:ext cx="6153150" cy="369332"/>
          </a:xfrm>
          <a:prstGeom prst="rect">
            <a:avLst/>
          </a:prstGeom>
          <a:noFill/>
        </p:spPr>
        <p:txBody>
          <a:bodyPr wrap="square">
            <a:spAutoFit/>
          </a:bodyPr>
          <a:lstStyle/>
          <a:p>
            <a:pPr algn="ctr"/>
            <a:r>
              <a:rPr lang="es-ES" b="1" dirty="0">
                <a:solidFill>
                  <a:schemeClr val="bg1"/>
                </a:solidFill>
                <a:effectLst>
                  <a:outerShdw blurRad="38100" dist="38100" dir="2700000" algn="tl">
                    <a:srgbClr val="000000">
                      <a:alpha val="43137"/>
                    </a:srgbClr>
                  </a:outerShdw>
                </a:effectLst>
              </a:rPr>
              <a:t>¿Qué clase de oración es “la vida del alma”? ¿Por qué? </a:t>
            </a:r>
          </a:p>
        </p:txBody>
      </p:sp>
      <p:pic>
        <p:nvPicPr>
          <p:cNvPr id="12" name="Imagen 11">
            <a:extLst>
              <a:ext uri="{FF2B5EF4-FFF2-40B4-BE49-F238E27FC236}">
                <a16:creationId xmlns:a16="http://schemas.microsoft.com/office/drawing/2014/main" id="{54FC8939-683B-61BC-4721-C7D518C7A36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4548" y="2975193"/>
            <a:ext cx="800324" cy="548536"/>
          </a:xfrm>
          <a:prstGeom prst="rect">
            <a:avLst/>
          </a:prstGeom>
          <a:effectLst>
            <a:outerShdw blurRad="50800" dist="38100" dir="5400000" algn="t" rotWithShape="0">
              <a:prstClr val="black">
                <a:alpha val="40000"/>
              </a:prstClr>
            </a:outerShdw>
          </a:effectLst>
        </p:spPr>
      </p:pic>
      <p:grpSp>
        <p:nvGrpSpPr>
          <p:cNvPr id="16" name="Grupo 15">
            <a:extLst>
              <a:ext uri="{FF2B5EF4-FFF2-40B4-BE49-F238E27FC236}">
                <a16:creationId xmlns:a16="http://schemas.microsoft.com/office/drawing/2014/main" id="{B03D25DC-AB78-7617-CA4B-F38579BA7A41}"/>
              </a:ext>
            </a:extLst>
          </p:cNvPr>
          <p:cNvGrpSpPr/>
          <p:nvPr/>
        </p:nvGrpSpPr>
        <p:grpSpPr>
          <a:xfrm>
            <a:off x="742321" y="2988128"/>
            <a:ext cx="8866203" cy="548538"/>
            <a:chOff x="542926" y="2970570"/>
            <a:chExt cx="8866203" cy="548538"/>
          </a:xfrm>
          <a:effectLst>
            <a:outerShdw blurRad="50800" dist="38100" dir="5400000" algn="t" rotWithShape="0">
              <a:prstClr val="black">
                <a:alpha val="40000"/>
              </a:prstClr>
            </a:outerShdw>
          </a:effectLst>
        </p:grpSpPr>
        <p:pic>
          <p:nvPicPr>
            <p:cNvPr id="11" name="Imagen 10">
              <a:extLst>
                <a:ext uri="{FF2B5EF4-FFF2-40B4-BE49-F238E27FC236}">
                  <a16:creationId xmlns:a16="http://schemas.microsoft.com/office/drawing/2014/main" id="{B3DF420E-5C17-D753-E9C8-8CFB1EBDBDD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42926" y="2970570"/>
              <a:ext cx="8667750" cy="548538"/>
            </a:xfrm>
            <a:prstGeom prst="rect">
              <a:avLst/>
            </a:prstGeom>
            <a:effectLst/>
          </p:spPr>
        </p:pic>
        <p:pic>
          <p:nvPicPr>
            <p:cNvPr id="13" name="Imagen 12">
              <a:extLst>
                <a:ext uri="{FF2B5EF4-FFF2-40B4-BE49-F238E27FC236}">
                  <a16:creationId xmlns:a16="http://schemas.microsoft.com/office/drawing/2014/main" id="{3A05152A-62A9-59AF-E8E7-ED7EA653C02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8650298" y="2979557"/>
              <a:ext cx="758831" cy="520098"/>
            </a:xfrm>
            <a:prstGeom prst="rect">
              <a:avLst/>
            </a:prstGeom>
            <a:effectLst/>
          </p:spPr>
        </p:pic>
      </p:grpSp>
      <p:sp>
        <p:nvSpPr>
          <p:cNvPr id="14" name="CuadroTexto 13">
            <a:extLst>
              <a:ext uri="{FF2B5EF4-FFF2-40B4-BE49-F238E27FC236}">
                <a16:creationId xmlns:a16="http://schemas.microsoft.com/office/drawing/2014/main" id="{A482E458-0EB1-6D7A-BEE1-E7AEA6A10953}"/>
              </a:ext>
            </a:extLst>
          </p:cNvPr>
          <p:cNvSpPr txBox="1"/>
          <p:nvPr/>
        </p:nvSpPr>
        <p:spPr>
          <a:xfrm>
            <a:off x="745781" y="3077527"/>
            <a:ext cx="8283932" cy="369332"/>
          </a:xfrm>
          <a:prstGeom prst="rect">
            <a:avLst/>
          </a:prstGeom>
          <a:noFill/>
        </p:spPr>
        <p:txBody>
          <a:bodyPr wrap="square">
            <a:spAutoFit/>
          </a:bodyPr>
          <a:lstStyle/>
          <a:p>
            <a:pPr algn="ctr"/>
            <a:r>
              <a:rPr lang="es-ES" b="1" dirty="0">
                <a:solidFill>
                  <a:schemeClr val="bg1"/>
                </a:solidFill>
                <a:effectLst>
                  <a:outerShdw blurRad="38100" dist="38100" dir="2700000" algn="tl">
                    <a:srgbClr val="000000">
                      <a:alpha val="43137"/>
                    </a:srgbClr>
                  </a:outerShdw>
                </a:effectLst>
              </a:rPr>
              <a:t>¿Cómo anduvo Enoc con Dios? ¿Qué podríamos hacer para andar con Dios?</a:t>
            </a:r>
          </a:p>
        </p:txBody>
      </p:sp>
      <p:sp>
        <p:nvSpPr>
          <p:cNvPr id="15" name="CuadroTexto 14">
            <a:extLst>
              <a:ext uri="{FF2B5EF4-FFF2-40B4-BE49-F238E27FC236}">
                <a16:creationId xmlns:a16="http://schemas.microsoft.com/office/drawing/2014/main" id="{D152085B-A5C8-6DF7-14AB-3A9634771830}"/>
              </a:ext>
            </a:extLst>
          </p:cNvPr>
          <p:cNvSpPr txBox="1"/>
          <p:nvPr/>
        </p:nvSpPr>
        <p:spPr>
          <a:xfrm>
            <a:off x="276447" y="3021605"/>
            <a:ext cx="540142"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14</a:t>
            </a:r>
          </a:p>
        </p:txBody>
      </p:sp>
      <p:pic>
        <p:nvPicPr>
          <p:cNvPr id="4" name="Imagen 3">
            <a:extLst>
              <a:ext uri="{FF2B5EF4-FFF2-40B4-BE49-F238E27FC236}">
                <a16:creationId xmlns:a16="http://schemas.microsoft.com/office/drawing/2014/main" id="{959DEF2A-00B5-0DFF-3CFC-D37BA686C27D}"/>
              </a:ext>
            </a:extLst>
          </p:cNvPr>
          <p:cNvPicPr>
            <a:picLocks noChangeAspect="1"/>
          </p:cNvPicPr>
          <p:nvPr/>
        </p:nvPicPr>
        <p:blipFill rotWithShape="1">
          <a:blip r:embed="rId7">
            <a:extLst>
              <a:ext uri="{28A0092B-C50C-407E-A947-70E740481C1C}">
                <a14:useLocalDpi xmlns:a14="http://schemas.microsoft.com/office/drawing/2010/main" val="0"/>
              </a:ext>
            </a:extLst>
          </a:blip>
          <a:srcRect r="6911"/>
          <a:stretch>
            <a:fillRect/>
          </a:stretch>
        </p:blipFill>
        <p:spPr>
          <a:xfrm>
            <a:off x="8448675" y="121254"/>
            <a:ext cx="3563921" cy="2750176"/>
          </a:xfrm>
          <a:prstGeom prst="roundRect">
            <a:avLst>
              <a:gd name="adj" fmla="val 4167"/>
            </a:avLst>
          </a:prstGeom>
          <a:solidFill>
            <a:srgbClr val="FFFFFF"/>
          </a:solidFill>
          <a:ln w="76200" cap="sq">
            <a:solidFill>
              <a:srgbClr val="775ABA"/>
            </a:solidFill>
            <a:miter lim="800000"/>
          </a:ln>
          <a:effectLst/>
          <a:scene3d>
            <a:camera prst="orthographicFront"/>
            <a:lightRig rig="threePt" dir="t">
              <a:rot lat="0" lon="0" rev="2700000"/>
            </a:lightRig>
          </a:scene3d>
          <a:sp3d contourW="6350">
            <a:bevelT h="38100"/>
            <a:contourClr>
              <a:srgbClr val="C0C0C0"/>
            </a:contourClr>
          </a:sp3d>
        </p:spPr>
      </p:pic>
      <p:pic>
        <p:nvPicPr>
          <p:cNvPr id="17" name="Imagen 16" descr="Un grupo de personas posando delante de una pared&#10;&#10;El contenido generado por IA puede ser incorrecto.">
            <a:extLst>
              <a:ext uri="{FF2B5EF4-FFF2-40B4-BE49-F238E27FC236}">
                <a16:creationId xmlns:a16="http://schemas.microsoft.com/office/drawing/2014/main" id="{D66595F1-2334-9ECB-9293-5DFF5865B929}"/>
              </a:ext>
            </a:extLst>
          </p:cNvPr>
          <p:cNvPicPr>
            <a:picLocks noChangeAspect="1"/>
          </p:cNvPicPr>
          <p:nvPr/>
        </p:nvPicPr>
        <p:blipFill>
          <a:blip r:embed="rId8">
            <a:extLst>
              <a:ext uri="{28A0092B-C50C-407E-A947-70E740481C1C}">
                <a14:useLocalDpi xmlns:a14="http://schemas.microsoft.com/office/drawing/2010/main" val="0"/>
              </a:ext>
            </a:extLst>
          </a:blip>
          <a:srcRect l="2531" t="23750" r="10897"/>
          <a:stretch>
            <a:fillRect/>
          </a:stretch>
        </p:blipFill>
        <p:spPr>
          <a:xfrm>
            <a:off x="10819475" y="3148775"/>
            <a:ext cx="1278654" cy="1719154"/>
          </a:xfrm>
          <a:prstGeom prst="roundRect">
            <a:avLst>
              <a:gd name="adj" fmla="val 4167"/>
            </a:avLst>
          </a:prstGeom>
          <a:solidFill>
            <a:srgbClr val="FFFFFF"/>
          </a:solidFill>
          <a:ln w="76200" cap="sq">
            <a:solidFill>
              <a:srgbClr val="BA5AB4"/>
            </a:solidFill>
            <a:miter lim="800000"/>
          </a:ln>
          <a:effectLst/>
          <a:scene3d>
            <a:camera prst="orthographicFront"/>
            <a:lightRig rig="threePt" dir="t">
              <a:rot lat="0" lon="0" rev="2700000"/>
            </a:lightRig>
          </a:scene3d>
          <a:sp3d contourW="6350">
            <a:bevelT h="38100"/>
            <a:contourClr>
              <a:srgbClr val="C0C0C0"/>
            </a:contourClr>
          </a:sp3d>
        </p:spPr>
      </p:pic>
      <p:pic>
        <p:nvPicPr>
          <p:cNvPr id="19" name="Imagen 18" descr="Una persona hablando por teléfono&#10;&#10;El contenido generado por IA puede ser incorrecto.">
            <a:extLst>
              <a:ext uri="{FF2B5EF4-FFF2-40B4-BE49-F238E27FC236}">
                <a16:creationId xmlns:a16="http://schemas.microsoft.com/office/drawing/2014/main" id="{7817C5A1-58B2-BDDC-6493-5DA3D166067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36945" y="3688182"/>
            <a:ext cx="1691424" cy="1133614"/>
          </a:xfrm>
          <a:prstGeom prst="roundRect">
            <a:avLst>
              <a:gd name="adj" fmla="val 4167"/>
            </a:avLst>
          </a:prstGeom>
          <a:solidFill>
            <a:srgbClr val="FFFFFF"/>
          </a:solidFill>
          <a:ln w="76200" cap="sq">
            <a:solidFill>
              <a:srgbClr val="BA5AB4"/>
            </a:solidFill>
            <a:miter lim="800000"/>
          </a:ln>
          <a:effectLst/>
          <a:scene3d>
            <a:camera prst="orthographicFront"/>
            <a:lightRig rig="threePt" dir="t">
              <a:rot lat="0" lon="0" rev="2700000"/>
            </a:lightRig>
          </a:scene3d>
          <a:sp3d contourW="6350">
            <a:bevelT h="38100"/>
            <a:contourClr>
              <a:srgbClr val="C0C0C0"/>
            </a:contourClr>
          </a:sp3d>
        </p:spPr>
      </p:pic>
      <p:sp>
        <p:nvSpPr>
          <p:cNvPr id="21" name="CuadroTexto 20">
            <a:extLst>
              <a:ext uri="{FF2B5EF4-FFF2-40B4-BE49-F238E27FC236}">
                <a16:creationId xmlns:a16="http://schemas.microsoft.com/office/drawing/2014/main" id="{64058C02-22E2-34D7-4706-F656E21C1896}"/>
              </a:ext>
            </a:extLst>
          </p:cNvPr>
          <p:cNvSpPr txBox="1"/>
          <p:nvPr/>
        </p:nvSpPr>
        <p:spPr>
          <a:xfrm>
            <a:off x="2963846" y="4838843"/>
            <a:ext cx="9228154" cy="2031325"/>
          </a:xfrm>
          <a:prstGeom prst="rect">
            <a:avLst/>
          </a:prstGeom>
          <a:noFill/>
        </p:spPr>
        <p:txBody>
          <a:bodyPr wrap="square">
            <a:spAutoFit/>
          </a:bodyPr>
          <a:lstStyle/>
          <a:p>
            <a:r>
              <a:rPr lang="es-ES" b="1" dirty="0"/>
              <a:t>Debemos orar también en el círculo de nuestra familia; y sobre todo no descuidar la oración privada, porque ella es la vida del alma. Es imposible que el alma florezca cuando se descuida la oración. La sola oración pública o con la familia no es suficiente. </a:t>
            </a:r>
          </a:p>
          <a:p>
            <a:r>
              <a:rPr lang="es-ES" b="1" dirty="0"/>
              <a:t>Orad en vuestro gabinete; mientras atendéis a vuestro trabajo cotidiano, levantad a menudo vuestro corazón a Dios. Así fue como anduvo Enoc con Dios. Esas oraciones silenciosas suben como precioso incienso ante el trono de la gracia. Satanás no puede vencer a aquel cuyo corazón está así apoyado en Dios.</a:t>
            </a:r>
          </a:p>
        </p:txBody>
      </p:sp>
      <p:pic>
        <p:nvPicPr>
          <p:cNvPr id="25" name="Imagen 24" descr="Imagen que contiene animal, persona, interior, hombre&#10;&#10;El contenido generado por IA puede ser incorrecto.">
            <a:extLst>
              <a:ext uri="{FF2B5EF4-FFF2-40B4-BE49-F238E27FC236}">
                <a16:creationId xmlns:a16="http://schemas.microsoft.com/office/drawing/2014/main" id="{EE71787A-E7F8-EF44-E577-574DC8B6C312}"/>
              </a:ext>
            </a:extLst>
          </p:cNvPr>
          <p:cNvPicPr>
            <a:picLocks noChangeAspect="1"/>
          </p:cNvPicPr>
          <p:nvPr/>
        </p:nvPicPr>
        <p:blipFill rotWithShape="1">
          <a:blip r:embed="rId10">
            <a:extLst>
              <a:ext uri="{28A0092B-C50C-407E-A947-70E740481C1C}">
                <a14:useLocalDpi xmlns:a14="http://schemas.microsoft.com/office/drawing/2010/main" val="0"/>
              </a:ext>
            </a:extLst>
          </a:blip>
          <a:srcRect t="7034" b="1452"/>
          <a:stretch>
            <a:fillRect/>
          </a:stretch>
        </p:blipFill>
        <p:spPr>
          <a:xfrm>
            <a:off x="179403" y="4997646"/>
            <a:ext cx="2716197" cy="1765685"/>
          </a:xfrm>
          <a:prstGeom prst="roundRect">
            <a:avLst>
              <a:gd name="adj" fmla="val 4167"/>
            </a:avLst>
          </a:prstGeom>
          <a:solidFill>
            <a:srgbClr val="FFFFFF"/>
          </a:solidFill>
          <a:ln w="76200" cap="sq">
            <a:solidFill>
              <a:srgbClr val="BA5AB4"/>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73872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9" presetClass="entr" presetSubtype="0" decel="10000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 calcmode="lin" valueType="num">
                                      <p:cBhvr>
                                        <p:cTn id="19" dur="500" fill="hold"/>
                                        <p:tgtEl>
                                          <p:spTgt spid="7"/>
                                        </p:tgtEl>
                                        <p:attrNameLst>
                                          <p:attrName>style.rotation</p:attrName>
                                        </p:attrNameLst>
                                      </p:cBhvr>
                                      <p:tavLst>
                                        <p:tav tm="0">
                                          <p:val>
                                            <p:fltVal val="360"/>
                                          </p:val>
                                        </p:tav>
                                        <p:tav tm="100000">
                                          <p:val>
                                            <p:fltVal val="0"/>
                                          </p:val>
                                        </p:tav>
                                      </p:tavLst>
                                    </p:anim>
                                    <p:animEffect transition="in" filter="fade">
                                      <p:cBhvr>
                                        <p:cTn id="20" dur="500"/>
                                        <p:tgtEl>
                                          <p:spTgt spid="7"/>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outVertical)">
                                      <p:cBhvr>
                                        <p:cTn id="23" dur="500"/>
                                        <p:tgtEl>
                                          <p:spTgt spid="10"/>
                                        </p:tgtEl>
                                      </p:cBhvr>
                                    </p:animEffect>
                                  </p:childTnLst>
                                </p:cTn>
                              </p:par>
                            </p:childTnLst>
                          </p:cTn>
                        </p:par>
                        <p:par>
                          <p:cTn id="24" fill="hold">
                            <p:stCondLst>
                              <p:cond delay="1500"/>
                            </p:stCondLst>
                            <p:childTnLst>
                              <p:par>
                                <p:cTn id="25" presetID="45"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anim calcmode="lin" valueType="num">
                                      <p:cBhvr>
                                        <p:cTn id="28" dur="500" fill="hold"/>
                                        <p:tgtEl>
                                          <p:spTgt spid="4"/>
                                        </p:tgtEl>
                                        <p:attrNameLst>
                                          <p:attrName>ppt_w</p:attrName>
                                        </p:attrNameLst>
                                      </p:cBhvr>
                                      <p:tavLst>
                                        <p:tav tm="0" fmla="#ppt_w*sin(2.5*pi*$)">
                                          <p:val>
                                            <p:fltVal val="0"/>
                                          </p:val>
                                        </p:tav>
                                        <p:tav tm="100000">
                                          <p:val>
                                            <p:fltVal val="1"/>
                                          </p:val>
                                        </p:tav>
                                      </p:tavLst>
                                    </p:anim>
                                    <p:anim calcmode="lin" valueType="num">
                                      <p:cBhvr>
                                        <p:cTn id="29"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3" presetClass="entr" presetSubtype="32"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strVal val="4*#ppt_w"/>
                                          </p:val>
                                        </p:tav>
                                        <p:tav tm="100000">
                                          <p:val>
                                            <p:strVal val="#ppt_w"/>
                                          </p:val>
                                        </p:tav>
                                      </p:tavLst>
                                    </p:anim>
                                    <p:anim calcmode="lin" valueType="num">
                                      <p:cBhvr>
                                        <p:cTn id="40" dur="500" fill="hold"/>
                                        <p:tgtEl>
                                          <p:spTgt spid="12"/>
                                        </p:tgtEl>
                                        <p:attrNameLst>
                                          <p:attrName>ppt_h</p:attrName>
                                        </p:attrNameLst>
                                      </p:cBhvr>
                                      <p:tavLst>
                                        <p:tav tm="0">
                                          <p:val>
                                            <p:strVal val="4*#ppt_h"/>
                                          </p:val>
                                        </p:tav>
                                        <p:tav tm="100000">
                                          <p:val>
                                            <p:strVal val="#ppt_h"/>
                                          </p:val>
                                        </p:tav>
                                      </p:tavLst>
                                    </p:anim>
                                  </p:childTnLst>
                                </p:cTn>
                              </p:par>
                            </p:childTnLst>
                          </p:cTn>
                        </p:par>
                        <p:par>
                          <p:cTn id="41" fill="hold">
                            <p:stCondLst>
                              <p:cond delay="500"/>
                            </p:stCondLst>
                            <p:childTnLst>
                              <p:par>
                                <p:cTn id="42" presetID="2" presetClass="entr" presetSubtype="2" fill="hold" nodeType="after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additive="base">
                                        <p:cTn id="44" dur="500" fill="hold"/>
                                        <p:tgtEl>
                                          <p:spTgt spid="16"/>
                                        </p:tgtEl>
                                        <p:attrNameLst>
                                          <p:attrName>ppt_x</p:attrName>
                                        </p:attrNameLst>
                                      </p:cBhvr>
                                      <p:tavLst>
                                        <p:tav tm="0">
                                          <p:val>
                                            <p:strVal val="1+#ppt_w/2"/>
                                          </p:val>
                                        </p:tav>
                                        <p:tav tm="100000">
                                          <p:val>
                                            <p:strVal val="#ppt_x"/>
                                          </p:val>
                                        </p:tav>
                                      </p:tavLst>
                                    </p:anim>
                                    <p:anim calcmode="lin" valueType="num">
                                      <p:cBhvr additive="base">
                                        <p:cTn id="45" dur="500" fill="hold"/>
                                        <p:tgtEl>
                                          <p:spTgt spid="16"/>
                                        </p:tgtEl>
                                        <p:attrNameLst>
                                          <p:attrName>ppt_y</p:attrName>
                                        </p:attrNameLst>
                                      </p:cBhvr>
                                      <p:tavLst>
                                        <p:tav tm="0">
                                          <p:val>
                                            <p:strVal val="#ppt_y"/>
                                          </p:val>
                                        </p:tav>
                                        <p:tav tm="100000">
                                          <p:val>
                                            <p:strVal val="#ppt_y"/>
                                          </p:val>
                                        </p:tav>
                                      </p:tavLst>
                                    </p:anim>
                                  </p:childTnLst>
                                </p:cTn>
                              </p:par>
                            </p:childTnLst>
                          </p:cTn>
                        </p:par>
                        <p:par>
                          <p:cTn id="46" fill="hold">
                            <p:stCondLst>
                              <p:cond delay="1000"/>
                            </p:stCondLst>
                            <p:childTnLst>
                              <p:par>
                                <p:cTn id="47" presetID="49" presetClass="entr" presetSubtype="0" decel="100000" fill="hold" grpId="0" nodeType="after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500" fill="hold"/>
                                        <p:tgtEl>
                                          <p:spTgt spid="15"/>
                                        </p:tgtEl>
                                        <p:attrNameLst>
                                          <p:attrName>ppt_w</p:attrName>
                                        </p:attrNameLst>
                                      </p:cBhvr>
                                      <p:tavLst>
                                        <p:tav tm="0">
                                          <p:val>
                                            <p:fltVal val="0"/>
                                          </p:val>
                                        </p:tav>
                                        <p:tav tm="100000">
                                          <p:val>
                                            <p:strVal val="#ppt_w"/>
                                          </p:val>
                                        </p:tav>
                                      </p:tavLst>
                                    </p:anim>
                                    <p:anim calcmode="lin" valueType="num">
                                      <p:cBhvr>
                                        <p:cTn id="50" dur="500" fill="hold"/>
                                        <p:tgtEl>
                                          <p:spTgt spid="15"/>
                                        </p:tgtEl>
                                        <p:attrNameLst>
                                          <p:attrName>ppt_h</p:attrName>
                                        </p:attrNameLst>
                                      </p:cBhvr>
                                      <p:tavLst>
                                        <p:tav tm="0">
                                          <p:val>
                                            <p:fltVal val="0"/>
                                          </p:val>
                                        </p:tav>
                                        <p:tav tm="100000">
                                          <p:val>
                                            <p:strVal val="#ppt_h"/>
                                          </p:val>
                                        </p:tav>
                                      </p:tavLst>
                                    </p:anim>
                                    <p:anim calcmode="lin" valueType="num">
                                      <p:cBhvr>
                                        <p:cTn id="51" dur="500" fill="hold"/>
                                        <p:tgtEl>
                                          <p:spTgt spid="15"/>
                                        </p:tgtEl>
                                        <p:attrNameLst>
                                          <p:attrName>style.rotation</p:attrName>
                                        </p:attrNameLst>
                                      </p:cBhvr>
                                      <p:tavLst>
                                        <p:tav tm="0">
                                          <p:val>
                                            <p:fltVal val="360"/>
                                          </p:val>
                                        </p:tav>
                                        <p:tav tm="100000">
                                          <p:val>
                                            <p:fltVal val="0"/>
                                          </p:val>
                                        </p:tav>
                                      </p:tavLst>
                                    </p:anim>
                                    <p:animEffect transition="in" filter="fade">
                                      <p:cBhvr>
                                        <p:cTn id="52" dur="500"/>
                                        <p:tgtEl>
                                          <p:spTgt spid="15"/>
                                        </p:tgtEl>
                                      </p:cBhvr>
                                    </p:animEffect>
                                  </p:childTnLst>
                                </p:cTn>
                              </p:par>
                              <p:par>
                                <p:cTn id="53" presetID="16" presetClass="entr" presetSubtype="37"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barn(outVertical)">
                                      <p:cBhvr>
                                        <p:cTn id="55" dur="5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45" presetClass="entr" presetSubtype="0" fill="hold"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anim calcmode="lin" valueType="num">
                                      <p:cBhvr>
                                        <p:cTn id="61" dur="500" fill="hold"/>
                                        <p:tgtEl>
                                          <p:spTgt spid="19"/>
                                        </p:tgtEl>
                                        <p:attrNameLst>
                                          <p:attrName>ppt_w</p:attrName>
                                        </p:attrNameLst>
                                      </p:cBhvr>
                                      <p:tavLst>
                                        <p:tav tm="0" fmla="#ppt_w*sin(2.5*pi*$)">
                                          <p:val>
                                            <p:fltVal val="0"/>
                                          </p:val>
                                        </p:tav>
                                        <p:tav tm="100000">
                                          <p:val>
                                            <p:fltVal val="1"/>
                                          </p:val>
                                        </p:tav>
                                      </p:tavLst>
                                    </p:anim>
                                    <p:anim calcmode="lin" valueType="num">
                                      <p:cBhvr>
                                        <p:cTn id="62" dur="500" fill="hold"/>
                                        <p:tgtEl>
                                          <p:spTgt spid="19"/>
                                        </p:tgtEl>
                                        <p:attrNameLst>
                                          <p:attrName>ppt_h</p:attrName>
                                        </p:attrNameLst>
                                      </p:cBhvr>
                                      <p:tavLst>
                                        <p:tav tm="0">
                                          <p:val>
                                            <p:strVal val="#ppt_h"/>
                                          </p:val>
                                        </p:tav>
                                        <p:tav tm="100000">
                                          <p:val>
                                            <p:strVal val="#ppt_h"/>
                                          </p:val>
                                        </p:tav>
                                      </p:tavLst>
                                    </p:anim>
                                  </p:childTnLst>
                                </p:cTn>
                              </p:par>
                              <p:par>
                                <p:cTn id="63" presetID="22" presetClass="entr" presetSubtype="8" fill="hold" grpId="0" nodeType="with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wipe(left)">
                                      <p:cBhvr>
                                        <p:cTn id="65" dur="500"/>
                                        <p:tgtEl>
                                          <p:spTgt spid="6"/>
                                        </p:tgtEl>
                                      </p:cBhvr>
                                    </p:animEffect>
                                  </p:childTnLst>
                                </p:cTn>
                              </p:par>
                            </p:childTnLst>
                          </p:cTn>
                        </p:par>
                      </p:childTnLst>
                    </p:cTn>
                  </p:par>
                  <p:par>
                    <p:cTn id="66" fill="hold">
                      <p:stCondLst>
                        <p:cond delay="indefinite"/>
                      </p:stCondLst>
                      <p:childTnLst>
                        <p:par>
                          <p:cTn id="67" fill="hold">
                            <p:stCondLst>
                              <p:cond delay="0"/>
                            </p:stCondLst>
                            <p:childTnLst>
                              <p:par>
                                <p:cTn id="68" presetID="45" presetClass="entr" presetSubtype="0" fill="hold"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fade">
                                      <p:cBhvr>
                                        <p:cTn id="70" dur="500"/>
                                        <p:tgtEl>
                                          <p:spTgt spid="17"/>
                                        </p:tgtEl>
                                      </p:cBhvr>
                                    </p:animEffect>
                                    <p:anim calcmode="lin" valueType="num">
                                      <p:cBhvr>
                                        <p:cTn id="71" dur="500" fill="hold"/>
                                        <p:tgtEl>
                                          <p:spTgt spid="17"/>
                                        </p:tgtEl>
                                        <p:attrNameLst>
                                          <p:attrName>ppt_w</p:attrName>
                                        </p:attrNameLst>
                                      </p:cBhvr>
                                      <p:tavLst>
                                        <p:tav tm="0" fmla="#ppt_w*sin(2.5*pi*$)">
                                          <p:val>
                                            <p:fltVal val="0"/>
                                          </p:val>
                                        </p:tav>
                                        <p:tav tm="100000">
                                          <p:val>
                                            <p:fltVal val="1"/>
                                          </p:val>
                                        </p:tav>
                                      </p:tavLst>
                                    </p:anim>
                                    <p:anim calcmode="lin" valueType="num">
                                      <p:cBhvr>
                                        <p:cTn id="72" dur="500" fill="hold"/>
                                        <p:tgtEl>
                                          <p:spTgt spid="17"/>
                                        </p:tgtEl>
                                        <p:attrNameLst>
                                          <p:attrName>ppt_h</p:attrName>
                                        </p:attrNameLst>
                                      </p:cBhvr>
                                      <p:tavLst>
                                        <p:tav tm="0">
                                          <p:val>
                                            <p:strVal val="#ppt_h"/>
                                          </p:val>
                                        </p:tav>
                                        <p:tav tm="100000">
                                          <p:val>
                                            <p:strVal val="#ppt_h"/>
                                          </p:val>
                                        </p:tav>
                                      </p:tavLst>
                                    </p:anim>
                                  </p:childTnLst>
                                </p:cTn>
                              </p:par>
                            </p:childTnLst>
                          </p:cTn>
                        </p:par>
                        <p:par>
                          <p:cTn id="73" fill="hold">
                            <p:stCondLst>
                              <p:cond delay="500"/>
                            </p:stCondLst>
                            <p:childTnLst>
                              <p:par>
                                <p:cTn id="74" presetID="45" presetClass="entr" presetSubtype="0" fill="hold" nodeType="after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fade">
                                      <p:cBhvr>
                                        <p:cTn id="76" dur="500"/>
                                        <p:tgtEl>
                                          <p:spTgt spid="25"/>
                                        </p:tgtEl>
                                      </p:cBhvr>
                                    </p:animEffect>
                                    <p:anim calcmode="lin" valueType="num">
                                      <p:cBhvr>
                                        <p:cTn id="77" dur="500" fill="hold"/>
                                        <p:tgtEl>
                                          <p:spTgt spid="25"/>
                                        </p:tgtEl>
                                        <p:attrNameLst>
                                          <p:attrName>ppt_w</p:attrName>
                                        </p:attrNameLst>
                                      </p:cBhvr>
                                      <p:tavLst>
                                        <p:tav tm="0" fmla="#ppt_w*sin(2.5*pi*$)">
                                          <p:val>
                                            <p:fltVal val="0"/>
                                          </p:val>
                                        </p:tav>
                                        <p:tav tm="100000">
                                          <p:val>
                                            <p:fltVal val="1"/>
                                          </p:val>
                                        </p:tav>
                                      </p:tavLst>
                                    </p:anim>
                                    <p:anim calcmode="lin" valueType="num">
                                      <p:cBhvr>
                                        <p:cTn id="78" dur="500" fill="hold"/>
                                        <p:tgtEl>
                                          <p:spTgt spid="25"/>
                                        </p:tgtEl>
                                        <p:attrNameLst>
                                          <p:attrName>ppt_h</p:attrName>
                                        </p:attrNameLst>
                                      </p:cBhvr>
                                      <p:tavLst>
                                        <p:tav tm="0">
                                          <p:val>
                                            <p:strVal val="#ppt_h"/>
                                          </p:val>
                                        </p:tav>
                                        <p:tav tm="100000">
                                          <p:val>
                                            <p:strVal val="#ppt_h"/>
                                          </p:val>
                                        </p:tav>
                                      </p:tavLst>
                                    </p:anim>
                                  </p:childTnLst>
                                </p:cTn>
                              </p:par>
                            </p:childTnLst>
                          </p:cTn>
                        </p:par>
                        <p:par>
                          <p:cTn id="79" fill="hold">
                            <p:stCondLst>
                              <p:cond delay="1000"/>
                            </p:stCondLst>
                            <p:childTnLst>
                              <p:par>
                                <p:cTn id="80" presetID="22" presetClass="entr" presetSubtype="8" fill="hold" grpId="0" nodeType="after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wipe(left)">
                                      <p:cBhvr>
                                        <p:cTn id="8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7" grpId="0"/>
      <p:bldP spid="10" grpId="0"/>
      <p:bldP spid="14" grpId="0"/>
      <p:bldP spid="15"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1000"/>
            <a:lum/>
          </a:blip>
          <a:srcRect/>
          <a:stretch>
            <a:fillRect t="-1000" b="-1000"/>
          </a:stretch>
        </a:blipFill>
        <a:effectLst/>
      </p:bgPr>
    </p:bg>
    <p:spTree>
      <p:nvGrpSpPr>
        <p:cNvPr id="1" name="">
          <a:extLst>
            <a:ext uri="{FF2B5EF4-FFF2-40B4-BE49-F238E27FC236}">
              <a16:creationId xmlns:a16="http://schemas.microsoft.com/office/drawing/2014/main" id="{DFD44D47-A42B-64E5-C96A-3B3793699A8E}"/>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74FEB35A-0F3D-D1FF-5E89-AD6755F55B68}"/>
              </a:ext>
            </a:extLst>
          </p:cNvPr>
          <p:cNvSpPr txBox="1"/>
          <p:nvPr/>
        </p:nvSpPr>
        <p:spPr>
          <a:xfrm>
            <a:off x="5235950" y="799128"/>
            <a:ext cx="6789584" cy="2308324"/>
          </a:xfrm>
          <a:prstGeom prst="rect">
            <a:avLst/>
          </a:prstGeom>
          <a:noFill/>
        </p:spPr>
        <p:txBody>
          <a:bodyPr wrap="square">
            <a:spAutoFit/>
          </a:bodyPr>
          <a:lstStyle/>
          <a:p>
            <a:r>
              <a:rPr lang="es-ES" b="1" dirty="0"/>
              <a:t>Aunque estemos rodeados de una atmósfera corrompida y mancillada, no necesitamos respirar sus miasmas; antes bien podemos vivir en el ambiente limpio del cielo. Elevando el alma a Dios mediante la oración  sincera podemos cerrar la entrada a toda imaginación impura y a todo pensamiento impío. Aquellos cuyo corazón esté abierto para recibir el apoyo y la bendición de Dios andarán en una atmósfera más santa que la del mundo y tendrán constante comunión con el cielo.</a:t>
            </a:r>
          </a:p>
        </p:txBody>
      </p:sp>
      <p:sp>
        <p:nvSpPr>
          <p:cNvPr id="8" name="CuadroTexto 7">
            <a:extLst>
              <a:ext uri="{FF2B5EF4-FFF2-40B4-BE49-F238E27FC236}">
                <a16:creationId xmlns:a16="http://schemas.microsoft.com/office/drawing/2014/main" id="{E896E383-392B-3FF5-96C5-B10ECDFED741}"/>
              </a:ext>
            </a:extLst>
          </p:cNvPr>
          <p:cNvSpPr txBox="1"/>
          <p:nvPr/>
        </p:nvSpPr>
        <p:spPr>
          <a:xfrm>
            <a:off x="314480" y="4128400"/>
            <a:ext cx="3737034" cy="2585323"/>
          </a:xfrm>
          <a:prstGeom prst="rect">
            <a:avLst/>
          </a:prstGeom>
          <a:noFill/>
        </p:spPr>
        <p:txBody>
          <a:bodyPr wrap="square">
            <a:spAutoFit/>
          </a:bodyPr>
          <a:lstStyle/>
          <a:p>
            <a:r>
              <a:rPr lang="es-ES" b="1" dirty="0"/>
              <a:t>Esfuércese nuestra alma y elévese para que Dios nos permita respirar la atmósfera celestial. Podemos mantenernos tan cerca de Dios que en cualquier prueba inesperada nuestros pensamientos se vuelvan hacia El tan naturalmente como la flor se vuelve hacia el sol.</a:t>
            </a:r>
          </a:p>
        </p:txBody>
      </p:sp>
      <p:pic>
        <p:nvPicPr>
          <p:cNvPr id="5" name="Imagen 4">
            <a:extLst>
              <a:ext uri="{FF2B5EF4-FFF2-40B4-BE49-F238E27FC236}">
                <a16:creationId xmlns:a16="http://schemas.microsoft.com/office/drawing/2014/main" id="{6ABE7B25-A6D7-91B1-2789-44B5F62E68E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035770" y="131180"/>
            <a:ext cx="800323" cy="548536"/>
          </a:xfrm>
          <a:prstGeom prst="rect">
            <a:avLst/>
          </a:prstGeom>
          <a:effectLst>
            <a:outerShdw blurRad="50800" dist="38100" dir="5400000" algn="t" rotWithShape="0">
              <a:prstClr val="black">
                <a:alpha val="40000"/>
              </a:prstClr>
            </a:outerShdw>
          </a:effectLst>
        </p:spPr>
      </p:pic>
      <p:grpSp>
        <p:nvGrpSpPr>
          <p:cNvPr id="3" name="Grupo 2">
            <a:extLst>
              <a:ext uri="{FF2B5EF4-FFF2-40B4-BE49-F238E27FC236}">
                <a16:creationId xmlns:a16="http://schemas.microsoft.com/office/drawing/2014/main" id="{F452ACBC-B35E-6454-71CE-7EC9B60EB932}"/>
              </a:ext>
            </a:extLst>
          </p:cNvPr>
          <p:cNvGrpSpPr/>
          <p:nvPr/>
        </p:nvGrpSpPr>
        <p:grpSpPr>
          <a:xfrm>
            <a:off x="5700516" y="114876"/>
            <a:ext cx="6325018" cy="534191"/>
            <a:chOff x="5474148" y="133730"/>
            <a:chExt cx="6551386" cy="534191"/>
          </a:xfrm>
          <a:effectLst>
            <a:outerShdw blurRad="50800" dist="38100" dir="5400000" algn="t" rotWithShape="0">
              <a:prstClr val="black">
                <a:alpha val="40000"/>
              </a:prstClr>
            </a:outerShdw>
          </a:effectLst>
        </p:grpSpPr>
        <p:pic>
          <p:nvPicPr>
            <p:cNvPr id="2" name="Imagen 1">
              <a:extLst>
                <a:ext uri="{FF2B5EF4-FFF2-40B4-BE49-F238E27FC236}">
                  <a16:creationId xmlns:a16="http://schemas.microsoft.com/office/drawing/2014/main" id="{338455EE-7BA1-905B-38AC-80B898DBCAC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474148" y="133730"/>
              <a:ext cx="6276747" cy="534191"/>
            </a:xfrm>
            <a:prstGeom prst="rect">
              <a:avLst/>
            </a:prstGeom>
            <a:effectLst/>
          </p:spPr>
        </p:pic>
        <p:pic>
          <p:nvPicPr>
            <p:cNvPr id="7" name="Imagen 6">
              <a:extLst>
                <a:ext uri="{FF2B5EF4-FFF2-40B4-BE49-F238E27FC236}">
                  <a16:creationId xmlns:a16="http://schemas.microsoft.com/office/drawing/2014/main" id="{10A1266F-2915-E4FF-F4D8-7F62D238B75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11266703" y="168067"/>
              <a:ext cx="758831" cy="481355"/>
            </a:xfrm>
            <a:prstGeom prst="rect">
              <a:avLst/>
            </a:prstGeom>
            <a:effectLst/>
          </p:spPr>
        </p:pic>
      </p:grpSp>
      <p:sp>
        <p:nvSpPr>
          <p:cNvPr id="9" name="CuadroTexto 8">
            <a:extLst>
              <a:ext uri="{FF2B5EF4-FFF2-40B4-BE49-F238E27FC236}">
                <a16:creationId xmlns:a16="http://schemas.microsoft.com/office/drawing/2014/main" id="{A2D173EA-395D-12B5-07F4-9D1F1155ED72}"/>
              </a:ext>
            </a:extLst>
          </p:cNvPr>
          <p:cNvSpPr txBox="1"/>
          <p:nvPr/>
        </p:nvSpPr>
        <p:spPr>
          <a:xfrm>
            <a:off x="5700516" y="188954"/>
            <a:ext cx="5988167" cy="369332"/>
          </a:xfrm>
          <a:prstGeom prst="rect">
            <a:avLst/>
          </a:prstGeom>
          <a:noFill/>
        </p:spPr>
        <p:txBody>
          <a:bodyPr wrap="square">
            <a:spAutoFit/>
          </a:bodyPr>
          <a:lstStyle/>
          <a:p>
            <a:pPr algn="ctr"/>
            <a:r>
              <a:rPr lang="es-ES" b="1" dirty="0">
                <a:solidFill>
                  <a:schemeClr val="bg1"/>
                </a:solidFill>
                <a:effectLst>
                  <a:outerShdw blurRad="38100" dist="38100" dir="2700000" algn="tl">
                    <a:srgbClr val="000000">
                      <a:alpha val="43137"/>
                    </a:srgbClr>
                  </a:outerShdw>
                </a:effectLst>
              </a:rPr>
              <a:t>¿Cómo podemos vivir en el ambiente limpio del cielo?</a:t>
            </a:r>
          </a:p>
        </p:txBody>
      </p:sp>
      <p:sp>
        <p:nvSpPr>
          <p:cNvPr id="10" name="CuadroTexto 9">
            <a:extLst>
              <a:ext uri="{FF2B5EF4-FFF2-40B4-BE49-F238E27FC236}">
                <a16:creationId xmlns:a16="http://schemas.microsoft.com/office/drawing/2014/main" id="{18EF151D-975B-8E54-12E1-B845CC524443}"/>
              </a:ext>
            </a:extLst>
          </p:cNvPr>
          <p:cNvSpPr txBox="1"/>
          <p:nvPr/>
        </p:nvSpPr>
        <p:spPr>
          <a:xfrm>
            <a:off x="5226523" y="177592"/>
            <a:ext cx="540142"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15</a:t>
            </a:r>
          </a:p>
        </p:txBody>
      </p:sp>
      <p:pic>
        <p:nvPicPr>
          <p:cNvPr id="12" name="Imagen 11">
            <a:extLst>
              <a:ext uri="{FF2B5EF4-FFF2-40B4-BE49-F238E27FC236}">
                <a16:creationId xmlns:a16="http://schemas.microsoft.com/office/drawing/2014/main" id="{9DFC4DCB-F880-AB94-89C0-4FDFD8E96D6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0670" y="3316412"/>
            <a:ext cx="800323" cy="548536"/>
          </a:xfrm>
          <a:prstGeom prst="rect">
            <a:avLst/>
          </a:prstGeom>
          <a:effectLst>
            <a:outerShdw blurRad="50800" dist="38100" dir="5400000" algn="t" rotWithShape="0">
              <a:prstClr val="black">
                <a:alpha val="40000"/>
              </a:prstClr>
            </a:outerShdw>
          </a:effectLst>
        </p:spPr>
      </p:pic>
      <p:grpSp>
        <p:nvGrpSpPr>
          <p:cNvPr id="16" name="Grupo 15">
            <a:extLst>
              <a:ext uri="{FF2B5EF4-FFF2-40B4-BE49-F238E27FC236}">
                <a16:creationId xmlns:a16="http://schemas.microsoft.com/office/drawing/2014/main" id="{E0505F8C-16FF-2844-4381-68442198DB60}"/>
              </a:ext>
            </a:extLst>
          </p:cNvPr>
          <p:cNvGrpSpPr/>
          <p:nvPr/>
        </p:nvGrpSpPr>
        <p:grpSpPr>
          <a:xfrm>
            <a:off x="770208" y="3311284"/>
            <a:ext cx="10155458" cy="548538"/>
            <a:chOff x="548800" y="3368351"/>
            <a:chExt cx="10339495" cy="548538"/>
          </a:xfrm>
          <a:effectLst>
            <a:outerShdw blurRad="50800" dist="38100" dir="5400000" algn="t" rotWithShape="0">
              <a:prstClr val="black">
                <a:alpha val="40000"/>
              </a:prstClr>
            </a:outerShdw>
          </a:effectLst>
        </p:grpSpPr>
        <p:pic>
          <p:nvPicPr>
            <p:cNvPr id="13" name="Imagen 12">
              <a:extLst>
                <a:ext uri="{FF2B5EF4-FFF2-40B4-BE49-F238E27FC236}">
                  <a16:creationId xmlns:a16="http://schemas.microsoft.com/office/drawing/2014/main" id="{383C86D2-5B55-6BA3-0F81-3B65E105E2B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10129464" y="3382066"/>
              <a:ext cx="758831" cy="520097"/>
            </a:xfrm>
            <a:prstGeom prst="rect">
              <a:avLst/>
            </a:prstGeom>
            <a:effectLst/>
          </p:spPr>
        </p:pic>
        <p:pic>
          <p:nvPicPr>
            <p:cNvPr id="11" name="Imagen 10">
              <a:extLst>
                <a:ext uri="{FF2B5EF4-FFF2-40B4-BE49-F238E27FC236}">
                  <a16:creationId xmlns:a16="http://schemas.microsoft.com/office/drawing/2014/main" id="{0D77E8F6-A246-8B25-533B-C91C5E8F6EE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48800" y="3368351"/>
              <a:ext cx="10153422" cy="548538"/>
            </a:xfrm>
            <a:prstGeom prst="rect">
              <a:avLst/>
            </a:prstGeom>
            <a:effectLst/>
          </p:spPr>
        </p:pic>
      </p:grpSp>
      <p:sp>
        <p:nvSpPr>
          <p:cNvPr id="14" name="CuadroTexto 13">
            <a:extLst>
              <a:ext uri="{FF2B5EF4-FFF2-40B4-BE49-F238E27FC236}">
                <a16:creationId xmlns:a16="http://schemas.microsoft.com/office/drawing/2014/main" id="{3C0DEAAA-A7D4-269C-D738-FDD3E13AB76E}"/>
              </a:ext>
            </a:extLst>
          </p:cNvPr>
          <p:cNvSpPr txBox="1"/>
          <p:nvPr/>
        </p:nvSpPr>
        <p:spPr>
          <a:xfrm>
            <a:off x="888617" y="3400887"/>
            <a:ext cx="9426920" cy="369332"/>
          </a:xfrm>
          <a:prstGeom prst="rect">
            <a:avLst/>
          </a:prstGeom>
          <a:noFill/>
        </p:spPr>
        <p:txBody>
          <a:bodyPr wrap="square">
            <a:spAutoFit/>
          </a:bodyPr>
          <a:lstStyle/>
          <a:p>
            <a:pPr algn="ctr"/>
            <a:r>
              <a:rPr lang="es-ES" b="1" dirty="0">
                <a:solidFill>
                  <a:schemeClr val="bg1"/>
                </a:solidFill>
                <a:effectLst>
                  <a:outerShdw blurRad="38100" dist="38100" dir="2700000" algn="tl">
                    <a:srgbClr val="000000">
                      <a:alpha val="43137"/>
                    </a:srgbClr>
                  </a:outerShdw>
                </a:effectLst>
              </a:rPr>
              <a:t>Si nos mantenemos cerca de Dios, ¿qué sucederá cuando vengan pruebas inesperadas?</a:t>
            </a:r>
          </a:p>
        </p:txBody>
      </p:sp>
      <p:sp>
        <p:nvSpPr>
          <p:cNvPr id="15" name="CuadroTexto 14">
            <a:extLst>
              <a:ext uri="{FF2B5EF4-FFF2-40B4-BE49-F238E27FC236}">
                <a16:creationId xmlns:a16="http://schemas.microsoft.com/office/drawing/2014/main" id="{56DDCA28-2C15-1F1E-6925-CB7F0674AC7D}"/>
              </a:ext>
            </a:extLst>
          </p:cNvPr>
          <p:cNvSpPr txBox="1"/>
          <p:nvPr/>
        </p:nvSpPr>
        <p:spPr>
          <a:xfrm>
            <a:off x="300850" y="3362824"/>
            <a:ext cx="540142"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16</a:t>
            </a:r>
          </a:p>
        </p:txBody>
      </p:sp>
      <p:pic>
        <p:nvPicPr>
          <p:cNvPr id="4" name="Imagen 3" descr="Dibujo de un árbol&#10;&#10;El contenido generado por IA puede ser incorrecto.">
            <a:extLst>
              <a:ext uri="{FF2B5EF4-FFF2-40B4-BE49-F238E27FC236}">
                <a16:creationId xmlns:a16="http://schemas.microsoft.com/office/drawing/2014/main" id="{F92464C4-49FC-8BFE-2E13-49797B4A3B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3460" y="373619"/>
            <a:ext cx="1900872" cy="2772163"/>
          </a:xfrm>
          <a:prstGeom prst="round2DiagRect">
            <a:avLst>
              <a:gd name="adj1" fmla="val 0"/>
              <a:gd name="adj2" fmla="val 15534"/>
            </a:avLst>
          </a:prstGeom>
          <a:ln w="57150" cap="sq">
            <a:solidFill>
              <a:srgbClr val="BA5A67"/>
            </a:solidFill>
            <a:miter lim="800000"/>
          </a:ln>
          <a:effectLst>
            <a:outerShdw blurRad="254000" algn="tl" rotWithShape="0">
              <a:srgbClr val="000000">
                <a:alpha val="43000"/>
              </a:srgbClr>
            </a:outerShdw>
          </a:effectLst>
        </p:spPr>
      </p:pic>
      <p:pic>
        <p:nvPicPr>
          <p:cNvPr id="20" name="Imagen 19">
            <a:extLst>
              <a:ext uri="{FF2B5EF4-FFF2-40B4-BE49-F238E27FC236}">
                <a16:creationId xmlns:a16="http://schemas.microsoft.com/office/drawing/2014/main" id="{AA4686E9-07A7-0326-03CE-1B370C1A1F5A}"/>
              </a:ext>
            </a:extLst>
          </p:cNvPr>
          <p:cNvPicPr>
            <a:picLocks noChangeAspect="1"/>
          </p:cNvPicPr>
          <p:nvPr/>
        </p:nvPicPr>
        <p:blipFill>
          <a:blip r:embed="rId8"/>
          <a:stretch>
            <a:fillRect/>
          </a:stretch>
        </p:blipFill>
        <p:spPr>
          <a:xfrm>
            <a:off x="2316126" y="335289"/>
            <a:ext cx="2535792" cy="2810493"/>
          </a:xfrm>
          <a:prstGeom prst="round2DiagRect">
            <a:avLst>
              <a:gd name="adj1" fmla="val 16667"/>
              <a:gd name="adj2" fmla="val 0"/>
            </a:avLst>
          </a:prstGeom>
          <a:ln w="57150" cap="sq">
            <a:solidFill>
              <a:srgbClr val="BA5A67"/>
            </a:solidFill>
            <a:miter lim="800000"/>
          </a:ln>
          <a:effectLst>
            <a:outerShdw blurRad="254000" algn="tl" rotWithShape="0">
              <a:srgbClr val="000000">
                <a:alpha val="43000"/>
              </a:srgbClr>
            </a:outerShdw>
          </a:effectLst>
        </p:spPr>
      </p:pic>
      <p:sp>
        <p:nvSpPr>
          <p:cNvPr id="21" name="CuadroTexto 20">
            <a:extLst>
              <a:ext uri="{FF2B5EF4-FFF2-40B4-BE49-F238E27FC236}">
                <a16:creationId xmlns:a16="http://schemas.microsoft.com/office/drawing/2014/main" id="{1FC8892E-51B3-C9F4-C0BC-672706E7D13C}"/>
              </a:ext>
            </a:extLst>
          </p:cNvPr>
          <p:cNvSpPr txBox="1"/>
          <p:nvPr/>
        </p:nvSpPr>
        <p:spPr>
          <a:xfrm>
            <a:off x="840992" y="2643349"/>
            <a:ext cx="898761" cy="369332"/>
          </a:xfrm>
          <a:prstGeom prst="rect">
            <a:avLst/>
          </a:prstGeom>
          <a:noFill/>
        </p:spPr>
        <p:txBody>
          <a:bodyPr wrap="square" rtlCol="0">
            <a:spAutoFit/>
          </a:bodyPr>
          <a:lstStyle/>
          <a:p>
            <a:r>
              <a:rPr lang="es-ES" b="1" dirty="0">
                <a:solidFill>
                  <a:schemeClr val="bg1"/>
                </a:solidFill>
                <a:effectLst>
                  <a:outerShdw blurRad="38100" dist="38100" dir="2700000" algn="tl">
                    <a:srgbClr val="000000">
                      <a:alpha val="43137"/>
                    </a:srgbClr>
                  </a:outerShdw>
                </a:effectLst>
              </a:rPr>
              <a:t>Enoc</a:t>
            </a:r>
          </a:p>
        </p:txBody>
      </p:sp>
      <p:sp>
        <p:nvSpPr>
          <p:cNvPr id="22" name="CuadroTexto 21">
            <a:extLst>
              <a:ext uri="{FF2B5EF4-FFF2-40B4-BE49-F238E27FC236}">
                <a16:creationId xmlns:a16="http://schemas.microsoft.com/office/drawing/2014/main" id="{88505A2B-75D0-6B16-E8B9-76AB7C3CAE25}"/>
              </a:ext>
            </a:extLst>
          </p:cNvPr>
          <p:cNvSpPr txBox="1"/>
          <p:nvPr/>
        </p:nvSpPr>
        <p:spPr>
          <a:xfrm>
            <a:off x="3816220" y="2612571"/>
            <a:ext cx="1035698" cy="400110"/>
          </a:xfrm>
          <a:prstGeom prst="rect">
            <a:avLst/>
          </a:prstGeom>
          <a:noFill/>
        </p:spPr>
        <p:txBody>
          <a:bodyPr wrap="square" rtlCol="0">
            <a:spAutoFit/>
          </a:bodyPr>
          <a:lstStyle/>
          <a:p>
            <a:pPr algn="ctr"/>
            <a:r>
              <a:rPr lang="es-ES" sz="2000" b="1" dirty="0">
                <a:solidFill>
                  <a:schemeClr val="bg1"/>
                </a:solidFill>
                <a:effectLst>
                  <a:outerShdw blurRad="38100" dist="38100" dir="2700000" algn="tl">
                    <a:srgbClr val="000000">
                      <a:alpha val="43137"/>
                    </a:srgbClr>
                  </a:outerShdw>
                </a:effectLst>
              </a:rPr>
              <a:t>Lot</a:t>
            </a:r>
          </a:p>
        </p:txBody>
      </p:sp>
      <p:pic>
        <p:nvPicPr>
          <p:cNvPr id="24" name="Imagen 23" descr="Imagen digital de fuego&#10;&#10;El contenido generado por IA puede ser incorrecto.">
            <a:extLst>
              <a:ext uri="{FF2B5EF4-FFF2-40B4-BE49-F238E27FC236}">
                <a16:creationId xmlns:a16="http://schemas.microsoft.com/office/drawing/2014/main" id="{0A2EE18F-EEBA-12B1-526E-5946045173F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28853" y="4082930"/>
            <a:ext cx="2151206" cy="2689008"/>
          </a:xfrm>
          <a:prstGeom prst="round2DiagRect">
            <a:avLst>
              <a:gd name="adj1" fmla="val 0"/>
              <a:gd name="adj2" fmla="val 19214"/>
            </a:avLst>
          </a:prstGeom>
          <a:ln w="57150" cap="sq">
            <a:solidFill>
              <a:srgbClr val="67584D"/>
            </a:solidFill>
            <a:miter lim="800000"/>
          </a:ln>
          <a:effectLst>
            <a:outerShdw blurRad="254000" algn="tl" rotWithShape="0">
              <a:srgbClr val="000000">
                <a:alpha val="43000"/>
              </a:srgbClr>
            </a:outerShdw>
          </a:effectLst>
        </p:spPr>
      </p:pic>
      <p:pic>
        <p:nvPicPr>
          <p:cNvPr id="26" name="Imagen 25" descr="Un grupo de personas haciendo gestos con la cara pintada&#10;&#10;El contenido generado por IA puede ser incorrecto.">
            <a:extLst>
              <a:ext uri="{FF2B5EF4-FFF2-40B4-BE49-F238E27FC236}">
                <a16:creationId xmlns:a16="http://schemas.microsoft.com/office/drawing/2014/main" id="{D203B999-A63B-D73A-FD86-B30CCE9E21F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34017" y="4077369"/>
            <a:ext cx="1899367" cy="2697012"/>
          </a:xfrm>
          <a:prstGeom prst="round2DiagRect">
            <a:avLst>
              <a:gd name="adj1" fmla="val 16667"/>
              <a:gd name="adj2" fmla="val 0"/>
            </a:avLst>
          </a:prstGeom>
          <a:ln w="57150" cap="sq">
            <a:solidFill>
              <a:srgbClr val="67584D"/>
            </a:solidFill>
            <a:miter lim="800000"/>
          </a:ln>
          <a:effectLst>
            <a:outerShdw blurRad="254000" algn="tl" rotWithShape="0">
              <a:srgbClr val="000000">
                <a:alpha val="43000"/>
              </a:srgbClr>
            </a:outerShdw>
          </a:effectLst>
        </p:spPr>
      </p:pic>
      <p:pic>
        <p:nvPicPr>
          <p:cNvPr id="30" name="Imagen 29" descr="Planta con flores amarillas&#10;&#10;El contenido generado por IA puede ser incorrecto.">
            <a:extLst>
              <a:ext uri="{FF2B5EF4-FFF2-40B4-BE49-F238E27FC236}">
                <a16:creationId xmlns:a16="http://schemas.microsoft.com/office/drawing/2014/main" id="{A2BDAD8C-DB25-E7E9-8249-907F2821DFB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57398" y="4074927"/>
            <a:ext cx="2697012" cy="2697012"/>
          </a:xfrm>
          <a:prstGeom prst="round2DiagRect">
            <a:avLst>
              <a:gd name="adj1" fmla="val 16667"/>
              <a:gd name="adj2" fmla="val 13623"/>
            </a:avLst>
          </a:prstGeom>
          <a:ln w="57150" cap="sq">
            <a:solidFill>
              <a:srgbClr val="67584D"/>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17950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4*#ppt_w"/>
                                          </p:val>
                                        </p:tav>
                                        <p:tav tm="100000">
                                          <p:val>
                                            <p:strVal val="#ppt_w"/>
                                          </p:val>
                                        </p:tav>
                                      </p:tavLst>
                                    </p:anim>
                                    <p:anim calcmode="lin" valueType="num">
                                      <p:cBhvr>
                                        <p:cTn id="8" dur="500" fill="hold"/>
                                        <p:tgtEl>
                                          <p:spTgt spid="5"/>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9" presetClass="entr" presetSubtype="0" decel="10000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 calcmode="lin" valueType="num">
                                      <p:cBhvr>
                                        <p:cTn id="19" dur="500" fill="hold"/>
                                        <p:tgtEl>
                                          <p:spTgt spid="10"/>
                                        </p:tgtEl>
                                        <p:attrNameLst>
                                          <p:attrName>style.rotation</p:attrName>
                                        </p:attrNameLst>
                                      </p:cBhvr>
                                      <p:tavLst>
                                        <p:tav tm="0">
                                          <p:val>
                                            <p:fltVal val="360"/>
                                          </p:val>
                                        </p:tav>
                                        <p:tav tm="100000">
                                          <p:val>
                                            <p:fltVal val="0"/>
                                          </p:val>
                                        </p:tav>
                                      </p:tavLst>
                                    </p:anim>
                                    <p:animEffect transition="in" filter="fade">
                                      <p:cBhvr>
                                        <p:cTn id="20" dur="500"/>
                                        <p:tgtEl>
                                          <p:spTgt spid="10"/>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out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diamond(in)">
                                      <p:cBhvr>
                                        <p:cTn id="28" dur="750"/>
                                        <p:tgtEl>
                                          <p:spTgt spid="4"/>
                                        </p:tgtEl>
                                      </p:cBhvr>
                                    </p:animEffect>
                                  </p:childTnLst>
                                </p:cTn>
                              </p:par>
                            </p:childTnLst>
                          </p:cTn>
                        </p:par>
                        <p:par>
                          <p:cTn id="29" fill="hold">
                            <p:stCondLst>
                              <p:cond delay="750"/>
                            </p:stCondLst>
                            <p:childTnLst>
                              <p:par>
                                <p:cTn id="30" presetID="53" presetClass="entr" presetSubtype="16"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8" presetClass="entr" presetSubtype="16"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diamond(in)">
                                      <p:cBhvr>
                                        <p:cTn id="39" dur="750"/>
                                        <p:tgtEl>
                                          <p:spTgt spid="20"/>
                                        </p:tgtEl>
                                      </p:cBhvr>
                                    </p:animEffect>
                                  </p:childTnLst>
                                </p:cTn>
                              </p:par>
                            </p:childTnLst>
                          </p:cTn>
                        </p:par>
                        <p:par>
                          <p:cTn id="40" fill="hold">
                            <p:stCondLst>
                              <p:cond delay="750"/>
                            </p:stCondLst>
                            <p:childTnLst>
                              <p:par>
                                <p:cTn id="41" presetID="53" presetClass="entr" presetSubtype="16"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p:cTn id="43" dur="500" fill="hold"/>
                                        <p:tgtEl>
                                          <p:spTgt spid="22"/>
                                        </p:tgtEl>
                                        <p:attrNameLst>
                                          <p:attrName>ppt_w</p:attrName>
                                        </p:attrNameLst>
                                      </p:cBhvr>
                                      <p:tavLst>
                                        <p:tav tm="0">
                                          <p:val>
                                            <p:fltVal val="0"/>
                                          </p:val>
                                        </p:tav>
                                        <p:tav tm="100000">
                                          <p:val>
                                            <p:strVal val="#ppt_w"/>
                                          </p:val>
                                        </p:tav>
                                      </p:tavLst>
                                    </p:anim>
                                    <p:anim calcmode="lin" valueType="num">
                                      <p:cBhvr>
                                        <p:cTn id="44" dur="500" fill="hold"/>
                                        <p:tgtEl>
                                          <p:spTgt spid="22"/>
                                        </p:tgtEl>
                                        <p:attrNameLst>
                                          <p:attrName>ppt_h</p:attrName>
                                        </p:attrNameLst>
                                      </p:cBhvr>
                                      <p:tavLst>
                                        <p:tav tm="0">
                                          <p:val>
                                            <p:fltVal val="0"/>
                                          </p:val>
                                        </p:tav>
                                        <p:tav tm="100000">
                                          <p:val>
                                            <p:strVal val="#ppt_h"/>
                                          </p:val>
                                        </p:tav>
                                      </p:tavLst>
                                    </p:anim>
                                    <p:animEffect transition="in" filter="fade">
                                      <p:cBhvr>
                                        <p:cTn id="45" dur="5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left)">
                                      <p:cBhvr>
                                        <p:cTn id="50" dur="500"/>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23" presetClass="entr" presetSubtype="16"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500" fill="hold"/>
                                        <p:tgtEl>
                                          <p:spTgt spid="12"/>
                                        </p:tgtEl>
                                        <p:attrNameLst>
                                          <p:attrName>ppt_w</p:attrName>
                                        </p:attrNameLst>
                                      </p:cBhvr>
                                      <p:tavLst>
                                        <p:tav tm="0">
                                          <p:val>
                                            <p:fltVal val="0"/>
                                          </p:val>
                                        </p:tav>
                                        <p:tav tm="100000">
                                          <p:val>
                                            <p:strVal val="#ppt_w"/>
                                          </p:val>
                                        </p:tav>
                                      </p:tavLst>
                                    </p:anim>
                                    <p:anim calcmode="lin" valueType="num">
                                      <p:cBhvr>
                                        <p:cTn id="56" dur="500" fill="hold"/>
                                        <p:tgtEl>
                                          <p:spTgt spid="12"/>
                                        </p:tgtEl>
                                        <p:attrNameLst>
                                          <p:attrName>ppt_h</p:attrName>
                                        </p:attrNameLst>
                                      </p:cBhvr>
                                      <p:tavLst>
                                        <p:tav tm="0">
                                          <p:val>
                                            <p:fltVal val="0"/>
                                          </p:val>
                                        </p:tav>
                                        <p:tav tm="100000">
                                          <p:val>
                                            <p:strVal val="#ppt_h"/>
                                          </p:val>
                                        </p:tav>
                                      </p:tavLst>
                                    </p:anim>
                                  </p:childTnLst>
                                </p:cTn>
                              </p:par>
                            </p:childTnLst>
                          </p:cTn>
                        </p:par>
                        <p:par>
                          <p:cTn id="57" fill="hold">
                            <p:stCondLst>
                              <p:cond delay="500"/>
                            </p:stCondLst>
                            <p:childTnLst>
                              <p:par>
                                <p:cTn id="58" presetID="2" presetClass="entr" presetSubtype="2" fill="hold" nodeType="afterEffect">
                                  <p:stCondLst>
                                    <p:cond delay="0"/>
                                  </p:stCondLst>
                                  <p:childTnLst>
                                    <p:set>
                                      <p:cBhvr>
                                        <p:cTn id="59" dur="1" fill="hold">
                                          <p:stCondLst>
                                            <p:cond delay="0"/>
                                          </p:stCondLst>
                                        </p:cTn>
                                        <p:tgtEl>
                                          <p:spTgt spid="16"/>
                                        </p:tgtEl>
                                        <p:attrNameLst>
                                          <p:attrName>style.visibility</p:attrName>
                                        </p:attrNameLst>
                                      </p:cBhvr>
                                      <p:to>
                                        <p:strVal val="visible"/>
                                      </p:to>
                                    </p:set>
                                    <p:anim calcmode="lin" valueType="num">
                                      <p:cBhvr additive="base">
                                        <p:cTn id="60" dur="500" fill="hold"/>
                                        <p:tgtEl>
                                          <p:spTgt spid="16"/>
                                        </p:tgtEl>
                                        <p:attrNameLst>
                                          <p:attrName>ppt_x</p:attrName>
                                        </p:attrNameLst>
                                      </p:cBhvr>
                                      <p:tavLst>
                                        <p:tav tm="0">
                                          <p:val>
                                            <p:strVal val="1+#ppt_w/2"/>
                                          </p:val>
                                        </p:tav>
                                        <p:tav tm="100000">
                                          <p:val>
                                            <p:strVal val="#ppt_x"/>
                                          </p:val>
                                        </p:tav>
                                      </p:tavLst>
                                    </p:anim>
                                    <p:anim calcmode="lin" valueType="num">
                                      <p:cBhvr additive="base">
                                        <p:cTn id="61" dur="500" fill="hold"/>
                                        <p:tgtEl>
                                          <p:spTgt spid="16"/>
                                        </p:tgtEl>
                                        <p:attrNameLst>
                                          <p:attrName>ppt_y</p:attrName>
                                        </p:attrNameLst>
                                      </p:cBhvr>
                                      <p:tavLst>
                                        <p:tav tm="0">
                                          <p:val>
                                            <p:strVal val="#ppt_y"/>
                                          </p:val>
                                        </p:tav>
                                        <p:tav tm="100000">
                                          <p:val>
                                            <p:strVal val="#ppt_y"/>
                                          </p:val>
                                        </p:tav>
                                      </p:tavLst>
                                    </p:anim>
                                  </p:childTnLst>
                                </p:cTn>
                              </p:par>
                            </p:childTnLst>
                          </p:cTn>
                        </p:par>
                        <p:par>
                          <p:cTn id="62" fill="hold">
                            <p:stCondLst>
                              <p:cond delay="1000"/>
                            </p:stCondLst>
                            <p:childTnLst>
                              <p:par>
                                <p:cTn id="63" presetID="49" presetClass="entr" presetSubtype="0" decel="100000" fill="hold" grpId="0" nodeType="after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p:cTn id="65" dur="500" fill="hold"/>
                                        <p:tgtEl>
                                          <p:spTgt spid="15"/>
                                        </p:tgtEl>
                                        <p:attrNameLst>
                                          <p:attrName>ppt_w</p:attrName>
                                        </p:attrNameLst>
                                      </p:cBhvr>
                                      <p:tavLst>
                                        <p:tav tm="0">
                                          <p:val>
                                            <p:fltVal val="0"/>
                                          </p:val>
                                        </p:tav>
                                        <p:tav tm="100000">
                                          <p:val>
                                            <p:strVal val="#ppt_w"/>
                                          </p:val>
                                        </p:tav>
                                      </p:tavLst>
                                    </p:anim>
                                    <p:anim calcmode="lin" valueType="num">
                                      <p:cBhvr>
                                        <p:cTn id="66" dur="500" fill="hold"/>
                                        <p:tgtEl>
                                          <p:spTgt spid="15"/>
                                        </p:tgtEl>
                                        <p:attrNameLst>
                                          <p:attrName>ppt_h</p:attrName>
                                        </p:attrNameLst>
                                      </p:cBhvr>
                                      <p:tavLst>
                                        <p:tav tm="0">
                                          <p:val>
                                            <p:fltVal val="0"/>
                                          </p:val>
                                        </p:tav>
                                        <p:tav tm="100000">
                                          <p:val>
                                            <p:strVal val="#ppt_h"/>
                                          </p:val>
                                        </p:tav>
                                      </p:tavLst>
                                    </p:anim>
                                    <p:anim calcmode="lin" valueType="num">
                                      <p:cBhvr>
                                        <p:cTn id="67" dur="500" fill="hold"/>
                                        <p:tgtEl>
                                          <p:spTgt spid="15"/>
                                        </p:tgtEl>
                                        <p:attrNameLst>
                                          <p:attrName>style.rotation</p:attrName>
                                        </p:attrNameLst>
                                      </p:cBhvr>
                                      <p:tavLst>
                                        <p:tav tm="0">
                                          <p:val>
                                            <p:fltVal val="360"/>
                                          </p:val>
                                        </p:tav>
                                        <p:tav tm="100000">
                                          <p:val>
                                            <p:fltVal val="0"/>
                                          </p:val>
                                        </p:tav>
                                      </p:tavLst>
                                    </p:anim>
                                    <p:animEffect transition="in" filter="fade">
                                      <p:cBhvr>
                                        <p:cTn id="68" dur="500"/>
                                        <p:tgtEl>
                                          <p:spTgt spid="15"/>
                                        </p:tgtEl>
                                      </p:cBhvr>
                                    </p:animEffect>
                                  </p:childTnLst>
                                </p:cTn>
                              </p:par>
                              <p:par>
                                <p:cTn id="69" presetID="16" presetClass="entr" presetSubtype="37" fill="hold" grpId="0" nodeType="with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barn(outVertical)">
                                      <p:cBhvr>
                                        <p:cTn id="71" dur="500"/>
                                        <p:tgtEl>
                                          <p:spTgt spid="14"/>
                                        </p:tgtEl>
                                      </p:cBhvr>
                                    </p:animEffect>
                                  </p:childTnLst>
                                </p:cTn>
                              </p:par>
                            </p:childTnLst>
                          </p:cTn>
                        </p:par>
                      </p:childTnLst>
                    </p:cTn>
                  </p:par>
                  <p:par>
                    <p:cTn id="72" fill="hold">
                      <p:stCondLst>
                        <p:cond delay="indefinite"/>
                      </p:stCondLst>
                      <p:childTnLst>
                        <p:par>
                          <p:cTn id="73" fill="hold">
                            <p:stCondLst>
                              <p:cond delay="0"/>
                            </p:stCondLst>
                            <p:childTnLst>
                              <p:par>
                                <p:cTn id="74" presetID="8" presetClass="entr" presetSubtype="16" fill="hold" nodeType="click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diamond(in)">
                                      <p:cBhvr>
                                        <p:cTn id="76" dur="750"/>
                                        <p:tgtEl>
                                          <p:spTgt spid="24"/>
                                        </p:tgtEl>
                                      </p:cBhvr>
                                    </p:animEffect>
                                  </p:childTnLst>
                                </p:cTn>
                              </p:par>
                            </p:childTnLst>
                          </p:cTn>
                        </p:par>
                        <p:par>
                          <p:cTn id="77" fill="hold">
                            <p:stCondLst>
                              <p:cond delay="750"/>
                            </p:stCondLst>
                            <p:childTnLst>
                              <p:par>
                                <p:cTn id="78" presetID="8" presetClass="entr" presetSubtype="16" fill="hold" nodeType="afterEffect">
                                  <p:stCondLst>
                                    <p:cond delay="0"/>
                                  </p:stCondLst>
                                  <p:childTnLst>
                                    <p:set>
                                      <p:cBhvr>
                                        <p:cTn id="79" dur="1" fill="hold">
                                          <p:stCondLst>
                                            <p:cond delay="0"/>
                                          </p:stCondLst>
                                        </p:cTn>
                                        <p:tgtEl>
                                          <p:spTgt spid="30"/>
                                        </p:tgtEl>
                                        <p:attrNameLst>
                                          <p:attrName>style.visibility</p:attrName>
                                        </p:attrNameLst>
                                      </p:cBhvr>
                                      <p:to>
                                        <p:strVal val="visible"/>
                                      </p:to>
                                    </p:set>
                                    <p:animEffect transition="in" filter="diamond(in)">
                                      <p:cBhvr>
                                        <p:cTn id="80" dur="750"/>
                                        <p:tgtEl>
                                          <p:spTgt spid="30"/>
                                        </p:tgtEl>
                                      </p:cBhvr>
                                    </p:animEffect>
                                  </p:childTnLst>
                                </p:cTn>
                              </p:par>
                            </p:childTnLst>
                          </p:cTn>
                        </p:par>
                        <p:par>
                          <p:cTn id="81" fill="hold">
                            <p:stCondLst>
                              <p:cond delay="1500"/>
                            </p:stCondLst>
                            <p:childTnLst>
                              <p:par>
                                <p:cTn id="82" presetID="8" presetClass="entr" presetSubtype="16" fill="hold" nodeType="after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diamond(in)">
                                      <p:cBhvr>
                                        <p:cTn id="84" dur="750"/>
                                        <p:tgtEl>
                                          <p:spTgt spid="26"/>
                                        </p:tgtEl>
                                      </p:cBhvr>
                                    </p:animEffect>
                                  </p:childTnLst>
                                </p:cTn>
                              </p:par>
                            </p:childTnLst>
                          </p:cTn>
                        </p:par>
                        <p:par>
                          <p:cTn id="85" fill="hold">
                            <p:stCondLst>
                              <p:cond delay="2250"/>
                            </p:stCondLst>
                            <p:childTnLst>
                              <p:par>
                                <p:cTn id="86" presetID="22" presetClass="entr" presetSubtype="8" fill="hold" grpId="0" nodeType="afterEffect">
                                  <p:stCondLst>
                                    <p:cond delay="0"/>
                                  </p:stCondLst>
                                  <p:childTnLst>
                                    <p:set>
                                      <p:cBhvr>
                                        <p:cTn id="87" dur="1" fill="hold">
                                          <p:stCondLst>
                                            <p:cond delay="0"/>
                                          </p:stCondLst>
                                        </p:cTn>
                                        <p:tgtEl>
                                          <p:spTgt spid="8"/>
                                        </p:tgtEl>
                                        <p:attrNameLst>
                                          <p:attrName>style.visibility</p:attrName>
                                        </p:attrNameLst>
                                      </p:cBhvr>
                                      <p:to>
                                        <p:strVal val="visible"/>
                                      </p:to>
                                    </p:set>
                                    <p:animEffect transition="in" filter="wipe(left)">
                                      <p:cBhvr>
                                        <p:cTn id="8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4" grpId="0"/>
      <p:bldP spid="15" grpId="0"/>
      <p:bldP spid="21"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6000"/>
            <a:lum/>
          </a:blip>
          <a:srcRect/>
          <a:stretch>
            <a:fillRect t="-1000" b="-1000"/>
          </a:stretch>
        </a:blipFill>
        <a:effectLst/>
      </p:bgPr>
    </p:bg>
    <p:spTree>
      <p:nvGrpSpPr>
        <p:cNvPr id="1" name="">
          <a:extLst>
            <a:ext uri="{FF2B5EF4-FFF2-40B4-BE49-F238E27FC236}">
              <a16:creationId xmlns:a16="http://schemas.microsoft.com/office/drawing/2014/main" id="{227BB6DB-DCAE-F837-A5DC-4998A5C23CB4}"/>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E4935116-EC69-98C4-D129-9A4C6EBC0EB9}"/>
              </a:ext>
            </a:extLst>
          </p:cNvPr>
          <p:cNvSpPr txBox="1"/>
          <p:nvPr/>
        </p:nvSpPr>
        <p:spPr>
          <a:xfrm>
            <a:off x="4086806" y="896783"/>
            <a:ext cx="8057337" cy="3139321"/>
          </a:xfrm>
          <a:prstGeom prst="rect">
            <a:avLst/>
          </a:prstGeom>
          <a:noFill/>
        </p:spPr>
        <p:txBody>
          <a:bodyPr wrap="square">
            <a:spAutoFit/>
          </a:bodyPr>
          <a:lstStyle/>
          <a:p>
            <a:r>
              <a:rPr lang="es-ES" b="1" dirty="0"/>
              <a:t>El que tiene contados los cabellos de vuestra cabeza no es indiferente a las necesidades de sus hijos. “Porque el Señor es muy misericordioso y compasivo.” Santiago 5:11. Su amoroso corazón se conmueve por nuestras tristezas y aun por nuestra presentación de ellas. Llevadle todo lo que confunda vuestra mente. Ninguna cosa es demasiado grande para que El no la pueda soportar, pues sostiene los mundos y rige todos los asuntos del universo. Ninguna cosa que de alguna manera afecte nuestra paz es tan pequeña que El no la note. No hay en nuestra experiencia ningún pasaje tan obscuro que El no lo pueda leer, ni perplejidad tan grande que no la pueda desenredar. Ninguna calamidad puede acaecer al más pequeño de sus hijos, ninguna ansiedad puede asaltar el alma, ningún gozo alegrar, ninguna </a:t>
            </a:r>
          </a:p>
        </p:txBody>
      </p:sp>
      <p:sp>
        <p:nvSpPr>
          <p:cNvPr id="8" name="CuadroTexto 7">
            <a:extLst>
              <a:ext uri="{FF2B5EF4-FFF2-40B4-BE49-F238E27FC236}">
                <a16:creationId xmlns:a16="http://schemas.microsoft.com/office/drawing/2014/main" id="{DC325646-D1F5-77EC-CBBB-60DA32CADD6D}"/>
              </a:ext>
            </a:extLst>
          </p:cNvPr>
          <p:cNvSpPr txBox="1"/>
          <p:nvPr/>
        </p:nvSpPr>
        <p:spPr>
          <a:xfrm>
            <a:off x="314480" y="6179087"/>
            <a:ext cx="7758987" cy="646331"/>
          </a:xfrm>
          <a:prstGeom prst="rect">
            <a:avLst/>
          </a:prstGeom>
          <a:noFill/>
        </p:spPr>
        <p:txBody>
          <a:bodyPr wrap="square">
            <a:spAutoFit/>
          </a:bodyPr>
          <a:lstStyle/>
          <a:p>
            <a:r>
              <a:rPr lang="es-ES" b="1" dirty="0"/>
              <a:t>Las relaciones entre Dios y cada una de las almas son tan claras y plenas como si no hubiese otra alma por la cual hubiera dado a su Hijo amado.</a:t>
            </a:r>
          </a:p>
        </p:txBody>
      </p:sp>
      <p:pic>
        <p:nvPicPr>
          <p:cNvPr id="5" name="Imagen 4">
            <a:extLst>
              <a:ext uri="{FF2B5EF4-FFF2-40B4-BE49-F238E27FC236}">
                <a16:creationId xmlns:a16="http://schemas.microsoft.com/office/drawing/2014/main" id="{51802EA5-B4C5-3910-D82D-E93CFBAF074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4300" y="165318"/>
            <a:ext cx="800323" cy="548535"/>
          </a:xfrm>
          <a:prstGeom prst="rect">
            <a:avLst/>
          </a:prstGeom>
          <a:effectLst>
            <a:outerShdw blurRad="50800" dist="38100" dir="5400000" algn="t" rotWithShape="0">
              <a:prstClr val="black">
                <a:alpha val="40000"/>
              </a:prstClr>
            </a:outerShdw>
          </a:effectLst>
        </p:spPr>
      </p:pic>
      <p:grpSp>
        <p:nvGrpSpPr>
          <p:cNvPr id="3" name="Grupo 2">
            <a:extLst>
              <a:ext uri="{FF2B5EF4-FFF2-40B4-BE49-F238E27FC236}">
                <a16:creationId xmlns:a16="http://schemas.microsoft.com/office/drawing/2014/main" id="{3A3D1100-04D3-C737-F4D1-0A8B902CCA6D}"/>
              </a:ext>
            </a:extLst>
          </p:cNvPr>
          <p:cNvGrpSpPr/>
          <p:nvPr/>
        </p:nvGrpSpPr>
        <p:grpSpPr>
          <a:xfrm>
            <a:off x="811267" y="165318"/>
            <a:ext cx="6627897" cy="534191"/>
            <a:chOff x="552679" y="167868"/>
            <a:chExt cx="6627897" cy="534191"/>
          </a:xfrm>
          <a:effectLst>
            <a:outerShdw blurRad="50800" dist="38100" dir="5400000" algn="t" rotWithShape="0">
              <a:prstClr val="black">
                <a:alpha val="40000"/>
              </a:prstClr>
            </a:outerShdw>
          </a:effectLst>
        </p:grpSpPr>
        <p:pic>
          <p:nvPicPr>
            <p:cNvPr id="2" name="Imagen 1">
              <a:extLst>
                <a:ext uri="{FF2B5EF4-FFF2-40B4-BE49-F238E27FC236}">
                  <a16:creationId xmlns:a16="http://schemas.microsoft.com/office/drawing/2014/main" id="{0AD0F50A-FC99-DBC5-E62F-A9AFCAB5E8B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52679" y="167868"/>
              <a:ext cx="6441495" cy="534191"/>
            </a:xfrm>
            <a:prstGeom prst="rect">
              <a:avLst/>
            </a:prstGeom>
            <a:effectLst/>
          </p:spPr>
        </p:pic>
        <p:pic>
          <p:nvPicPr>
            <p:cNvPr id="7" name="Imagen 6">
              <a:extLst>
                <a:ext uri="{FF2B5EF4-FFF2-40B4-BE49-F238E27FC236}">
                  <a16:creationId xmlns:a16="http://schemas.microsoft.com/office/drawing/2014/main" id="{8E2281C9-C46B-3BD5-00A2-464599CCDBA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6478271" y="202205"/>
              <a:ext cx="702305" cy="481355"/>
            </a:xfrm>
            <a:prstGeom prst="rect">
              <a:avLst/>
            </a:prstGeom>
            <a:effectLst/>
          </p:spPr>
        </p:pic>
      </p:grpSp>
      <p:sp>
        <p:nvSpPr>
          <p:cNvPr id="9" name="CuadroTexto 8">
            <a:extLst>
              <a:ext uri="{FF2B5EF4-FFF2-40B4-BE49-F238E27FC236}">
                <a16:creationId xmlns:a16="http://schemas.microsoft.com/office/drawing/2014/main" id="{9A9B261A-6D73-9D99-D5FB-B39321B7A76D}"/>
              </a:ext>
            </a:extLst>
          </p:cNvPr>
          <p:cNvSpPr txBox="1"/>
          <p:nvPr/>
        </p:nvSpPr>
        <p:spPr>
          <a:xfrm>
            <a:off x="877690" y="239371"/>
            <a:ext cx="6276742" cy="369332"/>
          </a:xfrm>
          <a:prstGeom prst="rect">
            <a:avLst/>
          </a:prstGeom>
          <a:noFill/>
        </p:spPr>
        <p:txBody>
          <a:bodyPr wrap="square">
            <a:spAutoFit/>
          </a:bodyPr>
          <a:lstStyle/>
          <a:p>
            <a:pPr algn="ctr"/>
            <a:r>
              <a:rPr lang="es-ES" b="1" dirty="0">
                <a:solidFill>
                  <a:schemeClr val="bg1"/>
                </a:solidFill>
                <a:effectLst>
                  <a:outerShdw blurRad="38100" dist="38100" dir="2700000" algn="tl">
                    <a:srgbClr val="000000">
                      <a:alpha val="43137"/>
                    </a:srgbClr>
                  </a:outerShdw>
                </a:effectLst>
              </a:rPr>
              <a:t>Repasa cuánta atención nos brinda Dios cuando oramos.</a:t>
            </a:r>
          </a:p>
        </p:txBody>
      </p:sp>
      <p:sp>
        <p:nvSpPr>
          <p:cNvPr id="10" name="CuadroTexto 9">
            <a:extLst>
              <a:ext uri="{FF2B5EF4-FFF2-40B4-BE49-F238E27FC236}">
                <a16:creationId xmlns:a16="http://schemas.microsoft.com/office/drawing/2014/main" id="{1F3D9CEE-C71A-49FC-912C-C8EA43879784}"/>
              </a:ext>
            </a:extLst>
          </p:cNvPr>
          <p:cNvSpPr txBox="1"/>
          <p:nvPr/>
        </p:nvSpPr>
        <p:spPr>
          <a:xfrm>
            <a:off x="323907" y="221157"/>
            <a:ext cx="540142"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17</a:t>
            </a:r>
          </a:p>
        </p:txBody>
      </p:sp>
      <p:pic>
        <p:nvPicPr>
          <p:cNvPr id="12" name="Imagen 11">
            <a:extLst>
              <a:ext uri="{FF2B5EF4-FFF2-40B4-BE49-F238E27FC236}">
                <a16:creationId xmlns:a16="http://schemas.microsoft.com/office/drawing/2014/main" id="{4A4EE362-9B02-C0EB-C6FB-FC55F4F2A69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4300" y="5532756"/>
            <a:ext cx="800323" cy="548535"/>
          </a:xfrm>
          <a:prstGeom prst="rect">
            <a:avLst/>
          </a:prstGeom>
          <a:effectLst>
            <a:outerShdw blurRad="50800" dist="38100" dir="5400000" algn="t" rotWithShape="0">
              <a:prstClr val="black">
                <a:alpha val="40000"/>
              </a:prstClr>
            </a:outerShdw>
          </a:effectLst>
        </p:spPr>
      </p:pic>
      <p:grpSp>
        <p:nvGrpSpPr>
          <p:cNvPr id="4" name="Grupo 3">
            <a:extLst>
              <a:ext uri="{FF2B5EF4-FFF2-40B4-BE49-F238E27FC236}">
                <a16:creationId xmlns:a16="http://schemas.microsoft.com/office/drawing/2014/main" id="{7399CC82-AE6E-C7AD-08D8-64E15FA23284}"/>
              </a:ext>
            </a:extLst>
          </p:cNvPr>
          <p:cNvGrpSpPr/>
          <p:nvPr/>
        </p:nvGrpSpPr>
        <p:grpSpPr>
          <a:xfrm>
            <a:off x="778927" y="5535306"/>
            <a:ext cx="7007614" cy="534191"/>
            <a:chOff x="552679" y="5535306"/>
            <a:chExt cx="7349251" cy="534191"/>
          </a:xfrm>
          <a:effectLst>
            <a:outerShdw blurRad="50800" dist="38100" dir="5400000" algn="t" rotWithShape="0">
              <a:prstClr val="black">
                <a:alpha val="40000"/>
              </a:prstClr>
            </a:outerShdw>
          </a:effectLst>
        </p:grpSpPr>
        <p:pic>
          <p:nvPicPr>
            <p:cNvPr id="11" name="Imagen 10">
              <a:extLst>
                <a:ext uri="{FF2B5EF4-FFF2-40B4-BE49-F238E27FC236}">
                  <a16:creationId xmlns:a16="http://schemas.microsoft.com/office/drawing/2014/main" id="{29C67342-DB1D-41D6-FC91-7AAC7516073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52679" y="5535306"/>
              <a:ext cx="7172095" cy="534191"/>
            </a:xfrm>
            <a:prstGeom prst="rect">
              <a:avLst/>
            </a:prstGeom>
            <a:effectLst/>
          </p:spPr>
        </p:pic>
        <p:pic>
          <p:nvPicPr>
            <p:cNvPr id="13" name="Imagen 12">
              <a:extLst>
                <a:ext uri="{FF2B5EF4-FFF2-40B4-BE49-F238E27FC236}">
                  <a16:creationId xmlns:a16="http://schemas.microsoft.com/office/drawing/2014/main" id="{6608790B-02B7-BCEE-4C8E-B886088961D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7199625" y="5559478"/>
              <a:ext cx="702305" cy="481355"/>
            </a:xfrm>
            <a:prstGeom prst="rect">
              <a:avLst/>
            </a:prstGeom>
            <a:effectLst/>
          </p:spPr>
        </p:pic>
      </p:grpSp>
      <p:sp>
        <p:nvSpPr>
          <p:cNvPr id="14" name="CuadroTexto 13">
            <a:extLst>
              <a:ext uri="{FF2B5EF4-FFF2-40B4-BE49-F238E27FC236}">
                <a16:creationId xmlns:a16="http://schemas.microsoft.com/office/drawing/2014/main" id="{F507D379-BFF8-28E8-6687-8AE34CBCDE8A}"/>
              </a:ext>
            </a:extLst>
          </p:cNvPr>
          <p:cNvSpPr txBox="1"/>
          <p:nvPr/>
        </p:nvSpPr>
        <p:spPr>
          <a:xfrm>
            <a:off x="848975" y="5606613"/>
            <a:ext cx="6654917" cy="369332"/>
          </a:xfrm>
          <a:prstGeom prst="rect">
            <a:avLst/>
          </a:prstGeom>
          <a:noFill/>
        </p:spPr>
        <p:txBody>
          <a:bodyPr wrap="square">
            <a:spAutoFit/>
          </a:bodyPr>
          <a:lstStyle/>
          <a:p>
            <a:pPr algn="ctr"/>
            <a:r>
              <a:rPr lang="es-ES" b="1" dirty="0">
                <a:solidFill>
                  <a:schemeClr val="bg1"/>
                </a:solidFill>
                <a:effectLst>
                  <a:outerShdw blurRad="38100" dist="38100" dir="2700000" algn="tl">
                    <a:srgbClr val="000000">
                      <a:alpha val="43137"/>
                    </a:srgbClr>
                  </a:outerShdw>
                </a:effectLst>
              </a:rPr>
              <a:t>¿Cómo son las relaciones entre Dios y cada alma individual?</a:t>
            </a:r>
          </a:p>
        </p:txBody>
      </p:sp>
      <p:sp>
        <p:nvSpPr>
          <p:cNvPr id="15" name="CuadroTexto 14">
            <a:extLst>
              <a:ext uri="{FF2B5EF4-FFF2-40B4-BE49-F238E27FC236}">
                <a16:creationId xmlns:a16="http://schemas.microsoft.com/office/drawing/2014/main" id="{BA9FCA81-1F9B-EAFD-7C96-770A5C8161D4}"/>
              </a:ext>
            </a:extLst>
          </p:cNvPr>
          <p:cNvSpPr txBox="1"/>
          <p:nvPr/>
        </p:nvSpPr>
        <p:spPr>
          <a:xfrm>
            <a:off x="295626" y="5579168"/>
            <a:ext cx="540142"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18</a:t>
            </a:r>
          </a:p>
        </p:txBody>
      </p:sp>
      <p:pic>
        <p:nvPicPr>
          <p:cNvPr id="17" name="Imagen 16" descr="Una persona con una niña&#10;&#10;El contenido generado por IA puede ser incorrecto.">
            <a:extLst>
              <a:ext uri="{FF2B5EF4-FFF2-40B4-BE49-F238E27FC236}">
                <a16:creationId xmlns:a16="http://schemas.microsoft.com/office/drawing/2014/main" id="{AB2F141F-0DAD-EEDB-FB20-50AFAEFB269D}"/>
              </a:ext>
            </a:extLst>
          </p:cNvPr>
          <p:cNvPicPr>
            <a:picLocks noChangeAspect="1"/>
          </p:cNvPicPr>
          <p:nvPr/>
        </p:nvPicPr>
        <p:blipFill rotWithShape="1">
          <a:blip r:embed="rId7">
            <a:extLst>
              <a:ext uri="{28A0092B-C50C-407E-A947-70E740481C1C}">
                <a14:useLocalDpi xmlns:a14="http://schemas.microsoft.com/office/drawing/2010/main" val="0"/>
              </a:ext>
            </a:extLst>
          </a:blip>
          <a:srcRect l="14417" r="13626"/>
          <a:stretch>
            <a:fillRect/>
          </a:stretch>
        </p:blipFill>
        <p:spPr>
          <a:xfrm>
            <a:off x="200181" y="866906"/>
            <a:ext cx="3886628" cy="4504138"/>
          </a:xfrm>
          <a:prstGeom prst="roundRect">
            <a:avLst>
              <a:gd name="adj" fmla="val 623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CuadroTexto 18">
            <a:extLst>
              <a:ext uri="{FF2B5EF4-FFF2-40B4-BE49-F238E27FC236}">
                <a16:creationId xmlns:a16="http://schemas.microsoft.com/office/drawing/2014/main" id="{D9BA282A-69D7-D956-1F8E-1E395E2D5A86}"/>
              </a:ext>
            </a:extLst>
          </p:cNvPr>
          <p:cNvSpPr txBox="1"/>
          <p:nvPr/>
        </p:nvSpPr>
        <p:spPr>
          <a:xfrm>
            <a:off x="7550777" y="0"/>
            <a:ext cx="4528447" cy="923330"/>
          </a:xfrm>
          <a:prstGeom prst="rect">
            <a:avLst/>
          </a:prstGeom>
          <a:noFill/>
        </p:spPr>
        <p:txBody>
          <a:bodyPr wrap="square">
            <a:spAutoFit/>
          </a:bodyPr>
          <a:lstStyle/>
          <a:p>
            <a:r>
              <a:rPr lang="es-ES" b="1" dirty="0"/>
              <a:t>Presentad a Dios vuestras necesidades, tristezas, gozos, cuidados y temores. No podéis agobiarle ni cansarle. </a:t>
            </a:r>
            <a:endParaRPr lang="es-ES" dirty="0"/>
          </a:p>
        </p:txBody>
      </p:sp>
      <p:pic>
        <p:nvPicPr>
          <p:cNvPr id="21" name="Imagen 20" descr="Un hombre con los brazos abiertos&#10;&#10;El contenido generado por IA puede ser incorrecto.">
            <a:extLst>
              <a:ext uri="{FF2B5EF4-FFF2-40B4-BE49-F238E27FC236}">
                <a16:creationId xmlns:a16="http://schemas.microsoft.com/office/drawing/2014/main" id="{7DF0AF29-851B-536C-C46E-71167DAD704D}"/>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565502" y="4105470"/>
            <a:ext cx="3453907" cy="2590430"/>
          </a:xfrm>
          <a:prstGeom prst="roundRect">
            <a:avLst>
              <a:gd name="adj" fmla="val 623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3" name="CuadroTexto 22">
            <a:extLst>
              <a:ext uri="{FF2B5EF4-FFF2-40B4-BE49-F238E27FC236}">
                <a16:creationId xmlns:a16="http://schemas.microsoft.com/office/drawing/2014/main" id="{59DF3C22-9DA6-50B7-0BB4-D90D275A7B01}"/>
              </a:ext>
            </a:extLst>
          </p:cNvPr>
          <p:cNvSpPr txBox="1"/>
          <p:nvPr/>
        </p:nvSpPr>
        <p:spPr>
          <a:xfrm>
            <a:off x="4086807" y="3895269"/>
            <a:ext cx="4478694" cy="1477328"/>
          </a:xfrm>
          <a:prstGeom prst="rect">
            <a:avLst/>
          </a:prstGeom>
          <a:noFill/>
        </p:spPr>
        <p:txBody>
          <a:bodyPr wrap="square">
            <a:spAutoFit/>
          </a:bodyPr>
          <a:lstStyle/>
          <a:p>
            <a:r>
              <a:rPr lang="es-ES" b="1" dirty="0"/>
              <a:t>oración  sincera escaparse de los labios, sin que el Padre celestial lo note, sin que tome en ello un interés inmediato. El “sana a los quebrantados de corazón, y venda sus heridas.” Salmos 147:3. </a:t>
            </a:r>
            <a:endParaRPr lang="es-ES" dirty="0"/>
          </a:p>
        </p:txBody>
      </p:sp>
    </p:spTree>
    <p:extLst>
      <p:ext uri="{BB962C8B-B14F-4D97-AF65-F5344CB8AC3E}">
        <p14:creationId xmlns:p14="http://schemas.microsoft.com/office/powerpoint/2010/main" val="394886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4*#ppt_w"/>
                                          </p:val>
                                        </p:tav>
                                        <p:tav tm="100000">
                                          <p:val>
                                            <p:strVal val="#ppt_w"/>
                                          </p:val>
                                        </p:tav>
                                      </p:tavLst>
                                    </p:anim>
                                    <p:anim calcmode="lin" valueType="num">
                                      <p:cBhvr>
                                        <p:cTn id="8" dur="500" fill="hold"/>
                                        <p:tgtEl>
                                          <p:spTgt spid="5"/>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9" presetClass="entr" presetSubtype="0" decel="10000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 calcmode="lin" valueType="num">
                                      <p:cBhvr>
                                        <p:cTn id="19" dur="500" fill="hold"/>
                                        <p:tgtEl>
                                          <p:spTgt spid="10"/>
                                        </p:tgtEl>
                                        <p:attrNameLst>
                                          <p:attrName>style.rotation</p:attrName>
                                        </p:attrNameLst>
                                      </p:cBhvr>
                                      <p:tavLst>
                                        <p:tav tm="0">
                                          <p:val>
                                            <p:fltVal val="360"/>
                                          </p:val>
                                        </p:tav>
                                        <p:tav tm="100000">
                                          <p:val>
                                            <p:fltVal val="0"/>
                                          </p:val>
                                        </p:tav>
                                      </p:tavLst>
                                    </p:anim>
                                    <p:animEffect transition="in" filter="fade">
                                      <p:cBhvr>
                                        <p:cTn id="20" dur="500"/>
                                        <p:tgtEl>
                                          <p:spTgt spid="10"/>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out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35"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750"/>
                                        <p:tgtEl>
                                          <p:spTgt spid="17"/>
                                        </p:tgtEl>
                                      </p:cBhvr>
                                    </p:animEffect>
                                    <p:anim calcmode="lin" valueType="num">
                                      <p:cBhvr>
                                        <p:cTn id="29" dur="750" fill="hold"/>
                                        <p:tgtEl>
                                          <p:spTgt spid="17"/>
                                        </p:tgtEl>
                                        <p:attrNameLst>
                                          <p:attrName>style.rotation</p:attrName>
                                        </p:attrNameLst>
                                      </p:cBhvr>
                                      <p:tavLst>
                                        <p:tav tm="0">
                                          <p:val>
                                            <p:fltVal val="720"/>
                                          </p:val>
                                        </p:tav>
                                        <p:tav tm="100000">
                                          <p:val>
                                            <p:fltVal val="0"/>
                                          </p:val>
                                        </p:tav>
                                      </p:tavLst>
                                    </p:anim>
                                    <p:anim calcmode="lin" valueType="num">
                                      <p:cBhvr>
                                        <p:cTn id="30" dur="750" fill="hold"/>
                                        <p:tgtEl>
                                          <p:spTgt spid="17"/>
                                        </p:tgtEl>
                                        <p:attrNameLst>
                                          <p:attrName>ppt_h</p:attrName>
                                        </p:attrNameLst>
                                      </p:cBhvr>
                                      <p:tavLst>
                                        <p:tav tm="0">
                                          <p:val>
                                            <p:fltVal val="0"/>
                                          </p:val>
                                        </p:tav>
                                        <p:tav tm="100000">
                                          <p:val>
                                            <p:strVal val="#ppt_h"/>
                                          </p:val>
                                        </p:tav>
                                      </p:tavLst>
                                    </p:anim>
                                    <p:anim calcmode="lin" valueType="num">
                                      <p:cBhvr>
                                        <p:cTn id="31" dur="750" fill="hold"/>
                                        <p:tgtEl>
                                          <p:spTgt spid="17"/>
                                        </p:tgtEl>
                                        <p:attrNameLst>
                                          <p:attrName>ppt_w</p:attrName>
                                        </p:attrNameLst>
                                      </p:cBhvr>
                                      <p:tavLst>
                                        <p:tav tm="0">
                                          <p:val>
                                            <p:fltVal val="0"/>
                                          </p:val>
                                        </p:tav>
                                        <p:tav tm="100000">
                                          <p:val>
                                            <p:strVal val="#ppt_w"/>
                                          </p:val>
                                        </p:tav>
                                      </p:tavLst>
                                    </p:anim>
                                  </p:childTnLst>
                                </p:cTn>
                              </p:par>
                            </p:childTnLst>
                          </p:cTn>
                        </p:par>
                        <p:par>
                          <p:cTn id="32" fill="hold">
                            <p:stCondLst>
                              <p:cond delay="750"/>
                            </p:stCondLst>
                            <p:childTnLst>
                              <p:par>
                                <p:cTn id="33" presetID="22" presetClass="entr" presetSubtype="8"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left)">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23" presetClass="entr" presetSubtype="32"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p:cTn id="48" dur="500" fill="hold"/>
                                        <p:tgtEl>
                                          <p:spTgt spid="12"/>
                                        </p:tgtEl>
                                        <p:attrNameLst>
                                          <p:attrName>ppt_w</p:attrName>
                                        </p:attrNameLst>
                                      </p:cBhvr>
                                      <p:tavLst>
                                        <p:tav tm="0">
                                          <p:val>
                                            <p:strVal val="4*#ppt_w"/>
                                          </p:val>
                                        </p:tav>
                                        <p:tav tm="100000">
                                          <p:val>
                                            <p:strVal val="#ppt_w"/>
                                          </p:val>
                                        </p:tav>
                                      </p:tavLst>
                                    </p:anim>
                                    <p:anim calcmode="lin" valueType="num">
                                      <p:cBhvr>
                                        <p:cTn id="49" dur="500" fill="hold"/>
                                        <p:tgtEl>
                                          <p:spTgt spid="12"/>
                                        </p:tgtEl>
                                        <p:attrNameLst>
                                          <p:attrName>ppt_h</p:attrName>
                                        </p:attrNameLst>
                                      </p:cBhvr>
                                      <p:tavLst>
                                        <p:tav tm="0">
                                          <p:val>
                                            <p:strVal val="4*#ppt_h"/>
                                          </p:val>
                                        </p:tav>
                                        <p:tav tm="100000">
                                          <p:val>
                                            <p:strVal val="#ppt_h"/>
                                          </p:val>
                                        </p:tav>
                                      </p:tavLst>
                                    </p:anim>
                                  </p:childTnLst>
                                </p:cTn>
                              </p:par>
                            </p:childTnLst>
                          </p:cTn>
                        </p:par>
                        <p:par>
                          <p:cTn id="50" fill="hold">
                            <p:stCondLst>
                              <p:cond delay="500"/>
                            </p:stCondLst>
                            <p:childTnLst>
                              <p:par>
                                <p:cTn id="51" presetID="2" presetClass="entr" presetSubtype="2" fill="hold" nodeType="afterEffect">
                                  <p:stCondLst>
                                    <p:cond delay="0"/>
                                  </p:stCondLst>
                                  <p:childTnLst>
                                    <p:set>
                                      <p:cBhvr>
                                        <p:cTn id="52" dur="1" fill="hold">
                                          <p:stCondLst>
                                            <p:cond delay="0"/>
                                          </p:stCondLst>
                                        </p:cTn>
                                        <p:tgtEl>
                                          <p:spTgt spid="4"/>
                                        </p:tgtEl>
                                        <p:attrNameLst>
                                          <p:attrName>style.visibility</p:attrName>
                                        </p:attrNameLst>
                                      </p:cBhvr>
                                      <p:to>
                                        <p:strVal val="visible"/>
                                      </p:to>
                                    </p:set>
                                    <p:anim calcmode="lin" valueType="num">
                                      <p:cBhvr additive="base">
                                        <p:cTn id="53" dur="500" fill="hold"/>
                                        <p:tgtEl>
                                          <p:spTgt spid="4"/>
                                        </p:tgtEl>
                                        <p:attrNameLst>
                                          <p:attrName>ppt_x</p:attrName>
                                        </p:attrNameLst>
                                      </p:cBhvr>
                                      <p:tavLst>
                                        <p:tav tm="0">
                                          <p:val>
                                            <p:strVal val="1+#ppt_w/2"/>
                                          </p:val>
                                        </p:tav>
                                        <p:tav tm="100000">
                                          <p:val>
                                            <p:strVal val="#ppt_x"/>
                                          </p:val>
                                        </p:tav>
                                      </p:tavLst>
                                    </p:anim>
                                    <p:anim calcmode="lin" valueType="num">
                                      <p:cBhvr additive="base">
                                        <p:cTn id="54" dur="500" fill="hold"/>
                                        <p:tgtEl>
                                          <p:spTgt spid="4"/>
                                        </p:tgtEl>
                                        <p:attrNameLst>
                                          <p:attrName>ppt_y</p:attrName>
                                        </p:attrNameLst>
                                      </p:cBhvr>
                                      <p:tavLst>
                                        <p:tav tm="0">
                                          <p:val>
                                            <p:strVal val="#ppt_y"/>
                                          </p:val>
                                        </p:tav>
                                        <p:tav tm="100000">
                                          <p:val>
                                            <p:strVal val="#ppt_y"/>
                                          </p:val>
                                        </p:tav>
                                      </p:tavLst>
                                    </p:anim>
                                  </p:childTnLst>
                                </p:cTn>
                              </p:par>
                            </p:childTnLst>
                          </p:cTn>
                        </p:par>
                        <p:par>
                          <p:cTn id="55" fill="hold">
                            <p:stCondLst>
                              <p:cond delay="1000"/>
                            </p:stCondLst>
                            <p:childTnLst>
                              <p:par>
                                <p:cTn id="56" presetID="49" presetClass="entr" presetSubtype="0" decel="100000" fill="hold" grpId="0" nodeType="after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p:cTn id="58" dur="500" fill="hold"/>
                                        <p:tgtEl>
                                          <p:spTgt spid="15"/>
                                        </p:tgtEl>
                                        <p:attrNameLst>
                                          <p:attrName>ppt_w</p:attrName>
                                        </p:attrNameLst>
                                      </p:cBhvr>
                                      <p:tavLst>
                                        <p:tav tm="0">
                                          <p:val>
                                            <p:fltVal val="0"/>
                                          </p:val>
                                        </p:tav>
                                        <p:tav tm="100000">
                                          <p:val>
                                            <p:strVal val="#ppt_w"/>
                                          </p:val>
                                        </p:tav>
                                      </p:tavLst>
                                    </p:anim>
                                    <p:anim calcmode="lin" valueType="num">
                                      <p:cBhvr>
                                        <p:cTn id="59" dur="500" fill="hold"/>
                                        <p:tgtEl>
                                          <p:spTgt spid="15"/>
                                        </p:tgtEl>
                                        <p:attrNameLst>
                                          <p:attrName>ppt_h</p:attrName>
                                        </p:attrNameLst>
                                      </p:cBhvr>
                                      <p:tavLst>
                                        <p:tav tm="0">
                                          <p:val>
                                            <p:fltVal val="0"/>
                                          </p:val>
                                        </p:tav>
                                        <p:tav tm="100000">
                                          <p:val>
                                            <p:strVal val="#ppt_h"/>
                                          </p:val>
                                        </p:tav>
                                      </p:tavLst>
                                    </p:anim>
                                    <p:anim calcmode="lin" valueType="num">
                                      <p:cBhvr>
                                        <p:cTn id="60" dur="500" fill="hold"/>
                                        <p:tgtEl>
                                          <p:spTgt spid="15"/>
                                        </p:tgtEl>
                                        <p:attrNameLst>
                                          <p:attrName>style.rotation</p:attrName>
                                        </p:attrNameLst>
                                      </p:cBhvr>
                                      <p:tavLst>
                                        <p:tav tm="0">
                                          <p:val>
                                            <p:fltVal val="360"/>
                                          </p:val>
                                        </p:tav>
                                        <p:tav tm="100000">
                                          <p:val>
                                            <p:fltVal val="0"/>
                                          </p:val>
                                        </p:tav>
                                      </p:tavLst>
                                    </p:anim>
                                    <p:animEffect transition="in" filter="fade">
                                      <p:cBhvr>
                                        <p:cTn id="61" dur="500"/>
                                        <p:tgtEl>
                                          <p:spTgt spid="15"/>
                                        </p:tgtEl>
                                      </p:cBhvr>
                                    </p:animEffect>
                                  </p:childTnLst>
                                </p:cTn>
                              </p:par>
                              <p:par>
                                <p:cTn id="62" presetID="16" presetClass="entr" presetSubtype="37" fill="hold" grpId="0" nodeType="with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barn(outVertical)">
                                      <p:cBhvr>
                                        <p:cTn id="64" dur="500"/>
                                        <p:tgtEl>
                                          <p:spTgt spid="14"/>
                                        </p:tgtEl>
                                      </p:cBhvr>
                                    </p:animEffect>
                                  </p:childTnLst>
                                </p:cTn>
                              </p:par>
                            </p:childTnLst>
                          </p:cTn>
                        </p:par>
                      </p:childTnLst>
                    </p:cTn>
                  </p:par>
                  <p:par>
                    <p:cTn id="65" fill="hold">
                      <p:stCondLst>
                        <p:cond delay="indefinite"/>
                      </p:stCondLst>
                      <p:childTnLst>
                        <p:par>
                          <p:cTn id="66" fill="hold">
                            <p:stCondLst>
                              <p:cond delay="0"/>
                            </p:stCondLst>
                            <p:childTnLst>
                              <p:par>
                                <p:cTn id="67" presetID="35" presetClass="entr" presetSubtype="0" fill="hold" nodeType="click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fade">
                                      <p:cBhvr>
                                        <p:cTn id="69" dur="750"/>
                                        <p:tgtEl>
                                          <p:spTgt spid="21"/>
                                        </p:tgtEl>
                                      </p:cBhvr>
                                    </p:animEffect>
                                    <p:anim calcmode="lin" valueType="num">
                                      <p:cBhvr>
                                        <p:cTn id="70" dur="750" fill="hold"/>
                                        <p:tgtEl>
                                          <p:spTgt spid="21"/>
                                        </p:tgtEl>
                                        <p:attrNameLst>
                                          <p:attrName>style.rotation</p:attrName>
                                        </p:attrNameLst>
                                      </p:cBhvr>
                                      <p:tavLst>
                                        <p:tav tm="0">
                                          <p:val>
                                            <p:fltVal val="720"/>
                                          </p:val>
                                        </p:tav>
                                        <p:tav tm="100000">
                                          <p:val>
                                            <p:fltVal val="0"/>
                                          </p:val>
                                        </p:tav>
                                      </p:tavLst>
                                    </p:anim>
                                    <p:anim calcmode="lin" valueType="num">
                                      <p:cBhvr>
                                        <p:cTn id="71" dur="750" fill="hold"/>
                                        <p:tgtEl>
                                          <p:spTgt spid="21"/>
                                        </p:tgtEl>
                                        <p:attrNameLst>
                                          <p:attrName>ppt_h</p:attrName>
                                        </p:attrNameLst>
                                      </p:cBhvr>
                                      <p:tavLst>
                                        <p:tav tm="0">
                                          <p:val>
                                            <p:fltVal val="0"/>
                                          </p:val>
                                        </p:tav>
                                        <p:tav tm="100000">
                                          <p:val>
                                            <p:strVal val="#ppt_h"/>
                                          </p:val>
                                        </p:tav>
                                      </p:tavLst>
                                    </p:anim>
                                    <p:anim calcmode="lin" valueType="num">
                                      <p:cBhvr>
                                        <p:cTn id="72" dur="750" fill="hold"/>
                                        <p:tgtEl>
                                          <p:spTgt spid="21"/>
                                        </p:tgtEl>
                                        <p:attrNameLst>
                                          <p:attrName>ppt_w</p:attrName>
                                        </p:attrNameLst>
                                      </p:cBhvr>
                                      <p:tavLst>
                                        <p:tav tm="0">
                                          <p:val>
                                            <p:fltVal val="0"/>
                                          </p:val>
                                        </p:tav>
                                        <p:tav tm="100000">
                                          <p:val>
                                            <p:strVal val="#ppt_w"/>
                                          </p:val>
                                        </p:tav>
                                      </p:tavLst>
                                    </p:anim>
                                  </p:childTnLst>
                                </p:cTn>
                              </p:par>
                            </p:childTnLst>
                          </p:cTn>
                        </p:par>
                        <p:par>
                          <p:cTn id="73" fill="hold">
                            <p:stCondLst>
                              <p:cond delay="750"/>
                            </p:stCondLst>
                            <p:childTnLst>
                              <p:par>
                                <p:cTn id="74" presetID="22" presetClass="entr" presetSubtype="8" fill="hold" grpId="0" nodeType="afterEffect">
                                  <p:stCondLst>
                                    <p:cond delay="0"/>
                                  </p:stCondLst>
                                  <p:childTnLst>
                                    <p:set>
                                      <p:cBhvr>
                                        <p:cTn id="75" dur="1" fill="hold">
                                          <p:stCondLst>
                                            <p:cond delay="0"/>
                                          </p:stCondLst>
                                        </p:cTn>
                                        <p:tgtEl>
                                          <p:spTgt spid="8"/>
                                        </p:tgtEl>
                                        <p:attrNameLst>
                                          <p:attrName>style.visibility</p:attrName>
                                        </p:attrNameLst>
                                      </p:cBhvr>
                                      <p:to>
                                        <p:strVal val="visible"/>
                                      </p:to>
                                    </p:set>
                                    <p:animEffect transition="in" filter="wipe(left)">
                                      <p:cBhvr>
                                        <p:cTn id="7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4" grpId="0"/>
      <p:bldP spid="15" grpId="0"/>
      <p:bldP spid="19"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0" b="-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117EB3D-12DB-A698-EE00-D4514E791D41}"/>
              </a:ext>
            </a:extLst>
          </p:cNvPr>
          <p:cNvSpPr txBox="1"/>
          <p:nvPr/>
        </p:nvSpPr>
        <p:spPr>
          <a:xfrm>
            <a:off x="404812" y="3067467"/>
            <a:ext cx="11382376" cy="3244093"/>
          </a:xfrm>
          <a:prstGeom prst="rect">
            <a:avLst/>
          </a:prstGeom>
          <a:noFill/>
        </p:spPr>
        <p:txBody>
          <a:bodyPr wrap="square">
            <a:spAutoFit/>
            <a:scene3d>
              <a:camera prst="orthographicFront"/>
              <a:lightRig rig="threePt" dir="t"/>
            </a:scene3d>
            <a:sp3d extrusionH="57150">
              <a:bevelT w="38100" h="38100"/>
            </a:sp3d>
          </a:bodyPr>
          <a:lstStyle/>
          <a:p>
            <a:pPr marL="571500" lvl="0" indent="-571500">
              <a:lnSpc>
                <a:spcPct val="200000"/>
              </a:lnSpc>
              <a:spcBef>
                <a:spcPts val="1800"/>
              </a:spcBef>
              <a:spcAft>
                <a:spcPts val="1800"/>
              </a:spcAft>
              <a:buFont typeface="Wingdings 3" panose="05040102010807070707" pitchFamily="18" charset="2"/>
              <a:buChar char=""/>
              <a:defRPr/>
            </a:pPr>
            <a:r>
              <a:rPr kumimoji="0" lang="es-ES" sz="3600" b="1" i="0" strike="noStrike" kern="1200" cap="none" spc="0" normalizeH="0" baseline="0" noProof="0" dirty="0">
                <a:ln>
                  <a:noFill/>
                </a:ln>
                <a:solidFill>
                  <a:schemeClr val="tx2">
                    <a:lumMod val="50000"/>
                    <a:lumOff val="50000"/>
                  </a:schemeClr>
                </a:solidFill>
                <a:effectLst/>
                <a:uLnTx/>
                <a:uFillTx/>
                <a:latin typeface="Aptos" panose="02110004020202020204"/>
                <a:hlinkClick r:id="rId3" action="ppaction://hlinksldjump">
                  <a:extLst>
                    <a:ext uri="{A12FA001-AC4F-418D-AE19-62706E023703}">
                      <ahyp:hlinkClr xmlns:ahyp="http://schemas.microsoft.com/office/drawing/2018/hyperlinkcolor" val="tx"/>
                    </a:ext>
                  </a:extLst>
                </a:hlinkClick>
              </a:rPr>
              <a:t>Capítulo 10: “</a:t>
            </a:r>
            <a:r>
              <a:rPr lang="es-ES" sz="3600" b="1" dirty="0">
                <a:solidFill>
                  <a:schemeClr val="tx2">
                    <a:lumMod val="50000"/>
                    <a:lumOff val="50000"/>
                  </a:schemeClr>
                </a:solidFill>
                <a:hlinkClick r:id="rId3" action="ppaction://hlinksldjump">
                  <a:extLst>
                    <a:ext uri="{A12FA001-AC4F-418D-AE19-62706E023703}">
                      <ahyp:hlinkClr xmlns:ahyp="http://schemas.microsoft.com/office/drawing/2018/hyperlinkcolor" val="tx"/>
                    </a:ext>
                  </a:extLst>
                </a:hlinkClick>
              </a:rPr>
              <a:t>Los dos lenguajes de la providencia</a:t>
            </a:r>
            <a:r>
              <a:rPr kumimoji="0" lang="es-ES" sz="3600" b="1" i="0" strike="noStrike" kern="1200" cap="none" spc="0" normalizeH="0" baseline="0" noProof="0" dirty="0">
                <a:ln>
                  <a:noFill/>
                </a:ln>
                <a:solidFill>
                  <a:schemeClr val="tx2">
                    <a:lumMod val="50000"/>
                    <a:lumOff val="50000"/>
                  </a:schemeClr>
                </a:solidFill>
                <a:effectLst/>
                <a:uLnTx/>
                <a:uFillTx/>
                <a:latin typeface="Aptos" panose="02110004020202020204"/>
                <a:hlinkClick r:id="rId3" action="ppaction://hlinksldjump">
                  <a:extLst>
                    <a:ext uri="{A12FA001-AC4F-418D-AE19-62706E023703}">
                      <ahyp:hlinkClr xmlns:ahyp="http://schemas.microsoft.com/office/drawing/2018/hyperlinkcolor" val="tx"/>
                    </a:ext>
                  </a:extLst>
                </a:hlinkClick>
              </a:rPr>
              <a:t>”</a:t>
            </a:r>
            <a:endParaRPr kumimoji="0" lang="es-ES" sz="3600" b="1" i="0" strike="noStrike" kern="1200" cap="none" spc="0" normalizeH="0" baseline="0" noProof="0" dirty="0">
              <a:ln>
                <a:noFill/>
              </a:ln>
              <a:solidFill>
                <a:schemeClr val="tx2">
                  <a:lumMod val="50000"/>
                  <a:lumOff val="50000"/>
                </a:schemeClr>
              </a:solidFill>
              <a:effectLst/>
              <a:uLnTx/>
              <a:uFillTx/>
              <a:latin typeface="Aptos" panose="02110004020202020204"/>
            </a:endParaRPr>
          </a:p>
          <a:p>
            <a:pPr marL="571500" lvl="0" indent="-571500" defTabSz="785813">
              <a:lnSpc>
                <a:spcPct val="150000"/>
              </a:lnSpc>
              <a:spcBef>
                <a:spcPts val="1800"/>
              </a:spcBef>
              <a:spcAft>
                <a:spcPts val="1800"/>
              </a:spcAft>
              <a:buFont typeface="Wingdings 3" panose="05040102010807070707" pitchFamily="18" charset="2"/>
              <a:buChar char=""/>
              <a:defRPr/>
            </a:pPr>
            <a:r>
              <a:rPr lang="es-ES" sz="3600" b="1" dirty="0">
                <a:solidFill>
                  <a:srgbClr val="C00000"/>
                </a:solidFill>
                <a:latin typeface="Aptos" panose="02110004020202020204"/>
                <a:hlinkClick r:id="rId4" action="ppaction://hlinksldjump">
                  <a:extLst>
                    <a:ext uri="{A12FA001-AC4F-418D-AE19-62706E023703}">
                      <ahyp:hlinkClr xmlns:ahyp="http://schemas.microsoft.com/office/drawing/2018/hyperlinkcolor" val="tx"/>
                    </a:ext>
                  </a:extLst>
                </a:hlinkClick>
              </a:rPr>
              <a:t>Capítulo 11:	“</a:t>
            </a:r>
            <a:r>
              <a:rPr lang="es-ES" sz="3600" b="1" dirty="0">
                <a:solidFill>
                  <a:srgbClr val="C00000"/>
                </a:solidFill>
                <a:hlinkClick r:id="rId4" action="ppaction://hlinksldjump">
                  <a:extLst>
                    <a:ext uri="{A12FA001-AC4F-418D-AE19-62706E023703}">
                      <ahyp:hlinkClr xmlns:ahyp="http://schemas.microsoft.com/office/drawing/2018/hyperlinkcolor" val="tx"/>
                    </a:ext>
                  </a:extLst>
                </a:hlinkClick>
              </a:rPr>
              <a:t>¿Puede el hombre comunicarse con</a:t>
            </a:r>
            <a:br>
              <a:rPr lang="es-ES" sz="3600" b="1" dirty="0">
                <a:solidFill>
                  <a:srgbClr val="C00000"/>
                </a:solidFill>
                <a:hlinkClick r:id="rId4" action="ppaction://hlinksldjump">
                  <a:extLst>
                    <a:ext uri="{A12FA001-AC4F-418D-AE19-62706E023703}">
                      <ahyp:hlinkClr xmlns:ahyp="http://schemas.microsoft.com/office/drawing/2018/hyperlinkcolor" val="tx"/>
                    </a:ext>
                  </a:extLst>
                </a:hlinkClick>
              </a:rPr>
            </a:br>
            <a:r>
              <a:rPr lang="es-ES" sz="3600" b="1" dirty="0">
                <a:solidFill>
                  <a:srgbClr val="C00000"/>
                </a:solidFill>
                <a:hlinkClick r:id="rId4" action="ppaction://hlinksldjump">
                  <a:extLst>
                    <a:ext uri="{A12FA001-AC4F-418D-AE19-62706E023703}">
                      <ahyp:hlinkClr xmlns:ahyp="http://schemas.microsoft.com/office/drawing/2018/hyperlinkcolor" val="tx"/>
                    </a:ext>
                  </a:extLst>
                </a:hlinkClick>
              </a:rPr>
              <a:t>				la divinidad?</a:t>
            </a:r>
            <a:r>
              <a:rPr kumimoji="0" lang="es-ES" sz="3600" b="1" i="0" u="none" strike="noStrike" kern="1200" cap="none" spc="0" normalizeH="0" baseline="0" noProof="0" dirty="0">
                <a:ln>
                  <a:noFill/>
                </a:ln>
                <a:solidFill>
                  <a:srgbClr val="C00000"/>
                </a:solidFill>
                <a:effectLst/>
                <a:uLnTx/>
                <a:uFillTx/>
                <a:latin typeface="Aptos" panose="02110004020202020204"/>
                <a:hlinkClick r:id="rId4" action="ppaction://hlinksldjump">
                  <a:extLst>
                    <a:ext uri="{A12FA001-AC4F-418D-AE19-62706E023703}">
                      <ahyp:hlinkClr xmlns:ahyp="http://schemas.microsoft.com/office/drawing/2018/hyperlinkcolor" val="tx"/>
                    </a:ext>
                  </a:extLst>
                </a:hlinkClick>
              </a:rPr>
              <a:t>”</a:t>
            </a:r>
            <a:endParaRPr kumimoji="0" lang="es-ES" sz="3600" b="1" i="0" u="none" strike="noStrike" kern="1200" cap="none" spc="0" normalizeH="0" baseline="0" noProof="0" dirty="0">
              <a:ln>
                <a:noFill/>
              </a:ln>
              <a:solidFill>
                <a:srgbClr val="C00000"/>
              </a:solidFill>
              <a:effectLst/>
              <a:uLnTx/>
              <a:uFillTx/>
              <a:latin typeface="Aptos" panose="02110004020202020204"/>
            </a:endParaRPr>
          </a:p>
        </p:txBody>
      </p:sp>
      <p:sp>
        <p:nvSpPr>
          <p:cNvPr id="5" name="CuadroTexto 4">
            <a:extLst>
              <a:ext uri="{FF2B5EF4-FFF2-40B4-BE49-F238E27FC236}">
                <a16:creationId xmlns:a16="http://schemas.microsoft.com/office/drawing/2014/main" id="{5C3253C9-2EEF-F0EE-608F-C19026BA0C2E}"/>
              </a:ext>
            </a:extLst>
          </p:cNvPr>
          <p:cNvSpPr txBox="1"/>
          <p:nvPr/>
        </p:nvSpPr>
        <p:spPr>
          <a:xfrm>
            <a:off x="3323359" y="1460489"/>
            <a:ext cx="5545282" cy="1107996"/>
          </a:xfrm>
          <a:prstGeom prst="rect">
            <a:avLst/>
          </a:prstGeom>
          <a:solidFill>
            <a:srgbClr val="FF0066"/>
          </a:solidFill>
          <a:ln>
            <a:solidFill>
              <a:schemeClr val="accent2">
                <a:lumMod val="50000"/>
              </a:schemeClr>
            </a:solidFill>
          </a:ln>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Lección 4</a:t>
            </a:r>
          </a:p>
        </p:txBody>
      </p:sp>
      <p:sp>
        <p:nvSpPr>
          <p:cNvPr id="6" name="CuadroTexto 5">
            <a:extLst>
              <a:ext uri="{FF2B5EF4-FFF2-40B4-BE49-F238E27FC236}">
                <a16:creationId xmlns:a16="http://schemas.microsoft.com/office/drawing/2014/main" id="{A1798E01-CE41-8D65-2779-05912005A3B8}"/>
              </a:ext>
            </a:extLst>
          </p:cNvPr>
          <p:cNvSpPr txBox="1"/>
          <p:nvPr/>
        </p:nvSpPr>
        <p:spPr>
          <a:xfrm>
            <a:off x="271462" y="8917"/>
            <a:ext cx="11772900"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Aptos" panose="02110004020202020204"/>
                <a:ea typeface="+mn-ea"/>
                <a:cs typeface="+mn-cs"/>
              </a:rPr>
              <a:t>Estas presentaciones están basadas en el libro “El camino a Cristo” de Elena G. White, y la guía de estudios preparada por los fideicomisarios del Instituto White.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Aptos" panose="02110004020202020204"/>
                <a:ea typeface="+mn-ea"/>
                <a:cs typeface="+mn-cs"/>
              </a:rPr>
              <a:t>Puedes descargar o leer el libro en </a:t>
            </a:r>
            <a:r>
              <a:rPr kumimoji="0" lang="es-ES" sz="2400" b="1" i="0" u="none" strike="noStrike" kern="1200" cap="none" spc="0" normalizeH="0" baseline="0" noProof="0" dirty="0">
                <a:ln>
                  <a:noFill/>
                </a:ln>
                <a:solidFill>
                  <a:srgbClr val="A02B93">
                    <a:lumMod val="75000"/>
                  </a:srgbClr>
                </a:solidFill>
                <a:effectLst/>
                <a:uLnTx/>
                <a:uFillTx/>
                <a:latin typeface="Aptos" panose="02110004020202020204"/>
                <a:ea typeface="+mn-ea"/>
                <a:cs typeface="+mn-cs"/>
                <a:hlinkClick r:id="rId5">
                  <a:extLst>
                    <a:ext uri="{A12FA001-AC4F-418D-AE19-62706E023703}">
                      <ahyp:hlinkClr xmlns:ahyp="http://schemas.microsoft.com/office/drawing/2018/hyperlinkcolor" val="tx"/>
                    </a:ext>
                  </a:extLst>
                </a:hlinkClick>
              </a:rPr>
              <a:t>https://egwwritings.org/book/b1749</a:t>
            </a:r>
            <a:r>
              <a:rPr kumimoji="0" lang="es-ES" sz="2400" b="1" i="0" u="none" strike="noStrike" kern="1200" cap="none" spc="0" normalizeH="0" baseline="0" noProof="0" dirty="0">
                <a:ln>
                  <a:noFill/>
                </a:ln>
                <a:solidFill>
                  <a:srgbClr val="A02B93">
                    <a:lumMod val="75000"/>
                  </a:srgbClr>
                </a:solidFill>
                <a:effectLst/>
                <a:uLnTx/>
                <a:uFillTx/>
                <a:latin typeface="Aptos" panose="021100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Aptos" panose="02110004020202020204"/>
                <a:ea typeface="+mn-ea"/>
                <a:cs typeface="+mn-cs"/>
              </a:rPr>
              <a:t>Lee el capítulo correspondiente del libro, y contesta estas preguntas. Haz clic en el capítulo para acceder a él.</a:t>
            </a:r>
          </a:p>
        </p:txBody>
      </p:sp>
    </p:spTree>
    <p:extLst>
      <p:ext uri="{BB962C8B-B14F-4D97-AF65-F5344CB8AC3E}">
        <p14:creationId xmlns:p14="http://schemas.microsoft.com/office/powerpoint/2010/main" val="21117908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5000"/>
            <a:lum/>
          </a:blip>
          <a:srcRect/>
          <a:stretch>
            <a:fillRect t="-1000" b="-1000"/>
          </a:stretch>
        </a:blipFill>
        <a:effectLst/>
      </p:bgPr>
    </p:bg>
    <p:spTree>
      <p:nvGrpSpPr>
        <p:cNvPr id="1" name=""/>
        <p:cNvGrpSpPr/>
        <p:nvPr/>
      </p:nvGrpSpPr>
      <p:grpSpPr>
        <a:xfrm>
          <a:off x="0" y="0"/>
          <a:ext cx="0" cy="0"/>
          <a:chOff x="0" y="0"/>
          <a:chExt cx="0" cy="0"/>
        </a:xfrm>
      </p:grpSpPr>
      <p:pic>
        <p:nvPicPr>
          <p:cNvPr id="4" name="Imagen 3" descr="Un par de personas&#10;&#10;El contenido generado por IA puede ser incorrecto.">
            <a:extLst>
              <a:ext uri="{FF2B5EF4-FFF2-40B4-BE49-F238E27FC236}">
                <a16:creationId xmlns:a16="http://schemas.microsoft.com/office/drawing/2014/main" id="{3C6684EA-2B98-1251-7D2D-E66B734835D8}"/>
              </a:ext>
            </a:extLst>
          </p:cNvPr>
          <p:cNvPicPr>
            <a:picLocks noChangeAspect="1"/>
          </p:cNvPicPr>
          <p:nvPr/>
        </p:nvPicPr>
        <p:blipFill>
          <a:blip r:embed="rId3">
            <a:extLst>
              <a:ext uri="{28A0092B-C50C-407E-A947-70E740481C1C}">
                <a14:useLocalDpi xmlns:a14="http://schemas.microsoft.com/office/drawing/2010/main" val="0"/>
              </a:ext>
            </a:extLst>
          </a:blip>
          <a:srcRect t="20656" r="7975"/>
          <a:stretch>
            <a:fillRect/>
          </a:stretch>
        </p:blipFill>
        <p:spPr>
          <a:xfrm>
            <a:off x="99710" y="3375106"/>
            <a:ext cx="3120048" cy="3362604"/>
          </a:xfrm>
          <a:prstGeom prst="rect">
            <a:avLst/>
          </a:prstGeom>
          <a:ln w="88900" cap="sq" cmpd="thickThin">
            <a:solidFill>
              <a:srgbClr val="AA8DA5"/>
            </a:solidFill>
            <a:prstDash val="solid"/>
            <a:miter lim="800000"/>
          </a:ln>
          <a:effectLst>
            <a:innerShdw blurRad="76200">
              <a:srgbClr val="000000"/>
            </a:innerShdw>
          </a:effectLst>
          <a:scene3d>
            <a:camera prst="orthographicFront"/>
            <a:lightRig rig="threePt" dir="t"/>
          </a:scene3d>
          <a:sp3d>
            <a:bevelT w="139700" prst="cross"/>
          </a:sp3d>
        </p:spPr>
      </p:pic>
      <p:sp>
        <p:nvSpPr>
          <p:cNvPr id="6" name="CuadroTexto 5">
            <a:extLst>
              <a:ext uri="{FF2B5EF4-FFF2-40B4-BE49-F238E27FC236}">
                <a16:creationId xmlns:a16="http://schemas.microsoft.com/office/drawing/2014/main" id="{66958D40-02A0-43AB-104C-267DC4A7DAE9}"/>
              </a:ext>
            </a:extLst>
          </p:cNvPr>
          <p:cNvSpPr txBox="1"/>
          <p:nvPr/>
        </p:nvSpPr>
        <p:spPr>
          <a:xfrm>
            <a:off x="163973" y="904188"/>
            <a:ext cx="6402918" cy="2308324"/>
          </a:xfrm>
          <a:prstGeom prst="rect">
            <a:avLst/>
          </a:prstGeom>
          <a:noFill/>
        </p:spPr>
        <p:txBody>
          <a:bodyPr wrap="square">
            <a:spAutoFit/>
          </a:bodyPr>
          <a:lstStyle/>
          <a:p>
            <a:r>
              <a:rPr lang="es-ES" b="1" dirty="0"/>
              <a:t>Cuando los hombres se alejan de la vida social, de la esfera del deber cristiano y de la obligación de llevar su cruz, cuando dejan de trabajar fervorosamente por el Maestro que trabajó con ardor por ellos, pierden lo esencial de la oración y no tienen ya estímulo para la devoción. Sus oraciones llegan a ser personales y egoístas. No pueden orar por las necesidades de la humanidad o la extensión del reino de Cristo ni pedir fuerza con que trabajar.</a:t>
            </a:r>
          </a:p>
        </p:txBody>
      </p:sp>
      <p:sp>
        <p:nvSpPr>
          <p:cNvPr id="8" name="CuadroTexto 7">
            <a:extLst>
              <a:ext uri="{FF2B5EF4-FFF2-40B4-BE49-F238E27FC236}">
                <a16:creationId xmlns:a16="http://schemas.microsoft.com/office/drawing/2014/main" id="{A67946E3-992C-88A5-410B-678E7D63A727}"/>
              </a:ext>
            </a:extLst>
          </p:cNvPr>
          <p:cNvSpPr txBox="1"/>
          <p:nvPr/>
        </p:nvSpPr>
        <p:spPr>
          <a:xfrm>
            <a:off x="3476279" y="4164471"/>
            <a:ext cx="8550887" cy="2585323"/>
          </a:xfrm>
          <a:prstGeom prst="rect">
            <a:avLst/>
          </a:prstGeom>
          <a:noFill/>
        </p:spPr>
        <p:txBody>
          <a:bodyPr wrap="square">
            <a:spAutoFit/>
          </a:bodyPr>
          <a:lstStyle/>
          <a:p>
            <a:r>
              <a:rPr lang="es-ES" b="1" dirty="0"/>
              <a:t>Sufrimos una pérdida cuando descuidamos la oportunidad de congregarnos para fortalecernos y edificarnos  mutuamente en el servicio de Dios. Las verdades de su Palabra pierden en nuestras almas su vivacidad e importancia. Nuestros corazones dejan de ser alumbrados y vivificados por la influencia santificadora y nuestra espiritualidad declina. En nuestro trato como cristianos perdemos mucho por falta de simpatía mutua. El que se encierra completamente dentro de sí mismo no ocupa la posición que Dios le señaló. El cultivo apropiado de los elementos sociales de nuestra naturaleza nos hace simpatizar con otros, y es para nosotros un medio de desarrollarnos y fortalecernos en el servicio de Dios.</a:t>
            </a:r>
          </a:p>
        </p:txBody>
      </p:sp>
      <p:pic>
        <p:nvPicPr>
          <p:cNvPr id="5" name="Imagen 4">
            <a:extLst>
              <a:ext uri="{FF2B5EF4-FFF2-40B4-BE49-F238E27FC236}">
                <a16:creationId xmlns:a16="http://schemas.microsoft.com/office/drawing/2014/main" id="{E01314BC-A2FB-2E7C-EE6A-8173BD03C2E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7165" y="165318"/>
            <a:ext cx="800323" cy="548535"/>
          </a:xfrm>
          <a:prstGeom prst="rect">
            <a:avLst/>
          </a:prstGeom>
          <a:effectLst>
            <a:outerShdw blurRad="50800" dist="38100" dir="5400000" algn="t" rotWithShape="0">
              <a:prstClr val="black">
                <a:alpha val="40000"/>
              </a:prstClr>
            </a:outerShdw>
          </a:effectLst>
        </p:spPr>
      </p:pic>
      <p:grpSp>
        <p:nvGrpSpPr>
          <p:cNvPr id="3" name="Grupo 2">
            <a:extLst>
              <a:ext uri="{FF2B5EF4-FFF2-40B4-BE49-F238E27FC236}">
                <a16:creationId xmlns:a16="http://schemas.microsoft.com/office/drawing/2014/main" id="{081980C3-A8C4-834C-DBE6-058FFD2E55CA}"/>
              </a:ext>
            </a:extLst>
          </p:cNvPr>
          <p:cNvGrpSpPr/>
          <p:nvPr/>
        </p:nvGrpSpPr>
        <p:grpSpPr>
          <a:xfrm>
            <a:off x="738506" y="177386"/>
            <a:ext cx="5897965" cy="534191"/>
            <a:chOff x="552680" y="167868"/>
            <a:chExt cx="6112275" cy="534191"/>
          </a:xfrm>
          <a:effectLst>
            <a:outerShdw blurRad="50800" dist="38100" dir="5400000" algn="t" rotWithShape="0">
              <a:prstClr val="black">
                <a:alpha val="40000"/>
              </a:prstClr>
            </a:outerShdw>
          </a:effectLst>
        </p:grpSpPr>
        <p:pic>
          <p:nvPicPr>
            <p:cNvPr id="2" name="Imagen 1">
              <a:extLst>
                <a:ext uri="{FF2B5EF4-FFF2-40B4-BE49-F238E27FC236}">
                  <a16:creationId xmlns:a16="http://schemas.microsoft.com/office/drawing/2014/main" id="{B444ABC7-86D6-79E3-A91C-B88D42F2872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52680" y="167868"/>
              <a:ext cx="5820816" cy="534191"/>
            </a:xfrm>
            <a:prstGeom prst="rect">
              <a:avLst/>
            </a:prstGeom>
            <a:effectLst/>
          </p:spPr>
        </p:pic>
        <p:pic>
          <p:nvPicPr>
            <p:cNvPr id="7" name="Imagen 6">
              <a:extLst>
                <a:ext uri="{FF2B5EF4-FFF2-40B4-BE49-F238E27FC236}">
                  <a16:creationId xmlns:a16="http://schemas.microsoft.com/office/drawing/2014/main" id="{863F167F-F6A8-8BA1-1F9B-4116ED2BFB0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5962650" y="192040"/>
              <a:ext cx="702305" cy="481355"/>
            </a:xfrm>
            <a:prstGeom prst="rect">
              <a:avLst/>
            </a:prstGeom>
            <a:effectLst/>
          </p:spPr>
        </p:pic>
      </p:grpSp>
      <p:sp>
        <p:nvSpPr>
          <p:cNvPr id="9" name="CuadroTexto 8">
            <a:extLst>
              <a:ext uri="{FF2B5EF4-FFF2-40B4-BE49-F238E27FC236}">
                <a16:creationId xmlns:a16="http://schemas.microsoft.com/office/drawing/2014/main" id="{A6ED39E1-4520-D4E4-2324-ACA551896BAF}"/>
              </a:ext>
            </a:extLst>
          </p:cNvPr>
          <p:cNvSpPr txBox="1"/>
          <p:nvPr/>
        </p:nvSpPr>
        <p:spPr>
          <a:xfrm>
            <a:off x="756098" y="249364"/>
            <a:ext cx="5581539" cy="369332"/>
          </a:xfrm>
          <a:prstGeom prst="rect">
            <a:avLst/>
          </a:prstGeom>
          <a:noFill/>
        </p:spPr>
        <p:txBody>
          <a:bodyPr wrap="square">
            <a:spAutoFit/>
          </a:bodyPr>
          <a:lstStyle/>
          <a:p>
            <a:pPr algn="ctr"/>
            <a:r>
              <a:rPr lang="es-ES" b="1" dirty="0">
                <a:solidFill>
                  <a:schemeClr val="bg1"/>
                </a:solidFill>
                <a:effectLst>
                  <a:outerShdw blurRad="38100" dist="38100" dir="2700000" algn="tl">
                    <a:srgbClr val="000000">
                      <a:alpha val="43137"/>
                    </a:srgbClr>
                  </a:outerShdw>
                </a:effectLst>
              </a:rPr>
              <a:t>¿Cómo podemos perder lo esencial de la oración?</a:t>
            </a:r>
          </a:p>
        </p:txBody>
      </p:sp>
      <p:sp>
        <p:nvSpPr>
          <p:cNvPr id="10" name="CuadroTexto 9">
            <a:extLst>
              <a:ext uri="{FF2B5EF4-FFF2-40B4-BE49-F238E27FC236}">
                <a16:creationId xmlns:a16="http://schemas.microsoft.com/office/drawing/2014/main" id="{7DF49C01-3D39-C92E-761C-F5BFEBDDC8CC}"/>
              </a:ext>
            </a:extLst>
          </p:cNvPr>
          <p:cNvSpPr txBox="1"/>
          <p:nvPr/>
        </p:nvSpPr>
        <p:spPr>
          <a:xfrm>
            <a:off x="248491" y="211730"/>
            <a:ext cx="540142"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19</a:t>
            </a:r>
          </a:p>
        </p:txBody>
      </p:sp>
      <p:pic>
        <p:nvPicPr>
          <p:cNvPr id="17" name="Imagen 16">
            <a:extLst>
              <a:ext uri="{FF2B5EF4-FFF2-40B4-BE49-F238E27FC236}">
                <a16:creationId xmlns:a16="http://schemas.microsoft.com/office/drawing/2014/main" id="{A7B992D3-284F-562F-D7F6-14F0AA0E286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356027" y="3429000"/>
            <a:ext cx="933797" cy="640017"/>
          </a:xfrm>
          <a:prstGeom prst="rect">
            <a:avLst/>
          </a:prstGeom>
          <a:effectLst>
            <a:outerShdw blurRad="50800" dist="38100" dir="5400000" algn="t" rotWithShape="0">
              <a:prstClr val="black">
                <a:alpha val="40000"/>
              </a:prstClr>
            </a:outerShdw>
          </a:effectLst>
        </p:spPr>
      </p:pic>
      <p:grpSp>
        <p:nvGrpSpPr>
          <p:cNvPr id="14" name="Grupo 13">
            <a:extLst>
              <a:ext uri="{FF2B5EF4-FFF2-40B4-BE49-F238E27FC236}">
                <a16:creationId xmlns:a16="http://schemas.microsoft.com/office/drawing/2014/main" id="{BD4F9022-E2F0-C038-D7D2-0455AFCB9F45}"/>
              </a:ext>
            </a:extLst>
          </p:cNvPr>
          <p:cNvGrpSpPr/>
          <p:nvPr/>
        </p:nvGrpSpPr>
        <p:grpSpPr>
          <a:xfrm>
            <a:off x="4097985" y="3429000"/>
            <a:ext cx="7981906" cy="640018"/>
            <a:chOff x="3659774" y="3429000"/>
            <a:chExt cx="8354128" cy="640018"/>
          </a:xfrm>
          <a:effectLst>
            <a:outerShdw blurRad="50800" dist="38100" dir="5400000" algn="t" rotWithShape="0">
              <a:prstClr val="black">
                <a:alpha val="40000"/>
              </a:prstClr>
            </a:outerShdw>
          </a:effectLst>
        </p:grpSpPr>
        <p:pic>
          <p:nvPicPr>
            <p:cNvPr id="16" name="Imagen 15">
              <a:extLst>
                <a:ext uri="{FF2B5EF4-FFF2-40B4-BE49-F238E27FC236}">
                  <a16:creationId xmlns:a16="http://schemas.microsoft.com/office/drawing/2014/main" id="{DE4AC77D-DC29-B1B4-1E16-540016570E2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659774" y="3429000"/>
              <a:ext cx="8183898" cy="640018"/>
            </a:xfrm>
            <a:prstGeom prst="rect">
              <a:avLst/>
            </a:prstGeom>
            <a:effectLst/>
          </p:spPr>
        </p:pic>
        <p:pic>
          <p:nvPicPr>
            <p:cNvPr id="18" name="Imagen 17">
              <a:extLst>
                <a:ext uri="{FF2B5EF4-FFF2-40B4-BE49-F238E27FC236}">
                  <a16:creationId xmlns:a16="http://schemas.microsoft.com/office/drawing/2014/main" id="{04C128BC-050D-F235-FC43-4838A2EDDBA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H="1">
              <a:off x="11184294" y="3463336"/>
              <a:ext cx="829608" cy="584079"/>
            </a:xfrm>
            <a:prstGeom prst="rect">
              <a:avLst/>
            </a:prstGeom>
            <a:effectLst/>
          </p:spPr>
        </p:pic>
      </p:grpSp>
      <p:sp>
        <p:nvSpPr>
          <p:cNvPr id="19" name="CuadroTexto 18">
            <a:extLst>
              <a:ext uri="{FF2B5EF4-FFF2-40B4-BE49-F238E27FC236}">
                <a16:creationId xmlns:a16="http://schemas.microsoft.com/office/drawing/2014/main" id="{E1AC81F3-E15A-40AF-5736-FDA12971AB34}"/>
              </a:ext>
            </a:extLst>
          </p:cNvPr>
          <p:cNvSpPr txBox="1"/>
          <p:nvPr/>
        </p:nvSpPr>
        <p:spPr>
          <a:xfrm>
            <a:off x="4097985" y="3405123"/>
            <a:ext cx="7811676" cy="646331"/>
          </a:xfrm>
          <a:prstGeom prst="rect">
            <a:avLst/>
          </a:prstGeom>
          <a:noFill/>
        </p:spPr>
        <p:txBody>
          <a:bodyPr wrap="square">
            <a:spAutoFit/>
          </a:bodyPr>
          <a:lstStyle/>
          <a:p>
            <a:pPr algn="ctr"/>
            <a:r>
              <a:rPr lang="es-ES" b="1" dirty="0">
                <a:solidFill>
                  <a:schemeClr val="bg1"/>
                </a:solidFill>
                <a:effectLst>
                  <a:outerShdw blurRad="38100" dist="38100" dir="2700000" algn="tl">
                    <a:srgbClr val="000000">
                      <a:alpha val="43137"/>
                    </a:srgbClr>
                  </a:outerShdw>
                </a:effectLst>
              </a:rPr>
              <a:t>Cuando descuidamos la asociación con otros en comunión cristiana, ¿cómo afecta a nuestra experiencia cristiana?</a:t>
            </a:r>
          </a:p>
        </p:txBody>
      </p:sp>
      <p:sp>
        <p:nvSpPr>
          <p:cNvPr id="20" name="CuadroTexto 19">
            <a:extLst>
              <a:ext uri="{FF2B5EF4-FFF2-40B4-BE49-F238E27FC236}">
                <a16:creationId xmlns:a16="http://schemas.microsoft.com/office/drawing/2014/main" id="{59987079-F2C7-87D6-09C7-D321D0CB5272}"/>
              </a:ext>
            </a:extLst>
          </p:cNvPr>
          <p:cNvSpPr txBox="1"/>
          <p:nvPr/>
        </p:nvSpPr>
        <p:spPr>
          <a:xfrm>
            <a:off x="3630792" y="3508713"/>
            <a:ext cx="540142"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20</a:t>
            </a:r>
          </a:p>
        </p:txBody>
      </p:sp>
      <p:pic>
        <p:nvPicPr>
          <p:cNvPr id="11" name="Imagen 10" descr="Un hombre con un bate en la mano&#10;&#10;El contenido generado por IA puede ser incorrecto.">
            <a:extLst>
              <a:ext uri="{FF2B5EF4-FFF2-40B4-BE49-F238E27FC236}">
                <a16:creationId xmlns:a16="http://schemas.microsoft.com/office/drawing/2014/main" id="{B5641437-987A-69BD-9061-5CA9C9BA3DF3}"/>
              </a:ext>
            </a:extLst>
          </p:cNvPr>
          <p:cNvPicPr>
            <a:picLocks noChangeAspect="1"/>
          </p:cNvPicPr>
          <p:nvPr/>
        </p:nvPicPr>
        <p:blipFill rotWithShape="1">
          <a:blip r:embed="rId8">
            <a:extLst>
              <a:ext uri="{28A0092B-C50C-407E-A947-70E740481C1C}">
                <a14:useLocalDpi xmlns:a14="http://schemas.microsoft.com/office/drawing/2010/main" val="0"/>
              </a:ext>
            </a:extLst>
          </a:blip>
          <a:srcRect l="11891" r="19289"/>
          <a:stretch>
            <a:fillRect/>
          </a:stretch>
        </p:blipFill>
        <p:spPr>
          <a:xfrm>
            <a:off x="6811876" y="192039"/>
            <a:ext cx="2882630" cy="3119906"/>
          </a:xfrm>
          <a:prstGeom prst="rect">
            <a:avLst/>
          </a:prstGeom>
          <a:ln w="88900" cap="sq" cmpd="thickThin">
            <a:solidFill>
              <a:srgbClr val="8D9BAA"/>
            </a:solidFill>
            <a:prstDash val="solid"/>
            <a:miter lim="800000"/>
          </a:ln>
          <a:effectLst>
            <a:innerShdw blurRad="76200">
              <a:srgbClr val="000000"/>
            </a:innerShdw>
          </a:effectLst>
          <a:scene3d>
            <a:camera prst="orthographicFront"/>
            <a:lightRig rig="threePt" dir="t"/>
          </a:scene3d>
          <a:sp3d>
            <a:bevelT w="139700" prst="cross"/>
          </a:sp3d>
        </p:spPr>
      </p:pic>
      <p:pic>
        <p:nvPicPr>
          <p:cNvPr id="15" name="Imagen 14" descr="Mano de una persona&#10;&#10;El contenido generado por IA puede ser incorrecto.">
            <a:extLst>
              <a:ext uri="{FF2B5EF4-FFF2-40B4-BE49-F238E27FC236}">
                <a16:creationId xmlns:a16="http://schemas.microsoft.com/office/drawing/2014/main" id="{0DAC5017-BC07-B2F8-C7BA-9B282B78DC0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13103" y="192039"/>
            <a:ext cx="2114924" cy="3119906"/>
          </a:xfrm>
          <a:prstGeom prst="rect">
            <a:avLst/>
          </a:prstGeom>
          <a:ln w="88900" cap="sq" cmpd="thickThin">
            <a:solidFill>
              <a:srgbClr val="8D9BAA"/>
            </a:solidFill>
            <a:prstDash val="solid"/>
            <a:miter lim="800000"/>
          </a:ln>
          <a:effectLst>
            <a:innerShdw blurRad="76200">
              <a:srgbClr val="000000"/>
            </a:innerShdw>
          </a:effectLst>
          <a:scene3d>
            <a:camera prst="orthographicFront"/>
            <a:lightRig rig="threePt" dir="t"/>
          </a:scene3d>
          <a:sp3d>
            <a:bevelT w="139700" prst="cross"/>
          </a:sp3d>
        </p:spPr>
      </p:pic>
    </p:spTree>
    <p:extLst>
      <p:ext uri="{BB962C8B-B14F-4D97-AF65-F5344CB8AC3E}">
        <p14:creationId xmlns:p14="http://schemas.microsoft.com/office/powerpoint/2010/main" val="4123834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4*#ppt_w"/>
                                          </p:val>
                                        </p:tav>
                                        <p:tav tm="100000">
                                          <p:val>
                                            <p:strVal val="#ppt_w"/>
                                          </p:val>
                                        </p:tav>
                                      </p:tavLst>
                                    </p:anim>
                                    <p:anim calcmode="lin" valueType="num">
                                      <p:cBhvr>
                                        <p:cTn id="8" dur="500" fill="hold"/>
                                        <p:tgtEl>
                                          <p:spTgt spid="5"/>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9" presetClass="entr" presetSubtype="0" decel="10000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 calcmode="lin" valueType="num">
                                      <p:cBhvr>
                                        <p:cTn id="19" dur="500" fill="hold"/>
                                        <p:tgtEl>
                                          <p:spTgt spid="10"/>
                                        </p:tgtEl>
                                        <p:attrNameLst>
                                          <p:attrName>style.rotation</p:attrName>
                                        </p:attrNameLst>
                                      </p:cBhvr>
                                      <p:tavLst>
                                        <p:tav tm="0">
                                          <p:val>
                                            <p:fltVal val="360"/>
                                          </p:val>
                                        </p:tav>
                                        <p:tav tm="100000">
                                          <p:val>
                                            <p:fltVal val="0"/>
                                          </p:val>
                                        </p:tav>
                                      </p:tavLst>
                                    </p:anim>
                                    <p:animEffect transition="in" filter="fade">
                                      <p:cBhvr>
                                        <p:cTn id="20" dur="500"/>
                                        <p:tgtEl>
                                          <p:spTgt spid="10"/>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out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30"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800" decel="100000"/>
                                        <p:tgtEl>
                                          <p:spTgt spid="11"/>
                                        </p:tgtEl>
                                      </p:cBhvr>
                                    </p:animEffect>
                                    <p:anim calcmode="lin" valueType="num">
                                      <p:cBhvr>
                                        <p:cTn id="29" dur="800" decel="100000" fill="hold"/>
                                        <p:tgtEl>
                                          <p:spTgt spid="11"/>
                                        </p:tgtEl>
                                        <p:attrNameLst>
                                          <p:attrName>style.rotation</p:attrName>
                                        </p:attrNameLst>
                                      </p:cBhvr>
                                      <p:tavLst>
                                        <p:tav tm="0">
                                          <p:val>
                                            <p:fltVal val="-90"/>
                                          </p:val>
                                        </p:tav>
                                        <p:tav tm="100000">
                                          <p:val>
                                            <p:fltVal val="0"/>
                                          </p:val>
                                        </p:tav>
                                      </p:tavLst>
                                    </p:anim>
                                    <p:anim calcmode="lin" valueType="num">
                                      <p:cBhvr>
                                        <p:cTn id="30" dur="800" decel="100000" fill="hold"/>
                                        <p:tgtEl>
                                          <p:spTgt spid="11"/>
                                        </p:tgtEl>
                                        <p:attrNameLst>
                                          <p:attrName>ppt_x</p:attrName>
                                        </p:attrNameLst>
                                      </p:cBhvr>
                                      <p:tavLst>
                                        <p:tav tm="0">
                                          <p:val>
                                            <p:strVal val="#ppt_x+0.4"/>
                                          </p:val>
                                        </p:tav>
                                        <p:tav tm="100000">
                                          <p:val>
                                            <p:strVal val="#ppt_x-0.05"/>
                                          </p:val>
                                        </p:tav>
                                      </p:tavLst>
                                    </p:anim>
                                    <p:anim calcmode="lin" valueType="num">
                                      <p:cBhvr>
                                        <p:cTn id="31" dur="800" decel="100000" fill="hold"/>
                                        <p:tgtEl>
                                          <p:spTgt spid="11"/>
                                        </p:tgtEl>
                                        <p:attrNameLst>
                                          <p:attrName>ppt_y</p:attrName>
                                        </p:attrNameLst>
                                      </p:cBhvr>
                                      <p:tavLst>
                                        <p:tav tm="0">
                                          <p:val>
                                            <p:strVal val="#ppt_y-0.4"/>
                                          </p:val>
                                        </p:tav>
                                        <p:tav tm="100000">
                                          <p:val>
                                            <p:strVal val="#ppt_y+0.1"/>
                                          </p:val>
                                        </p:tav>
                                      </p:tavLst>
                                    </p:anim>
                                    <p:anim calcmode="lin" valueType="num">
                                      <p:cBhvr>
                                        <p:cTn id="32"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33"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par>
                                <p:cTn id="34" presetID="30"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800" decel="100000"/>
                                        <p:tgtEl>
                                          <p:spTgt spid="15"/>
                                        </p:tgtEl>
                                      </p:cBhvr>
                                    </p:animEffect>
                                    <p:anim calcmode="lin" valueType="num">
                                      <p:cBhvr>
                                        <p:cTn id="37" dur="800" decel="100000" fill="hold"/>
                                        <p:tgtEl>
                                          <p:spTgt spid="15"/>
                                        </p:tgtEl>
                                        <p:attrNameLst>
                                          <p:attrName>style.rotation</p:attrName>
                                        </p:attrNameLst>
                                      </p:cBhvr>
                                      <p:tavLst>
                                        <p:tav tm="0">
                                          <p:val>
                                            <p:fltVal val="-90"/>
                                          </p:val>
                                        </p:tav>
                                        <p:tav tm="100000">
                                          <p:val>
                                            <p:fltVal val="0"/>
                                          </p:val>
                                        </p:tav>
                                      </p:tavLst>
                                    </p:anim>
                                    <p:anim calcmode="lin" valueType="num">
                                      <p:cBhvr>
                                        <p:cTn id="38" dur="800" decel="100000" fill="hold"/>
                                        <p:tgtEl>
                                          <p:spTgt spid="15"/>
                                        </p:tgtEl>
                                        <p:attrNameLst>
                                          <p:attrName>ppt_x</p:attrName>
                                        </p:attrNameLst>
                                      </p:cBhvr>
                                      <p:tavLst>
                                        <p:tav tm="0">
                                          <p:val>
                                            <p:strVal val="#ppt_x+0.4"/>
                                          </p:val>
                                        </p:tav>
                                        <p:tav tm="100000">
                                          <p:val>
                                            <p:strVal val="#ppt_x-0.05"/>
                                          </p:val>
                                        </p:tav>
                                      </p:tavLst>
                                    </p:anim>
                                    <p:anim calcmode="lin" valueType="num">
                                      <p:cBhvr>
                                        <p:cTn id="39" dur="800" decel="100000" fill="hold"/>
                                        <p:tgtEl>
                                          <p:spTgt spid="15"/>
                                        </p:tgtEl>
                                        <p:attrNameLst>
                                          <p:attrName>ppt_y</p:attrName>
                                        </p:attrNameLst>
                                      </p:cBhvr>
                                      <p:tavLst>
                                        <p:tav tm="0">
                                          <p:val>
                                            <p:strVal val="#ppt_y-0.4"/>
                                          </p:val>
                                        </p:tav>
                                        <p:tav tm="100000">
                                          <p:val>
                                            <p:strVal val="#ppt_y+0.1"/>
                                          </p:val>
                                        </p:tav>
                                      </p:tavLst>
                                    </p:anim>
                                    <p:anim calcmode="lin" valueType="num">
                                      <p:cBhvr>
                                        <p:cTn id="40"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41"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23" presetClass="entr" presetSubtype="32" fill="hold" nodeType="clickEffect">
                                  <p:stCondLst>
                                    <p:cond delay="0"/>
                                  </p:stCondLst>
                                  <p:childTnLst>
                                    <p:set>
                                      <p:cBhvr>
                                        <p:cTn id="49" dur="1" fill="hold">
                                          <p:stCondLst>
                                            <p:cond delay="0"/>
                                          </p:stCondLst>
                                        </p:cTn>
                                        <p:tgtEl>
                                          <p:spTgt spid="17"/>
                                        </p:tgtEl>
                                        <p:attrNameLst>
                                          <p:attrName>style.visibility</p:attrName>
                                        </p:attrNameLst>
                                      </p:cBhvr>
                                      <p:to>
                                        <p:strVal val="visible"/>
                                      </p:to>
                                    </p:set>
                                    <p:anim calcmode="lin" valueType="num">
                                      <p:cBhvr>
                                        <p:cTn id="50" dur="500" fill="hold"/>
                                        <p:tgtEl>
                                          <p:spTgt spid="17"/>
                                        </p:tgtEl>
                                        <p:attrNameLst>
                                          <p:attrName>ppt_w</p:attrName>
                                        </p:attrNameLst>
                                      </p:cBhvr>
                                      <p:tavLst>
                                        <p:tav tm="0">
                                          <p:val>
                                            <p:strVal val="4*#ppt_w"/>
                                          </p:val>
                                        </p:tav>
                                        <p:tav tm="100000">
                                          <p:val>
                                            <p:strVal val="#ppt_w"/>
                                          </p:val>
                                        </p:tav>
                                      </p:tavLst>
                                    </p:anim>
                                    <p:anim calcmode="lin" valueType="num">
                                      <p:cBhvr>
                                        <p:cTn id="51" dur="500" fill="hold"/>
                                        <p:tgtEl>
                                          <p:spTgt spid="17"/>
                                        </p:tgtEl>
                                        <p:attrNameLst>
                                          <p:attrName>ppt_h</p:attrName>
                                        </p:attrNameLst>
                                      </p:cBhvr>
                                      <p:tavLst>
                                        <p:tav tm="0">
                                          <p:val>
                                            <p:strVal val="4*#ppt_h"/>
                                          </p:val>
                                        </p:tav>
                                        <p:tav tm="100000">
                                          <p:val>
                                            <p:strVal val="#ppt_h"/>
                                          </p:val>
                                        </p:tav>
                                      </p:tavLst>
                                    </p:anim>
                                  </p:childTnLst>
                                </p:cTn>
                              </p:par>
                            </p:childTnLst>
                          </p:cTn>
                        </p:par>
                        <p:par>
                          <p:cTn id="52" fill="hold">
                            <p:stCondLst>
                              <p:cond delay="500"/>
                            </p:stCondLst>
                            <p:childTnLst>
                              <p:par>
                                <p:cTn id="53" presetID="2" presetClass="entr" presetSubtype="2" fill="hold" nodeType="after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1+#ppt_w/2"/>
                                          </p:val>
                                        </p:tav>
                                        <p:tav tm="100000">
                                          <p:val>
                                            <p:strVal val="#ppt_x"/>
                                          </p:val>
                                        </p:tav>
                                      </p:tavLst>
                                    </p:anim>
                                    <p:anim calcmode="lin" valueType="num">
                                      <p:cBhvr additive="base">
                                        <p:cTn id="56" dur="500" fill="hold"/>
                                        <p:tgtEl>
                                          <p:spTgt spid="14"/>
                                        </p:tgtEl>
                                        <p:attrNameLst>
                                          <p:attrName>ppt_y</p:attrName>
                                        </p:attrNameLst>
                                      </p:cBhvr>
                                      <p:tavLst>
                                        <p:tav tm="0">
                                          <p:val>
                                            <p:strVal val="#ppt_y"/>
                                          </p:val>
                                        </p:tav>
                                        <p:tav tm="100000">
                                          <p:val>
                                            <p:strVal val="#ppt_y"/>
                                          </p:val>
                                        </p:tav>
                                      </p:tavLst>
                                    </p:anim>
                                  </p:childTnLst>
                                </p:cTn>
                              </p:par>
                            </p:childTnLst>
                          </p:cTn>
                        </p:par>
                        <p:par>
                          <p:cTn id="57" fill="hold">
                            <p:stCondLst>
                              <p:cond delay="1000"/>
                            </p:stCondLst>
                            <p:childTnLst>
                              <p:par>
                                <p:cTn id="58" presetID="49" presetClass="entr" presetSubtype="0" decel="100000" fill="hold" grpId="0" nodeType="afterEffect">
                                  <p:stCondLst>
                                    <p:cond delay="0"/>
                                  </p:stCondLst>
                                  <p:childTnLst>
                                    <p:set>
                                      <p:cBhvr>
                                        <p:cTn id="59" dur="1" fill="hold">
                                          <p:stCondLst>
                                            <p:cond delay="0"/>
                                          </p:stCondLst>
                                        </p:cTn>
                                        <p:tgtEl>
                                          <p:spTgt spid="20"/>
                                        </p:tgtEl>
                                        <p:attrNameLst>
                                          <p:attrName>style.visibility</p:attrName>
                                        </p:attrNameLst>
                                      </p:cBhvr>
                                      <p:to>
                                        <p:strVal val="visible"/>
                                      </p:to>
                                    </p:set>
                                    <p:anim calcmode="lin" valueType="num">
                                      <p:cBhvr>
                                        <p:cTn id="60" dur="500" fill="hold"/>
                                        <p:tgtEl>
                                          <p:spTgt spid="20"/>
                                        </p:tgtEl>
                                        <p:attrNameLst>
                                          <p:attrName>ppt_w</p:attrName>
                                        </p:attrNameLst>
                                      </p:cBhvr>
                                      <p:tavLst>
                                        <p:tav tm="0">
                                          <p:val>
                                            <p:fltVal val="0"/>
                                          </p:val>
                                        </p:tav>
                                        <p:tav tm="100000">
                                          <p:val>
                                            <p:strVal val="#ppt_w"/>
                                          </p:val>
                                        </p:tav>
                                      </p:tavLst>
                                    </p:anim>
                                    <p:anim calcmode="lin" valueType="num">
                                      <p:cBhvr>
                                        <p:cTn id="61" dur="500" fill="hold"/>
                                        <p:tgtEl>
                                          <p:spTgt spid="20"/>
                                        </p:tgtEl>
                                        <p:attrNameLst>
                                          <p:attrName>ppt_h</p:attrName>
                                        </p:attrNameLst>
                                      </p:cBhvr>
                                      <p:tavLst>
                                        <p:tav tm="0">
                                          <p:val>
                                            <p:fltVal val="0"/>
                                          </p:val>
                                        </p:tav>
                                        <p:tav tm="100000">
                                          <p:val>
                                            <p:strVal val="#ppt_h"/>
                                          </p:val>
                                        </p:tav>
                                      </p:tavLst>
                                    </p:anim>
                                    <p:anim calcmode="lin" valueType="num">
                                      <p:cBhvr>
                                        <p:cTn id="62" dur="500" fill="hold"/>
                                        <p:tgtEl>
                                          <p:spTgt spid="20"/>
                                        </p:tgtEl>
                                        <p:attrNameLst>
                                          <p:attrName>style.rotation</p:attrName>
                                        </p:attrNameLst>
                                      </p:cBhvr>
                                      <p:tavLst>
                                        <p:tav tm="0">
                                          <p:val>
                                            <p:fltVal val="360"/>
                                          </p:val>
                                        </p:tav>
                                        <p:tav tm="100000">
                                          <p:val>
                                            <p:fltVal val="0"/>
                                          </p:val>
                                        </p:tav>
                                      </p:tavLst>
                                    </p:anim>
                                    <p:animEffect transition="in" filter="fade">
                                      <p:cBhvr>
                                        <p:cTn id="63" dur="500"/>
                                        <p:tgtEl>
                                          <p:spTgt spid="20"/>
                                        </p:tgtEl>
                                      </p:cBhvr>
                                    </p:animEffect>
                                  </p:childTnLst>
                                </p:cTn>
                              </p:par>
                              <p:par>
                                <p:cTn id="64" presetID="16" presetClass="entr" presetSubtype="37" fill="hold" grpId="0" nodeType="with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barn(outVertical)">
                                      <p:cBhvr>
                                        <p:cTn id="66" dur="500"/>
                                        <p:tgtEl>
                                          <p:spTgt spid="19"/>
                                        </p:tgtEl>
                                      </p:cBhvr>
                                    </p:animEffect>
                                  </p:childTnLst>
                                </p:cTn>
                              </p:par>
                            </p:childTnLst>
                          </p:cTn>
                        </p:par>
                      </p:childTnLst>
                    </p:cTn>
                  </p:par>
                  <p:par>
                    <p:cTn id="67" fill="hold">
                      <p:stCondLst>
                        <p:cond delay="indefinite"/>
                      </p:stCondLst>
                      <p:childTnLst>
                        <p:par>
                          <p:cTn id="68" fill="hold">
                            <p:stCondLst>
                              <p:cond delay="0"/>
                            </p:stCondLst>
                            <p:childTnLst>
                              <p:par>
                                <p:cTn id="69" presetID="30" presetClass="entr" presetSubtype="0" fill="hold" nodeType="clickEffect">
                                  <p:stCondLst>
                                    <p:cond delay="0"/>
                                  </p:stCondLst>
                                  <p:childTnLst>
                                    <p:set>
                                      <p:cBhvr>
                                        <p:cTn id="70" dur="1" fill="hold">
                                          <p:stCondLst>
                                            <p:cond delay="0"/>
                                          </p:stCondLst>
                                        </p:cTn>
                                        <p:tgtEl>
                                          <p:spTgt spid="4"/>
                                        </p:tgtEl>
                                        <p:attrNameLst>
                                          <p:attrName>style.visibility</p:attrName>
                                        </p:attrNameLst>
                                      </p:cBhvr>
                                      <p:to>
                                        <p:strVal val="visible"/>
                                      </p:to>
                                    </p:set>
                                    <p:animEffect transition="in" filter="fade">
                                      <p:cBhvr>
                                        <p:cTn id="71" dur="800" decel="100000"/>
                                        <p:tgtEl>
                                          <p:spTgt spid="4"/>
                                        </p:tgtEl>
                                      </p:cBhvr>
                                    </p:animEffect>
                                    <p:anim calcmode="lin" valueType="num">
                                      <p:cBhvr>
                                        <p:cTn id="72" dur="800" decel="100000" fill="hold"/>
                                        <p:tgtEl>
                                          <p:spTgt spid="4"/>
                                        </p:tgtEl>
                                        <p:attrNameLst>
                                          <p:attrName>style.rotation</p:attrName>
                                        </p:attrNameLst>
                                      </p:cBhvr>
                                      <p:tavLst>
                                        <p:tav tm="0">
                                          <p:val>
                                            <p:fltVal val="-90"/>
                                          </p:val>
                                        </p:tav>
                                        <p:tav tm="100000">
                                          <p:val>
                                            <p:fltVal val="0"/>
                                          </p:val>
                                        </p:tav>
                                      </p:tavLst>
                                    </p:anim>
                                    <p:anim calcmode="lin" valueType="num">
                                      <p:cBhvr>
                                        <p:cTn id="73" dur="800" decel="100000" fill="hold"/>
                                        <p:tgtEl>
                                          <p:spTgt spid="4"/>
                                        </p:tgtEl>
                                        <p:attrNameLst>
                                          <p:attrName>ppt_x</p:attrName>
                                        </p:attrNameLst>
                                      </p:cBhvr>
                                      <p:tavLst>
                                        <p:tav tm="0">
                                          <p:val>
                                            <p:strVal val="#ppt_x+0.4"/>
                                          </p:val>
                                        </p:tav>
                                        <p:tav tm="100000">
                                          <p:val>
                                            <p:strVal val="#ppt_x-0.05"/>
                                          </p:val>
                                        </p:tav>
                                      </p:tavLst>
                                    </p:anim>
                                    <p:anim calcmode="lin" valueType="num">
                                      <p:cBhvr>
                                        <p:cTn id="74" dur="800" decel="100000" fill="hold"/>
                                        <p:tgtEl>
                                          <p:spTgt spid="4"/>
                                        </p:tgtEl>
                                        <p:attrNameLst>
                                          <p:attrName>ppt_y</p:attrName>
                                        </p:attrNameLst>
                                      </p:cBhvr>
                                      <p:tavLst>
                                        <p:tav tm="0">
                                          <p:val>
                                            <p:strVal val="#ppt_y-0.4"/>
                                          </p:val>
                                        </p:tav>
                                        <p:tav tm="100000">
                                          <p:val>
                                            <p:strVal val="#ppt_y+0.1"/>
                                          </p:val>
                                        </p:tav>
                                      </p:tavLst>
                                    </p:anim>
                                    <p:anim calcmode="lin" valueType="num">
                                      <p:cBhvr>
                                        <p:cTn id="75"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76"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77" fill="hold">
                            <p:stCondLst>
                              <p:cond delay="1000"/>
                            </p:stCondLst>
                            <p:childTnLst>
                              <p:par>
                                <p:cTn id="78" presetID="22" presetClass="entr" presetSubtype="8" fill="hold" grpId="0" nodeType="afterEffect">
                                  <p:stCondLst>
                                    <p:cond delay="0"/>
                                  </p:stCondLst>
                                  <p:childTnLst>
                                    <p:set>
                                      <p:cBhvr>
                                        <p:cTn id="79" dur="1" fill="hold">
                                          <p:stCondLst>
                                            <p:cond delay="0"/>
                                          </p:stCondLst>
                                        </p:cTn>
                                        <p:tgtEl>
                                          <p:spTgt spid="8"/>
                                        </p:tgtEl>
                                        <p:attrNameLst>
                                          <p:attrName>style.visibility</p:attrName>
                                        </p:attrNameLst>
                                      </p:cBhvr>
                                      <p:to>
                                        <p:strVal val="visible"/>
                                      </p:to>
                                    </p:set>
                                    <p:animEffect transition="in" filter="wipe(left)">
                                      <p:cBhvr>
                                        <p:cTn id="8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9"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4000"/>
            <a:lum/>
          </a:blip>
          <a:srcRect/>
          <a:stretch>
            <a:fillRect t="-1000" b="-1000"/>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3C50D34F-D74A-8D7D-12B0-023EDA7D8851}"/>
              </a:ext>
            </a:extLst>
          </p:cNvPr>
          <p:cNvSpPr txBox="1"/>
          <p:nvPr/>
        </p:nvSpPr>
        <p:spPr>
          <a:xfrm>
            <a:off x="4575887" y="692916"/>
            <a:ext cx="7501813" cy="2308324"/>
          </a:xfrm>
          <a:prstGeom prst="rect">
            <a:avLst/>
          </a:prstGeom>
          <a:noFill/>
        </p:spPr>
        <p:txBody>
          <a:bodyPr wrap="square">
            <a:spAutoFit/>
          </a:bodyPr>
          <a:lstStyle/>
          <a:p>
            <a:r>
              <a:rPr lang="es-ES" b="1" dirty="0"/>
              <a:t>Si todos los cristianos se asociaran y se hablasen unos a otros del amor de Dios y de las preciosas promesas de la redención, su corazón se robustecería, y se edificarían mutuamente. Aprendamos diariamente más de nuestro Padre celestial, obteniendo una nueva experiencia de su gracia, y entonces desearemos hablar de su amor. Mientras lo hagamos nuestro propio corazón se enternecerá y reanimará. Si pensáramos y habláramos más del Señor Jesús y menos de nosotros mismos, tendríamos mucho más de su presencia.</a:t>
            </a:r>
          </a:p>
        </p:txBody>
      </p:sp>
      <p:sp>
        <p:nvSpPr>
          <p:cNvPr id="8" name="CuadroTexto 7">
            <a:extLst>
              <a:ext uri="{FF2B5EF4-FFF2-40B4-BE49-F238E27FC236}">
                <a16:creationId xmlns:a16="http://schemas.microsoft.com/office/drawing/2014/main" id="{725421F3-9355-F23E-28B9-1014512229D7}"/>
              </a:ext>
            </a:extLst>
          </p:cNvPr>
          <p:cNvSpPr txBox="1"/>
          <p:nvPr/>
        </p:nvSpPr>
        <p:spPr>
          <a:xfrm>
            <a:off x="114300" y="3683137"/>
            <a:ext cx="11663266" cy="646331"/>
          </a:xfrm>
          <a:prstGeom prst="rect">
            <a:avLst/>
          </a:prstGeom>
          <a:noFill/>
        </p:spPr>
        <p:txBody>
          <a:bodyPr wrap="square">
            <a:spAutoFit/>
          </a:bodyPr>
          <a:lstStyle/>
          <a:p>
            <a:r>
              <a:rPr lang="es-ES" b="1" dirty="0"/>
              <a:t>Si tan sólo pensáramos en El tantas veces como tenemos pruebas de su cuidado por nosotros, lo tendríamos siempre presente en nuestros pensamientos y nos deleitaríamos en hablar de El y en alabarle. </a:t>
            </a:r>
          </a:p>
        </p:txBody>
      </p:sp>
      <p:pic>
        <p:nvPicPr>
          <p:cNvPr id="5" name="Imagen 4">
            <a:extLst>
              <a:ext uri="{FF2B5EF4-FFF2-40B4-BE49-F238E27FC236}">
                <a16:creationId xmlns:a16="http://schemas.microsoft.com/office/drawing/2014/main" id="{BA826521-3A26-BF9F-A40C-31EE02B88A4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4300" y="52194"/>
            <a:ext cx="800323" cy="548535"/>
          </a:xfrm>
          <a:prstGeom prst="rect">
            <a:avLst/>
          </a:prstGeom>
          <a:effectLst>
            <a:outerShdw blurRad="50800" dist="38100" dir="5400000" algn="t" rotWithShape="0">
              <a:prstClr val="black">
                <a:alpha val="40000"/>
              </a:prstClr>
            </a:outerShdw>
          </a:effectLst>
        </p:spPr>
      </p:pic>
      <p:grpSp>
        <p:nvGrpSpPr>
          <p:cNvPr id="3" name="Grupo 2">
            <a:extLst>
              <a:ext uri="{FF2B5EF4-FFF2-40B4-BE49-F238E27FC236}">
                <a16:creationId xmlns:a16="http://schemas.microsoft.com/office/drawing/2014/main" id="{1D66995D-A048-A109-FA7D-DF354DDAB875}"/>
              </a:ext>
            </a:extLst>
          </p:cNvPr>
          <p:cNvGrpSpPr/>
          <p:nvPr/>
        </p:nvGrpSpPr>
        <p:grpSpPr>
          <a:xfrm>
            <a:off x="776901" y="52194"/>
            <a:ext cx="10076023" cy="534191"/>
            <a:chOff x="362105" y="167868"/>
            <a:chExt cx="10427175" cy="534191"/>
          </a:xfrm>
          <a:effectLst>
            <a:outerShdw blurRad="50800" dist="38100" dir="5400000" algn="t" rotWithShape="0">
              <a:prstClr val="black">
                <a:alpha val="40000"/>
              </a:prstClr>
            </a:outerShdw>
          </a:effectLst>
        </p:grpSpPr>
        <p:pic>
          <p:nvPicPr>
            <p:cNvPr id="2" name="Imagen 1">
              <a:extLst>
                <a:ext uri="{FF2B5EF4-FFF2-40B4-BE49-F238E27FC236}">
                  <a16:creationId xmlns:a16="http://schemas.microsoft.com/office/drawing/2014/main" id="{B9E239BB-27ED-04AF-4F7E-AB900CCACC9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62105" y="167868"/>
              <a:ext cx="10239220" cy="534191"/>
            </a:xfrm>
            <a:prstGeom prst="rect">
              <a:avLst/>
            </a:prstGeom>
            <a:effectLst/>
          </p:spPr>
        </p:pic>
        <p:pic>
          <p:nvPicPr>
            <p:cNvPr id="7" name="Imagen 6">
              <a:extLst>
                <a:ext uri="{FF2B5EF4-FFF2-40B4-BE49-F238E27FC236}">
                  <a16:creationId xmlns:a16="http://schemas.microsoft.com/office/drawing/2014/main" id="{691EAC25-2A91-A165-E78C-A4319C0C02C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10086975" y="192680"/>
              <a:ext cx="702305" cy="481355"/>
            </a:xfrm>
            <a:prstGeom prst="rect">
              <a:avLst/>
            </a:prstGeom>
            <a:effectLst/>
          </p:spPr>
        </p:pic>
      </p:grpSp>
      <p:sp>
        <p:nvSpPr>
          <p:cNvPr id="9" name="CuadroTexto 8">
            <a:extLst>
              <a:ext uri="{FF2B5EF4-FFF2-40B4-BE49-F238E27FC236}">
                <a16:creationId xmlns:a16="http://schemas.microsoft.com/office/drawing/2014/main" id="{A61996E3-9020-BAA3-D522-A6D3D0868BFB}"/>
              </a:ext>
            </a:extLst>
          </p:cNvPr>
          <p:cNvSpPr txBox="1"/>
          <p:nvPr/>
        </p:nvSpPr>
        <p:spPr>
          <a:xfrm>
            <a:off x="774583" y="138420"/>
            <a:ext cx="9721967" cy="369332"/>
          </a:xfrm>
          <a:prstGeom prst="rect">
            <a:avLst/>
          </a:prstGeom>
          <a:noFill/>
        </p:spPr>
        <p:txBody>
          <a:bodyPr wrap="square">
            <a:spAutoFit/>
          </a:bodyPr>
          <a:lstStyle/>
          <a:p>
            <a:pPr algn="ctr"/>
            <a:r>
              <a:rPr lang="es-ES" b="1" dirty="0">
                <a:solidFill>
                  <a:schemeClr val="bg1"/>
                </a:solidFill>
                <a:effectLst>
                  <a:outerShdw blurRad="38100" dist="38100" dir="2700000" algn="tl">
                    <a:srgbClr val="000000">
                      <a:alpha val="43137"/>
                    </a:srgbClr>
                  </a:outerShdw>
                </a:effectLst>
              </a:rPr>
              <a:t>Cuando nos asociamos en comunión cristiana, ¿cómo se ve afectada nuestra experiencia?</a:t>
            </a:r>
          </a:p>
        </p:txBody>
      </p:sp>
      <p:sp>
        <p:nvSpPr>
          <p:cNvPr id="10" name="CuadroTexto 9">
            <a:extLst>
              <a:ext uri="{FF2B5EF4-FFF2-40B4-BE49-F238E27FC236}">
                <a16:creationId xmlns:a16="http://schemas.microsoft.com/office/drawing/2014/main" id="{289A9C9C-E3D4-9A47-46EE-6BDD63962218}"/>
              </a:ext>
            </a:extLst>
          </p:cNvPr>
          <p:cNvSpPr txBox="1"/>
          <p:nvPr/>
        </p:nvSpPr>
        <p:spPr>
          <a:xfrm>
            <a:off x="324397" y="79556"/>
            <a:ext cx="540142"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21</a:t>
            </a:r>
          </a:p>
        </p:txBody>
      </p:sp>
      <p:pic>
        <p:nvPicPr>
          <p:cNvPr id="12" name="Imagen 11">
            <a:extLst>
              <a:ext uri="{FF2B5EF4-FFF2-40B4-BE49-F238E27FC236}">
                <a16:creationId xmlns:a16="http://schemas.microsoft.com/office/drawing/2014/main" id="{DAF7B080-BADA-4BE5-8741-E3660196EAE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4300" y="3042177"/>
            <a:ext cx="800323" cy="548535"/>
          </a:xfrm>
          <a:prstGeom prst="rect">
            <a:avLst/>
          </a:prstGeom>
          <a:effectLst>
            <a:outerShdw blurRad="50800" dist="38100" dir="5400000" algn="t" rotWithShape="0">
              <a:prstClr val="black">
                <a:alpha val="40000"/>
              </a:prstClr>
            </a:outerShdw>
          </a:effectLst>
        </p:spPr>
      </p:pic>
      <p:grpSp>
        <p:nvGrpSpPr>
          <p:cNvPr id="4" name="Grupo 3">
            <a:extLst>
              <a:ext uri="{FF2B5EF4-FFF2-40B4-BE49-F238E27FC236}">
                <a16:creationId xmlns:a16="http://schemas.microsoft.com/office/drawing/2014/main" id="{B1C7726C-922B-506A-FDB5-B62CAE53524C}"/>
              </a:ext>
            </a:extLst>
          </p:cNvPr>
          <p:cNvGrpSpPr/>
          <p:nvPr/>
        </p:nvGrpSpPr>
        <p:grpSpPr>
          <a:xfrm>
            <a:off x="774583" y="3034506"/>
            <a:ext cx="10428602" cy="534191"/>
            <a:chOff x="552449" y="3044727"/>
            <a:chExt cx="10650736" cy="534191"/>
          </a:xfrm>
          <a:effectLst>
            <a:outerShdw blurRad="50800" dist="38100" dir="5400000" algn="t" rotWithShape="0">
              <a:prstClr val="black">
                <a:alpha val="40000"/>
              </a:prstClr>
            </a:outerShdw>
          </a:effectLst>
        </p:grpSpPr>
        <p:pic>
          <p:nvPicPr>
            <p:cNvPr id="11" name="Imagen 10">
              <a:extLst>
                <a:ext uri="{FF2B5EF4-FFF2-40B4-BE49-F238E27FC236}">
                  <a16:creationId xmlns:a16="http://schemas.microsoft.com/office/drawing/2014/main" id="{293258E5-FB85-181B-DF3F-D990027103E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52449" y="3044727"/>
              <a:ext cx="10506075" cy="534191"/>
            </a:xfrm>
            <a:prstGeom prst="rect">
              <a:avLst/>
            </a:prstGeom>
            <a:effectLst/>
          </p:spPr>
        </p:pic>
        <p:pic>
          <p:nvPicPr>
            <p:cNvPr id="13" name="Imagen 12">
              <a:extLst>
                <a:ext uri="{FF2B5EF4-FFF2-40B4-BE49-F238E27FC236}">
                  <a16:creationId xmlns:a16="http://schemas.microsoft.com/office/drawing/2014/main" id="{2C979C27-5D3E-DCD7-55FA-CC761E315AB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H="1">
              <a:off x="10500880" y="3078743"/>
              <a:ext cx="702305" cy="481355"/>
            </a:xfrm>
            <a:prstGeom prst="rect">
              <a:avLst/>
            </a:prstGeom>
            <a:effectLst/>
          </p:spPr>
        </p:pic>
      </p:grpSp>
      <p:sp>
        <p:nvSpPr>
          <p:cNvPr id="14" name="CuadroTexto 13">
            <a:extLst>
              <a:ext uri="{FF2B5EF4-FFF2-40B4-BE49-F238E27FC236}">
                <a16:creationId xmlns:a16="http://schemas.microsoft.com/office/drawing/2014/main" id="{33F84011-BA1E-02CD-F6CD-9A1ADAFB63E5}"/>
              </a:ext>
            </a:extLst>
          </p:cNvPr>
          <p:cNvSpPr txBox="1"/>
          <p:nvPr/>
        </p:nvSpPr>
        <p:spPr>
          <a:xfrm>
            <a:off x="781906" y="3107500"/>
            <a:ext cx="10077450" cy="369332"/>
          </a:xfrm>
          <a:prstGeom prst="rect">
            <a:avLst/>
          </a:prstGeom>
          <a:noFill/>
        </p:spPr>
        <p:txBody>
          <a:bodyPr wrap="square">
            <a:spAutoFit/>
          </a:bodyPr>
          <a:lstStyle/>
          <a:p>
            <a:pPr algn="ctr"/>
            <a:r>
              <a:rPr lang="es-ES" b="1" dirty="0"/>
              <a:t>¿Qué sucedería en nuestra experiencia cristiana si pensáramos y habláramos más de Cristo?</a:t>
            </a:r>
          </a:p>
        </p:txBody>
      </p:sp>
      <p:sp>
        <p:nvSpPr>
          <p:cNvPr id="15" name="CuadroTexto 14">
            <a:extLst>
              <a:ext uri="{FF2B5EF4-FFF2-40B4-BE49-F238E27FC236}">
                <a16:creationId xmlns:a16="http://schemas.microsoft.com/office/drawing/2014/main" id="{371A0D8B-23CE-92DA-F18E-BE80E10A9AB2}"/>
              </a:ext>
            </a:extLst>
          </p:cNvPr>
          <p:cNvSpPr txBox="1"/>
          <p:nvPr/>
        </p:nvSpPr>
        <p:spPr>
          <a:xfrm>
            <a:off x="314480" y="3088589"/>
            <a:ext cx="540142" cy="461665"/>
          </a:xfrm>
          <a:prstGeom prst="rect">
            <a:avLst/>
          </a:prstGeom>
          <a:noFill/>
        </p:spPr>
        <p:txBody>
          <a:bodyPr wrap="square" rtlCol="0">
            <a:spAutoFit/>
          </a:bodyPr>
          <a:lstStyle/>
          <a:p>
            <a:pPr algn="ctr"/>
            <a:r>
              <a:rPr lang="es-ES" sz="2400" b="1" dirty="0"/>
              <a:t>22</a:t>
            </a:r>
          </a:p>
        </p:txBody>
      </p:sp>
      <p:pic>
        <p:nvPicPr>
          <p:cNvPr id="1026" name="Picture 2">
            <a:extLst>
              <a:ext uri="{FF2B5EF4-FFF2-40B4-BE49-F238E27FC236}">
                <a16:creationId xmlns:a16="http://schemas.microsoft.com/office/drawing/2014/main" id="{D50A4B70-B596-5B33-2FAA-5B7A963A0C7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8967" b="8967"/>
          <a:stretch>
            <a:fillRect/>
          </a:stretch>
        </p:blipFill>
        <p:spPr bwMode="auto">
          <a:xfrm rot="21417291">
            <a:off x="-138810" y="782286"/>
            <a:ext cx="4815135" cy="1950782"/>
          </a:xfrm>
          <a:prstGeom prst="rect">
            <a:avLst/>
          </a:prstGeom>
          <a:solidFill>
            <a:srgbClr val="FFFFFF">
              <a:shade val="85000"/>
            </a:srgbClr>
          </a:solidFill>
          <a:ln w="38100" cap="rnd">
            <a:solidFill>
              <a:srgbClr val="AA8D8D"/>
            </a:solidFill>
          </a:ln>
          <a:effectLst>
            <a:outerShdw blurRad="36195" dist="12700" dir="11400000" algn="tl" rotWithShape="0">
              <a:srgbClr val="000000">
                <a:alpha val="0"/>
              </a:srgbClr>
            </a:outerShdw>
          </a:effectLst>
          <a:scene3d>
            <a:camera prst="perspectiveContrastingLeftFacing">
              <a:rot lat="540000" lon="2100000" rev="0"/>
            </a:camera>
            <a:lightRig rig="soft" dir="t"/>
          </a:scene3d>
          <a:sp3d contourW="12700" prstMaterial="matte">
            <a:bevelT w="44450" h="44450"/>
            <a:contourClr>
              <a:srgbClr val="C0C0C0"/>
            </a:contourClr>
          </a:sp3d>
        </p:spPr>
      </p:pic>
      <p:pic>
        <p:nvPicPr>
          <p:cNvPr id="21" name="Imagen 20" descr="Diagrama&#10;&#10;El contenido generado por IA puede ser incorrecto.">
            <a:extLst>
              <a:ext uri="{FF2B5EF4-FFF2-40B4-BE49-F238E27FC236}">
                <a16:creationId xmlns:a16="http://schemas.microsoft.com/office/drawing/2014/main" id="{B1465B57-D385-2FE1-2176-E5AE7A04F0F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61814" y="4443289"/>
            <a:ext cx="3308809" cy="2176444"/>
          </a:xfrm>
          <a:prstGeom prst="rect">
            <a:avLst/>
          </a:prstGeom>
          <a:solidFill>
            <a:srgbClr val="FFFFFF">
              <a:shade val="85000"/>
            </a:srgbClr>
          </a:solidFill>
          <a:ln w="38100" cap="rnd">
            <a:solidFill>
              <a:srgbClr val="9F967D"/>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23" name="Imagen 22">
            <a:extLst>
              <a:ext uri="{FF2B5EF4-FFF2-40B4-BE49-F238E27FC236}">
                <a16:creationId xmlns:a16="http://schemas.microsoft.com/office/drawing/2014/main" id="{1660339E-61CA-5E05-32A1-ADA0AC0E9EE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86961" y="4471182"/>
            <a:ext cx="3405039" cy="2120657"/>
          </a:xfrm>
          <a:prstGeom prst="rect">
            <a:avLst/>
          </a:prstGeom>
          <a:solidFill>
            <a:srgbClr val="FFFFFF">
              <a:shade val="85000"/>
            </a:srgbClr>
          </a:solidFill>
          <a:ln w="38100" cap="rnd">
            <a:solidFill>
              <a:srgbClr val="9F967D"/>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25" name="CuadroTexto 24">
            <a:extLst>
              <a:ext uri="{FF2B5EF4-FFF2-40B4-BE49-F238E27FC236}">
                <a16:creationId xmlns:a16="http://schemas.microsoft.com/office/drawing/2014/main" id="{82D94321-BA89-E14D-2529-DF143A8ABC8F}"/>
              </a:ext>
            </a:extLst>
          </p:cNvPr>
          <p:cNvSpPr txBox="1"/>
          <p:nvPr/>
        </p:nvSpPr>
        <p:spPr>
          <a:xfrm>
            <a:off x="114300" y="4250594"/>
            <a:ext cx="5614696" cy="2585323"/>
          </a:xfrm>
          <a:prstGeom prst="rect">
            <a:avLst/>
          </a:prstGeom>
          <a:noFill/>
        </p:spPr>
        <p:txBody>
          <a:bodyPr wrap="square">
            <a:spAutoFit/>
          </a:bodyPr>
          <a:lstStyle/>
          <a:p>
            <a:r>
              <a:rPr lang="es-ES" b="1" dirty="0"/>
              <a:t>Hablamos de las cosas temporales porque tenemos interés en ellas. Hablamos de nuestros amigos porque los amamos; nuestras tristezas y alegrías están ligadas con ellos. Sin embargo, tenemos razones infinitamente mayores por amar a Dios que por amar a nuestros amigos terrenales, y debería ser la cosa más natural del mundo darle el primer lugar en nuestros pensamientos, hablar de su  bondad y alabar su poder. </a:t>
            </a:r>
            <a:endParaRPr lang="es-ES" dirty="0"/>
          </a:p>
        </p:txBody>
      </p:sp>
    </p:spTree>
    <p:extLst>
      <p:ext uri="{BB962C8B-B14F-4D97-AF65-F5344CB8AC3E}">
        <p14:creationId xmlns:p14="http://schemas.microsoft.com/office/powerpoint/2010/main" val="998005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4*#ppt_w"/>
                                          </p:val>
                                        </p:tav>
                                        <p:tav tm="100000">
                                          <p:val>
                                            <p:strVal val="#ppt_w"/>
                                          </p:val>
                                        </p:tav>
                                      </p:tavLst>
                                    </p:anim>
                                    <p:anim calcmode="lin" valueType="num">
                                      <p:cBhvr>
                                        <p:cTn id="8" dur="500" fill="hold"/>
                                        <p:tgtEl>
                                          <p:spTgt spid="5"/>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9" presetClass="entr" presetSubtype="0" decel="10000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 calcmode="lin" valueType="num">
                                      <p:cBhvr>
                                        <p:cTn id="19" dur="500" fill="hold"/>
                                        <p:tgtEl>
                                          <p:spTgt spid="10"/>
                                        </p:tgtEl>
                                        <p:attrNameLst>
                                          <p:attrName>style.rotation</p:attrName>
                                        </p:attrNameLst>
                                      </p:cBhvr>
                                      <p:tavLst>
                                        <p:tav tm="0">
                                          <p:val>
                                            <p:fltVal val="360"/>
                                          </p:val>
                                        </p:tav>
                                        <p:tav tm="100000">
                                          <p:val>
                                            <p:fltVal val="0"/>
                                          </p:val>
                                        </p:tav>
                                      </p:tavLst>
                                    </p:anim>
                                    <p:animEffect transition="in" filter="fade">
                                      <p:cBhvr>
                                        <p:cTn id="20" dur="500"/>
                                        <p:tgtEl>
                                          <p:spTgt spid="10"/>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out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checkerboard(across)">
                                      <p:cBhvr>
                                        <p:cTn id="28" dur="500"/>
                                        <p:tgtEl>
                                          <p:spTgt spid="1026"/>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3" presetClass="entr" presetSubtype="32"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strVal val="4*#ppt_w"/>
                                          </p:val>
                                        </p:tav>
                                        <p:tav tm="100000">
                                          <p:val>
                                            <p:strVal val="#ppt_w"/>
                                          </p:val>
                                        </p:tav>
                                      </p:tavLst>
                                    </p:anim>
                                    <p:anim calcmode="lin" valueType="num">
                                      <p:cBhvr>
                                        <p:cTn id="38" dur="500" fill="hold"/>
                                        <p:tgtEl>
                                          <p:spTgt spid="12"/>
                                        </p:tgtEl>
                                        <p:attrNameLst>
                                          <p:attrName>ppt_h</p:attrName>
                                        </p:attrNameLst>
                                      </p:cBhvr>
                                      <p:tavLst>
                                        <p:tav tm="0">
                                          <p:val>
                                            <p:strVal val="4*#ppt_h"/>
                                          </p:val>
                                        </p:tav>
                                        <p:tav tm="100000">
                                          <p:val>
                                            <p:strVal val="#ppt_h"/>
                                          </p:val>
                                        </p:tav>
                                      </p:tavLst>
                                    </p:anim>
                                  </p:childTnLst>
                                </p:cTn>
                              </p:par>
                            </p:childTnLst>
                          </p:cTn>
                        </p:par>
                        <p:par>
                          <p:cTn id="39" fill="hold">
                            <p:stCondLst>
                              <p:cond delay="500"/>
                            </p:stCondLst>
                            <p:childTnLst>
                              <p:par>
                                <p:cTn id="40" presetID="2" presetClass="entr" presetSubtype="2" fill="hold" nodeType="after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additive="base">
                                        <p:cTn id="42" dur="500" fill="hold"/>
                                        <p:tgtEl>
                                          <p:spTgt spid="4"/>
                                        </p:tgtEl>
                                        <p:attrNameLst>
                                          <p:attrName>ppt_x</p:attrName>
                                        </p:attrNameLst>
                                      </p:cBhvr>
                                      <p:tavLst>
                                        <p:tav tm="0">
                                          <p:val>
                                            <p:strVal val="1+#ppt_w/2"/>
                                          </p:val>
                                        </p:tav>
                                        <p:tav tm="100000">
                                          <p:val>
                                            <p:strVal val="#ppt_x"/>
                                          </p:val>
                                        </p:tav>
                                      </p:tavLst>
                                    </p:anim>
                                    <p:anim calcmode="lin" valueType="num">
                                      <p:cBhvr additive="base">
                                        <p:cTn id="43" dur="500" fill="hold"/>
                                        <p:tgtEl>
                                          <p:spTgt spid="4"/>
                                        </p:tgtEl>
                                        <p:attrNameLst>
                                          <p:attrName>ppt_y</p:attrName>
                                        </p:attrNameLst>
                                      </p:cBhvr>
                                      <p:tavLst>
                                        <p:tav tm="0">
                                          <p:val>
                                            <p:strVal val="#ppt_y"/>
                                          </p:val>
                                        </p:tav>
                                        <p:tav tm="100000">
                                          <p:val>
                                            <p:strVal val="#ppt_y"/>
                                          </p:val>
                                        </p:tav>
                                      </p:tavLst>
                                    </p:anim>
                                  </p:childTnLst>
                                </p:cTn>
                              </p:par>
                            </p:childTnLst>
                          </p:cTn>
                        </p:par>
                        <p:par>
                          <p:cTn id="44" fill="hold">
                            <p:stCondLst>
                              <p:cond delay="1000"/>
                            </p:stCondLst>
                            <p:childTnLst>
                              <p:par>
                                <p:cTn id="45" presetID="49" presetClass="entr" presetSubtype="0" decel="100000" fill="hold" grpId="0" nodeType="after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 calcmode="lin" valueType="num">
                                      <p:cBhvr>
                                        <p:cTn id="49" dur="500" fill="hold"/>
                                        <p:tgtEl>
                                          <p:spTgt spid="15"/>
                                        </p:tgtEl>
                                        <p:attrNameLst>
                                          <p:attrName>style.rotation</p:attrName>
                                        </p:attrNameLst>
                                      </p:cBhvr>
                                      <p:tavLst>
                                        <p:tav tm="0">
                                          <p:val>
                                            <p:fltVal val="360"/>
                                          </p:val>
                                        </p:tav>
                                        <p:tav tm="100000">
                                          <p:val>
                                            <p:fltVal val="0"/>
                                          </p:val>
                                        </p:tav>
                                      </p:tavLst>
                                    </p:anim>
                                    <p:animEffect transition="in" filter="fade">
                                      <p:cBhvr>
                                        <p:cTn id="50" dur="500"/>
                                        <p:tgtEl>
                                          <p:spTgt spid="15"/>
                                        </p:tgtEl>
                                      </p:cBhvr>
                                    </p:animEffect>
                                  </p:childTnLst>
                                </p:cTn>
                              </p:par>
                              <p:par>
                                <p:cTn id="51" presetID="16" presetClass="entr" presetSubtype="37"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barn(outVertical)">
                                      <p:cBhvr>
                                        <p:cTn id="53" dur="5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5" presetClass="entr" presetSubtype="10" fill="hold" nodeType="click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checkerboard(across)">
                                      <p:cBhvr>
                                        <p:cTn id="58" dur="500"/>
                                        <p:tgtEl>
                                          <p:spTgt spid="21"/>
                                        </p:tgtEl>
                                      </p:cBhvr>
                                    </p:animEffect>
                                  </p:childTnLst>
                                </p:cTn>
                              </p:par>
                            </p:childTnLst>
                          </p:cTn>
                        </p:par>
                        <p:par>
                          <p:cTn id="59" fill="hold">
                            <p:stCondLst>
                              <p:cond delay="500"/>
                            </p:stCondLst>
                            <p:childTnLst>
                              <p:par>
                                <p:cTn id="60" presetID="5" presetClass="entr" presetSubtype="10" fill="hold" nodeType="after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checkerboard(across)">
                                      <p:cBhvr>
                                        <p:cTn id="62" dur="500"/>
                                        <p:tgtEl>
                                          <p:spTgt spid="23"/>
                                        </p:tgtEl>
                                      </p:cBhvr>
                                    </p:animEffect>
                                  </p:childTnLst>
                                </p:cTn>
                              </p:par>
                            </p:childTnLst>
                          </p:cTn>
                        </p:par>
                        <p:par>
                          <p:cTn id="63" fill="hold">
                            <p:stCondLst>
                              <p:cond delay="1000"/>
                            </p:stCondLst>
                            <p:childTnLst>
                              <p:par>
                                <p:cTn id="64" presetID="22" presetClass="entr" presetSubtype="8" fill="hold" grpId="0" nodeType="after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wipe(left)">
                                      <p:cBhvr>
                                        <p:cTn id="66" dur="500"/>
                                        <p:tgtEl>
                                          <p:spTgt spid="8"/>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wipe(left)">
                                      <p:cBhvr>
                                        <p:cTn id="7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4" grpId="0"/>
      <p:bldP spid="15" grpId="0"/>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3000"/>
            <a:lum/>
          </a:blip>
          <a:srcRect/>
          <a:stretch>
            <a:fillRect t="-1000" b="-1000"/>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AE694ED4-C30C-0FE6-40FD-36D3FADFE8E8}"/>
              </a:ext>
            </a:extLst>
          </p:cNvPr>
          <p:cNvSpPr txBox="1"/>
          <p:nvPr/>
        </p:nvSpPr>
        <p:spPr>
          <a:xfrm>
            <a:off x="169973" y="687588"/>
            <a:ext cx="8794525" cy="2031325"/>
          </a:xfrm>
          <a:prstGeom prst="rect">
            <a:avLst/>
          </a:prstGeom>
          <a:noFill/>
        </p:spPr>
        <p:txBody>
          <a:bodyPr wrap="square">
            <a:spAutoFit/>
          </a:bodyPr>
          <a:lstStyle/>
          <a:p>
            <a:r>
              <a:rPr lang="es-ES" b="1" dirty="0"/>
              <a:t>Necesitamos alabar más a Dios por su “misericordia” “y sus maravillas para con los hijos de los hombres.” Salmos 107:8. Nuestros ejercicios de devoción no deben consistir enteramente en pedir y recibir. No estemos pensando siempre en nuestras necesidades y nunca en los beneficios que recibimos. No oramos nunca demasiado, pero somos muy parcos en dar gracias. Constantemente estamos recibiendo las misericordias de Dios y, sin embargo, ¡cuán poca gratitud expresamos! ¡cuán poco le alabamos por lo que ha hecho en nuestro favor!</a:t>
            </a:r>
          </a:p>
        </p:txBody>
      </p:sp>
      <p:sp>
        <p:nvSpPr>
          <p:cNvPr id="8" name="CuadroTexto 7">
            <a:extLst>
              <a:ext uri="{FF2B5EF4-FFF2-40B4-BE49-F238E27FC236}">
                <a16:creationId xmlns:a16="http://schemas.microsoft.com/office/drawing/2014/main" id="{1BF50056-793E-BADC-ED25-B728D9170889}"/>
              </a:ext>
            </a:extLst>
          </p:cNvPr>
          <p:cNvSpPr txBox="1"/>
          <p:nvPr/>
        </p:nvSpPr>
        <p:spPr>
          <a:xfrm>
            <a:off x="4616108" y="3406868"/>
            <a:ext cx="7400342" cy="3416320"/>
          </a:xfrm>
          <a:prstGeom prst="rect">
            <a:avLst/>
          </a:prstGeom>
          <a:noFill/>
        </p:spPr>
        <p:txBody>
          <a:bodyPr wrap="square">
            <a:spAutoFit/>
          </a:bodyPr>
          <a:lstStyle/>
          <a:p>
            <a:r>
              <a:rPr lang="es-ES" b="1" dirty="0"/>
              <a:t>Nuestro Dios es un Padre tierno y misericordioso. Su servicio no debe mirarse como una cosa que entristece, como un ejercicio que desagrada. Debe ser un  placer adorar al Señor y participar en su obra. Dios no quiere que sus hijos, a los cuales proporcionó una salvación tan grande, obren como si El fuera un amo duro y exigente. El es nuestro mejor amigo; y cuando le adoramos quiere estar con nosotros, para bendecirnos y confortarnos llenando nuestro corazón de alegría y amor. El Señor quiere que sus hijos hallen consuelo en servirle y más placer que fatiga en su obra. El quiere que quienes vengan a adorarle se lleven pensamientos preciosos acerca de su amor y cuidado, a fin de que estén alentados en toda ocasión de la vida y tengan gracia para obrar honrada y fielmente en todo.</a:t>
            </a:r>
          </a:p>
        </p:txBody>
      </p:sp>
      <p:pic>
        <p:nvPicPr>
          <p:cNvPr id="5" name="Imagen 4">
            <a:extLst>
              <a:ext uri="{FF2B5EF4-FFF2-40B4-BE49-F238E27FC236}">
                <a16:creationId xmlns:a16="http://schemas.microsoft.com/office/drawing/2014/main" id="{54EDA0F8-EDFB-49C7-273B-CFEDC12C74F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4300" y="165318"/>
            <a:ext cx="800323" cy="548535"/>
          </a:xfrm>
          <a:prstGeom prst="rect">
            <a:avLst/>
          </a:prstGeom>
          <a:effectLst>
            <a:outerShdw blurRad="50800" dist="38100" dir="5400000" algn="t" rotWithShape="0">
              <a:prstClr val="black">
                <a:alpha val="40000"/>
              </a:prstClr>
            </a:outerShdw>
          </a:effectLst>
        </p:spPr>
      </p:pic>
      <p:grpSp>
        <p:nvGrpSpPr>
          <p:cNvPr id="4" name="Grupo 3">
            <a:extLst>
              <a:ext uri="{FF2B5EF4-FFF2-40B4-BE49-F238E27FC236}">
                <a16:creationId xmlns:a16="http://schemas.microsoft.com/office/drawing/2014/main" id="{81AC3308-DB02-CF99-CCD8-4B665A4B8813}"/>
              </a:ext>
            </a:extLst>
          </p:cNvPr>
          <p:cNvGrpSpPr/>
          <p:nvPr/>
        </p:nvGrpSpPr>
        <p:grpSpPr>
          <a:xfrm>
            <a:off x="774583" y="167868"/>
            <a:ext cx="8053820" cy="534191"/>
            <a:chOff x="533399" y="167868"/>
            <a:chExt cx="8295004" cy="534191"/>
          </a:xfrm>
          <a:effectLst>
            <a:outerShdw blurRad="50800" dist="38100" dir="5400000" algn="t" rotWithShape="0">
              <a:prstClr val="black">
                <a:alpha val="40000"/>
              </a:prstClr>
            </a:outerShdw>
          </a:effectLst>
        </p:grpSpPr>
        <p:pic>
          <p:nvPicPr>
            <p:cNvPr id="2" name="Imagen 1">
              <a:extLst>
                <a:ext uri="{FF2B5EF4-FFF2-40B4-BE49-F238E27FC236}">
                  <a16:creationId xmlns:a16="http://schemas.microsoft.com/office/drawing/2014/main" id="{47C7D869-3437-76CD-FDDB-B58F4745D0E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33399" y="167868"/>
              <a:ext cx="8067675" cy="534191"/>
            </a:xfrm>
            <a:prstGeom prst="rect">
              <a:avLst/>
            </a:prstGeom>
            <a:effectLst/>
          </p:spPr>
        </p:pic>
        <p:pic>
          <p:nvPicPr>
            <p:cNvPr id="7" name="Imagen 6">
              <a:extLst>
                <a:ext uri="{FF2B5EF4-FFF2-40B4-BE49-F238E27FC236}">
                  <a16:creationId xmlns:a16="http://schemas.microsoft.com/office/drawing/2014/main" id="{7EC526AC-B851-20ED-6C39-7E33904D22D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8126098" y="204345"/>
              <a:ext cx="702305" cy="481355"/>
            </a:xfrm>
            <a:prstGeom prst="rect">
              <a:avLst/>
            </a:prstGeom>
            <a:effectLst/>
          </p:spPr>
        </p:pic>
      </p:grpSp>
      <p:sp>
        <p:nvSpPr>
          <p:cNvPr id="9" name="CuadroTexto 8">
            <a:extLst>
              <a:ext uri="{FF2B5EF4-FFF2-40B4-BE49-F238E27FC236}">
                <a16:creationId xmlns:a16="http://schemas.microsoft.com/office/drawing/2014/main" id="{8455BBC5-2149-A9DE-E429-79BC03E0D8F6}"/>
              </a:ext>
            </a:extLst>
          </p:cNvPr>
          <p:cNvSpPr txBox="1"/>
          <p:nvPr/>
        </p:nvSpPr>
        <p:spPr>
          <a:xfrm>
            <a:off x="841788" y="248761"/>
            <a:ext cx="7693142" cy="369332"/>
          </a:xfrm>
          <a:prstGeom prst="rect">
            <a:avLst/>
          </a:prstGeom>
          <a:noFill/>
        </p:spPr>
        <p:txBody>
          <a:bodyPr wrap="square">
            <a:spAutoFit/>
          </a:bodyPr>
          <a:lstStyle/>
          <a:p>
            <a:pPr algn="ctr"/>
            <a:r>
              <a:rPr lang="es-ES" b="1" dirty="0"/>
              <a:t>Además de pedir y recibir, ¿qué más deben incluir nuestras oraciones?</a:t>
            </a:r>
          </a:p>
        </p:txBody>
      </p:sp>
      <p:sp>
        <p:nvSpPr>
          <p:cNvPr id="10" name="CuadroTexto 9">
            <a:extLst>
              <a:ext uri="{FF2B5EF4-FFF2-40B4-BE49-F238E27FC236}">
                <a16:creationId xmlns:a16="http://schemas.microsoft.com/office/drawing/2014/main" id="{24DACBAE-6E66-3DD6-530F-0957B1024989}"/>
              </a:ext>
            </a:extLst>
          </p:cNvPr>
          <p:cNvSpPr txBox="1"/>
          <p:nvPr/>
        </p:nvSpPr>
        <p:spPr>
          <a:xfrm>
            <a:off x="314480" y="211730"/>
            <a:ext cx="540142" cy="461665"/>
          </a:xfrm>
          <a:prstGeom prst="rect">
            <a:avLst/>
          </a:prstGeom>
          <a:noFill/>
        </p:spPr>
        <p:txBody>
          <a:bodyPr wrap="square" rtlCol="0">
            <a:spAutoFit/>
          </a:bodyPr>
          <a:lstStyle/>
          <a:p>
            <a:pPr algn="ctr"/>
            <a:r>
              <a:rPr lang="es-ES" sz="2400" b="1" dirty="0"/>
              <a:t>23</a:t>
            </a:r>
          </a:p>
        </p:txBody>
      </p:sp>
      <p:pic>
        <p:nvPicPr>
          <p:cNvPr id="12" name="Imagen 11">
            <a:extLst>
              <a:ext uri="{FF2B5EF4-FFF2-40B4-BE49-F238E27FC236}">
                <a16:creationId xmlns:a16="http://schemas.microsoft.com/office/drawing/2014/main" id="{1FE9AC83-48C4-F0D4-F94C-60A33A92CED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8846" y="2687547"/>
            <a:ext cx="800323" cy="548535"/>
          </a:xfrm>
          <a:prstGeom prst="rect">
            <a:avLst/>
          </a:prstGeom>
          <a:effectLst>
            <a:outerShdw blurRad="50800" dist="38100" dir="5400000" algn="t" rotWithShape="0">
              <a:prstClr val="black">
                <a:alpha val="40000"/>
              </a:prstClr>
            </a:outerShdw>
          </a:effectLst>
        </p:spPr>
      </p:pic>
      <p:grpSp>
        <p:nvGrpSpPr>
          <p:cNvPr id="17" name="Grupo 16">
            <a:extLst>
              <a:ext uri="{FF2B5EF4-FFF2-40B4-BE49-F238E27FC236}">
                <a16:creationId xmlns:a16="http://schemas.microsoft.com/office/drawing/2014/main" id="{A1FF41F8-3AEB-E9A1-CDB4-05B91F84E66D}"/>
              </a:ext>
            </a:extLst>
          </p:cNvPr>
          <p:cNvGrpSpPr/>
          <p:nvPr/>
        </p:nvGrpSpPr>
        <p:grpSpPr>
          <a:xfrm>
            <a:off x="890898" y="2690097"/>
            <a:ext cx="6967649" cy="534191"/>
            <a:chOff x="909752" y="2690097"/>
            <a:chExt cx="6967649" cy="534191"/>
          </a:xfrm>
          <a:effectLst>
            <a:outerShdw blurRad="50800" dist="38100" dir="5400000" algn="t" rotWithShape="0">
              <a:prstClr val="black">
                <a:alpha val="40000"/>
              </a:prstClr>
            </a:outerShdw>
          </a:effectLst>
        </p:grpSpPr>
        <p:pic>
          <p:nvPicPr>
            <p:cNvPr id="11" name="Imagen 10">
              <a:extLst>
                <a:ext uri="{FF2B5EF4-FFF2-40B4-BE49-F238E27FC236}">
                  <a16:creationId xmlns:a16="http://schemas.microsoft.com/office/drawing/2014/main" id="{CD60ACC9-2A4D-55BB-68FC-DA414124F1C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09752" y="2690097"/>
              <a:ext cx="6672147" cy="534191"/>
            </a:xfrm>
            <a:prstGeom prst="rect">
              <a:avLst/>
            </a:prstGeom>
            <a:effectLst/>
          </p:spPr>
        </p:pic>
        <p:pic>
          <p:nvPicPr>
            <p:cNvPr id="13" name="Imagen 12">
              <a:extLst>
                <a:ext uri="{FF2B5EF4-FFF2-40B4-BE49-F238E27FC236}">
                  <a16:creationId xmlns:a16="http://schemas.microsoft.com/office/drawing/2014/main" id="{635F0EBC-55DE-AF75-A05E-22728D7AA5C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7175096" y="2724113"/>
              <a:ext cx="702305" cy="481355"/>
            </a:xfrm>
            <a:prstGeom prst="rect">
              <a:avLst/>
            </a:prstGeom>
            <a:effectLst/>
          </p:spPr>
        </p:pic>
      </p:grpSp>
      <p:sp>
        <p:nvSpPr>
          <p:cNvPr id="14" name="CuadroTexto 13">
            <a:extLst>
              <a:ext uri="{FF2B5EF4-FFF2-40B4-BE49-F238E27FC236}">
                <a16:creationId xmlns:a16="http://schemas.microsoft.com/office/drawing/2014/main" id="{20084AFC-944A-5A0F-830E-8071530229E9}"/>
              </a:ext>
            </a:extLst>
          </p:cNvPr>
          <p:cNvSpPr txBox="1"/>
          <p:nvPr/>
        </p:nvSpPr>
        <p:spPr>
          <a:xfrm>
            <a:off x="1100227" y="2768817"/>
            <a:ext cx="6276747" cy="369332"/>
          </a:xfrm>
          <a:prstGeom prst="rect">
            <a:avLst/>
          </a:prstGeom>
          <a:noFill/>
        </p:spPr>
        <p:txBody>
          <a:bodyPr wrap="square">
            <a:spAutoFit/>
          </a:bodyPr>
          <a:lstStyle/>
          <a:p>
            <a:pPr algn="ctr"/>
            <a:r>
              <a:rPr lang="es-ES" b="1" dirty="0"/>
              <a:t>¿Con qué espíritu debemos trabajar para la gloria de Dios?</a:t>
            </a:r>
          </a:p>
        </p:txBody>
      </p:sp>
      <p:sp>
        <p:nvSpPr>
          <p:cNvPr id="15" name="CuadroTexto 14">
            <a:extLst>
              <a:ext uri="{FF2B5EF4-FFF2-40B4-BE49-F238E27FC236}">
                <a16:creationId xmlns:a16="http://schemas.microsoft.com/office/drawing/2014/main" id="{843DB330-0AB2-BBBA-32AD-FC045A97D0B7}"/>
              </a:ext>
            </a:extLst>
          </p:cNvPr>
          <p:cNvSpPr txBox="1"/>
          <p:nvPr/>
        </p:nvSpPr>
        <p:spPr>
          <a:xfrm>
            <a:off x="419026" y="2733959"/>
            <a:ext cx="540142" cy="461665"/>
          </a:xfrm>
          <a:prstGeom prst="rect">
            <a:avLst/>
          </a:prstGeom>
          <a:noFill/>
        </p:spPr>
        <p:txBody>
          <a:bodyPr wrap="square" rtlCol="0">
            <a:spAutoFit/>
          </a:bodyPr>
          <a:lstStyle/>
          <a:p>
            <a:pPr algn="ctr"/>
            <a:r>
              <a:rPr lang="es-ES" sz="2400" b="1" dirty="0"/>
              <a:t>24</a:t>
            </a:r>
          </a:p>
        </p:txBody>
      </p:sp>
      <p:pic>
        <p:nvPicPr>
          <p:cNvPr id="3" name="Imagen 2">
            <a:extLst>
              <a:ext uri="{FF2B5EF4-FFF2-40B4-BE49-F238E27FC236}">
                <a16:creationId xmlns:a16="http://schemas.microsoft.com/office/drawing/2014/main" id="{97BBF497-5660-6EEA-00B5-3800F6C0119C}"/>
              </a:ext>
            </a:extLst>
          </p:cNvPr>
          <p:cNvPicPr>
            <a:picLocks noChangeAspect="1"/>
          </p:cNvPicPr>
          <p:nvPr/>
        </p:nvPicPr>
        <p:blipFill rotWithShape="1">
          <a:blip r:embed="rId7"/>
          <a:srcRect t="101" r="13648" b="-101"/>
          <a:stretch>
            <a:fillRect/>
          </a:stretch>
        </p:blipFill>
        <p:spPr>
          <a:xfrm>
            <a:off x="169972" y="3429000"/>
            <a:ext cx="4252737" cy="3283264"/>
          </a:xfrm>
          <a:prstGeom prst="ellipse">
            <a:avLst/>
          </a:prstGeom>
          <a:ln w="63500" cap="rnd">
            <a:solidFill>
              <a:srgbClr val="7787B5"/>
            </a:solidFill>
          </a:ln>
          <a:effectLst>
            <a:outerShdw blurRad="50800" dist="38100" algn="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16" name="Imagen 15">
            <a:extLst>
              <a:ext uri="{FF2B5EF4-FFF2-40B4-BE49-F238E27FC236}">
                <a16:creationId xmlns:a16="http://schemas.microsoft.com/office/drawing/2014/main" id="{C4FE9FBF-2958-D146-A417-7B8002BFED00}"/>
              </a:ext>
            </a:extLst>
          </p:cNvPr>
          <p:cNvPicPr>
            <a:picLocks noChangeAspect="1"/>
          </p:cNvPicPr>
          <p:nvPr/>
        </p:nvPicPr>
        <p:blipFill rotWithShape="1">
          <a:blip r:embed="rId8"/>
          <a:srcRect l="23062" t="62" r="9936" b="-62"/>
          <a:stretch>
            <a:fillRect/>
          </a:stretch>
        </p:blipFill>
        <p:spPr>
          <a:xfrm>
            <a:off x="8969462" y="187381"/>
            <a:ext cx="3046988" cy="3031737"/>
          </a:xfrm>
          <a:prstGeom prst="ellipse">
            <a:avLst/>
          </a:prstGeom>
          <a:ln w="63500" cap="rnd">
            <a:solidFill>
              <a:srgbClr val="618578"/>
            </a:solidFill>
          </a:ln>
          <a:effectLst>
            <a:outerShdw blurRad="50800" dist="38100" algn="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189581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4*#ppt_w"/>
                                          </p:val>
                                        </p:tav>
                                        <p:tav tm="100000">
                                          <p:val>
                                            <p:strVal val="#ppt_w"/>
                                          </p:val>
                                        </p:tav>
                                      </p:tavLst>
                                    </p:anim>
                                    <p:anim calcmode="lin" valueType="num">
                                      <p:cBhvr>
                                        <p:cTn id="8" dur="500" fill="hold"/>
                                        <p:tgtEl>
                                          <p:spTgt spid="5"/>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1+#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9" presetClass="entr" presetSubtype="0" decel="10000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 calcmode="lin" valueType="num">
                                      <p:cBhvr>
                                        <p:cTn id="19" dur="500" fill="hold"/>
                                        <p:tgtEl>
                                          <p:spTgt spid="10"/>
                                        </p:tgtEl>
                                        <p:attrNameLst>
                                          <p:attrName>style.rotation</p:attrName>
                                        </p:attrNameLst>
                                      </p:cBhvr>
                                      <p:tavLst>
                                        <p:tav tm="0">
                                          <p:val>
                                            <p:fltVal val="360"/>
                                          </p:val>
                                        </p:tav>
                                        <p:tav tm="100000">
                                          <p:val>
                                            <p:fltVal val="0"/>
                                          </p:val>
                                        </p:tav>
                                      </p:tavLst>
                                    </p:anim>
                                    <p:animEffect transition="in" filter="fade">
                                      <p:cBhvr>
                                        <p:cTn id="20" dur="500"/>
                                        <p:tgtEl>
                                          <p:spTgt spid="10"/>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out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circle(in)">
                                      <p:cBhvr>
                                        <p:cTn id="28" dur="750"/>
                                        <p:tgtEl>
                                          <p:spTgt spid="16"/>
                                        </p:tgtEl>
                                      </p:cBhvr>
                                    </p:animEffect>
                                  </p:childTnLst>
                                </p:cTn>
                              </p:par>
                            </p:childTnLst>
                          </p:cTn>
                        </p:par>
                        <p:par>
                          <p:cTn id="29" fill="hold">
                            <p:stCondLst>
                              <p:cond delay="75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3" presetClass="entr" presetSubtype="32"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strVal val="4*#ppt_w"/>
                                          </p:val>
                                        </p:tav>
                                        <p:tav tm="100000">
                                          <p:val>
                                            <p:strVal val="#ppt_w"/>
                                          </p:val>
                                        </p:tav>
                                      </p:tavLst>
                                    </p:anim>
                                    <p:anim calcmode="lin" valueType="num">
                                      <p:cBhvr>
                                        <p:cTn id="38" dur="500" fill="hold"/>
                                        <p:tgtEl>
                                          <p:spTgt spid="12"/>
                                        </p:tgtEl>
                                        <p:attrNameLst>
                                          <p:attrName>ppt_h</p:attrName>
                                        </p:attrNameLst>
                                      </p:cBhvr>
                                      <p:tavLst>
                                        <p:tav tm="0">
                                          <p:val>
                                            <p:strVal val="4*#ppt_h"/>
                                          </p:val>
                                        </p:tav>
                                        <p:tav tm="100000">
                                          <p:val>
                                            <p:strVal val="#ppt_h"/>
                                          </p:val>
                                        </p:tav>
                                      </p:tavLst>
                                    </p:anim>
                                  </p:childTnLst>
                                </p:cTn>
                              </p:par>
                            </p:childTnLst>
                          </p:cTn>
                        </p:par>
                        <p:par>
                          <p:cTn id="39" fill="hold">
                            <p:stCondLst>
                              <p:cond delay="500"/>
                            </p:stCondLst>
                            <p:childTnLst>
                              <p:par>
                                <p:cTn id="40" presetID="2" presetClass="entr" presetSubtype="2" fill="hold" nodeType="after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500" fill="hold"/>
                                        <p:tgtEl>
                                          <p:spTgt spid="17"/>
                                        </p:tgtEl>
                                        <p:attrNameLst>
                                          <p:attrName>ppt_x</p:attrName>
                                        </p:attrNameLst>
                                      </p:cBhvr>
                                      <p:tavLst>
                                        <p:tav tm="0">
                                          <p:val>
                                            <p:strVal val="1+#ppt_w/2"/>
                                          </p:val>
                                        </p:tav>
                                        <p:tav tm="100000">
                                          <p:val>
                                            <p:strVal val="#ppt_x"/>
                                          </p:val>
                                        </p:tav>
                                      </p:tavLst>
                                    </p:anim>
                                    <p:anim calcmode="lin" valueType="num">
                                      <p:cBhvr additive="base">
                                        <p:cTn id="43" dur="500" fill="hold"/>
                                        <p:tgtEl>
                                          <p:spTgt spid="17"/>
                                        </p:tgtEl>
                                        <p:attrNameLst>
                                          <p:attrName>ppt_y</p:attrName>
                                        </p:attrNameLst>
                                      </p:cBhvr>
                                      <p:tavLst>
                                        <p:tav tm="0">
                                          <p:val>
                                            <p:strVal val="#ppt_y"/>
                                          </p:val>
                                        </p:tav>
                                        <p:tav tm="100000">
                                          <p:val>
                                            <p:strVal val="#ppt_y"/>
                                          </p:val>
                                        </p:tav>
                                      </p:tavLst>
                                    </p:anim>
                                  </p:childTnLst>
                                </p:cTn>
                              </p:par>
                            </p:childTnLst>
                          </p:cTn>
                        </p:par>
                        <p:par>
                          <p:cTn id="44" fill="hold">
                            <p:stCondLst>
                              <p:cond delay="1000"/>
                            </p:stCondLst>
                            <p:childTnLst>
                              <p:par>
                                <p:cTn id="45" presetID="49" presetClass="entr" presetSubtype="0" decel="100000" fill="hold" grpId="0" nodeType="after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 calcmode="lin" valueType="num">
                                      <p:cBhvr>
                                        <p:cTn id="49" dur="500" fill="hold"/>
                                        <p:tgtEl>
                                          <p:spTgt spid="15"/>
                                        </p:tgtEl>
                                        <p:attrNameLst>
                                          <p:attrName>style.rotation</p:attrName>
                                        </p:attrNameLst>
                                      </p:cBhvr>
                                      <p:tavLst>
                                        <p:tav tm="0">
                                          <p:val>
                                            <p:fltVal val="360"/>
                                          </p:val>
                                        </p:tav>
                                        <p:tav tm="100000">
                                          <p:val>
                                            <p:fltVal val="0"/>
                                          </p:val>
                                        </p:tav>
                                      </p:tavLst>
                                    </p:anim>
                                    <p:animEffect transition="in" filter="fade">
                                      <p:cBhvr>
                                        <p:cTn id="50" dur="500"/>
                                        <p:tgtEl>
                                          <p:spTgt spid="15"/>
                                        </p:tgtEl>
                                      </p:cBhvr>
                                    </p:animEffect>
                                  </p:childTnLst>
                                </p:cTn>
                              </p:par>
                              <p:par>
                                <p:cTn id="51" presetID="16" presetClass="entr" presetSubtype="37"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barn(outVertical)">
                                      <p:cBhvr>
                                        <p:cTn id="53" dur="5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nodeType="click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circle(in)">
                                      <p:cBhvr>
                                        <p:cTn id="58" dur="750"/>
                                        <p:tgtEl>
                                          <p:spTgt spid="3"/>
                                        </p:tgtEl>
                                      </p:cBhvr>
                                    </p:animEffect>
                                  </p:childTnLst>
                                </p:cTn>
                              </p:par>
                            </p:childTnLst>
                          </p:cTn>
                        </p:par>
                        <p:par>
                          <p:cTn id="59" fill="hold">
                            <p:stCondLst>
                              <p:cond delay="750"/>
                            </p:stCondLst>
                            <p:childTnLst>
                              <p:par>
                                <p:cTn id="60" presetID="22" presetClass="entr" presetSubtype="8" fill="hold" grpId="0" nodeType="after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wipe(left)">
                                      <p:cBhvr>
                                        <p:cTn id="6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4"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8000"/>
            <a:lum/>
          </a:blip>
          <a:srcRect/>
          <a:stretch>
            <a:fillRect t="-1000" b="-1000"/>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4BCCEF0-620F-D09C-E5CE-5EB6EBAE21C8}"/>
              </a:ext>
            </a:extLst>
          </p:cNvPr>
          <p:cNvSpPr txBox="1"/>
          <p:nvPr/>
        </p:nvSpPr>
        <p:spPr>
          <a:xfrm>
            <a:off x="7475594" y="27594"/>
            <a:ext cx="4716406" cy="6863417"/>
          </a:xfrm>
          <a:prstGeom prst="rect">
            <a:avLst/>
          </a:prstGeom>
          <a:noFill/>
        </p:spPr>
        <p:txBody>
          <a:bodyPr wrap="square">
            <a:spAutoFit/>
          </a:bodyPr>
          <a:lstStyle/>
          <a:p>
            <a:r>
              <a:rPr lang="es-ES" sz="2000" b="1" dirty="0"/>
              <a:t>Debemos reunirnos en torno a la cruz. Cristo, y Cristo crucificado, debe ser el tema de nuestra meditación, conversación y más gozosa emoción. Debemos recordar todas las bendiciones que recibimos de Dios; y al cerciorarnos de su gran amor, debiéramos estar dispuestos a confiar todas las cosas a la mano que fue clavada en la cruz en nuestro favor.</a:t>
            </a:r>
          </a:p>
          <a:p>
            <a:r>
              <a:rPr lang="es-ES" sz="2000" b="1" dirty="0"/>
              <a:t>El alma puede elevarse hacia el cielo en alas de la alabanza. Dios es adorado con cánticos y música en las mansiones celestiales, y al expresar nuestra gratitud nos aproximamos al culto que rinden los habitantes del cielo. Se nos dice: “El que ofrece sacrificio de alabanza me glorificará.” Salmos 50:23. Presentémonos, pues, con gozo reverente delante de nuestro Creador, con “acciones de gracias y voz de melodía.”</a:t>
            </a:r>
          </a:p>
        </p:txBody>
      </p:sp>
      <p:pic>
        <p:nvPicPr>
          <p:cNvPr id="5" name="Imagen 4">
            <a:extLst>
              <a:ext uri="{FF2B5EF4-FFF2-40B4-BE49-F238E27FC236}">
                <a16:creationId xmlns:a16="http://schemas.microsoft.com/office/drawing/2014/main" id="{F35EDD63-9A5E-7F53-5CE8-3E785F5B3E54}"/>
              </a:ext>
            </a:extLst>
          </p:cNvPr>
          <p:cNvPicPr>
            <a:picLocks noChangeAspect="1"/>
          </p:cNvPicPr>
          <p:nvPr/>
        </p:nvPicPr>
        <p:blipFill>
          <a:blip r:embed="rId3">
            <a:duotone>
              <a:prstClr val="black"/>
              <a:schemeClr val="accent5">
                <a:lumMod val="75000"/>
                <a:tint val="45000"/>
                <a:satMod val="400000"/>
              </a:schemeClr>
            </a:duotone>
            <a:extLst>
              <a:ext uri="{28A0092B-C50C-407E-A947-70E740481C1C}">
                <a14:useLocalDpi xmlns:a14="http://schemas.microsoft.com/office/drawing/2010/main" val="0"/>
              </a:ext>
            </a:extLst>
          </a:blip>
          <a:srcRect/>
          <a:stretch/>
        </p:blipFill>
        <p:spPr>
          <a:xfrm>
            <a:off x="20993" y="127994"/>
            <a:ext cx="800323" cy="548535"/>
          </a:xfrm>
          <a:prstGeom prst="rect">
            <a:avLst/>
          </a:prstGeom>
          <a:effectLst>
            <a:outerShdw blurRad="50800" dist="38100" dir="5400000" algn="t" rotWithShape="0">
              <a:prstClr val="black">
                <a:alpha val="40000"/>
              </a:prstClr>
            </a:outerShdw>
          </a:effectLst>
        </p:spPr>
      </p:pic>
      <p:grpSp>
        <p:nvGrpSpPr>
          <p:cNvPr id="3" name="Grupo 2">
            <a:extLst>
              <a:ext uri="{FF2B5EF4-FFF2-40B4-BE49-F238E27FC236}">
                <a16:creationId xmlns:a16="http://schemas.microsoft.com/office/drawing/2014/main" id="{478D3DEC-597A-6CE1-768D-836A5A359062}"/>
              </a:ext>
            </a:extLst>
          </p:cNvPr>
          <p:cNvGrpSpPr/>
          <p:nvPr/>
        </p:nvGrpSpPr>
        <p:grpSpPr>
          <a:xfrm>
            <a:off x="681275" y="130544"/>
            <a:ext cx="6885134" cy="534191"/>
            <a:chOff x="380357" y="130544"/>
            <a:chExt cx="7173554" cy="534191"/>
          </a:xfrm>
          <a:effectLst>
            <a:outerShdw blurRad="50800" dist="38100" dir="5400000" algn="t" rotWithShape="0">
              <a:prstClr val="black">
                <a:alpha val="40000"/>
              </a:prstClr>
            </a:outerShdw>
          </a:effectLst>
        </p:grpSpPr>
        <p:pic>
          <p:nvPicPr>
            <p:cNvPr id="2" name="Imagen 1">
              <a:extLst>
                <a:ext uri="{FF2B5EF4-FFF2-40B4-BE49-F238E27FC236}">
                  <a16:creationId xmlns:a16="http://schemas.microsoft.com/office/drawing/2014/main" id="{82856FF0-6300-907B-C213-620A44A0376B}"/>
                </a:ext>
              </a:extLst>
            </p:cNvPr>
            <p:cNvPicPr>
              <a:picLocks noChangeAspect="1"/>
            </p:cNvPicPr>
            <p:nvPr/>
          </p:nvPicPr>
          <p:blipFill>
            <a:blip r:embed="rId4">
              <a:duotone>
                <a:prstClr val="black"/>
                <a:schemeClr val="accent5">
                  <a:lumMod val="75000"/>
                  <a:tint val="45000"/>
                  <a:satMod val="400000"/>
                </a:schemeClr>
              </a:duotone>
              <a:extLst>
                <a:ext uri="{28A0092B-C50C-407E-A947-70E740481C1C}">
                  <a14:useLocalDpi xmlns:a14="http://schemas.microsoft.com/office/drawing/2010/main" val="0"/>
                </a:ext>
              </a:extLst>
            </a:blip>
            <a:srcRect/>
            <a:stretch/>
          </p:blipFill>
          <p:spPr>
            <a:xfrm>
              <a:off x="380357" y="130544"/>
              <a:ext cx="7064495" cy="534191"/>
            </a:xfrm>
            <a:prstGeom prst="rect">
              <a:avLst/>
            </a:prstGeom>
            <a:effectLst/>
          </p:spPr>
        </p:pic>
        <p:pic>
          <p:nvPicPr>
            <p:cNvPr id="6" name="Imagen 5">
              <a:extLst>
                <a:ext uri="{FF2B5EF4-FFF2-40B4-BE49-F238E27FC236}">
                  <a16:creationId xmlns:a16="http://schemas.microsoft.com/office/drawing/2014/main" id="{020CCBE9-18C3-F613-E198-7148E4173872}"/>
                </a:ext>
              </a:extLst>
            </p:cNvPr>
            <p:cNvPicPr>
              <a:picLocks noChangeAspect="1"/>
            </p:cNvPicPr>
            <p:nvPr/>
          </p:nvPicPr>
          <p:blipFill>
            <a:blip r:embed="rId3">
              <a:duotone>
                <a:prstClr val="black"/>
                <a:schemeClr val="accent5">
                  <a:lumMod val="75000"/>
                  <a:tint val="45000"/>
                  <a:satMod val="400000"/>
                </a:schemeClr>
              </a:duotone>
              <a:extLst>
                <a:ext uri="{28A0092B-C50C-407E-A947-70E740481C1C}">
                  <a14:useLocalDpi xmlns:a14="http://schemas.microsoft.com/office/drawing/2010/main" val="0"/>
                </a:ext>
              </a:extLst>
            </a:blip>
            <a:srcRect/>
            <a:stretch/>
          </p:blipFill>
          <p:spPr>
            <a:xfrm flipH="1">
              <a:off x="6851606" y="152410"/>
              <a:ext cx="702305" cy="481355"/>
            </a:xfrm>
            <a:prstGeom prst="rect">
              <a:avLst/>
            </a:prstGeom>
            <a:effectLst/>
          </p:spPr>
        </p:pic>
      </p:grpSp>
      <p:sp>
        <p:nvSpPr>
          <p:cNvPr id="7" name="CuadroTexto 6">
            <a:extLst>
              <a:ext uri="{FF2B5EF4-FFF2-40B4-BE49-F238E27FC236}">
                <a16:creationId xmlns:a16="http://schemas.microsoft.com/office/drawing/2014/main" id="{188C8BBA-E639-7998-DDCF-AAE5024E738B}"/>
              </a:ext>
            </a:extLst>
          </p:cNvPr>
          <p:cNvSpPr txBox="1"/>
          <p:nvPr/>
        </p:nvSpPr>
        <p:spPr>
          <a:xfrm>
            <a:off x="713379" y="202199"/>
            <a:ext cx="6635867" cy="369332"/>
          </a:xfrm>
          <a:prstGeom prst="rect">
            <a:avLst/>
          </a:prstGeom>
          <a:noFill/>
        </p:spPr>
        <p:txBody>
          <a:bodyPr wrap="square">
            <a:spAutoFit/>
          </a:bodyPr>
          <a:lstStyle/>
          <a:p>
            <a:pPr algn="ctr"/>
            <a:r>
              <a:rPr lang="es-ES" b="1" dirty="0">
                <a:solidFill>
                  <a:schemeClr val="bg1"/>
                </a:solidFill>
                <a:effectLst>
                  <a:outerShdw blurRad="38100" dist="38100" dir="2700000" algn="tl">
                    <a:srgbClr val="000000">
                      <a:alpha val="43137"/>
                    </a:srgbClr>
                  </a:outerShdw>
                </a:effectLst>
              </a:rPr>
              <a:t>¿Cuál debería ser el tema de nuestra más gozosa emoción?</a:t>
            </a:r>
          </a:p>
        </p:txBody>
      </p:sp>
      <p:sp>
        <p:nvSpPr>
          <p:cNvPr id="8" name="CuadroTexto 7">
            <a:extLst>
              <a:ext uri="{FF2B5EF4-FFF2-40B4-BE49-F238E27FC236}">
                <a16:creationId xmlns:a16="http://schemas.microsoft.com/office/drawing/2014/main" id="{09EC995A-E845-F0D1-03D3-9D972D48B73F}"/>
              </a:ext>
            </a:extLst>
          </p:cNvPr>
          <p:cNvSpPr txBox="1"/>
          <p:nvPr/>
        </p:nvSpPr>
        <p:spPr>
          <a:xfrm>
            <a:off x="221173" y="174406"/>
            <a:ext cx="540142"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25</a:t>
            </a:r>
          </a:p>
        </p:txBody>
      </p:sp>
      <p:pic>
        <p:nvPicPr>
          <p:cNvPr id="13" name="Imagen 12" descr="Un hombre con los brazos abiertos&#10;&#10;El contenido generado por IA puede ser incorrecto.">
            <a:extLst>
              <a:ext uri="{FF2B5EF4-FFF2-40B4-BE49-F238E27FC236}">
                <a16:creationId xmlns:a16="http://schemas.microsoft.com/office/drawing/2014/main" id="{83434585-652E-1A10-BB87-47440FFC2624}"/>
              </a:ext>
            </a:extLst>
          </p:cNvPr>
          <p:cNvPicPr>
            <a:picLocks noChangeAspect="1"/>
          </p:cNvPicPr>
          <p:nvPr/>
        </p:nvPicPr>
        <p:blipFill>
          <a:blip r:embed="rId5">
            <a:extLst>
              <a:ext uri="{28A0092B-C50C-407E-A947-70E740481C1C}">
                <a14:useLocalDpi xmlns:a14="http://schemas.microsoft.com/office/drawing/2010/main" val="0"/>
              </a:ext>
            </a:extLst>
          </a:blip>
          <a:srcRect r="8376" b="1912"/>
          <a:stretch>
            <a:fillRect/>
          </a:stretch>
        </p:blipFill>
        <p:spPr>
          <a:xfrm>
            <a:off x="136945" y="839357"/>
            <a:ext cx="7273505" cy="5840001"/>
          </a:xfrm>
          <a:prstGeom prst="rect">
            <a:avLst/>
          </a:prstGeom>
          <a:ln w="38100" cap="sq">
            <a:solidFill>
              <a:srgbClr val="E3A478"/>
            </a:solidFill>
            <a:prstDash val="solid"/>
            <a:miter lim="800000"/>
          </a:ln>
          <a:effectLst>
            <a:outerShdw blurRad="50800" dist="38100" dir="2700000" algn="tl" rotWithShape="0">
              <a:srgbClr val="000000">
                <a:alpha val="43000"/>
              </a:srgbClr>
            </a:outerShdw>
          </a:effectLst>
        </p:spPr>
      </p:pic>
      <p:pic>
        <p:nvPicPr>
          <p:cNvPr id="9" name="Imagen 8">
            <a:hlinkClick r:id="rId6" action="ppaction://hlinksldjump"/>
            <a:extLst>
              <a:ext uri="{FF2B5EF4-FFF2-40B4-BE49-F238E27FC236}">
                <a16:creationId xmlns:a16="http://schemas.microsoft.com/office/drawing/2014/main" id="{4B867EB0-12A9-E043-B43D-6A3A0146EC5D}"/>
              </a:ext>
            </a:extLst>
          </p:cNvPr>
          <p:cNvPicPr>
            <a:picLocks noChangeAspect="1"/>
          </p:cNvPicPr>
          <p:nvPr/>
        </p:nvPicPr>
        <p:blipFill>
          <a:blip r:embed="rId7"/>
          <a:stretch>
            <a:fillRect/>
          </a:stretch>
        </p:blipFill>
        <p:spPr>
          <a:xfrm>
            <a:off x="11386718" y="6165524"/>
            <a:ext cx="725487" cy="725487"/>
          </a:xfrm>
          <a:prstGeom prst="rect">
            <a:avLst/>
          </a:prstGeom>
        </p:spPr>
      </p:pic>
    </p:spTree>
    <p:extLst>
      <p:ext uri="{BB962C8B-B14F-4D97-AF65-F5344CB8AC3E}">
        <p14:creationId xmlns:p14="http://schemas.microsoft.com/office/powerpoint/2010/main" val="272258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4*#ppt_w"/>
                                          </p:val>
                                        </p:tav>
                                        <p:tav tm="100000">
                                          <p:val>
                                            <p:strVal val="#ppt_w"/>
                                          </p:val>
                                        </p:tav>
                                      </p:tavLst>
                                    </p:anim>
                                    <p:anim calcmode="lin" valueType="num">
                                      <p:cBhvr>
                                        <p:cTn id="8" dur="500" fill="hold"/>
                                        <p:tgtEl>
                                          <p:spTgt spid="5"/>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9" presetClass="entr" presetSubtype="0" decel="10000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 calcmode="lin" valueType="num">
                                      <p:cBhvr>
                                        <p:cTn id="19" dur="500" fill="hold"/>
                                        <p:tgtEl>
                                          <p:spTgt spid="8"/>
                                        </p:tgtEl>
                                        <p:attrNameLst>
                                          <p:attrName>style.rotation</p:attrName>
                                        </p:attrNameLst>
                                      </p:cBhvr>
                                      <p:tavLst>
                                        <p:tav tm="0">
                                          <p:val>
                                            <p:fltVal val="360"/>
                                          </p:val>
                                        </p:tav>
                                        <p:tav tm="100000">
                                          <p:val>
                                            <p:fltVal val="0"/>
                                          </p:val>
                                        </p:tav>
                                      </p:tavLst>
                                    </p:anim>
                                    <p:animEffect transition="in" filter="fade">
                                      <p:cBhvr>
                                        <p:cTn id="20" dur="500"/>
                                        <p:tgtEl>
                                          <p:spTgt spid="8"/>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out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5"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1000" fill="hold"/>
                                        <p:tgtEl>
                                          <p:spTgt spid="13"/>
                                        </p:tgtEl>
                                        <p:attrNameLst>
                                          <p:attrName>ppt_w</p:attrName>
                                        </p:attrNameLst>
                                      </p:cBhvr>
                                      <p:tavLst>
                                        <p:tav tm="0">
                                          <p:val>
                                            <p:fltVal val="0"/>
                                          </p:val>
                                        </p:tav>
                                        <p:tav tm="100000">
                                          <p:val>
                                            <p:strVal val="#ppt_w"/>
                                          </p:val>
                                        </p:tav>
                                      </p:tavLst>
                                    </p:anim>
                                    <p:anim calcmode="lin" valueType="num">
                                      <p:cBhvr>
                                        <p:cTn id="29" dur="1000" fill="hold"/>
                                        <p:tgtEl>
                                          <p:spTgt spid="13"/>
                                        </p:tgtEl>
                                        <p:attrNameLst>
                                          <p:attrName>ppt_h</p:attrName>
                                        </p:attrNameLst>
                                      </p:cBhvr>
                                      <p:tavLst>
                                        <p:tav tm="0">
                                          <p:val>
                                            <p:fltVal val="0"/>
                                          </p:val>
                                        </p:tav>
                                        <p:tav tm="100000">
                                          <p:val>
                                            <p:strVal val="#ppt_h"/>
                                          </p:val>
                                        </p:tav>
                                      </p:tavLst>
                                    </p:anim>
                                    <p:anim calcmode="lin" valueType="num">
                                      <p:cBhvr>
                                        <p:cTn id="30"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9" name="Rectángulo: esquinas redondeadas 18">
            <a:extLst>
              <a:ext uri="{FF2B5EF4-FFF2-40B4-BE49-F238E27FC236}">
                <a16:creationId xmlns:a16="http://schemas.microsoft.com/office/drawing/2014/main" id="{98F55B08-EE56-3FB6-9864-1433E4327AFD}"/>
              </a:ext>
            </a:extLst>
          </p:cNvPr>
          <p:cNvSpPr/>
          <p:nvPr/>
        </p:nvSpPr>
        <p:spPr>
          <a:xfrm>
            <a:off x="2890126" y="3154961"/>
            <a:ext cx="9086851" cy="470493"/>
          </a:xfrm>
          <a:prstGeom prst="roundRect">
            <a:avLst/>
          </a:prstGeom>
          <a:solidFill>
            <a:srgbClr val="BBF3F0"/>
          </a:solidFill>
          <a:ln>
            <a:solidFill>
              <a:srgbClr val="08B4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n>
                <a:solidFill>
                  <a:srgbClr val="09AF60"/>
                </a:solidFill>
              </a:ln>
              <a:solidFill>
                <a:srgbClr val="38DD9D"/>
              </a:solidFill>
            </a:endParaRPr>
          </a:p>
        </p:txBody>
      </p:sp>
      <p:sp>
        <p:nvSpPr>
          <p:cNvPr id="11" name="Rectángulo: esquinas redondeadas 10">
            <a:extLst>
              <a:ext uri="{FF2B5EF4-FFF2-40B4-BE49-F238E27FC236}">
                <a16:creationId xmlns:a16="http://schemas.microsoft.com/office/drawing/2014/main" id="{A0F2A281-19DF-B5CF-20FF-B66DD2C905B3}"/>
              </a:ext>
            </a:extLst>
          </p:cNvPr>
          <p:cNvSpPr/>
          <p:nvPr/>
        </p:nvSpPr>
        <p:spPr>
          <a:xfrm>
            <a:off x="676275" y="559805"/>
            <a:ext cx="5229225" cy="470493"/>
          </a:xfrm>
          <a:prstGeom prst="roundRect">
            <a:avLst/>
          </a:prstGeom>
          <a:solidFill>
            <a:srgbClr val="A6F0D4"/>
          </a:solidFill>
          <a:ln>
            <a:solidFill>
              <a:srgbClr val="09AF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n>
                <a:solidFill>
                  <a:srgbClr val="09AF60"/>
                </a:solidFill>
              </a:ln>
              <a:solidFill>
                <a:srgbClr val="38DD9D"/>
              </a:solidFill>
            </a:endParaRPr>
          </a:p>
        </p:txBody>
      </p:sp>
      <p:sp>
        <p:nvSpPr>
          <p:cNvPr id="2" name="CuadroTexto 1">
            <a:extLst>
              <a:ext uri="{FF2B5EF4-FFF2-40B4-BE49-F238E27FC236}">
                <a16:creationId xmlns:a16="http://schemas.microsoft.com/office/drawing/2014/main" id="{9A80F9F7-0A2B-542E-F10F-9465E6752507}"/>
              </a:ext>
            </a:extLst>
          </p:cNvPr>
          <p:cNvSpPr txBox="1"/>
          <p:nvPr/>
        </p:nvSpPr>
        <p:spPr>
          <a:xfrm>
            <a:off x="114074" y="64548"/>
            <a:ext cx="6000976" cy="369332"/>
          </a:xfrm>
          <a:prstGeom prst="rect">
            <a:avLst/>
          </a:prstGeom>
          <a:solidFill>
            <a:schemeClr val="tx1"/>
          </a:solidFill>
        </p:spPr>
        <p:style>
          <a:lnRef idx="2">
            <a:schemeClr val="accent5">
              <a:shade val="15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FFFF66"/>
                </a:solidFill>
                <a:effectLst>
                  <a:outerShdw blurRad="38100" dist="38100" dir="2700000" algn="tl">
                    <a:srgbClr val="000000">
                      <a:alpha val="43137"/>
                    </a:srgbClr>
                  </a:outerShdw>
                </a:effectLst>
                <a:uLnTx/>
                <a:uFillTx/>
                <a:latin typeface="Aptos" panose="02110004020202020204"/>
                <a:ea typeface="+mn-ea"/>
                <a:cs typeface="+mn-cs"/>
              </a:rPr>
              <a:t>Capítulo 10: “Los dos lenguajes de la providencia” </a:t>
            </a:r>
          </a:p>
        </p:txBody>
      </p:sp>
      <p:sp>
        <p:nvSpPr>
          <p:cNvPr id="5" name="CuadroTexto 4">
            <a:extLst>
              <a:ext uri="{FF2B5EF4-FFF2-40B4-BE49-F238E27FC236}">
                <a16:creationId xmlns:a16="http://schemas.microsoft.com/office/drawing/2014/main" id="{E2DE681F-87FB-A7E3-A30E-37790C5F2C6D}"/>
              </a:ext>
            </a:extLst>
          </p:cNvPr>
          <p:cNvSpPr txBox="1"/>
          <p:nvPr/>
        </p:nvSpPr>
        <p:spPr>
          <a:xfrm>
            <a:off x="-1" y="1070682"/>
            <a:ext cx="6419851" cy="1714380"/>
          </a:xfrm>
          <a:prstGeom prst="rect">
            <a:avLst/>
          </a:prstGeom>
          <a:noFill/>
        </p:spPr>
        <p:txBody>
          <a:bodyPr wrap="square">
            <a:spAutoFit/>
          </a:bodyPr>
          <a:lstStyle/>
          <a:p>
            <a:pPr marL="266700" indent="-266700">
              <a:lnSpc>
                <a:spcPct val="150000"/>
              </a:lnSpc>
              <a:buFont typeface="+mj-lt"/>
              <a:buAutoNum type="arabicPeriod"/>
            </a:pPr>
            <a:r>
              <a:rPr lang="es-ES" b="1" dirty="0"/>
              <a:t>La naturaleza habla sin cesar a nuestros sentidos.</a:t>
            </a:r>
          </a:p>
          <a:p>
            <a:pPr marL="266700" indent="-266700">
              <a:lnSpc>
                <a:spcPct val="150000"/>
              </a:lnSpc>
              <a:buFont typeface="+mj-lt"/>
              <a:buAutoNum type="arabicPeriod"/>
            </a:pPr>
            <a:r>
              <a:rPr lang="es-ES" b="1" dirty="0"/>
              <a:t>Dios nos habla mediante sus obras providenciales</a:t>
            </a:r>
          </a:p>
          <a:p>
            <a:pPr marL="266700" indent="-266700">
              <a:lnSpc>
                <a:spcPct val="150000"/>
              </a:lnSpc>
              <a:buFont typeface="+mj-lt"/>
              <a:buAutoNum type="arabicPeriod"/>
            </a:pPr>
            <a:r>
              <a:rPr lang="es-ES" b="1" dirty="0"/>
              <a:t>Mediante la influencia de su Espíritu Santo en el corazón. </a:t>
            </a:r>
          </a:p>
          <a:p>
            <a:pPr marL="266700" indent="-266700">
              <a:lnSpc>
                <a:spcPct val="150000"/>
              </a:lnSpc>
              <a:buFont typeface="+mj-lt"/>
              <a:buAutoNum type="arabicPeriod"/>
            </a:pPr>
            <a:r>
              <a:rPr lang="es-ES" b="1" dirty="0"/>
              <a:t>Dios nos habla también en su Palabra.</a:t>
            </a:r>
          </a:p>
        </p:txBody>
      </p:sp>
      <p:sp>
        <p:nvSpPr>
          <p:cNvPr id="8" name="CuadroTexto 7">
            <a:extLst>
              <a:ext uri="{FF2B5EF4-FFF2-40B4-BE49-F238E27FC236}">
                <a16:creationId xmlns:a16="http://schemas.microsoft.com/office/drawing/2014/main" id="{63CF03F9-507D-1E28-30A3-379DBBF7FF9F}"/>
              </a:ext>
            </a:extLst>
          </p:cNvPr>
          <p:cNvSpPr txBox="1"/>
          <p:nvPr/>
        </p:nvSpPr>
        <p:spPr>
          <a:xfrm>
            <a:off x="2381408" y="3625454"/>
            <a:ext cx="9715568" cy="1754326"/>
          </a:xfrm>
          <a:prstGeom prst="rect">
            <a:avLst/>
          </a:prstGeom>
          <a:noFill/>
        </p:spPr>
        <p:txBody>
          <a:bodyPr wrap="square">
            <a:spAutoFit/>
          </a:bodyPr>
          <a:lstStyle/>
          <a:p>
            <a:r>
              <a:rPr lang="es-ES" b="1" dirty="0"/>
              <a:t>El corazón que esté preparado quedará impresionado por el amor y la gloria de Dios según los revelan las obras de sus manos. El oído atento puede escuchar y entender las comunicaciones de Dios por las cosas de la naturaleza. Los verdes campos, los elevados árboles, los capullos y las flores, la nubecilla que pasa, la lluvia que cae, el arroyo que murmura, las glorias de los cielos, hablan a nuestro corazón y nos invitan a conocer a Aquel que lo hizo todo.</a:t>
            </a:r>
          </a:p>
        </p:txBody>
      </p:sp>
      <p:pic>
        <p:nvPicPr>
          <p:cNvPr id="10" name="Imagen 9" descr="Forma, Polígono&#10;&#10;El contenido generado por IA puede ser incorrecto.">
            <a:extLst>
              <a:ext uri="{FF2B5EF4-FFF2-40B4-BE49-F238E27FC236}">
                <a16:creationId xmlns:a16="http://schemas.microsoft.com/office/drawing/2014/main" id="{ADF2A909-6A04-3080-316C-DABCAB54F1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825" y="559806"/>
            <a:ext cx="552450" cy="470493"/>
          </a:xfrm>
          <a:prstGeom prst="rect">
            <a:avLst/>
          </a:prstGeom>
        </p:spPr>
      </p:pic>
      <p:sp>
        <p:nvSpPr>
          <p:cNvPr id="13" name="CuadroTexto 12">
            <a:extLst>
              <a:ext uri="{FF2B5EF4-FFF2-40B4-BE49-F238E27FC236}">
                <a16:creationId xmlns:a16="http://schemas.microsoft.com/office/drawing/2014/main" id="{308B5F62-2292-E622-FFCD-C83E919D17A6}"/>
              </a:ext>
            </a:extLst>
          </p:cNvPr>
          <p:cNvSpPr txBox="1"/>
          <p:nvPr/>
        </p:nvSpPr>
        <p:spPr>
          <a:xfrm>
            <a:off x="752476" y="591790"/>
            <a:ext cx="5153024" cy="369332"/>
          </a:xfrm>
          <a:prstGeom prst="rect">
            <a:avLst/>
          </a:prstGeom>
          <a:noFill/>
        </p:spPr>
        <p:txBody>
          <a:bodyPr wrap="square">
            <a:spAutoFit/>
          </a:bodyPr>
          <a:lstStyle/>
          <a:p>
            <a:r>
              <a:rPr lang="es-ES" b="1" dirty="0"/>
              <a:t>¿De qué cuatro formas Dios nos habla hoy día?</a:t>
            </a:r>
            <a:endParaRPr lang="es-ES" dirty="0"/>
          </a:p>
        </p:txBody>
      </p:sp>
      <p:sp>
        <p:nvSpPr>
          <p:cNvPr id="14" name="CuadroTexto 13">
            <a:extLst>
              <a:ext uri="{FF2B5EF4-FFF2-40B4-BE49-F238E27FC236}">
                <a16:creationId xmlns:a16="http://schemas.microsoft.com/office/drawing/2014/main" id="{EAF577F7-BE82-9250-D0DD-D8B49D99CEDD}"/>
              </a:ext>
            </a:extLst>
          </p:cNvPr>
          <p:cNvSpPr txBox="1"/>
          <p:nvPr/>
        </p:nvSpPr>
        <p:spPr>
          <a:xfrm>
            <a:off x="123825" y="582783"/>
            <a:ext cx="504825" cy="400110"/>
          </a:xfrm>
          <a:prstGeom prst="rect">
            <a:avLst/>
          </a:prstGeom>
          <a:noFill/>
        </p:spPr>
        <p:txBody>
          <a:bodyPr wrap="square" rtlCol="0">
            <a:spAutoFit/>
          </a:bodyPr>
          <a:lstStyle/>
          <a:p>
            <a:pPr algn="ctr"/>
            <a:r>
              <a:rPr lang="es-ES" sz="2000" b="1" dirty="0"/>
              <a:t>1</a:t>
            </a:r>
          </a:p>
        </p:txBody>
      </p:sp>
      <p:pic>
        <p:nvPicPr>
          <p:cNvPr id="16" name="Imagen 15">
            <a:extLst>
              <a:ext uri="{FF2B5EF4-FFF2-40B4-BE49-F238E27FC236}">
                <a16:creationId xmlns:a16="http://schemas.microsoft.com/office/drawing/2014/main" id="{4A7775F2-D9E5-ECE7-A1C8-7149719A5A6A}"/>
              </a:ext>
            </a:extLst>
          </p:cNvPr>
          <p:cNvPicPr>
            <a:picLocks noChangeAspect="1"/>
          </p:cNvPicPr>
          <p:nvPr/>
        </p:nvPicPr>
        <p:blipFill>
          <a:blip r:embed="rId5"/>
          <a:stretch>
            <a:fillRect/>
          </a:stretch>
        </p:blipFill>
        <p:spPr>
          <a:xfrm rot="5400000">
            <a:off x="5846649" y="749439"/>
            <a:ext cx="237699" cy="119997"/>
          </a:xfrm>
          <a:prstGeom prst="rect">
            <a:avLst/>
          </a:prstGeom>
        </p:spPr>
      </p:pic>
      <p:pic>
        <p:nvPicPr>
          <p:cNvPr id="18" name="Imagen 17" descr="Forma, Polígono&#10;&#10;El contenido generado por IA puede ser incorrecto.">
            <a:extLst>
              <a:ext uri="{FF2B5EF4-FFF2-40B4-BE49-F238E27FC236}">
                <a16:creationId xmlns:a16="http://schemas.microsoft.com/office/drawing/2014/main" id="{DE468335-4E2B-85E8-7BCD-39B5C660B6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37679" y="3154961"/>
            <a:ext cx="553749" cy="471600"/>
          </a:xfrm>
          <a:prstGeom prst="rect">
            <a:avLst/>
          </a:prstGeom>
        </p:spPr>
      </p:pic>
      <p:pic>
        <p:nvPicPr>
          <p:cNvPr id="21" name="Imagen 20">
            <a:extLst>
              <a:ext uri="{FF2B5EF4-FFF2-40B4-BE49-F238E27FC236}">
                <a16:creationId xmlns:a16="http://schemas.microsoft.com/office/drawing/2014/main" id="{83961F36-B46A-62F6-7BF7-F6815B30FE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76978" y="3267081"/>
            <a:ext cx="119998" cy="235801"/>
          </a:xfrm>
          <a:prstGeom prst="rect">
            <a:avLst/>
          </a:prstGeom>
        </p:spPr>
      </p:pic>
      <p:sp>
        <p:nvSpPr>
          <p:cNvPr id="22" name="CuadroTexto 21">
            <a:extLst>
              <a:ext uri="{FF2B5EF4-FFF2-40B4-BE49-F238E27FC236}">
                <a16:creationId xmlns:a16="http://schemas.microsoft.com/office/drawing/2014/main" id="{972731DB-5FC8-7467-1B76-42E7A31ACFA2}"/>
              </a:ext>
            </a:extLst>
          </p:cNvPr>
          <p:cNvSpPr txBox="1"/>
          <p:nvPr/>
        </p:nvSpPr>
        <p:spPr>
          <a:xfrm>
            <a:off x="2361490" y="3180835"/>
            <a:ext cx="504825" cy="400110"/>
          </a:xfrm>
          <a:prstGeom prst="rect">
            <a:avLst/>
          </a:prstGeom>
          <a:noFill/>
        </p:spPr>
        <p:txBody>
          <a:bodyPr wrap="square" rtlCol="0">
            <a:spAutoFit/>
          </a:bodyPr>
          <a:lstStyle/>
          <a:p>
            <a:pPr algn="ctr"/>
            <a:r>
              <a:rPr lang="es-ES" sz="2000" b="1" dirty="0"/>
              <a:t>2</a:t>
            </a:r>
          </a:p>
        </p:txBody>
      </p:sp>
      <p:sp>
        <p:nvSpPr>
          <p:cNvPr id="6" name="CuadroTexto 5">
            <a:extLst>
              <a:ext uri="{FF2B5EF4-FFF2-40B4-BE49-F238E27FC236}">
                <a16:creationId xmlns:a16="http://schemas.microsoft.com/office/drawing/2014/main" id="{D3549027-9754-1979-AF4A-9B730D2F8B1D}"/>
              </a:ext>
            </a:extLst>
          </p:cNvPr>
          <p:cNvSpPr txBox="1"/>
          <p:nvPr/>
        </p:nvSpPr>
        <p:spPr>
          <a:xfrm>
            <a:off x="2915239" y="3192010"/>
            <a:ext cx="9055037" cy="369332"/>
          </a:xfrm>
          <a:prstGeom prst="rect">
            <a:avLst/>
          </a:prstGeom>
          <a:noFill/>
        </p:spPr>
        <p:txBody>
          <a:bodyPr wrap="square">
            <a:spAutoFit/>
          </a:bodyPr>
          <a:lstStyle/>
          <a:p>
            <a:r>
              <a:rPr lang="es-ES" b="1" dirty="0"/>
              <a:t>¿Por qué es la naturaleza una de las formas más eficaces de enseñarnos al Salvador? </a:t>
            </a:r>
          </a:p>
        </p:txBody>
      </p:sp>
      <p:pic>
        <p:nvPicPr>
          <p:cNvPr id="9" name="Imagen 8" descr="Un río al lado de una montaña&#10;&#10;El contenido generado por IA puede ser incorrecto.">
            <a:extLst>
              <a:ext uri="{FF2B5EF4-FFF2-40B4-BE49-F238E27FC236}">
                <a16:creationId xmlns:a16="http://schemas.microsoft.com/office/drawing/2014/main" id="{4745C624-B947-B233-24A5-3FA3BA85C7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51145" y="229679"/>
            <a:ext cx="2528777" cy="1462886"/>
          </a:xfrm>
          <a:prstGeom prst="rect">
            <a:avLst/>
          </a:prstGeom>
          <a:ln w="19050" cap="sq">
            <a:solidFill>
              <a:srgbClr val="09B462"/>
            </a:solidFill>
            <a:prstDash val="solid"/>
            <a:miter lim="800000"/>
          </a:ln>
          <a:effectLst>
            <a:outerShdw blurRad="50800" dist="38100" dir="2700000" algn="tl" rotWithShape="0">
              <a:srgbClr val="000000">
                <a:alpha val="43000"/>
              </a:srgbClr>
            </a:outerShdw>
          </a:effectLst>
        </p:spPr>
      </p:pic>
      <p:pic>
        <p:nvPicPr>
          <p:cNvPr id="15" name="Imagen 14" descr="Un grupo de personas disfrazadas&#10;&#10;El contenido generado por IA puede ser incorrecto.">
            <a:extLst>
              <a:ext uri="{FF2B5EF4-FFF2-40B4-BE49-F238E27FC236}">
                <a16:creationId xmlns:a16="http://schemas.microsoft.com/office/drawing/2014/main" id="{3691E7B4-C7F5-1011-EC11-E390808C4B4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57899" y="467998"/>
            <a:ext cx="1649284" cy="2165362"/>
          </a:xfrm>
          <a:prstGeom prst="rect">
            <a:avLst/>
          </a:prstGeom>
          <a:ln w="19050" cap="sq">
            <a:solidFill>
              <a:srgbClr val="09B462"/>
            </a:solidFill>
            <a:prstDash val="solid"/>
            <a:miter lim="800000"/>
          </a:ln>
          <a:effectLst>
            <a:outerShdw blurRad="50800" dist="38100" dir="2700000" algn="tl" rotWithShape="0">
              <a:srgbClr val="000000">
                <a:alpha val="43000"/>
              </a:srgbClr>
            </a:outerShdw>
          </a:effectLst>
        </p:spPr>
      </p:pic>
      <p:pic>
        <p:nvPicPr>
          <p:cNvPr id="26" name="Imagen 25" descr="Imagen que contiene pequeño, tabla, cuarto, escritorio&#10;&#10;El contenido generado por IA puede ser incorrecto.">
            <a:extLst>
              <a:ext uri="{FF2B5EF4-FFF2-40B4-BE49-F238E27FC236}">
                <a16:creationId xmlns:a16="http://schemas.microsoft.com/office/drawing/2014/main" id="{91DEFA8D-9386-76DD-C7F0-5381EA7C07D8}"/>
              </a:ext>
            </a:extLst>
          </p:cNvPr>
          <p:cNvPicPr>
            <a:picLocks noChangeAspect="1"/>
          </p:cNvPicPr>
          <p:nvPr/>
        </p:nvPicPr>
        <p:blipFill>
          <a:blip r:embed="rId10">
            <a:extLst>
              <a:ext uri="{28A0092B-C50C-407E-A947-70E740481C1C}">
                <a14:useLocalDpi xmlns:a14="http://schemas.microsoft.com/office/drawing/2010/main" val="0"/>
              </a:ext>
            </a:extLst>
          </a:blip>
          <a:srcRect l="14258" t="23125" r="13789" b="18333"/>
          <a:stretch>
            <a:fillRect/>
          </a:stretch>
        </p:blipFill>
        <p:spPr>
          <a:xfrm>
            <a:off x="7842312" y="1804685"/>
            <a:ext cx="2528776" cy="1157306"/>
          </a:xfrm>
          <a:prstGeom prst="rect">
            <a:avLst/>
          </a:prstGeom>
          <a:ln w="19050" cap="sq">
            <a:solidFill>
              <a:srgbClr val="09B462"/>
            </a:solidFill>
            <a:prstDash val="solid"/>
            <a:miter lim="800000"/>
          </a:ln>
          <a:effectLst>
            <a:outerShdw blurRad="50800" dist="38100" dir="2700000" algn="tl" rotWithShape="0">
              <a:srgbClr val="000000">
                <a:alpha val="43000"/>
              </a:srgbClr>
            </a:outerShdw>
          </a:effectLst>
        </p:spPr>
      </p:pic>
      <p:pic>
        <p:nvPicPr>
          <p:cNvPr id="28" name="Imagen 27" descr="Imagen que contiene persona, parado, mujer, viendo&#10;&#10;El contenido generado por IA puede ser incorrecto.">
            <a:extLst>
              <a:ext uri="{FF2B5EF4-FFF2-40B4-BE49-F238E27FC236}">
                <a16:creationId xmlns:a16="http://schemas.microsoft.com/office/drawing/2014/main" id="{4497A18A-B8C1-3177-BD7D-525926237FD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25417" y="501637"/>
            <a:ext cx="1443575" cy="2165363"/>
          </a:xfrm>
          <a:prstGeom prst="rect">
            <a:avLst/>
          </a:prstGeom>
          <a:ln w="19050" cap="sq">
            <a:solidFill>
              <a:srgbClr val="09B462"/>
            </a:solidFill>
            <a:prstDash val="solid"/>
            <a:miter lim="800000"/>
          </a:ln>
          <a:effectLst>
            <a:outerShdw blurRad="50800" dist="38100" dir="2700000" algn="tl" rotWithShape="0">
              <a:srgbClr val="000000">
                <a:alpha val="43000"/>
              </a:srgbClr>
            </a:outerShdw>
          </a:effectLst>
        </p:spPr>
      </p:pic>
      <p:pic>
        <p:nvPicPr>
          <p:cNvPr id="30" name="Imagen 29" descr="Una flor morada&#10;&#10;El contenido generado por IA puede ser incorrecto.">
            <a:extLst>
              <a:ext uri="{FF2B5EF4-FFF2-40B4-BE49-F238E27FC236}">
                <a16:creationId xmlns:a16="http://schemas.microsoft.com/office/drawing/2014/main" id="{3152BE7B-368D-41E2-1DA4-8CE8CA9DD80B}"/>
              </a:ext>
            </a:extLst>
          </p:cNvPr>
          <p:cNvPicPr>
            <a:picLocks noChangeAspect="1"/>
          </p:cNvPicPr>
          <p:nvPr/>
        </p:nvPicPr>
        <p:blipFill>
          <a:blip r:embed="rId12">
            <a:extLst>
              <a:ext uri="{28A0092B-C50C-407E-A947-70E740481C1C}">
                <a14:useLocalDpi xmlns:a14="http://schemas.microsoft.com/office/drawing/2010/main" val="0"/>
              </a:ext>
            </a:extLst>
          </a:blip>
          <a:srcRect l="6772" t="24554" r="4528" b="22047"/>
          <a:stretch>
            <a:fillRect/>
          </a:stretch>
        </p:blipFill>
        <p:spPr>
          <a:xfrm>
            <a:off x="2381407" y="5376659"/>
            <a:ext cx="1323817" cy="1416794"/>
          </a:xfrm>
          <a:prstGeom prst="rect">
            <a:avLst/>
          </a:prstGeom>
          <a:ln w="12700" cap="sq">
            <a:solidFill>
              <a:srgbClr val="38DDD6"/>
            </a:solidFill>
            <a:prstDash val="solid"/>
            <a:miter lim="800000"/>
          </a:ln>
          <a:effectLst>
            <a:outerShdw blurRad="50800" dist="38100" dir="2700000" algn="tl" rotWithShape="0">
              <a:srgbClr val="000000">
                <a:alpha val="43000"/>
              </a:srgbClr>
            </a:outerShdw>
          </a:effectLst>
        </p:spPr>
      </p:pic>
      <p:pic>
        <p:nvPicPr>
          <p:cNvPr id="32" name="Imagen 31" descr="Imagen que contiene estrella, objeto&#10;&#10;El contenido generado por IA puede ser incorrecto.">
            <a:extLst>
              <a:ext uri="{FF2B5EF4-FFF2-40B4-BE49-F238E27FC236}">
                <a16:creationId xmlns:a16="http://schemas.microsoft.com/office/drawing/2014/main" id="{4FC54A1A-3713-68E2-E912-8E26CB1916C2}"/>
              </a:ext>
            </a:extLst>
          </p:cNvPr>
          <p:cNvPicPr>
            <a:picLocks noChangeAspect="1"/>
          </p:cNvPicPr>
          <p:nvPr/>
        </p:nvPicPr>
        <p:blipFill rotWithShape="1">
          <a:blip r:embed="rId13">
            <a:extLst>
              <a:ext uri="{28A0092B-C50C-407E-A947-70E740481C1C}">
                <a14:useLocalDpi xmlns:a14="http://schemas.microsoft.com/office/drawing/2010/main" val="0"/>
              </a:ext>
            </a:extLst>
          </a:blip>
          <a:srcRect l="2561" t="16087" b="16087"/>
          <a:stretch>
            <a:fillRect/>
          </a:stretch>
        </p:blipFill>
        <p:spPr>
          <a:xfrm>
            <a:off x="7939035" y="5139876"/>
            <a:ext cx="4157941" cy="1653576"/>
          </a:xfrm>
          <a:prstGeom prst="rect">
            <a:avLst/>
          </a:prstGeom>
          <a:ln w="12700" cap="sq">
            <a:solidFill>
              <a:srgbClr val="38DDD6"/>
            </a:solidFill>
            <a:prstDash val="solid"/>
            <a:miter lim="800000"/>
          </a:ln>
          <a:effectLst>
            <a:outerShdw blurRad="50800" dist="38100" dir="2700000" algn="tl" rotWithShape="0">
              <a:srgbClr val="000000">
                <a:alpha val="43000"/>
              </a:srgbClr>
            </a:outerShdw>
          </a:effectLst>
        </p:spPr>
      </p:pic>
      <p:pic>
        <p:nvPicPr>
          <p:cNvPr id="34" name="Imagen 33" descr="Un río al lado de un lago&#10;&#10;El contenido generado por IA puede ser incorrecto.">
            <a:extLst>
              <a:ext uri="{FF2B5EF4-FFF2-40B4-BE49-F238E27FC236}">
                <a16:creationId xmlns:a16="http://schemas.microsoft.com/office/drawing/2014/main" id="{0B61E35B-B487-B6AE-43E0-39E89FEF8A1F}"/>
              </a:ext>
            </a:extLst>
          </p:cNvPr>
          <p:cNvPicPr>
            <a:picLocks noChangeAspect="1"/>
          </p:cNvPicPr>
          <p:nvPr/>
        </p:nvPicPr>
        <p:blipFill rotWithShape="1">
          <a:blip r:embed="rId14">
            <a:extLst>
              <a:ext uri="{28A0092B-C50C-407E-A947-70E740481C1C}">
                <a14:useLocalDpi xmlns:a14="http://schemas.microsoft.com/office/drawing/2010/main" val="0"/>
              </a:ext>
            </a:extLst>
          </a:blip>
          <a:srcRect l="7766" r="7766"/>
          <a:stretch>
            <a:fillRect/>
          </a:stretch>
        </p:blipFill>
        <p:spPr>
          <a:xfrm>
            <a:off x="92515" y="2898814"/>
            <a:ext cx="2193145" cy="3894638"/>
          </a:xfrm>
          <a:prstGeom prst="rect">
            <a:avLst/>
          </a:prstGeom>
          <a:ln w="12700" cap="sq">
            <a:solidFill>
              <a:srgbClr val="38DDD6"/>
            </a:solidFill>
            <a:prstDash val="solid"/>
            <a:miter lim="800000"/>
          </a:ln>
          <a:effectLst>
            <a:outerShdw blurRad="50800" dist="38100" dir="2700000" algn="tl" rotWithShape="0">
              <a:srgbClr val="000000">
                <a:alpha val="43000"/>
              </a:srgbClr>
            </a:outerShdw>
          </a:effectLst>
        </p:spPr>
      </p:pic>
      <p:pic>
        <p:nvPicPr>
          <p:cNvPr id="36" name="Imagen 35" descr="Un pájaro parado en una rama&#10;&#10;El contenido generado por IA puede ser incorrecto.">
            <a:extLst>
              <a:ext uri="{FF2B5EF4-FFF2-40B4-BE49-F238E27FC236}">
                <a16:creationId xmlns:a16="http://schemas.microsoft.com/office/drawing/2014/main" id="{E5D50664-7BF3-A017-EC9B-7654F13A3873}"/>
              </a:ext>
            </a:extLst>
          </p:cNvPr>
          <p:cNvPicPr>
            <a:picLocks noChangeAspect="1"/>
          </p:cNvPicPr>
          <p:nvPr/>
        </p:nvPicPr>
        <p:blipFill>
          <a:blip r:embed="rId15">
            <a:extLst>
              <a:ext uri="{28A0092B-C50C-407E-A947-70E740481C1C}">
                <a14:useLocalDpi xmlns:a14="http://schemas.microsoft.com/office/drawing/2010/main" val="0"/>
              </a:ext>
            </a:extLst>
          </a:blip>
          <a:srcRect t="30001" b="21599"/>
          <a:stretch>
            <a:fillRect/>
          </a:stretch>
        </p:blipFill>
        <p:spPr>
          <a:xfrm>
            <a:off x="3759744" y="5375566"/>
            <a:ext cx="1945731" cy="1417886"/>
          </a:xfrm>
          <a:prstGeom prst="rect">
            <a:avLst/>
          </a:prstGeom>
          <a:ln w="12700" cap="sq">
            <a:solidFill>
              <a:srgbClr val="38DDD6"/>
            </a:solidFill>
            <a:prstDash val="solid"/>
            <a:miter lim="800000"/>
          </a:ln>
          <a:effectLst>
            <a:outerShdw blurRad="50800" dist="38100" dir="2700000" algn="tl" rotWithShape="0">
              <a:srgbClr val="000000">
                <a:alpha val="43000"/>
              </a:srgbClr>
            </a:outerShdw>
          </a:effectLst>
        </p:spPr>
      </p:pic>
      <p:pic>
        <p:nvPicPr>
          <p:cNvPr id="38" name="Imagen 37" descr="Un dibujo de un árbol&#10;&#10;El contenido generado por IA puede ser incorrecto.">
            <a:extLst>
              <a:ext uri="{FF2B5EF4-FFF2-40B4-BE49-F238E27FC236}">
                <a16:creationId xmlns:a16="http://schemas.microsoft.com/office/drawing/2014/main" id="{611BD2AF-9B82-12BD-10CD-39879712BB5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759995" y="5375566"/>
            <a:ext cx="2124520" cy="1417886"/>
          </a:xfrm>
          <a:prstGeom prst="rect">
            <a:avLst/>
          </a:prstGeom>
          <a:ln w="12700" cap="sq">
            <a:solidFill>
              <a:srgbClr val="38DDD6"/>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105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anim calcmode="lin" valueType="num">
                                      <p:cBhvr>
                                        <p:cTn id="8" dur="750" fill="hold"/>
                                        <p:tgtEl>
                                          <p:spTgt spid="10"/>
                                        </p:tgtEl>
                                        <p:attrNameLst>
                                          <p:attrName>ppt_w</p:attrName>
                                        </p:attrNameLst>
                                      </p:cBhvr>
                                      <p:tavLst>
                                        <p:tav tm="0" fmla="#ppt_w*sin(2.5*pi*$)">
                                          <p:val>
                                            <p:fltVal val="0"/>
                                          </p:val>
                                        </p:tav>
                                        <p:tav tm="100000">
                                          <p:val>
                                            <p:fltVal val="1"/>
                                          </p:val>
                                        </p:tav>
                                      </p:tavLst>
                                    </p:anim>
                                    <p:anim calcmode="lin" valueType="num">
                                      <p:cBhvr>
                                        <p:cTn id="9" dur="750" fill="hold"/>
                                        <p:tgtEl>
                                          <p:spTgt spid="10"/>
                                        </p:tgtEl>
                                        <p:attrNameLst>
                                          <p:attrName>ppt_h</p:attrName>
                                        </p:attrNameLst>
                                      </p:cBhvr>
                                      <p:tavLst>
                                        <p:tav tm="0">
                                          <p:val>
                                            <p:strVal val="#ppt_h"/>
                                          </p:val>
                                        </p:tav>
                                        <p:tav tm="100000">
                                          <p:val>
                                            <p:strVal val="#ppt_h"/>
                                          </p:val>
                                        </p:tav>
                                      </p:tavLst>
                                    </p:anim>
                                  </p:childTnLst>
                                </p:cTn>
                              </p:par>
                            </p:childTnLst>
                          </p:cTn>
                        </p:par>
                        <p:par>
                          <p:cTn id="10" fill="hold">
                            <p:stCondLst>
                              <p:cond delay="750"/>
                            </p:stCondLst>
                            <p:childTnLst>
                              <p:par>
                                <p:cTn id="11" presetID="53"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par>
                          <p:cTn id="16" fill="hold">
                            <p:stCondLst>
                              <p:cond delay="1250"/>
                            </p:stCondLst>
                            <p:childTnLst>
                              <p:par>
                                <p:cTn id="17" presetID="2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par>
                          <p:cTn id="20" fill="hold">
                            <p:stCondLst>
                              <p:cond delay="1750"/>
                            </p:stCondLst>
                            <p:childTnLst>
                              <p:par>
                                <p:cTn id="21" presetID="22" presetClass="entr" presetSubtype="8"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childTnLst>
                          </p:cTn>
                        </p:par>
                        <p:par>
                          <p:cTn id="24" fill="hold">
                            <p:stCondLst>
                              <p:cond delay="2250"/>
                            </p:stCondLst>
                            <p:childTnLst>
                              <p:par>
                                <p:cTn id="25" presetID="22" presetClass="entr" presetSubtype="8"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1"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0-#ppt_h/2"/>
                                          </p:val>
                                        </p:tav>
                                        <p:tav tm="100000">
                                          <p:val>
                                            <p:strVal val="#ppt_y"/>
                                          </p:val>
                                        </p:tav>
                                      </p:tavLst>
                                    </p:anim>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wipe(left)">
                                      <p:cBhvr>
                                        <p:cTn id="37" dur="500"/>
                                        <p:tgtEl>
                                          <p:spTgt spid="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1+#ppt_w/2"/>
                                          </p:val>
                                        </p:tav>
                                        <p:tav tm="100000">
                                          <p:val>
                                            <p:strVal val="#ppt_x"/>
                                          </p:val>
                                        </p:tav>
                                      </p:tavLst>
                                    </p:anim>
                                    <p:anim calcmode="lin" valueType="num">
                                      <p:cBhvr additive="base">
                                        <p:cTn id="43" dur="500" fill="hold"/>
                                        <p:tgtEl>
                                          <p:spTgt spid="15"/>
                                        </p:tgtEl>
                                        <p:attrNameLst>
                                          <p:attrName>ppt_y</p:attrName>
                                        </p:attrNameLst>
                                      </p:cBhvr>
                                      <p:tavLst>
                                        <p:tav tm="0">
                                          <p:val>
                                            <p:strVal val="#ppt_y"/>
                                          </p:val>
                                        </p:tav>
                                        <p:tav tm="100000">
                                          <p:val>
                                            <p:strVal val="#ppt_y"/>
                                          </p:val>
                                        </p:tav>
                                      </p:tavLst>
                                    </p:anim>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5">
                                            <p:txEl>
                                              <p:pRg st="1" end="1"/>
                                            </p:txEl>
                                          </p:spTgt>
                                        </p:tgtEl>
                                        <p:attrNameLst>
                                          <p:attrName>style.visibility</p:attrName>
                                        </p:attrNameLst>
                                      </p:cBhvr>
                                      <p:to>
                                        <p:strVal val="visible"/>
                                      </p:to>
                                    </p:set>
                                    <p:animEffect transition="in" filter="wipe(left)">
                                      <p:cBhvr>
                                        <p:cTn id="47" dur="500"/>
                                        <p:tgtEl>
                                          <p:spTgt spid="5">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additive="base">
                                        <p:cTn id="52" dur="500" fill="hold"/>
                                        <p:tgtEl>
                                          <p:spTgt spid="28"/>
                                        </p:tgtEl>
                                        <p:attrNameLst>
                                          <p:attrName>ppt_x</p:attrName>
                                        </p:attrNameLst>
                                      </p:cBhvr>
                                      <p:tavLst>
                                        <p:tav tm="0">
                                          <p:val>
                                            <p:strVal val="0-#ppt_w/2"/>
                                          </p:val>
                                        </p:tav>
                                        <p:tav tm="100000">
                                          <p:val>
                                            <p:strVal val="#ppt_x"/>
                                          </p:val>
                                        </p:tav>
                                      </p:tavLst>
                                    </p:anim>
                                    <p:anim calcmode="lin" valueType="num">
                                      <p:cBhvr additive="base">
                                        <p:cTn id="53" dur="500" fill="hold"/>
                                        <p:tgtEl>
                                          <p:spTgt spid="28"/>
                                        </p:tgtEl>
                                        <p:attrNameLst>
                                          <p:attrName>ppt_y</p:attrName>
                                        </p:attrNameLst>
                                      </p:cBhvr>
                                      <p:tavLst>
                                        <p:tav tm="0">
                                          <p:val>
                                            <p:strVal val="#ppt_y"/>
                                          </p:val>
                                        </p:tav>
                                        <p:tav tm="100000">
                                          <p:val>
                                            <p:strVal val="#ppt_y"/>
                                          </p:val>
                                        </p:tav>
                                      </p:tavLst>
                                    </p:anim>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5">
                                            <p:txEl>
                                              <p:pRg st="2" end="2"/>
                                            </p:txEl>
                                          </p:spTgt>
                                        </p:tgtEl>
                                        <p:attrNameLst>
                                          <p:attrName>style.visibility</p:attrName>
                                        </p:attrNameLst>
                                      </p:cBhvr>
                                      <p:to>
                                        <p:strVal val="visible"/>
                                      </p:to>
                                    </p:set>
                                    <p:animEffect transition="in" filter="wipe(left)">
                                      <p:cBhvr>
                                        <p:cTn id="57" dur="500"/>
                                        <p:tgtEl>
                                          <p:spTgt spid="5">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26"/>
                                        </p:tgtEl>
                                        <p:attrNameLst>
                                          <p:attrName>style.visibility</p:attrName>
                                        </p:attrNameLst>
                                      </p:cBhvr>
                                      <p:to>
                                        <p:strVal val="visible"/>
                                      </p:to>
                                    </p:set>
                                    <p:anim calcmode="lin" valueType="num">
                                      <p:cBhvr additive="base">
                                        <p:cTn id="62" dur="500" fill="hold"/>
                                        <p:tgtEl>
                                          <p:spTgt spid="26"/>
                                        </p:tgtEl>
                                        <p:attrNameLst>
                                          <p:attrName>ppt_x</p:attrName>
                                        </p:attrNameLst>
                                      </p:cBhvr>
                                      <p:tavLst>
                                        <p:tav tm="0">
                                          <p:val>
                                            <p:strVal val="#ppt_x"/>
                                          </p:val>
                                        </p:tav>
                                        <p:tav tm="100000">
                                          <p:val>
                                            <p:strVal val="#ppt_x"/>
                                          </p:val>
                                        </p:tav>
                                      </p:tavLst>
                                    </p:anim>
                                    <p:anim calcmode="lin" valueType="num">
                                      <p:cBhvr additive="base">
                                        <p:cTn id="63" dur="500" fill="hold"/>
                                        <p:tgtEl>
                                          <p:spTgt spid="26"/>
                                        </p:tgtEl>
                                        <p:attrNameLst>
                                          <p:attrName>ppt_y</p:attrName>
                                        </p:attrNameLst>
                                      </p:cBhvr>
                                      <p:tavLst>
                                        <p:tav tm="0">
                                          <p:val>
                                            <p:strVal val="1+#ppt_h/2"/>
                                          </p:val>
                                        </p:tav>
                                        <p:tav tm="100000">
                                          <p:val>
                                            <p:strVal val="#ppt_y"/>
                                          </p:val>
                                        </p:tav>
                                      </p:tavLst>
                                    </p:anim>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5">
                                            <p:txEl>
                                              <p:pRg st="3" end="3"/>
                                            </p:txEl>
                                          </p:spTgt>
                                        </p:tgtEl>
                                        <p:attrNameLst>
                                          <p:attrName>style.visibility</p:attrName>
                                        </p:attrNameLst>
                                      </p:cBhvr>
                                      <p:to>
                                        <p:strVal val="visible"/>
                                      </p:to>
                                    </p:set>
                                    <p:animEffect transition="in" filter="wipe(left)">
                                      <p:cBhvr>
                                        <p:cTn id="67" dur="500"/>
                                        <p:tgtEl>
                                          <p:spTgt spid="5">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45" presetClass="entr" presetSubtype="0" fill="hold"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750"/>
                                        <p:tgtEl>
                                          <p:spTgt spid="18"/>
                                        </p:tgtEl>
                                      </p:cBhvr>
                                    </p:animEffect>
                                    <p:anim calcmode="lin" valueType="num">
                                      <p:cBhvr>
                                        <p:cTn id="73" dur="750" fill="hold"/>
                                        <p:tgtEl>
                                          <p:spTgt spid="18"/>
                                        </p:tgtEl>
                                        <p:attrNameLst>
                                          <p:attrName>ppt_w</p:attrName>
                                        </p:attrNameLst>
                                      </p:cBhvr>
                                      <p:tavLst>
                                        <p:tav tm="0" fmla="#ppt_w*sin(2.5*pi*$)">
                                          <p:val>
                                            <p:fltVal val="0"/>
                                          </p:val>
                                        </p:tav>
                                        <p:tav tm="100000">
                                          <p:val>
                                            <p:fltVal val="1"/>
                                          </p:val>
                                        </p:tav>
                                      </p:tavLst>
                                    </p:anim>
                                    <p:anim calcmode="lin" valueType="num">
                                      <p:cBhvr>
                                        <p:cTn id="74" dur="750" fill="hold"/>
                                        <p:tgtEl>
                                          <p:spTgt spid="18"/>
                                        </p:tgtEl>
                                        <p:attrNameLst>
                                          <p:attrName>ppt_h</p:attrName>
                                        </p:attrNameLst>
                                      </p:cBhvr>
                                      <p:tavLst>
                                        <p:tav tm="0">
                                          <p:val>
                                            <p:strVal val="#ppt_h"/>
                                          </p:val>
                                        </p:tav>
                                        <p:tav tm="100000">
                                          <p:val>
                                            <p:strVal val="#ppt_h"/>
                                          </p:val>
                                        </p:tav>
                                      </p:tavLst>
                                    </p:anim>
                                  </p:childTnLst>
                                </p:cTn>
                              </p:par>
                            </p:childTnLst>
                          </p:cTn>
                        </p:par>
                        <p:par>
                          <p:cTn id="75" fill="hold">
                            <p:stCondLst>
                              <p:cond delay="750"/>
                            </p:stCondLst>
                            <p:childTnLst>
                              <p:par>
                                <p:cTn id="76" presetID="53" presetClass="entr" presetSubtype="16" fill="hold" grpId="0" nodeType="after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p:cTn id="78" dur="500" fill="hold"/>
                                        <p:tgtEl>
                                          <p:spTgt spid="22"/>
                                        </p:tgtEl>
                                        <p:attrNameLst>
                                          <p:attrName>ppt_w</p:attrName>
                                        </p:attrNameLst>
                                      </p:cBhvr>
                                      <p:tavLst>
                                        <p:tav tm="0">
                                          <p:val>
                                            <p:fltVal val="0"/>
                                          </p:val>
                                        </p:tav>
                                        <p:tav tm="100000">
                                          <p:val>
                                            <p:strVal val="#ppt_w"/>
                                          </p:val>
                                        </p:tav>
                                      </p:tavLst>
                                    </p:anim>
                                    <p:anim calcmode="lin" valueType="num">
                                      <p:cBhvr>
                                        <p:cTn id="79" dur="500" fill="hold"/>
                                        <p:tgtEl>
                                          <p:spTgt spid="22"/>
                                        </p:tgtEl>
                                        <p:attrNameLst>
                                          <p:attrName>ppt_h</p:attrName>
                                        </p:attrNameLst>
                                      </p:cBhvr>
                                      <p:tavLst>
                                        <p:tav tm="0">
                                          <p:val>
                                            <p:fltVal val="0"/>
                                          </p:val>
                                        </p:tav>
                                        <p:tav tm="100000">
                                          <p:val>
                                            <p:strVal val="#ppt_h"/>
                                          </p:val>
                                        </p:tav>
                                      </p:tavLst>
                                    </p:anim>
                                    <p:animEffect transition="in" filter="fade">
                                      <p:cBhvr>
                                        <p:cTn id="80" dur="500"/>
                                        <p:tgtEl>
                                          <p:spTgt spid="22"/>
                                        </p:tgtEl>
                                      </p:cBhvr>
                                    </p:animEffect>
                                  </p:childTnLst>
                                </p:cTn>
                              </p:par>
                            </p:childTnLst>
                          </p:cTn>
                        </p:par>
                        <p:par>
                          <p:cTn id="81" fill="hold">
                            <p:stCondLst>
                              <p:cond delay="1250"/>
                            </p:stCondLst>
                            <p:childTnLst>
                              <p:par>
                                <p:cTn id="82" presetID="22" presetClass="entr" presetSubtype="8" fill="hold" grpId="0" nodeType="afterEffect">
                                  <p:stCondLst>
                                    <p:cond delay="0"/>
                                  </p:stCondLst>
                                  <p:childTnLst>
                                    <p:set>
                                      <p:cBhvr>
                                        <p:cTn id="83" dur="1" fill="hold">
                                          <p:stCondLst>
                                            <p:cond delay="0"/>
                                          </p:stCondLst>
                                        </p:cTn>
                                        <p:tgtEl>
                                          <p:spTgt spid="19"/>
                                        </p:tgtEl>
                                        <p:attrNameLst>
                                          <p:attrName>style.visibility</p:attrName>
                                        </p:attrNameLst>
                                      </p:cBhvr>
                                      <p:to>
                                        <p:strVal val="visible"/>
                                      </p:to>
                                    </p:set>
                                    <p:animEffect transition="in" filter="wipe(left)">
                                      <p:cBhvr>
                                        <p:cTn id="84" dur="500"/>
                                        <p:tgtEl>
                                          <p:spTgt spid="19"/>
                                        </p:tgtEl>
                                      </p:cBhvr>
                                    </p:animEffect>
                                  </p:childTnLst>
                                </p:cTn>
                              </p:par>
                            </p:childTnLst>
                          </p:cTn>
                        </p:par>
                        <p:par>
                          <p:cTn id="85" fill="hold">
                            <p:stCondLst>
                              <p:cond delay="2250"/>
                            </p:stCondLst>
                            <p:childTnLst>
                              <p:par>
                                <p:cTn id="86" presetID="22" presetClass="entr" presetSubtype="8" fill="hold" grpId="0" nodeType="afterEffect">
                                  <p:stCondLst>
                                    <p:cond delay="0"/>
                                  </p:stCondLst>
                                  <p:childTnLst>
                                    <p:set>
                                      <p:cBhvr>
                                        <p:cTn id="87" dur="1" fill="hold">
                                          <p:stCondLst>
                                            <p:cond delay="0"/>
                                          </p:stCondLst>
                                        </p:cTn>
                                        <p:tgtEl>
                                          <p:spTgt spid="6"/>
                                        </p:tgtEl>
                                        <p:attrNameLst>
                                          <p:attrName>style.visibility</p:attrName>
                                        </p:attrNameLst>
                                      </p:cBhvr>
                                      <p:to>
                                        <p:strVal val="visible"/>
                                      </p:to>
                                    </p:set>
                                    <p:animEffect transition="in" filter="wipe(left)">
                                      <p:cBhvr>
                                        <p:cTn id="88" dur="500"/>
                                        <p:tgtEl>
                                          <p:spTgt spid="6"/>
                                        </p:tgtEl>
                                      </p:cBhvr>
                                    </p:animEffect>
                                  </p:childTnLst>
                                </p:cTn>
                              </p:par>
                            </p:childTnLst>
                          </p:cTn>
                        </p:par>
                        <p:par>
                          <p:cTn id="89" fill="hold">
                            <p:stCondLst>
                              <p:cond delay="2750"/>
                            </p:stCondLst>
                            <p:childTnLst>
                              <p:par>
                                <p:cTn id="90" presetID="22" presetClass="entr" presetSubtype="8" fill="hold" nodeType="afterEffect">
                                  <p:stCondLst>
                                    <p:cond delay="0"/>
                                  </p:stCondLst>
                                  <p:childTnLst>
                                    <p:set>
                                      <p:cBhvr>
                                        <p:cTn id="91" dur="1" fill="hold">
                                          <p:stCondLst>
                                            <p:cond delay="0"/>
                                          </p:stCondLst>
                                        </p:cTn>
                                        <p:tgtEl>
                                          <p:spTgt spid="21"/>
                                        </p:tgtEl>
                                        <p:attrNameLst>
                                          <p:attrName>style.visibility</p:attrName>
                                        </p:attrNameLst>
                                      </p:cBhvr>
                                      <p:to>
                                        <p:strVal val="visible"/>
                                      </p:to>
                                    </p:set>
                                    <p:animEffect transition="in" filter="wipe(left)">
                                      <p:cBhvr>
                                        <p:cTn id="92" dur="500"/>
                                        <p:tgtEl>
                                          <p:spTgt spid="21"/>
                                        </p:tgtEl>
                                      </p:cBhvr>
                                    </p:animEffect>
                                  </p:childTnLst>
                                </p:cTn>
                              </p:par>
                            </p:childTnLst>
                          </p:cTn>
                        </p:par>
                        <p:par>
                          <p:cTn id="93" fill="hold">
                            <p:stCondLst>
                              <p:cond delay="3250"/>
                            </p:stCondLst>
                            <p:childTnLst>
                              <p:par>
                                <p:cTn id="94" presetID="53" presetClass="entr" presetSubtype="16" fill="hold" nodeType="afterEffect">
                                  <p:stCondLst>
                                    <p:cond delay="0"/>
                                  </p:stCondLst>
                                  <p:childTnLst>
                                    <p:set>
                                      <p:cBhvr>
                                        <p:cTn id="95" dur="1" fill="hold">
                                          <p:stCondLst>
                                            <p:cond delay="0"/>
                                          </p:stCondLst>
                                        </p:cTn>
                                        <p:tgtEl>
                                          <p:spTgt spid="34"/>
                                        </p:tgtEl>
                                        <p:attrNameLst>
                                          <p:attrName>style.visibility</p:attrName>
                                        </p:attrNameLst>
                                      </p:cBhvr>
                                      <p:to>
                                        <p:strVal val="visible"/>
                                      </p:to>
                                    </p:set>
                                    <p:anim calcmode="lin" valueType="num">
                                      <p:cBhvr>
                                        <p:cTn id="96" dur="500" fill="hold"/>
                                        <p:tgtEl>
                                          <p:spTgt spid="34"/>
                                        </p:tgtEl>
                                        <p:attrNameLst>
                                          <p:attrName>ppt_w</p:attrName>
                                        </p:attrNameLst>
                                      </p:cBhvr>
                                      <p:tavLst>
                                        <p:tav tm="0">
                                          <p:val>
                                            <p:fltVal val="0"/>
                                          </p:val>
                                        </p:tav>
                                        <p:tav tm="100000">
                                          <p:val>
                                            <p:strVal val="#ppt_w"/>
                                          </p:val>
                                        </p:tav>
                                      </p:tavLst>
                                    </p:anim>
                                    <p:anim calcmode="lin" valueType="num">
                                      <p:cBhvr>
                                        <p:cTn id="97" dur="500" fill="hold"/>
                                        <p:tgtEl>
                                          <p:spTgt spid="34"/>
                                        </p:tgtEl>
                                        <p:attrNameLst>
                                          <p:attrName>ppt_h</p:attrName>
                                        </p:attrNameLst>
                                      </p:cBhvr>
                                      <p:tavLst>
                                        <p:tav tm="0">
                                          <p:val>
                                            <p:fltVal val="0"/>
                                          </p:val>
                                        </p:tav>
                                        <p:tav tm="100000">
                                          <p:val>
                                            <p:strVal val="#ppt_h"/>
                                          </p:val>
                                        </p:tav>
                                      </p:tavLst>
                                    </p:anim>
                                    <p:animEffect transition="in" filter="fade">
                                      <p:cBhvr>
                                        <p:cTn id="98" dur="500"/>
                                        <p:tgtEl>
                                          <p:spTgt spid="34"/>
                                        </p:tgtEl>
                                      </p:cBhvr>
                                    </p:animEffect>
                                  </p:childTnLst>
                                </p:cTn>
                              </p:par>
                            </p:childTnLst>
                          </p:cTn>
                        </p:par>
                        <p:par>
                          <p:cTn id="99" fill="hold">
                            <p:stCondLst>
                              <p:cond delay="3750"/>
                            </p:stCondLst>
                            <p:childTnLst>
                              <p:par>
                                <p:cTn id="100" presetID="53" presetClass="entr" presetSubtype="16" fill="hold" nodeType="afterEffect">
                                  <p:stCondLst>
                                    <p:cond delay="0"/>
                                  </p:stCondLst>
                                  <p:childTnLst>
                                    <p:set>
                                      <p:cBhvr>
                                        <p:cTn id="101" dur="1" fill="hold">
                                          <p:stCondLst>
                                            <p:cond delay="0"/>
                                          </p:stCondLst>
                                        </p:cTn>
                                        <p:tgtEl>
                                          <p:spTgt spid="30"/>
                                        </p:tgtEl>
                                        <p:attrNameLst>
                                          <p:attrName>style.visibility</p:attrName>
                                        </p:attrNameLst>
                                      </p:cBhvr>
                                      <p:to>
                                        <p:strVal val="visible"/>
                                      </p:to>
                                    </p:set>
                                    <p:anim calcmode="lin" valueType="num">
                                      <p:cBhvr>
                                        <p:cTn id="102" dur="500" fill="hold"/>
                                        <p:tgtEl>
                                          <p:spTgt spid="30"/>
                                        </p:tgtEl>
                                        <p:attrNameLst>
                                          <p:attrName>ppt_w</p:attrName>
                                        </p:attrNameLst>
                                      </p:cBhvr>
                                      <p:tavLst>
                                        <p:tav tm="0">
                                          <p:val>
                                            <p:fltVal val="0"/>
                                          </p:val>
                                        </p:tav>
                                        <p:tav tm="100000">
                                          <p:val>
                                            <p:strVal val="#ppt_w"/>
                                          </p:val>
                                        </p:tav>
                                      </p:tavLst>
                                    </p:anim>
                                    <p:anim calcmode="lin" valueType="num">
                                      <p:cBhvr>
                                        <p:cTn id="103" dur="500" fill="hold"/>
                                        <p:tgtEl>
                                          <p:spTgt spid="30"/>
                                        </p:tgtEl>
                                        <p:attrNameLst>
                                          <p:attrName>ppt_h</p:attrName>
                                        </p:attrNameLst>
                                      </p:cBhvr>
                                      <p:tavLst>
                                        <p:tav tm="0">
                                          <p:val>
                                            <p:fltVal val="0"/>
                                          </p:val>
                                        </p:tav>
                                        <p:tav tm="100000">
                                          <p:val>
                                            <p:strVal val="#ppt_h"/>
                                          </p:val>
                                        </p:tav>
                                      </p:tavLst>
                                    </p:anim>
                                    <p:animEffect transition="in" filter="fade">
                                      <p:cBhvr>
                                        <p:cTn id="104" dur="500"/>
                                        <p:tgtEl>
                                          <p:spTgt spid="30"/>
                                        </p:tgtEl>
                                      </p:cBhvr>
                                    </p:animEffect>
                                  </p:childTnLst>
                                </p:cTn>
                              </p:par>
                            </p:childTnLst>
                          </p:cTn>
                        </p:par>
                        <p:par>
                          <p:cTn id="105" fill="hold">
                            <p:stCondLst>
                              <p:cond delay="4250"/>
                            </p:stCondLst>
                            <p:childTnLst>
                              <p:par>
                                <p:cTn id="106" presetID="53" presetClass="entr" presetSubtype="16" fill="hold" nodeType="afterEffect">
                                  <p:stCondLst>
                                    <p:cond delay="0"/>
                                  </p:stCondLst>
                                  <p:childTnLst>
                                    <p:set>
                                      <p:cBhvr>
                                        <p:cTn id="107" dur="1" fill="hold">
                                          <p:stCondLst>
                                            <p:cond delay="0"/>
                                          </p:stCondLst>
                                        </p:cTn>
                                        <p:tgtEl>
                                          <p:spTgt spid="36"/>
                                        </p:tgtEl>
                                        <p:attrNameLst>
                                          <p:attrName>style.visibility</p:attrName>
                                        </p:attrNameLst>
                                      </p:cBhvr>
                                      <p:to>
                                        <p:strVal val="visible"/>
                                      </p:to>
                                    </p:set>
                                    <p:anim calcmode="lin" valueType="num">
                                      <p:cBhvr>
                                        <p:cTn id="108" dur="500" fill="hold"/>
                                        <p:tgtEl>
                                          <p:spTgt spid="36"/>
                                        </p:tgtEl>
                                        <p:attrNameLst>
                                          <p:attrName>ppt_w</p:attrName>
                                        </p:attrNameLst>
                                      </p:cBhvr>
                                      <p:tavLst>
                                        <p:tav tm="0">
                                          <p:val>
                                            <p:fltVal val="0"/>
                                          </p:val>
                                        </p:tav>
                                        <p:tav tm="100000">
                                          <p:val>
                                            <p:strVal val="#ppt_w"/>
                                          </p:val>
                                        </p:tav>
                                      </p:tavLst>
                                    </p:anim>
                                    <p:anim calcmode="lin" valueType="num">
                                      <p:cBhvr>
                                        <p:cTn id="109" dur="500" fill="hold"/>
                                        <p:tgtEl>
                                          <p:spTgt spid="36"/>
                                        </p:tgtEl>
                                        <p:attrNameLst>
                                          <p:attrName>ppt_h</p:attrName>
                                        </p:attrNameLst>
                                      </p:cBhvr>
                                      <p:tavLst>
                                        <p:tav tm="0">
                                          <p:val>
                                            <p:fltVal val="0"/>
                                          </p:val>
                                        </p:tav>
                                        <p:tav tm="100000">
                                          <p:val>
                                            <p:strVal val="#ppt_h"/>
                                          </p:val>
                                        </p:tav>
                                      </p:tavLst>
                                    </p:anim>
                                    <p:animEffect transition="in" filter="fade">
                                      <p:cBhvr>
                                        <p:cTn id="110" dur="500"/>
                                        <p:tgtEl>
                                          <p:spTgt spid="36"/>
                                        </p:tgtEl>
                                      </p:cBhvr>
                                    </p:animEffect>
                                  </p:childTnLst>
                                </p:cTn>
                              </p:par>
                            </p:childTnLst>
                          </p:cTn>
                        </p:par>
                        <p:par>
                          <p:cTn id="111" fill="hold">
                            <p:stCondLst>
                              <p:cond delay="4750"/>
                            </p:stCondLst>
                            <p:childTnLst>
                              <p:par>
                                <p:cTn id="112" presetID="53" presetClass="entr" presetSubtype="16" fill="hold" nodeType="afterEffect">
                                  <p:stCondLst>
                                    <p:cond delay="0"/>
                                  </p:stCondLst>
                                  <p:childTnLst>
                                    <p:set>
                                      <p:cBhvr>
                                        <p:cTn id="113" dur="1" fill="hold">
                                          <p:stCondLst>
                                            <p:cond delay="0"/>
                                          </p:stCondLst>
                                        </p:cTn>
                                        <p:tgtEl>
                                          <p:spTgt spid="38"/>
                                        </p:tgtEl>
                                        <p:attrNameLst>
                                          <p:attrName>style.visibility</p:attrName>
                                        </p:attrNameLst>
                                      </p:cBhvr>
                                      <p:to>
                                        <p:strVal val="visible"/>
                                      </p:to>
                                    </p:set>
                                    <p:anim calcmode="lin" valueType="num">
                                      <p:cBhvr>
                                        <p:cTn id="114" dur="500" fill="hold"/>
                                        <p:tgtEl>
                                          <p:spTgt spid="38"/>
                                        </p:tgtEl>
                                        <p:attrNameLst>
                                          <p:attrName>ppt_w</p:attrName>
                                        </p:attrNameLst>
                                      </p:cBhvr>
                                      <p:tavLst>
                                        <p:tav tm="0">
                                          <p:val>
                                            <p:fltVal val="0"/>
                                          </p:val>
                                        </p:tav>
                                        <p:tav tm="100000">
                                          <p:val>
                                            <p:strVal val="#ppt_w"/>
                                          </p:val>
                                        </p:tav>
                                      </p:tavLst>
                                    </p:anim>
                                    <p:anim calcmode="lin" valueType="num">
                                      <p:cBhvr>
                                        <p:cTn id="115" dur="500" fill="hold"/>
                                        <p:tgtEl>
                                          <p:spTgt spid="38"/>
                                        </p:tgtEl>
                                        <p:attrNameLst>
                                          <p:attrName>ppt_h</p:attrName>
                                        </p:attrNameLst>
                                      </p:cBhvr>
                                      <p:tavLst>
                                        <p:tav tm="0">
                                          <p:val>
                                            <p:fltVal val="0"/>
                                          </p:val>
                                        </p:tav>
                                        <p:tav tm="100000">
                                          <p:val>
                                            <p:strVal val="#ppt_h"/>
                                          </p:val>
                                        </p:tav>
                                      </p:tavLst>
                                    </p:anim>
                                    <p:animEffect transition="in" filter="fade">
                                      <p:cBhvr>
                                        <p:cTn id="116" dur="500"/>
                                        <p:tgtEl>
                                          <p:spTgt spid="38"/>
                                        </p:tgtEl>
                                      </p:cBhvr>
                                    </p:animEffect>
                                  </p:childTnLst>
                                </p:cTn>
                              </p:par>
                            </p:childTnLst>
                          </p:cTn>
                        </p:par>
                        <p:par>
                          <p:cTn id="117" fill="hold">
                            <p:stCondLst>
                              <p:cond delay="5250"/>
                            </p:stCondLst>
                            <p:childTnLst>
                              <p:par>
                                <p:cTn id="118" presetID="53" presetClass="entr" presetSubtype="16" fill="hold" nodeType="afterEffect">
                                  <p:stCondLst>
                                    <p:cond delay="0"/>
                                  </p:stCondLst>
                                  <p:childTnLst>
                                    <p:set>
                                      <p:cBhvr>
                                        <p:cTn id="119" dur="1" fill="hold">
                                          <p:stCondLst>
                                            <p:cond delay="0"/>
                                          </p:stCondLst>
                                        </p:cTn>
                                        <p:tgtEl>
                                          <p:spTgt spid="32"/>
                                        </p:tgtEl>
                                        <p:attrNameLst>
                                          <p:attrName>style.visibility</p:attrName>
                                        </p:attrNameLst>
                                      </p:cBhvr>
                                      <p:to>
                                        <p:strVal val="visible"/>
                                      </p:to>
                                    </p:set>
                                    <p:anim calcmode="lin" valueType="num">
                                      <p:cBhvr>
                                        <p:cTn id="120" dur="500" fill="hold"/>
                                        <p:tgtEl>
                                          <p:spTgt spid="32"/>
                                        </p:tgtEl>
                                        <p:attrNameLst>
                                          <p:attrName>ppt_w</p:attrName>
                                        </p:attrNameLst>
                                      </p:cBhvr>
                                      <p:tavLst>
                                        <p:tav tm="0">
                                          <p:val>
                                            <p:fltVal val="0"/>
                                          </p:val>
                                        </p:tav>
                                        <p:tav tm="100000">
                                          <p:val>
                                            <p:strVal val="#ppt_w"/>
                                          </p:val>
                                        </p:tav>
                                      </p:tavLst>
                                    </p:anim>
                                    <p:anim calcmode="lin" valueType="num">
                                      <p:cBhvr>
                                        <p:cTn id="121" dur="500" fill="hold"/>
                                        <p:tgtEl>
                                          <p:spTgt spid="32"/>
                                        </p:tgtEl>
                                        <p:attrNameLst>
                                          <p:attrName>ppt_h</p:attrName>
                                        </p:attrNameLst>
                                      </p:cBhvr>
                                      <p:tavLst>
                                        <p:tav tm="0">
                                          <p:val>
                                            <p:fltVal val="0"/>
                                          </p:val>
                                        </p:tav>
                                        <p:tav tm="100000">
                                          <p:val>
                                            <p:strVal val="#ppt_h"/>
                                          </p:val>
                                        </p:tav>
                                      </p:tavLst>
                                    </p:anim>
                                    <p:animEffect transition="in" filter="fade">
                                      <p:cBhvr>
                                        <p:cTn id="122" dur="500"/>
                                        <p:tgtEl>
                                          <p:spTgt spid="32"/>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grpId="0" nodeType="clickEffect">
                                  <p:stCondLst>
                                    <p:cond delay="0"/>
                                  </p:stCondLst>
                                  <p:childTnLst>
                                    <p:set>
                                      <p:cBhvr>
                                        <p:cTn id="126" dur="1" fill="hold">
                                          <p:stCondLst>
                                            <p:cond delay="0"/>
                                          </p:stCondLst>
                                        </p:cTn>
                                        <p:tgtEl>
                                          <p:spTgt spid="8"/>
                                        </p:tgtEl>
                                        <p:attrNameLst>
                                          <p:attrName>style.visibility</p:attrName>
                                        </p:attrNameLst>
                                      </p:cBhvr>
                                      <p:to>
                                        <p:strVal val="visible"/>
                                      </p:to>
                                    </p:set>
                                    <p:animEffect transition="in" filter="wipe(left)">
                                      <p:cBhvr>
                                        <p:cTn id="1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1" grpId="0" animBg="1"/>
      <p:bldP spid="5" grpId="0" uiExpand="1" build="p"/>
      <p:bldP spid="8" grpId="0"/>
      <p:bldP spid="13" grpId="0"/>
      <p:bldP spid="14" grpId="0"/>
      <p:bldP spid="22"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D651169-F832-00AF-A8CA-08A86A39CE10}"/>
              </a:ext>
            </a:extLst>
          </p:cNvPr>
          <p:cNvSpPr txBox="1"/>
          <p:nvPr/>
        </p:nvSpPr>
        <p:spPr>
          <a:xfrm>
            <a:off x="194328" y="873944"/>
            <a:ext cx="8730597" cy="3416320"/>
          </a:xfrm>
          <a:prstGeom prst="rect">
            <a:avLst/>
          </a:prstGeom>
          <a:noFill/>
        </p:spPr>
        <p:txBody>
          <a:bodyPr wrap="square">
            <a:spAutoFit/>
          </a:bodyPr>
          <a:lstStyle/>
          <a:p>
            <a:r>
              <a:rPr lang="es-ES" b="1" dirty="0"/>
              <a:t>Si tan sólo queremos escuchar, las obras que Dios creó nos enseñarán preciosas lecciones de obediencia y confianza. Desde las estrellas que en su carrera sin huella por el espacio siguen de siglo en siglo los derroteros que les asignó, hasta el átomo más diminuto, las cosas de la naturaleza obedecen a la voluntad del Creador. Y Dios cuida y sostiene todo lo que creó. El que sustenta los innumerables mundos diseminados por la inmensidad, también tiene cuidado del gorrioncillo que entona sin temor su humilde canto. </a:t>
            </a:r>
          </a:p>
          <a:p>
            <a:r>
              <a:rPr lang="es-ES" b="1" dirty="0"/>
              <a:t>Cuando los hombres van a su trabajo, o están orando; cuando se acuestan por la noche o se levantan por la mañana; cuando el rico se sacia en el palacio, o cuando el pobre reúne a sus hijos alrededor de su escasa mesa, el Padre celestial vigila tiernamente a todos. No se derraman lágrimas sin que El lo note. No hay sonrisa que para El pase inadvertida.</a:t>
            </a:r>
          </a:p>
        </p:txBody>
      </p:sp>
      <p:sp>
        <p:nvSpPr>
          <p:cNvPr id="6" name="CuadroTexto 5">
            <a:extLst>
              <a:ext uri="{FF2B5EF4-FFF2-40B4-BE49-F238E27FC236}">
                <a16:creationId xmlns:a16="http://schemas.microsoft.com/office/drawing/2014/main" id="{4C334CAC-AA88-FCB8-CFF6-0C566D6542CF}"/>
              </a:ext>
            </a:extLst>
          </p:cNvPr>
          <p:cNvSpPr txBox="1"/>
          <p:nvPr/>
        </p:nvSpPr>
        <p:spPr>
          <a:xfrm>
            <a:off x="2181225" y="4270999"/>
            <a:ext cx="9953625" cy="2585323"/>
          </a:xfrm>
          <a:prstGeom prst="rect">
            <a:avLst/>
          </a:prstGeom>
          <a:noFill/>
        </p:spPr>
        <p:txBody>
          <a:bodyPr wrap="square">
            <a:spAutoFit/>
          </a:bodyPr>
          <a:lstStyle/>
          <a:p>
            <a:r>
              <a:rPr lang="es-ES" b="1" dirty="0"/>
              <a:t>Si creyéramos implícitamente esto, desecharíamos toda ansiedad indebida. Nuestras vidas no estarían tan llenas de desengaños como ahora; porque cada cosa, grande o pequeña, se dejaría en las manos de Dios, quien no se confunde por la multiplicidad de los cuidados, ni se abruma por su peso. Entonces nuestra alma gozaría de un reposo que muchos desconocen desde hace largo tiempo. Cuando vuestros sentidos se deleiten en la amena belleza de la tierra, pensad en el mundo venidero, que nunca conocerá mancha de pecado ni de muerte; donde la faz de la naturaleza no llevará más la sombra de la  maldición. Represéntese vuestra imaginación la morada de los salvos; y recordad que será más gloriosa que cuanto pueda figurarse la más brillante imaginación.</a:t>
            </a:r>
          </a:p>
        </p:txBody>
      </p:sp>
      <p:sp>
        <p:nvSpPr>
          <p:cNvPr id="8" name="Rectángulo: esquinas redondeadas 7">
            <a:extLst>
              <a:ext uri="{FF2B5EF4-FFF2-40B4-BE49-F238E27FC236}">
                <a16:creationId xmlns:a16="http://schemas.microsoft.com/office/drawing/2014/main" id="{AF8AE394-BB8A-0AFC-3309-54D63C59FCAF}"/>
              </a:ext>
            </a:extLst>
          </p:cNvPr>
          <p:cNvSpPr/>
          <p:nvPr/>
        </p:nvSpPr>
        <p:spPr>
          <a:xfrm>
            <a:off x="746778" y="58828"/>
            <a:ext cx="7081838" cy="729150"/>
          </a:xfrm>
          <a:prstGeom prst="roundRect">
            <a:avLst/>
          </a:prstGeom>
          <a:solidFill>
            <a:srgbClr val="D1E9F7"/>
          </a:solidFill>
          <a:ln>
            <a:solidFill>
              <a:srgbClr val="38A1D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n>
                <a:solidFill>
                  <a:srgbClr val="09AF60"/>
                </a:solidFill>
              </a:ln>
              <a:solidFill>
                <a:srgbClr val="38DD9D"/>
              </a:solidFill>
            </a:endParaRPr>
          </a:p>
        </p:txBody>
      </p:sp>
      <p:pic>
        <p:nvPicPr>
          <p:cNvPr id="9" name="Imagen 8">
            <a:extLst>
              <a:ext uri="{FF2B5EF4-FFF2-40B4-BE49-F238E27FC236}">
                <a16:creationId xmlns:a16="http://schemas.microsoft.com/office/drawing/2014/main" id="{97CC096A-6463-843D-A6AB-9C18E69BE63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4328" y="179037"/>
            <a:ext cx="552449" cy="470493"/>
          </a:xfrm>
          <a:prstGeom prst="rect">
            <a:avLst/>
          </a:prstGeom>
        </p:spPr>
      </p:pic>
      <p:sp>
        <p:nvSpPr>
          <p:cNvPr id="11" name="CuadroTexto 10">
            <a:extLst>
              <a:ext uri="{FF2B5EF4-FFF2-40B4-BE49-F238E27FC236}">
                <a16:creationId xmlns:a16="http://schemas.microsoft.com/office/drawing/2014/main" id="{3258FA64-552F-7AE7-499E-2F80874DE3F9}"/>
              </a:ext>
            </a:extLst>
          </p:cNvPr>
          <p:cNvSpPr txBox="1"/>
          <p:nvPr/>
        </p:nvSpPr>
        <p:spPr>
          <a:xfrm>
            <a:off x="194328" y="202014"/>
            <a:ext cx="504825" cy="400110"/>
          </a:xfrm>
          <a:prstGeom prst="rect">
            <a:avLst/>
          </a:prstGeom>
          <a:noFill/>
        </p:spPr>
        <p:txBody>
          <a:bodyPr wrap="square" rtlCol="0">
            <a:spAutoFit/>
          </a:bodyPr>
          <a:lstStyle/>
          <a:p>
            <a:pPr algn="ctr"/>
            <a:r>
              <a:rPr lang="es-ES" sz="2000" b="1" dirty="0"/>
              <a:t>3</a:t>
            </a:r>
          </a:p>
        </p:txBody>
      </p:sp>
      <p:pic>
        <p:nvPicPr>
          <p:cNvPr id="12" name="Imagen 11">
            <a:extLst>
              <a:ext uri="{FF2B5EF4-FFF2-40B4-BE49-F238E27FC236}">
                <a16:creationId xmlns:a16="http://schemas.microsoft.com/office/drawing/2014/main" id="{FECA3BBB-A08B-DBA7-90EF-EDD9F0E3578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28616" y="174967"/>
            <a:ext cx="296209" cy="492303"/>
          </a:xfrm>
          <a:prstGeom prst="rect">
            <a:avLst/>
          </a:prstGeom>
        </p:spPr>
      </p:pic>
      <p:sp>
        <p:nvSpPr>
          <p:cNvPr id="5" name="CuadroTexto 4">
            <a:extLst>
              <a:ext uri="{FF2B5EF4-FFF2-40B4-BE49-F238E27FC236}">
                <a16:creationId xmlns:a16="http://schemas.microsoft.com/office/drawing/2014/main" id="{9DE023F2-E25A-AD72-4DAF-29B59CAC4229}"/>
              </a:ext>
            </a:extLst>
          </p:cNvPr>
          <p:cNvSpPr txBox="1"/>
          <p:nvPr/>
        </p:nvSpPr>
        <p:spPr>
          <a:xfrm>
            <a:off x="833438" y="87679"/>
            <a:ext cx="7081838" cy="707886"/>
          </a:xfrm>
          <a:prstGeom prst="rect">
            <a:avLst/>
          </a:prstGeom>
          <a:noFill/>
        </p:spPr>
        <p:txBody>
          <a:bodyPr wrap="square">
            <a:spAutoFit/>
          </a:bodyPr>
          <a:lstStyle/>
          <a:p>
            <a:r>
              <a:rPr lang="es-ES" sz="2000" b="1" dirty="0"/>
              <a:t>Haz una lista de algunas de las lecciones más importantes que podemos aprender de la naturaleza.</a:t>
            </a:r>
          </a:p>
        </p:txBody>
      </p:sp>
      <p:pic>
        <p:nvPicPr>
          <p:cNvPr id="4" name="Imagen 3" descr="Un par de personas en una estrella en la noche&#10;&#10;El contenido generado por IA puede ser incorrecto.">
            <a:extLst>
              <a:ext uri="{FF2B5EF4-FFF2-40B4-BE49-F238E27FC236}">
                <a16:creationId xmlns:a16="http://schemas.microsoft.com/office/drawing/2014/main" id="{717F1098-F9DE-47CB-D155-25A95CB176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11585" y="87679"/>
            <a:ext cx="3000375" cy="2000250"/>
          </a:xfrm>
          <a:prstGeom prst="roundRect">
            <a:avLst>
              <a:gd name="adj" fmla="val 8594"/>
            </a:avLst>
          </a:prstGeom>
          <a:solidFill>
            <a:srgbClr val="FFFFFF">
              <a:shade val="85000"/>
            </a:srgbClr>
          </a:solidFill>
          <a:ln w="28575">
            <a:solidFill>
              <a:srgbClr val="38A1DD"/>
            </a:solidFill>
          </a:ln>
          <a:effectLst/>
        </p:spPr>
      </p:pic>
      <p:pic>
        <p:nvPicPr>
          <p:cNvPr id="7" name="Imagen 6">
            <a:extLst>
              <a:ext uri="{FF2B5EF4-FFF2-40B4-BE49-F238E27FC236}">
                <a16:creationId xmlns:a16="http://schemas.microsoft.com/office/drawing/2014/main" id="{B401BF58-BEF8-6E2E-E337-E314666C85F7}"/>
              </a:ext>
            </a:extLst>
          </p:cNvPr>
          <p:cNvPicPr>
            <a:picLocks noChangeAspect="1"/>
          </p:cNvPicPr>
          <p:nvPr/>
        </p:nvPicPr>
        <p:blipFill>
          <a:blip r:embed="rId6"/>
          <a:stretch>
            <a:fillRect/>
          </a:stretch>
        </p:blipFill>
        <p:spPr>
          <a:xfrm>
            <a:off x="8994364" y="2150764"/>
            <a:ext cx="3003308" cy="2000250"/>
          </a:xfrm>
          <a:prstGeom prst="roundRect">
            <a:avLst>
              <a:gd name="adj" fmla="val 8594"/>
            </a:avLst>
          </a:prstGeom>
          <a:solidFill>
            <a:srgbClr val="FFFFFF">
              <a:shade val="85000"/>
            </a:srgbClr>
          </a:solidFill>
          <a:ln w="28575">
            <a:solidFill>
              <a:srgbClr val="38A1DD"/>
            </a:solidFill>
          </a:ln>
          <a:effectLst/>
        </p:spPr>
      </p:pic>
      <p:pic>
        <p:nvPicPr>
          <p:cNvPr id="13" name="Imagen 12" descr="Una caricatura de una persona&#10;&#10;El contenido generado por IA puede ser incorrecto.">
            <a:extLst>
              <a:ext uri="{FF2B5EF4-FFF2-40B4-BE49-F238E27FC236}">
                <a16:creationId xmlns:a16="http://schemas.microsoft.com/office/drawing/2014/main" id="{37FF7A45-96E0-5619-047C-0FEEFA93F5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4328" y="4264966"/>
            <a:ext cx="1891647" cy="2534206"/>
          </a:xfrm>
          <a:prstGeom prst="roundRect">
            <a:avLst>
              <a:gd name="adj" fmla="val 8594"/>
            </a:avLst>
          </a:prstGeom>
          <a:solidFill>
            <a:srgbClr val="FFFFFF">
              <a:shade val="85000"/>
            </a:srgbClr>
          </a:solidFill>
          <a:ln w="28575">
            <a:solidFill>
              <a:srgbClr val="38A1DD"/>
            </a:solidFill>
          </a:ln>
          <a:effectLst/>
        </p:spPr>
      </p:pic>
    </p:spTree>
    <p:extLst>
      <p:ext uri="{BB962C8B-B14F-4D97-AF65-F5344CB8AC3E}">
        <p14:creationId xmlns:p14="http://schemas.microsoft.com/office/powerpoint/2010/main" val="1696334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ppt_w</p:attrName>
                                        </p:attrNameLst>
                                      </p:cBhvr>
                                      <p:tavLst>
                                        <p:tav tm="0" fmla="#ppt_w*sin(2.5*pi*$)">
                                          <p:val>
                                            <p:fltVal val="0"/>
                                          </p:val>
                                        </p:tav>
                                        <p:tav tm="100000">
                                          <p:val>
                                            <p:fltVal val="1"/>
                                          </p:val>
                                        </p:tav>
                                      </p:tavLst>
                                    </p:anim>
                                    <p:anim calcmode="lin" valueType="num">
                                      <p:cBhvr>
                                        <p:cTn id="9" dur="750" fill="hold"/>
                                        <p:tgtEl>
                                          <p:spTgt spid="9"/>
                                        </p:tgtEl>
                                        <p:attrNameLst>
                                          <p:attrName>ppt_h</p:attrName>
                                        </p:attrNameLst>
                                      </p:cBhvr>
                                      <p:tavLst>
                                        <p:tav tm="0">
                                          <p:val>
                                            <p:strVal val="#ppt_h"/>
                                          </p:val>
                                        </p:tav>
                                        <p:tav tm="100000">
                                          <p:val>
                                            <p:strVal val="#ppt_h"/>
                                          </p:val>
                                        </p:tav>
                                      </p:tavLst>
                                    </p:anim>
                                  </p:childTnLst>
                                </p:cTn>
                              </p:par>
                            </p:childTnLst>
                          </p:cTn>
                        </p:par>
                        <p:par>
                          <p:cTn id="10" fill="hold">
                            <p:stCondLst>
                              <p:cond delay="75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par>
                          <p:cTn id="16" fill="hold">
                            <p:stCondLst>
                              <p:cond delay="1250"/>
                            </p:stCondLst>
                            <p:childTnLst>
                              <p:par>
                                <p:cTn id="17" presetID="22" presetClass="entr" presetSubtype="8"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p:stCondLst>
                              <p:cond delay="1750"/>
                            </p:stCondLst>
                            <p:childTnLst>
                              <p:par>
                                <p:cTn id="21" presetID="22" presetClass="entr" presetSubtype="8"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par>
                          <p:cTn id="24" fill="hold">
                            <p:stCondLst>
                              <p:cond delay="2250"/>
                            </p:stCondLst>
                            <p:childTnLst>
                              <p:par>
                                <p:cTn id="25" presetID="22" presetClass="entr" presetSubtype="8"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32"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ox(out)">
                                      <p:cBhvr>
                                        <p:cTn id="32" dur="750"/>
                                        <p:tgtEl>
                                          <p:spTgt spid="4"/>
                                        </p:tgtEl>
                                      </p:cBhvr>
                                    </p:animEffect>
                                  </p:childTnLst>
                                </p:cTn>
                              </p:par>
                            </p:childTnLst>
                          </p:cTn>
                        </p:par>
                        <p:par>
                          <p:cTn id="33" fill="hold">
                            <p:stCondLst>
                              <p:cond delay="750"/>
                            </p:stCondLst>
                            <p:childTnLst>
                              <p:par>
                                <p:cTn id="34" presetID="22" presetClass="entr" presetSubtype="8" fill="hold" grpId="0" nodeType="afterEffect">
                                  <p:stCondLst>
                                    <p:cond delay="0"/>
                                  </p:stCondLst>
                                  <p:childTnLst>
                                    <p:set>
                                      <p:cBhvr>
                                        <p:cTn id="35" dur="1" fill="hold">
                                          <p:stCondLst>
                                            <p:cond delay="0"/>
                                          </p:stCondLst>
                                        </p:cTn>
                                        <p:tgtEl>
                                          <p:spTgt spid="3">
                                            <p:txEl>
                                              <p:pRg st="0" end="0"/>
                                            </p:txEl>
                                          </p:spTgt>
                                        </p:tgtEl>
                                        <p:attrNameLst>
                                          <p:attrName>style.visibility</p:attrName>
                                        </p:attrNameLst>
                                      </p:cBhvr>
                                      <p:to>
                                        <p:strVal val="visible"/>
                                      </p:to>
                                    </p:set>
                                    <p:animEffect transition="in" filter="wipe(left)">
                                      <p:cBhvr>
                                        <p:cTn id="36" dur="500"/>
                                        <p:tgtEl>
                                          <p:spTgt spid="3">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circle(in)">
                                      <p:cBhvr>
                                        <p:cTn id="41" dur="750"/>
                                        <p:tgtEl>
                                          <p:spTgt spid="7"/>
                                        </p:tgtEl>
                                      </p:cBhvr>
                                    </p:animEffect>
                                  </p:childTnLst>
                                </p:cTn>
                              </p:par>
                            </p:childTnLst>
                          </p:cTn>
                        </p:par>
                        <p:par>
                          <p:cTn id="42" fill="hold">
                            <p:stCondLst>
                              <p:cond delay="750"/>
                            </p:stCondLst>
                            <p:childTnLst>
                              <p:par>
                                <p:cTn id="43" presetID="22" presetClass="entr" presetSubtype="8" fill="hold" grpId="0" nodeType="afterEffect">
                                  <p:stCondLst>
                                    <p:cond delay="0"/>
                                  </p:stCondLst>
                                  <p:childTnLst>
                                    <p:set>
                                      <p:cBhvr>
                                        <p:cTn id="44" dur="1" fill="hold">
                                          <p:stCondLst>
                                            <p:cond delay="0"/>
                                          </p:stCondLst>
                                        </p:cTn>
                                        <p:tgtEl>
                                          <p:spTgt spid="3">
                                            <p:txEl>
                                              <p:pRg st="1" end="1"/>
                                            </p:txEl>
                                          </p:spTgt>
                                        </p:tgtEl>
                                        <p:attrNameLst>
                                          <p:attrName>style.visibility</p:attrName>
                                        </p:attrNameLst>
                                      </p:cBhvr>
                                      <p:to>
                                        <p:strVal val="visible"/>
                                      </p:to>
                                    </p:set>
                                    <p:animEffect transition="in" filter="wipe(left)">
                                      <p:cBhvr>
                                        <p:cTn id="45" dur="500"/>
                                        <p:tgtEl>
                                          <p:spTgt spid="3">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circle(in)">
                                      <p:cBhvr>
                                        <p:cTn id="50" dur="750"/>
                                        <p:tgtEl>
                                          <p:spTgt spid="13"/>
                                        </p:tgtEl>
                                      </p:cBhvr>
                                    </p:animEffect>
                                  </p:childTnLst>
                                </p:cTn>
                              </p:par>
                            </p:childTnLst>
                          </p:cTn>
                        </p:par>
                        <p:par>
                          <p:cTn id="51" fill="hold">
                            <p:stCondLst>
                              <p:cond delay="750"/>
                            </p:stCondLst>
                            <p:childTnLst>
                              <p:par>
                                <p:cTn id="52" presetID="22" presetClass="entr" presetSubtype="8" fill="hold" grpId="0" nodeType="after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wipe(left)">
                                      <p:cBhvr>
                                        <p:cTn id="5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P spid="8" grpId="0" animBg="1"/>
      <p:bldP spid="11"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a:stretch>
        </a:blipFill>
        <a:effectLst/>
      </p:bgPr>
    </p:bg>
    <p:spTree>
      <p:nvGrpSpPr>
        <p:cNvPr id="1" name="">
          <a:extLst>
            <a:ext uri="{FF2B5EF4-FFF2-40B4-BE49-F238E27FC236}">
              <a16:creationId xmlns:a16="http://schemas.microsoft.com/office/drawing/2014/main" id="{5CE629C0-2458-74C4-5AF4-A960EFF37A5D}"/>
            </a:ext>
          </a:extLst>
        </p:cNvPr>
        <p:cNvGrpSpPr/>
        <p:nvPr/>
      </p:nvGrpSpPr>
      <p:grpSpPr>
        <a:xfrm>
          <a:off x="0" y="0"/>
          <a:ext cx="0" cy="0"/>
          <a:chOff x="0" y="0"/>
          <a:chExt cx="0" cy="0"/>
        </a:xfrm>
      </p:grpSpPr>
      <p:sp>
        <p:nvSpPr>
          <p:cNvPr id="11" name="Rectángulo: esquinas redondeadas 10">
            <a:extLst>
              <a:ext uri="{FF2B5EF4-FFF2-40B4-BE49-F238E27FC236}">
                <a16:creationId xmlns:a16="http://schemas.microsoft.com/office/drawing/2014/main" id="{E4E1F27C-39F5-2E02-19A2-C6F32F9340CF}"/>
              </a:ext>
            </a:extLst>
          </p:cNvPr>
          <p:cNvSpPr/>
          <p:nvPr/>
        </p:nvSpPr>
        <p:spPr>
          <a:xfrm>
            <a:off x="781047" y="199262"/>
            <a:ext cx="10891269" cy="470493"/>
          </a:xfrm>
          <a:prstGeom prst="roundRect">
            <a:avLst/>
          </a:prstGeom>
          <a:solidFill>
            <a:srgbClr val="DFCDF7"/>
          </a:solidFill>
          <a:ln>
            <a:solidFill>
              <a:srgbClr val="7E38D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n>
                <a:solidFill>
                  <a:srgbClr val="09AF60"/>
                </a:solidFill>
              </a:ln>
              <a:solidFill>
                <a:srgbClr val="38DD9D"/>
              </a:solidFill>
            </a:endParaRPr>
          </a:p>
        </p:txBody>
      </p:sp>
      <p:sp>
        <p:nvSpPr>
          <p:cNvPr id="7" name="CuadroTexto 6">
            <a:extLst>
              <a:ext uri="{FF2B5EF4-FFF2-40B4-BE49-F238E27FC236}">
                <a16:creationId xmlns:a16="http://schemas.microsoft.com/office/drawing/2014/main" id="{15B77AAE-56F5-86DA-A2E2-F12F0D3D68F8}"/>
              </a:ext>
            </a:extLst>
          </p:cNvPr>
          <p:cNvSpPr txBox="1"/>
          <p:nvPr/>
        </p:nvSpPr>
        <p:spPr>
          <a:xfrm>
            <a:off x="755933" y="217205"/>
            <a:ext cx="10891269" cy="400110"/>
          </a:xfrm>
          <a:prstGeom prst="rect">
            <a:avLst/>
          </a:prstGeom>
          <a:noFill/>
        </p:spPr>
        <p:txBody>
          <a:bodyPr wrap="square">
            <a:spAutoFit/>
          </a:bodyPr>
          <a:lstStyle/>
          <a:p>
            <a:pPr algn="ctr"/>
            <a:r>
              <a:rPr lang="es-ES" sz="2000" b="1" kern="0" dirty="0">
                <a:effectLst/>
                <a:latin typeface="Aptos" panose="020B0004020202020204" pitchFamily="34" charset="0"/>
                <a:ea typeface="Aptos" panose="020B0004020202020204" pitchFamily="34" charset="0"/>
                <a:cs typeface="Arial" panose="020B0604020202020204" pitchFamily="34" charset="0"/>
              </a:rPr>
              <a:t>¿Por qué el cristiano tiene ventaja sobre el poeta o el naturalista al estudiar la naturaleza?</a:t>
            </a:r>
            <a:endParaRPr lang="es-ES" sz="3200" b="1" dirty="0"/>
          </a:p>
        </p:txBody>
      </p:sp>
      <p:sp>
        <p:nvSpPr>
          <p:cNvPr id="10" name="CuadroTexto 9">
            <a:extLst>
              <a:ext uri="{FF2B5EF4-FFF2-40B4-BE49-F238E27FC236}">
                <a16:creationId xmlns:a16="http://schemas.microsoft.com/office/drawing/2014/main" id="{9FEF4BB0-015C-2B42-87DB-71CB1662D0AD}"/>
              </a:ext>
            </a:extLst>
          </p:cNvPr>
          <p:cNvSpPr txBox="1"/>
          <p:nvPr/>
        </p:nvSpPr>
        <p:spPr>
          <a:xfrm>
            <a:off x="89917" y="3722807"/>
            <a:ext cx="7768208" cy="3139321"/>
          </a:xfrm>
          <a:prstGeom prst="rect">
            <a:avLst/>
          </a:prstGeom>
          <a:noFill/>
        </p:spPr>
        <p:txBody>
          <a:bodyPr wrap="square">
            <a:spAutoFit/>
          </a:bodyPr>
          <a:lstStyle/>
          <a:p>
            <a:r>
              <a:rPr lang="es-ES" b="1" dirty="0"/>
              <a:t>En ella [la Biblia] se nos presenta la historia de los patriarcas, profetas y otros hombres santos de la antigüedad. Ellos estaban sujetos “a las mismas debilidades  que nosotros.” Santiago 5:17. Vemos cómo lucharon entre descorazonamientos como los nuestros, cómo cayeron bajo tentaciones como hemos caído nosotros y sin embargo cobraron nuevo valor y vencieron por la gracia de Dios, y recordándolos, nos animamos en nuestra lucha por la justicia. Al leer el relato de los preciosos sucesos que se les permitió experimentar, la luz, el amor y la bendición que les tocó gozar y la obra que hicieron por la gracia a ellos dada, el espíritu que los inspiró enciende en nosotros un fuego de santo celo, un deseo de ser como ellos en carácter y de andar con Dios como ellos.</a:t>
            </a:r>
          </a:p>
        </p:txBody>
      </p:sp>
      <p:pic>
        <p:nvPicPr>
          <p:cNvPr id="12" name="Imagen 11">
            <a:extLst>
              <a:ext uri="{FF2B5EF4-FFF2-40B4-BE49-F238E27FC236}">
                <a16:creationId xmlns:a16="http://schemas.microsoft.com/office/drawing/2014/main" id="{218EF20C-EDD9-2C66-6E36-8FEBF45FE7F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8600" y="199262"/>
            <a:ext cx="553749" cy="471599"/>
          </a:xfrm>
          <a:prstGeom prst="rect">
            <a:avLst/>
          </a:prstGeom>
        </p:spPr>
      </p:pic>
      <p:pic>
        <p:nvPicPr>
          <p:cNvPr id="13" name="Imagen 12">
            <a:extLst>
              <a:ext uri="{FF2B5EF4-FFF2-40B4-BE49-F238E27FC236}">
                <a16:creationId xmlns:a16="http://schemas.microsoft.com/office/drawing/2014/main" id="{B632B99B-C9FD-64CE-6415-C89AC62DC52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672315" y="287784"/>
            <a:ext cx="157735" cy="300956"/>
          </a:xfrm>
          <a:prstGeom prst="rect">
            <a:avLst/>
          </a:prstGeom>
        </p:spPr>
      </p:pic>
      <p:sp>
        <p:nvSpPr>
          <p:cNvPr id="14" name="CuadroTexto 13">
            <a:extLst>
              <a:ext uri="{FF2B5EF4-FFF2-40B4-BE49-F238E27FC236}">
                <a16:creationId xmlns:a16="http://schemas.microsoft.com/office/drawing/2014/main" id="{B455D8A9-605C-E757-B4AF-20B702E975D8}"/>
              </a:ext>
            </a:extLst>
          </p:cNvPr>
          <p:cNvSpPr txBox="1"/>
          <p:nvPr/>
        </p:nvSpPr>
        <p:spPr>
          <a:xfrm>
            <a:off x="252411" y="225136"/>
            <a:ext cx="504825" cy="400110"/>
          </a:xfrm>
          <a:prstGeom prst="rect">
            <a:avLst/>
          </a:prstGeom>
          <a:noFill/>
        </p:spPr>
        <p:txBody>
          <a:bodyPr wrap="square" rtlCol="0">
            <a:spAutoFit/>
          </a:bodyPr>
          <a:lstStyle/>
          <a:p>
            <a:pPr algn="ctr"/>
            <a:r>
              <a:rPr lang="es-ES" sz="2000" b="1" dirty="0">
                <a:solidFill>
                  <a:schemeClr val="bg1"/>
                </a:solidFill>
                <a:effectLst>
                  <a:outerShdw blurRad="38100" dist="38100" dir="2700000" algn="tl">
                    <a:srgbClr val="000000">
                      <a:alpha val="43137"/>
                    </a:srgbClr>
                  </a:outerShdw>
                </a:effectLst>
              </a:rPr>
              <a:t>4</a:t>
            </a:r>
          </a:p>
        </p:txBody>
      </p:sp>
      <p:sp>
        <p:nvSpPr>
          <p:cNvPr id="16" name="Rectángulo: esquinas redondeadas 15">
            <a:extLst>
              <a:ext uri="{FF2B5EF4-FFF2-40B4-BE49-F238E27FC236}">
                <a16:creationId xmlns:a16="http://schemas.microsoft.com/office/drawing/2014/main" id="{F0B375E8-FBC6-47A2-2157-D2D601AB19E4}"/>
              </a:ext>
            </a:extLst>
          </p:cNvPr>
          <p:cNvSpPr/>
          <p:nvPr/>
        </p:nvSpPr>
        <p:spPr>
          <a:xfrm>
            <a:off x="781047" y="3232071"/>
            <a:ext cx="10274017" cy="470493"/>
          </a:xfrm>
          <a:prstGeom prst="roundRect">
            <a:avLst/>
          </a:prstGeom>
          <a:solidFill>
            <a:srgbClr val="F1C7F5"/>
          </a:solidFill>
          <a:ln>
            <a:solidFill>
              <a:srgbClr val="CE38D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n>
                <a:solidFill>
                  <a:srgbClr val="09AF60"/>
                </a:solidFill>
              </a:ln>
              <a:solidFill>
                <a:srgbClr val="38DD9D"/>
              </a:solidFill>
            </a:endParaRPr>
          </a:p>
        </p:txBody>
      </p:sp>
      <p:sp>
        <p:nvSpPr>
          <p:cNvPr id="17" name="CuadroTexto 16">
            <a:extLst>
              <a:ext uri="{FF2B5EF4-FFF2-40B4-BE49-F238E27FC236}">
                <a16:creationId xmlns:a16="http://schemas.microsoft.com/office/drawing/2014/main" id="{9282F913-3828-FDF7-88A5-7FFE4B143D2C}"/>
              </a:ext>
            </a:extLst>
          </p:cNvPr>
          <p:cNvSpPr txBox="1"/>
          <p:nvPr/>
        </p:nvSpPr>
        <p:spPr>
          <a:xfrm>
            <a:off x="755933" y="3250014"/>
            <a:ext cx="10274017" cy="400110"/>
          </a:xfrm>
          <a:prstGeom prst="rect">
            <a:avLst/>
          </a:prstGeom>
          <a:noFill/>
        </p:spPr>
        <p:txBody>
          <a:bodyPr wrap="square">
            <a:spAutoFit/>
          </a:bodyPr>
          <a:lstStyle/>
          <a:p>
            <a:pPr algn="ctr"/>
            <a:r>
              <a:rPr lang="es-ES" sz="2000" b="1" kern="0" dirty="0">
                <a:effectLst/>
                <a:latin typeface="Aptos" panose="020B0004020202020204" pitchFamily="34" charset="0"/>
                <a:ea typeface="Aptos" panose="020B0004020202020204" pitchFamily="34" charset="0"/>
                <a:cs typeface="Arial" panose="020B0604020202020204" pitchFamily="34" charset="0"/>
              </a:rPr>
              <a:t>¿Qué lecciones especiales debemos aprender del estudio de los personajes bíblicos?</a:t>
            </a:r>
            <a:endParaRPr lang="es-ES" sz="3200" b="1" dirty="0"/>
          </a:p>
        </p:txBody>
      </p:sp>
      <p:pic>
        <p:nvPicPr>
          <p:cNvPr id="18" name="Imagen 17">
            <a:extLst>
              <a:ext uri="{FF2B5EF4-FFF2-40B4-BE49-F238E27FC236}">
                <a16:creationId xmlns:a16="http://schemas.microsoft.com/office/drawing/2014/main" id="{09411757-B07C-C9C7-F1A6-31359DFF973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28600" y="3232071"/>
            <a:ext cx="553748" cy="471599"/>
          </a:xfrm>
          <a:prstGeom prst="rect">
            <a:avLst/>
          </a:prstGeom>
        </p:spPr>
      </p:pic>
      <p:sp>
        <p:nvSpPr>
          <p:cNvPr id="20" name="CuadroTexto 19">
            <a:extLst>
              <a:ext uri="{FF2B5EF4-FFF2-40B4-BE49-F238E27FC236}">
                <a16:creationId xmlns:a16="http://schemas.microsoft.com/office/drawing/2014/main" id="{84E5D415-7F35-97F5-FAF5-058FA36AB525}"/>
              </a:ext>
            </a:extLst>
          </p:cNvPr>
          <p:cNvSpPr txBox="1"/>
          <p:nvPr/>
        </p:nvSpPr>
        <p:spPr>
          <a:xfrm>
            <a:off x="252411" y="3257945"/>
            <a:ext cx="504825" cy="400110"/>
          </a:xfrm>
          <a:prstGeom prst="rect">
            <a:avLst/>
          </a:prstGeom>
          <a:noFill/>
        </p:spPr>
        <p:txBody>
          <a:bodyPr wrap="square" rtlCol="0">
            <a:spAutoFit/>
          </a:bodyPr>
          <a:lstStyle/>
          <a:p>
            <a:pPr algn="ctr"/>
            <a:r>
              <a:rPr lang="es-ES" sz="2000" b="1" dirty="0">
                <a:solidFill>
                  <a:schemeClr val="bg1"/>
                </a:solidFill>
                <a:effectLst>
                  <a:outerShdw blurRad="38100" dist="38100" dir="2700000" algn="tl">
                    <a:srgbClr val="000000">
                      <a:alpha val="43137"/>
                    </a:srgbClr>
                  </a:outerShdw>
                </a:effectLst>
              </a:rPr>
              <a:t>5</a:t>
            </a:r>
          </a:p>
        </p:txBody>
      </p:sp>
      <p:pic>
        <p:nvPicPr>
          <p:cNvPr id="22" name="Imagen 21">
            <a:extLst>
              <a:ext uri="{FF2B5EF4-FFF2-40B4-BE49-F238E27FC236}">
                <a16:creationId xmlns:a16="http://schemas.microsoft.com/office/drawing/2014/main" id="{9A2ECB7B-C672-45C5-1D05-47F8D847F3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69351" y="3311068"/>
            <a:ext cx="151100" cy="300956"/>
          </a:xfrm>
          <a:prstGeom prst="rect">
            <a:avLst/>
          </a:prstGeom>
        </p:spPr>
      </p:pic>
      <p:pic>
        <p:nvPicPr>
          <p:cNvPr id="6" name="Imagen 5" descr="Imagen que contiene agua, exterior, papalote, vuelo&#10;&#10;El contenido generado por IA puede ser incorrecto.">
            <a:extLst>
              <a:ext uri="{FF2B5EF4-FFF2-40B4-BE49-F238E27FC236}">
                <a16:creationId xmlns:a16="http://schemas.microsoft.com/office/drawing/2014/main" id="{9577CFBF-3C9E-8B02-1EDB-212598E98C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29960" y="776220"/>
            <a:ext cx="2513254" cy="2289367"/>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pic>
        <p:nvPicPr>
          <p:cNvPr id="9" name="Imagen 8" descr="Imagen que contiene exterior, agua, palma, mujer&#10;&#10;El contenido generado por IA puede ser incorrecto.">
            <a:extLst>
              <a:ext uri="{FF2B5EF4-FFF2-40B4-BE49-F238E27FC236}">
                <a16:creationId xmlns:a16="http://schemas.microsoft.com/office/drawing/2014/main" id="{A6EBBD44-0E2B-57BE-B74A-56102F33E8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73371" y="772853"/>
            <a:ext cx="2513254" cy="2289367"/>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pic>
        <p:nvPicPr>
          <p:cNvPr id="19" name="Imagen 18" descr="Patrón de fondo&#10;&#10;El contenido generado por IA puede ser incorrecto.">
            <a:extLst>
              <a:ext uri="{FF2B5EF4-FFF2-40B4-BE49-F238E27FC236}">
                <a16:creationId xmlns:a16="http://schemas.microsoft.com/office/drawing/2014/main" id="{469EBA3D-6528-BBAA-9514-0C209316BF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917" y="776220"/>
            <a:ext cx="2509558" cy="2286000"/>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pic>
        <p:nvPicPr>
          <p:cNvPr id="27" name="Imagen 26" descr="Imagen que contiene persona, foto, niña, mujer&#10;&#10;El contenido generado por IA puede ser incorrecto.">
            <a:extLst>
              <a:ext uri="{FF2B5EF4-FFF2-40B4-BE49-F238E27FC236}">
                <a16:creationId xmlns:a16="http://schemas.microsoft.com/office/drawing/2014/main" id="{2DECE69E-F24C-C597-D774-9640DC39212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53374" y="3811898"/>
            <a:ext cx="4543425" cy="2819372"/>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sp>
        <p:nvSpPr>
          <p:cNvPr id="4" name="CuadroTexto 3">
            <a:extLst>
              <a:ext uri="{FF2B5EF4-FFF2-40B4-BE49-F238E27FC236}">
                <a16:creationId xmlns:a16="http://schemas.microsoft.com/office/drawing/2014/main" id="{5EABDFA1-351D-65F9-8EA0-DEA63C82FFA3}"/>
              </a:ext>
            </a:extLst>
          </p:cNvPr>
          <p:cNvSpPr txBox="1"/>
          <p:nvPr/>
        </p:nvSpPr>
        <p:spPr>
          <a:xfrm>
            <a:off x="7077074" y="664568"/>
            <a:ext cx="5025009" cy="2585323"/>
          </a:xfrm>
          <a:prstGeom prst="rect">
            <a:avLst/>
          </a:prstGeom>
          <a:noFill/>
        </p:spPr>
        <p:txBody>
          <a:bodyPr wrap="square">
            <a:spAutoFit/>
          </a:bodyPr>
          <a:lstStyle/>
          <a:p>
            <a:r>
              <a:rPr lang="es-ES" b="1" dirty="0"/>
              <a:t>El poeta y el naturalista tienen muchas cosas que decir acerca de la naturaleza, pero es el creyente quien más goza de la belleza de la tierra, porque reconoce la obra de las manos de su Padre y percibe su amor, en la flor, el arbusto y el árbol. Nadie que no los mire como una expresión del amor de Dios al hombre puede apreciar plenamente la significación de la colina, del valle, del río y del mar.</a:t>
            </a:r>
          </a:p>
        </p:txBody>
      </p:sp>
    </p:spTree>
    <p:extLst>
      <p:ext uri="{BB962C8B-B14F-4D97-AF65-F5344CB8AC3E}">
        <p14:creationId xmlns:p14="http://schemas.microsoft.com/office/powerpoint/2010/main" val="363503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ppt_w</p:attrName>
                                        </p:attrNameLst>
                                      </p:cBhvr>
                                      <p:tavLst>
                                        <p:tav tm="0" fmla="#ppt_w*sin(2.5*pi*$)">
                                          <p:val>
                                            <p:fltVal val="0"/>
                                          </p:val>
                                        </p:tav>
                                        <p:tav tm="100000">
                                          <p:val>
                                            <p:fltVal val="1"/>
                                          </p:val>
                                        </p:tav>
                                      </p:tavLst>
                                    </p:anim>
                                    <p:anim calcmode="lin" valueType="num">
                                      <p:cBhvr>
                                        <p:cTn id="9" dur="750" fill="hold"/>
                                        <p:tgtEl>
                                          <p:spTgt spid="12"/>
                                        </p:tgtEl>
                                        <p:attrNameLst>
                                          <p:attrName>ppt_h</p:attrName>
                                        </p:attrNameLst>
                                      </p:cBhvr>
                                      <p:tavLst>
                                        <p:tav tm="0">
                                          <p:val>
                                            <p:strVal val="#ppt_h"/>
                                          </p:val>
                                        </p:tav>
                                        <p:tav tm="100000">
                                          <p:val>
                                            <p:strVal val="#ppt_h"/>
                                          </p:val>
                                        </p:tav>
                                      </p:tavLst>
                                    </p:anim>
                                  </p:childTnLst>
                                </p:cTn>
                              </p:par>
                            </p:childTnLst>
                          </p:cTn>
                        </p:par>
                        <p:par>
                          <p:cTn id="10" fill="hold">
                            <p:stCondLst>
                              <p:cond delay="750"/>
                            </p:stCondLst>
                            <p:childTnLst>
                              <p:par>
                                <p:cTn id="11" presetID="53"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par>
                          <p:cTn id="16" fill="hold">
                            <p:stCondLst>
                              <p:cond delay="1250"/>
                            </p:stCondLst>
                            <p:childTnLst>
                              <p:par>
                                <p:cTn id="17" presetID="2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par>
                          <p:cTn id="20" fill="hold">
                            <p:stCondLst>
                              <p:cond delay="1750"/>
                            </p:stCondLst>
                            <p:childTnLst>
                              <p:par>
                                <p:cTn id="21" presetID="22" presetClass="entr" presetSubtype="8"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par>
                          <p:cTn id="24" fill="hold">
                            <p:stCondLst>
                              <p:cond delay="2250"/>
                            </p:stCondLst>
                            <p:childTnLst>
                              <p:par>
                                <p:cTn id="25" presetID="22" presetClass="entr" presetSubtype="8"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52"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Scale>
                                      <p:cBhvr>
                                        <p:cTn id="32"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19"/>
                                        </p:tgtEl>
                                        <p:attrNameLst>
                                          <p:attrName>ppt_x</p:attrName>
                                          <p:attrName>ppt_y</p:attrName>
                                        </p:attrNameLst>
                                      </p:cBhvr>
                                    </p:animMotion>
                                    <p:animEffect transition="in" filter="fade">
                                      <p:cBhvr>
                                        <p:cTn id="34" dur="1000"/>
                                        <p:tgtEl>
                                          <p:spTgt spid="19"/>
                                        </p:tgtEl>
                                      </p:cBhvr>
                                    </p:animEffect>
                                  </p:childTnLst>
                                </p:cTn>
                              </p:par>
                            </p:childTnLst>
                          </p:cTn>
                        </p:par>
                        <p:par>
                          <p:cTn id="35" fill="hold">
                            <p:stCondLst>
                              <p:cond delay="1000"/>
                            </p:stCondLst>
                            <p:childTnLst>
                              <p:par>
                                <p:cTn id="36" presetID="52" presetClass="entr" presetSubtype="0" fill="hold" nodeType="afterEffect">
                                  <p:stCondLst>
                                    <p:cond delay="0"/>
                                  </p:stCondLst>
                                  <p:childTnLst>
                                    <p:set>
                                      <p:cBhvr>
                                        <p:cTn id="37" dur="1" fill="hold">
                                          <p:stCondLst>
                                            <p:cond delay="0"/>
                                          </p:stCondLst>
                                        </p:cTn>
                                        <p:tgtEl>
                                          <p:spTgt spid="6"/>
                                        </p:tgtEl>
                                        <p:attrNameLst>
                                          <p:attrName>style.visibility</p:attrName>
                                        </p:attrNameLst>
                                      </p:cBhvr>
                                      <p:to>
                                        <p:strVal val="visible"/>
                                      </p:to>
                                    </p:set>
                                    <p:animScale>
                                      <p:cBhvr>
                                        <p:cTn id="38"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6"/>
                                        </p:tgtEl>
                                        <p:attrNameLst>
                                          <p:attrName>ppt_x</p:attrName>
                                          <p:attrName>ppt_y</p:attrName>
                                        </p:attrNameLst>
                                      </p:cBhvr>
                                    </p:animMotion>
                                    <p:animEffect transition="in" filter="fade">
                                      <p:cBhvr>
                                        <p:cTn id="40" dur="1000"/>
                                        <p:tgtEl>
                                          <p:spTgt spid="6"/>
                                        </p:tgtEl>
                                      </p:cBhvr>
                                    </p:animEffect>
                                  </p:childTnLst>
                                </p:cTn>
                              </p:par>
                            </p:childTnLst>
                          </p:cTn>
                        </p:par>
                        <p:par>
                          <p:cTn id="41" fill="hold">
                            <p:stCondLst>
                              <p:cond delay="2000"/>
                            </p:stCondLst>
                            <p:childTnLst>
                              <p:par>
                                <p:cTn id="42" presetID="52" presetClass="entr" presetSubtype="0" fill="hold" nodeType="afterEffect">
                                  <p:stCondLst>
                                    <p:cond delay="0"/>
                                  </p:stCondLst>
                                  <p:childTnLst>
                                    <p:set>
                                      <p:cBhvr>
                                        <p:cTn id="43" dur="1" fill="hold">
                                          <p:stCondLst>
                                            <p:cond delay="0"/>
                                          </p:stCondLst>
                                        </p:cTn>
                                        <p:tgtEl>
                                          <p:spTgt spid="9"/>
                                        </p:tgtEl>
                                        <p:attrNameLst>
                                          <p:attrName>style.visibility</p:attrName>
                                        </p:attrNameLst>
                                      </p:cBhvr>
                                      <p:to>
                                        <p:strVal val="visible"/>
                                      </p:to>
                                    </p:set>
                                    <p:animScale>
                                      <p:cBhvr>
                                        <p:cTn id="44"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5" dur="1000" decel="50000" fill="hold">
                                          <p:stCondLst>
                                            <p:cond delay="0"/>
                                          </p:stCondLst>
                                        </p:cTn>
                                        <p:tgtEl>
                                          <p:spTgt spid="9"/>
                                        </p:tgtEl>
                                        <p:attrNameLst>
                                          <p:attrName>ppt_x</p:attrName>
                                          <p:attrName>ppt_y</p:attrName>
                                        </p:attrNameLst>
                                      </p:cBhvr>
                                    </p:animMotion>
                                    <p:animEffect transition="in" filter="fade">
                                      <p:cBhvr>
                                        <p:cTn id="46" dur="1000"/>
                                        <p:tgtEl>
                                          <p:spTgt spid="9"/>
                                        </p:tgtEl>
                                      </p:cBhvr>
                                    </p:animEffect>
                                  </p:childTnLst>
                                </p:cTn>
                              </p:par>
                            </p:childTnLst>
                          </p:cTn>
                        </p:par>
                        <p:par>
                          <p:cTn id="47" fill="hold">
                            <p:stCondLst>
                              <p:cond delay="3000"/>
                            </p:stCondLst>
                            <p:childTnLst>
                              <p:par>
                                <p:cTn id="48" presetID="22" presetClass="entr" presetSubtype="8" fill="hold" grpId="0" nodeType="after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left)">
                                      <p:cBhvr>
                                        <p:cTn id="50" dur="500"/>
                                        <p:tgtEl>
                                          <p:spTgt spid="4"/>
                                        </p:tgtEl>
                                      </p:cBhvr>
                                    </p:animEffect>
                                  </p:childTnLst>
                                </p:cTn>
                              </p:par>
                            </p:childTnLst>
                          </p:cTn>
                        </p:par>
                      </p:childTnLst>
                    </p:cTn>
                  </p:par>
                  <p:par>
                    <p:cTn id="51" fill="hold">
                      <p:stCondLst>
                        <p:cond delay="indefinite"/>
                      </p:stCondLst>
                      <p:childTnLst>
                        <p:par>
                          <p:cTn id="52" fill="hold">
                            <p:stCondLst>
                              <p:cond delay="0"/>
                            </p:stCondLst>
                            <p:childTnLst>
                              <p:par>
                                <p:cTn id="53" presetID="45" presetClass="entr" presetSubtype="0"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750"/>
                                        <p:tgtEl>
                                          <p:spTgt spid="18"/>
                                        </p:tgtEl>
                                      </p:cBhvr>
                                    </p:animEffect>
                                    <p:anim calcmode="lin" valueType="num">
                                      <p:cBhvr>
                                        <p:cTn id="56" dur="750" fill="hold"/>
                                        <p:tgtEl>
                                          <p:spTgt spid="18"/>
                                        </p:tgtEl>
                                        <p:attrNameLst>
                                          <p:attrName>ppt_w</p:attrName>
                                        </p:attrNameLst>
                                      </p:cBhvr>
                                      <p:tavLst>
                                        <p:tav tm="0" fmla="#ppt_w*sin(2.5*pi*$)">
                                          <p:val>
                                            <p:fltVal val="0"/>
                                          </p:val>
                                        </p:tav>
                                        <p:tav tm="100000">
                                          <p:val>
                                            <p:fltVal val="1"/>
                                          </p:val>
                                        </p:tav>
                                      </p:tavLst>
                                    </p:anim>
                                    <p:anim calcmode="lin" valueType="num">
                                      <p:cBhvr>
                                        <p:cTn id="57" dur="750" fill="hold"/>
                                        <p:tgtEl>
                                          <p:spTgt spid="18"/>
                                        </p:tgtEl>
                                        <p:attrNameLst>
                                          <p:attrName>ppt_h</p:attrName>
                                        </p:attrNameLst>
                                      </p:cBhvr>
                                      <p:tavLst>
                                        <p:tav tm="0">
                                          <p:val>
                                            <p:strVal val="#ppt_h"/>
                                          </p:val>
                                        </p:tav>
                                        <p:tav tm="100000">
                                          <p:val>
                                            <p:strVal val="#ppt_h"/>
                                          </p:val>
                                        </p:tav>
                                      </p:tavLst>
                                    </p:anim>
                                  </p:childTnLst>
                                </p:cTn>
                              </p:par>
                            </p:childTnLst>
                          </p:cTn>
                        </p:par>
                        <p:par>
                          <p:cTn id="58" fill="hold">
                            <p:stCondLst>
                              <p:cond delay="750"/>
                            </p:stCondLst>
                            <p:childTnLst>
                              <p:par>
                                <p:cTn id="59" presetID="53" presetClass="entr" presetSubtype="16" fill="hold" grpId="0" nodeType="after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p:cTn id="61" dur="500" fill="hold"/>
                                        <p:tgtEl>
                                          <p:spTgt spid="20"/>
                                        </p:tgtEl>
                                        <p:attrNameLst>
                                          <p:attrName>ppt_w</p:attrName>
                                        </p:attrNameLst>
                                      </p:cBhvr>
                                      <p:tavLst>
                                        <p:tav tm="0">
                                          <p:val>
                                            <p:fltVal val="0"/>
                                          </p:val>
                                        </p:tav>
                                        <p:tav tm="100000">
                                          <p:val>
                                            <p:strVal val="#ppt_w"/>
                                          </p:val>
                                        </p:tav>
                                      </p:tavLst>
                                    </p:anim>
                                    <p:anim calcmode="lin" valueType="num">
                                      <p:cBhvr>
                                        <p:cTn id="62" dur="500" fill="hold"/>
                                        <p:tgtEl>
                                          <p:spTgt spid="20"/>
                                        </p:tgtEl>
                                        <p:attrNameLst>
                                          <p:attrName>ppt_h</p:attrName>
                                        </p:attrNameLst>
                                      </p:cBhvr>
                                      <p:tavLst>
                                        <p:tav tm="0">
                                          <p:val>
                                            <p:fltVal val="0"/>
                                          </p:val>
                                        </p:tav>
                                        <p:tav tm="100000">
                                          <p:val>
                                            <p:strVal val="#ppt_h"/>
                                          </p:val>
                                        </p:tav>
                                      </p:tavLst>
                                    </p:anim>
                                    <p:animEffect transition="in" filter="fade">
                                      <p:cBhvr>
                                        <p:cTn id="63" dur="500"/>
                                        <p:tgtEl>
                                          <p:spTgt spid="20"/>
                                        </p:tgtEl>
                                      </p:cBhvr>
                                    </p:animEffect>
                                  </p:childTnLst>
                                </p:cTn>
                              </p:par>
                            </p:childTnLst>
                          </p:cTn>
                        </p:par>
                        <p:par>
                          <p:cTn id="64" fill="hold">
                            <p:stCondLst>
                              <p:cond delay="1250"/>
                            </p:stCondLst>
                            <p:childTnLst>
                              <p:par>
                                <p:cTn id="65" presetID="22" presetClass="entr" presetSubtype="8" fill="hold" grpId="0" nodeType="after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wipe(left)">
                                      <p:cBhvr>
                                        <p:cTn id="67" dur="500"/>
                                        <p:tgtEl>
                                          <p:spTgt spid="16"/>
                                        </p:tgtEl>
                                      </p:cBhvr>
                                    </p:animEffect>
                                  </p:childTnLst>
                                </p:cTn>
                              </p:par>
                            </p:childTnLst>
                          </p:cTn>
                        </p:par>
                        <p:par>
                          <p:cTn id="68" fill="hold">
                            <p:stCondLst>
                              <p:cond delay="1750"/>
                            </p:stCondLst>
                            <p:childTnLst>
                              <p:par>
                                <p:cTn id="69" presetID="22" presetClass="entr" presetSubtype="8" fill="hold" grpId="0" nodeType="after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wipe(left)">
                                      <p:cBhvr>
                                        <p:cTn id="71" dur="500"/>
                                        <p:tgtEl>
                                          <p:spTgt spid="17"/>
                                        </p:tgtEl>
                                      </p:cBhvr>
                                    </p:animEffect>
                                  </p:childTnLst>
                                </p:cTn>
                              </p:par>
                            </p:childTnLst>
                          </p:cTn>
                        </p:par>
                        <p:par>
                          <p:cTn id="72" fill="hold">
                            <p:stCondLst>
                              <p:cond delay="2250"/>
                            </p:stCondLst>
                            <p:childTnLst>
                              <p:par>
                                <p:cTn id="73" presetID="22" presetClass="entr" presetSubtype="8" fill="hold" nodeType="after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wipe(left)">
                                      <p:cBhvr>
                                        <p:cTn id="75" dur="500"/>
                                        <p:tgtEl>
                                          <p:spTgt spid="22"/>
                                        </p:tgtEl>
                                      </p:cBhvr>
                                    </p:animEffect>
                                  </p:childTnLst>
                                </p:cTn>
                              </p:par>
                            </p:childTnLst>
                          </p:cTn>
                        </p:par>
                      </p:childTnLst>
                    </p:cTn>
                  </p:par>
                  <p:par>
                    <p:cTn id="76" fill="hold">
                      <p:stCondLst>
                        <p:cond delay="indefinite"/>
                      </p:stCondLst>
                      <p:childTnLst>
                        <p:par>
                          <p:cTn id="77" fill="hold">
                            <p:stCondLst>
                              <p:cond delay="0"/>
                            </p:stCondLst>
                            <p:childTnLst>
                              <p:par>
                                <p:cTn id="78" presetID="52" presetClass="entr" presetSubtype="0" fill="hold" nodeType="clickEffect">
                                  <p:stCondLst>
                                    <p:cond delay="0"/>
                                  </p:stCondLst>
                                  <p:childTnLst>
                                    <p:set>
                                      <p:cBhvr>
                                        <p:cTn id="79" dur="1" fill="hold">
                                          <p:stCondLst>
                                            <p:cond delay="0"/>
                                          </p:stCondLst>
                                        </p:cTn>
                                        <p:tgtEl>
                                          <p:spTgt spid="27"/>
                                        </p:tgtEl>
                                        <p:attrNameLst>
                                          <p:attrName>style.visibility</p:attrName>
                                        </p:attrNameLst>
                                      </p:cBhvr>
                                      <p:to>
                                        <p:strVal val="visible"/>
                                      </p:to>
                                    </p:set>
                                    <p:animScale>
                                      <p:cBhvr>
                                        <p:cTn id="80" dur="10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1" dur="1000" decel="50000" fill="hold">
                                          <p:stCondLst>
                                            <p:cond delay="0"/>
                                          </p:stCondLst>
                                        </p:cTn>
                                        <p:tgtEl>
                                          <p:spTgt spid="27"/>
                                        </p:tgtEl>
                                        <p:attrNameLst>
                                          <p:attrName>ppt_x</p:attrName>
                                          <p:attrName>ppt_y</p:attrName>
                                        </p:attrNameLst>
                                      </p:cBhvr>
                                    </p:animMotion>
                                    <p:animEffect transition="in" filter="fade">
                                      <p:cBhvr>
                                        <p:cTn id="82" dur="1000"/>
                                        <p:tgtEl>
                                          <p:spTgt spid="27"/>
                                        </p:tgtEl>
                                      </p:cBhvr>
                                    </p:animEffect>
                                  </p:childTnLst>
                                </p:cTn>
                              </p:par>
                            </p:childTnLst>
                          </p:cTn>
                        </p:par>
                        <p:par>
                          <p:cTn id="83" fill="hold">
                            <p:stCondLst>
                              <p:cond delay="1000"/>
                            </p:stCondLst>
                            <p:childTnLst>
                              <p:par>
                                <p:cTn id="84" presetID="22" presetClass="entr" presetSubtype="8" fill="hold" grpId="0" nodeType="afterEffect">
                                  <p:stCondLst>
                                    <p:cond delay="0"/>
                                  </p:stCondLst>
                                  <p:childTnLst>
                                    <p:set>
                                      <p:cBhvr>
                                        <p:cTn id="85" dur="1" fill="hold">
                                          <p:stCondLst>
                                            <p:cond delay="0"/>
                                          </p:stCondLst>
                                        </p:cTn>
                                        <p:tgtEl>
                                          <p:spTgt spid="10"/>
                                        </p:tgtEl>
                                        <p:attrNameLst>
                                          <p:attrName>style.visibility</p:attrName>
                                        </p:attrNameLst>
                                      </p:cBhvr>
                                      <p:to>
                                        <p:strVal val="visible"/>
                                      </p:to>
                                    </p:set>
                                    <p:animEffect transition="in" filter="wipe(left)">
                                      <p:cBhvr>
                                        <p:cTn id="8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P spid="10" grpId="0"/>
      <p:bldP spid="14" grpId="0"/>
      <p:bldP spid="16" grpId="0" animBg="1"/>
      <p:bldP spid="17" grpId="0"/>
      <p:bldP spid="20"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912E90F3-9805-1D91-05F5-98D43DC91F3D}"/>
              </a:ext>
            </a:extLst>
          </p:cNvPr>
          <p:cNvSpPr txBox="1"/>
          <p:nvPr/>
        </p:nvSpPr>
        <p:spPr>
          <a:xfrm>
            <a:off x="228600" y="755047"/>
            <a:ext cx="5823586" cy="2862322"/>
          </a:xfrm>
          <a:prstGeom prst="rect">
            <a:avLst/>
          </a:prstGeom>
          <a:noFill/>
        </p:spPr>
        <p:txBody>
          <a:bodyPr wrap="square">
            <a:spAutoFit/>
          </a:bodyPr>
          <a:lstStyle/>
          <a:p>
            <a:r>
              <a:rPr lang="es-ES" b="1" dirty="0"/>
              <a:t>Llenad vuestro corazón con las palabras de Dios. Son el agua viva que apaga vuestra sed. Son el pan vivo que descendió del cielo. Jesús declara: “A menos que comáis la carne del Hijo del hombre, y bebáis su sangre, no tendréis vida en vosotros.” Y al explicarse, dice: “Las palabras que yo os he hablado espíritu y vida son.”  Juan 6:53, 63. Nuestros cuerpos viven de lo que comemos y bebemos; y lo que sucede en la vida natural sucede en la espiritual: lo que meditamos es lo que da tono y vigor a nuestra naturaleza espiritual.</a:t>
            </a:r>
          </a:p>
        </p:txBody>
      </p:sp>
      <p:sp>
        <p:nvSpPr>
          <p:cNvPr id="8" name="CuadroTexto 7">
            <a:extLst>
              <a:ext uri="{FF2B5EF4-FFF2-40B4-BE49-F238E27FC236}">
                <a16:creationId xmlns:a16="http://schemas.microsoft.com/office/drawing/2014/main" id="{032D85B1-56AB-65DE-4FAA-6CAA9172049A}"/>
              </a:ext>
            </a:extLst>
          </p:cNvPr>
          <p:cNvSpPr txBox="1"/>
          <p:nvPr/>
        </p:nvSpPr>
        <p:spPr>
          <a:xfrm>
            <a:off x="5505450" y="4247588"/>
            <a:ext cx="6600825" cy="2585323"/>
          </a:xfrm>
          <a:prstGeom prst="rect">
            <a:avLst/>
          </a:prstGeom>
          <a:noFill/>
        </p:spPr>
        <p:txBody>
          <a:bodyPr wrap="square">
            <a:spAutoFit/>
          </a:bodyPr>
          <a:lstStyle/>
          <a:p>
            <a:r>
              <a:rPr lang="es-ES" b="1" dirty="0"/>
              <a:t>El tema de la redención es un tema que los ángeles desean escudriñar; será la ciencia y el canto de los redimidos durante las interminables edades de la eternidad. ¿No es un tema digno de atención y estudio ahora? La infinita misericordia y el amor de Jesús, el sacrificio hecho en nuestro favor, demandan de nosotros la más seria y solemne reflexión. Debemos espaciarnos en el carácter de nuestro querido Redentor e Intercesor. Debemos meditar en la misión de Aquel que vino a salvar a su pueblo de sus pecados.</a:t>
            </a:r>
          </a:p>
        </p:txBody>
      </p:sp>
      <p:sp>
        <p:nvSpPr>
          <p:cNvPr id="9" name="Rectángulo: esquinas redondeadas 8">
            <a:extLst>
              <a:ext uri="{FF2B5EF4-FFF2-40B4-BE49-F238E27FC236}">
                <a16:creationId xmlns:a16="http://schemas.microsoft.com/office/drawing/2014/main" id="{1AF4E3E0-8DEF-8D5A-90D5-3E003B25769F}"/>
              </a:ext>
            </a:extLst>
          </p:cNvPr>
          <p:cNvSpPr/>
          <p:nvPr/>
        </p:nvSpPr>
        <p:spPr>
          <a:xfrm>
            <a:off x="781047" y="199262"/>
            <a:ext cx="7607017" cy="470493"/>
          </a:xfrm>
          <a:prstGeom prst="roundRect">
            <a:avLst/>
          </a:prstGeom>
          <a:solidFill>
            <a:srgbClr val="F8D4E2"/>
          </a:solidFill>
          <a:ln>
            <a:solidFill>
              <a:srgbClr val="DD38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n>
                <a:solidFill>
                  <a:srgbClr val="09AF60"/>
                </a:solidFill>
              </a:ln>
              <a:solidFill>
                <a:srgbClr val="38DD9D"/>
              </a:solidFill>
            </a:endParaRPr>
          </a:p>
        </p:txBody>
      </p:sp>
      <p:sp>
        <p:nvSpPr>
          <p:cNvPr id="10" name="CuadroTexto 9">
            <a:extLst>
              <a:ext uri="{FF2B5EF4-FFF2-40B4-BE49-F238E27FC236}">
                <a16:creationId xmlns:a16="http://schemas.microsoft.com/office/drawing/2014/main" id="{1854E48C-2DB3-C27F-3903-B6F70817704D}"/>
              </a:ext>
            </a:extLst>
          </p:cNvPr>
          <p:cNvSpPr txBox="1"/>
          <p:nvPr/>
        </p:nvSpPr>
        <p:spPr>
          <a:xfrm>
            <a:off x="755933" y="217205"/>
            <a:ext cx="7607017" cy="400110"/>
          </a:xfrm>
          <a:prstGeom prst="rect">
            <a:avLst/>
          </a:prstGeom>
          <a:noFill/>
        </p:spPr>
        <p:txBody>
          <a:bodyPr wrap="square">
            <a:spAutoFit/>
          </a:bodyPr>
          <a:lstStyle/>
          <a:p>
            <a:pPr algn="ctr"/>
            <a:r>
              <a:rPr lang="es-ES" sz="2000" b="1" kern="0" dirty="0">
                <a:effectLst/>
                <a:latin typeface="Aptos" panose="020B0004020202020204" pitchFamily="34" charset="0"/>
                <a:ea typeface="Aptos" panose="020B0004020202020204" pitchFamily="34" charset="0"/>
                <a:cs typeface="Arial" panose="020B0604020202020204" pitchFamily="34" charset="0"/>
              </a:rPr>
              <a:t>¿Cómo podemos “comer la carne y beber la sangre” de Cristo?</a:t>
            </a:r>
            <a:endParaRPr lang="es-ES" sz="3200" b="1" dirty="0"/>
          </a:p>
        </p:txBody>
      </p:sp>
      <p:pic>
        <p:nvPicPr>
          <p:cNvPr id="11" name="Imagen 10">
            <a:extLst>
              <a:ext uri="{FF2B5EF4-FFF2-40B4-BE49-F238E27FC236}">
                <a16:creationId xmlns:a16="http://schemas.microsoft.com/office/drawing/2014/main" id="{BB38A5D0-E3ED-900E-DC54-4834EED5261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8600" y="199262"/>
            <a:ext cx="553748" cy="471599"/>
          </a:xfrm>
          <a:prstGeom prst="rect">
            <a:avLst/>
          </a:prstGeom>
        </p:spPr>
      </p:pic>
      <p:pic>
        <p:nvPicPr>
          <p:cNvPr id="12" name="Imagen 11">
            <a:extLst>
              <a:ext uri="{FF2B5EF4-FFF2-40B4-BE49-F238E27FC236}">
                <a16:creationId xmlns:a16="http://schemas.microsoft.com/office/drawing/2014/main" id="{909BC7F5-300D-FC5B-8C66-9AF5664C67A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402350" y="293064"/>
            <a:ext cx="218379" cy="286151"/>
          </a:xfrm>
          <a:prstGeom prst="rect">
            <a:avLst/>
          </a:prstGeom>
        </p:spPr>
      </p:pic>
      <p:sp>
        <p:nvSpPr>
          <p:cNvPr id="13" name="CuadroTexto 12">
            <a:extLst>
              <a:ext uri="{FF2B5EF4-FFF2-40B4-BE49-F238E27FC236}">
                <a16:creationId xmlns:a16="http://schemas.microsoft.com/office/drawing/2014/main" id="{474B3606-AB88-0B0A-0472-9ED94755897B}"/>
              </a:ext>
            </a:extLst>
          </p:cNvPr>
          <p:cNvSpPr txBox="1"/>
          <p:nvPr/>
        </p:nvSpPr>
        <p:spPr>
          <a:xfrm>
            <a:off x="254569" y="234453"/>
            <a:ext cx="504825" cy="400110"/>
          </a:xfrm>
          <a:prstGeom prst="rect">
            <a:avLst/>
          </a:prstGeom>
          <a:noFill/>
        </p:spPr>
        <p:txBody>
          <a:bodyPr wrap="square" rtlCol="0">
            <a:spAutoFit/>
          </a:bodyPr>
          <a:lstStyle/>
          <a:p>
            <a:pPr algn="ctr"/>
            <a:r>
              <a:rPr lang="es-ES" sz="2000" b="1" dirty="0">
                <a:solidFill>
                  <a:schemeClr val="bg1"/>
                </a:solidFill>
                <a:effectLst>
                  <a:outerShdw blurRad="38100" dist="38100" dir="2700000" algn="tl">
                    <a:srgbClr val="000000">
                      <a:alpha val="43137"/>
                    </a:srgbClr>
                  </a:outerShdw>
                </a:effectLst>
              </a:rPr>
              <a:t>6</a:t>
            </a:r>
          </a:p>
        </p:txBody>
      </p:sp>
      <p:sp>
        <p:nvSpPr>
          <p:cNvPr id="16" name="Rectángulo: esquinas redondeadas 15">
            <a:extLst>
              <a:ext uri="{FF2B5EF4-FFF2-40B4-BE49-F238E27FC236}">
                <a16:creationId xmlns:a16="http://schemas.microsoft.com/office/drawing/2014/main" id="{D2BA5AC9-415A-CD0F-0314-BAB82C729EF8}"/>
              </a:ext>
            </a:extLst>
          </p:cNvPr>
          <p:cNvSpPr/>
          <p:nvPr/>
        </p:nvSpPr>
        <p:spPr>
          <a:xfrm>
            <a:off x="795333" y="3703767"/>
            <a:ext cx="8424866" cy="470493"/>
          </a:xfrm>
          <a:prstGeom prst="roundRect">
            <a:avLst/>
          </a:prstGeom>
          <a:solidFill>
            <a:srgbClr val="FFCDCD"/>
          </a:solidFill>
          <a:ln>
            <a:solidFill>
              <a:srgbClr val="DD38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n>
                <a:solidFill>
                  <a:srgbClr val="09AF60"/>
                </a:solidFill>
              </a:ln>
              <a:solidFill>
                <a:srgbClr val="38DD9D"/>
              </a:solidFill>
            </a:endParaRPr>
          </a:p>
        </p:txBody>
      </p:sp>
      <p:sp>
        <p:nvSpPr>
          <p:cNvPr id="17" name="CuadroTexto 16">
            <a:extLst>
              <a:ext uri="{FF2B5EF4-FFF2-40B4-BE49-F238E27FC236}">
                <a16:creationId xmlns:a16="http://schemas.microsoft.com/office/drawing/2014/main" id="{5ECEC67E-2647-D915-69C3-E4B6F62B1761}"/>
              </a:ext>
            </a:extLst>
          </p:cNvPr>
          <p:cNvSpPr txBox="1"/>
          <p:nvPr/>
        </p:nvSpPr>
        <p:spPr>
          <a:xfrm>
            <a:off x="808319" y="3721710"/>
            <a:ext cx="8364256" cy="400110"/>
          </a:xfrm>
          <a:prstGeom prst="rect">
            <a:avLst/>
          </a:prstGeom>
          <a:noFill/>
        </p:spPr>
        <p:txBody>
          <a:bodyPr wrap="square">
            <a:spAutoFit/>
          </a:bodyPr>
          <a:lstStyle/>
          <a:p>
            <a:pPr algn="ctr"/>
            <a:r>
              <a:rPr lang="es-ES" sz="2000" b="1" kern="0" dirty="0">
                <a:effectLst/>
                <a:latin typeface="Aptos" panose="020B0004020202020204" pitchFamily="34" charset="0"/>
                <a:ea typeface="Aptos" panose="020B0004020202020204" pitchFamily="34" charset="0"/>
                <a:cs typeface="Arial" panose="020B0604020202020204" pitchFamily="34" charset="0"/>
              </a:rPr>
              <a:t>¿Cuál será la ciencia y el canto de los redimidos a través de los siglos?</a:t>
            </a:r>
            <a:endParaRPr lang="es-ES" sz="3200" b="1" dirty="0"/>
          </a:p>
        </p:txBody>
      </p:sp>
      <p:pic>
        <p:nvPicPr>
          <p:cNvPr id="18" name="Imagen 17">
            <a:extLst>
              <a:ext uri="{FF2B5EF4-FFF2-40B4-BE49-F238E27FC236}">
                <a16:creationId xmlns:a16="http://schemas.microsoft.com/office/drawing/2014/main" id="{BA60823F-EBAB-D0F5-1BF2-4C2C63ECF1C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42886" y="3703767"/>
            <a:ext cx="553748" cy="471598"/>
          </a:xfrm>
          <a:prstGeom prst="rect">
            <a:avLst/>
          </a:prstGeom>
        </p:spPr>
      </p:pic>
      <p:pic>
        <p:nvPicPr>
          <p:cNvPr id="19" name="Imagen 18">
            <a:extLst>
              <a:ext uri="{FF2B5EF4-FFF2-40B4-BE49-F238E27FC236}">
                <a16:creationId xmlns:a16="http://schemas.microsoft.com/office/drawing/2014/main" id="{3D9E724A-427E-A4E9-D005-EB23559BB58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220199" y="3786620"/>
            <a:ext cx="218378" cy="286151"/>
          </a:xfrm>
          <a:prstGeom prst="rect">
            <a:avLst/>
          </a:prstGeom>
        </p:spPr>
      </p:pic>
      <p:sp>
        <p:nvSpPr>
          <p:cNvPr id="20" name="CuadroTexto 19">
            <a:extLst>
              <a:ext uri="{FF2B5EF4-FFF2-40B4-BE49-F238E27FC236}">
                <a16:creationId xmlns:a16="http://schemas.microsoft.com/office/drawing/2014/main" id="{B265452A-2DA9-4F76-ABF9-61E68C927779}"/>
              </a:ext>
            </a:extLst>
          </p:cNvPr>
          <p:cNvSpPr txBox="1"/>
          <p:nvPr/>
        </p:nvSpPr>
        <p:spPr>
          <a:xfrm>
            <a:off x="266697" y="3729641"/>
            <a:ext cx="504825" cy="400110"/>
          </a:xfrm>
          <a:prstGeom prst="rect">
            <a:avLst/>
          </a:prstGeom>
          <a:noFill/>
        </p:spPr>
        <p:txBody>
          <a:bodyPr wrap="square" rtlCol="0">
            <a:spAutoFit/>
          </a:bodyPr>
          <a:lstStyle/>
          <a:p>
            <a:pPr algn="ctr"/>
            <a:r>
              <a:rPr lang="es-ES" sz="2000" b="1" dirty="0">
                <a:solidFill>
                  <a:schemeClr val="bg1"/>
                </a:solidFill>
                <a:effectLst>
                  <a:outerShdw blurRad="38100" dist="38100" dir="2700000" algn="tl">
                    <a:srgbClr val="000000">
                      <a:alpha val="43137"/>
                    </a:srgbClr>
                  </a:outerShdw>
                </a:effectLst>
              </a:rPr>
              <a:t>7</a:t>
            </a:r>
          </a:p>
        </p:txBody>
      </p:sp>
      <p:pic>
        <p:nvPicPr>
          <p:cNvPr id="3" name="Imagen 2" descr="Imagen que contiene interior, cocina, hombre, tabla&#10;&#10;El contenido generado por IA puede ser incorrecto.">
            <a:extLst>
              <a:ext uri="{FF2B5EF4-FFF2-40B4-BE49-F238E27FC236}">
                <a16:creationId xmlns:a16="http://schemas.microsoft.com/office/drawing/2014/main" id="{9382E296-E719-72B2-28E2-222271347E77}"/>
              </a:ext>
            </a:extLst>
          </p:cNvPr>
          <p:cNvPicPr>
            <a:picLocks noChangeAspect="1"/>
          </p:cNvPicPr>
          <p:nvPr/>
        </p:nvPicPr>
        <p:blipFill rotWithShape="1">
          <a:blip r:embed="rId7">
            <a:extLst>
              <a:ext uri="{28A0092B-C50C-407E-A947-70E740481C1C}">
                <a14:useLocalDpi xmlns:a14="http://schemas.microsoft.com/office/drawing/2010/main" val="0"/>
              </a:ext>
            </a:extLst>
          </a:blip>
          <a:srcRect l="3716" r="3716"/>
          <a:stretch>
            <a:fillRect/>
          </a:stretch>
        </p:blipFill>
        <p:spPr>
          <a:xfrm>
            <a:off x="6052186" y="796924"/>
            <a:ext cx="5987414" cy="2762449"/>
          </a:xfrm>
          <a:prstGeom prst="rect">
            <a:avLst/>
          </a:prstGeom>
          <a:ln w="88900" cap="sq" cmpd="thickThin">
            <a:solidFill>
              <a:srgbClr val="DD3878"/>
            </a:solidFill>
            <a:prstDash val="solid"/>
            <a:miter lim="800000"/>
          </a:ln>
          <a:effectLst>
            <a:innerShdw blurRad="76200">
              <a:srgbClr val="000000"/>
            </a:innerShdw>
          </a:effectLst>
        </p:spPr>
      </p:pic>
      <p:pic>
        <p:nvPicPr>
          <p:cNvPr id="6" name="Imagen 5">
            <a:extLst>
              <a:ext uri="{FF2B5EF4-FFF2-40B4-BE49-F238E27FC236}">
                <a16:creationId xmlns:a16="http://schemas.microsoft.com/office/drawing/2014/main" id="{96FAC217-6C99-5A54-6E86-4656E7EA4BF6}"/>
              </a:ext>
            </a:extLst>
          </p:cNvPr>
          <p:cNvPicPr>
            <a:picLocks noChangeAspect="1"/>
          </p:cNvPicPr>
          <p:nvPr/>
        </p:nvPicPr>
        <p:blipFill rotWithShape="1">
          <a:blip r:embed="rId8">
            <a:extLst>
              <a:ext uri="{28A0092B-C50C-407E-A947-70E740481C1C}">
                <a14:useLocalDpi xmlns:a14="http://schemas.microsoft.com/office/drawing/2010/main" val="0"/>
              </a:ext>
            </a:extLst>
          </a:blip>
          <a:srcRect l="1482" t="1036" b="12200"/>
          <a:stretch>
            <a:fillRect/>
          </a:stretch>
        </p:blipFill>
        <p:spPr>
          <a:xfrm>
            <a:off x="228600" y="4290079"/>
            <a:ext cx="5067300" cy="2464308"/>
          </a:xfrm>
          <a:prstGeom prst="rect">
            <a:avLst/>
          </a:prstGeom>
          <a:ln w="88900" cap="sq" cmpd="thickThin">
            <a:solidFill>
              <a:srgbClr val="DD385C"/>
            </a:solidFill>
            <a:prstDash val="solid"/>
            <a:miter lim="800000"/>
          </a:ln>
          <a:effectLst>
            <a:innerShdw blurRad="76200">
              <a:srgbClr val="000000"/>
            </a:innerShdw>
          </a:effectLst>
        </p:spPr>
      </p:pic>
    </p:spTree>
    <p:extLst>
      <p:ext uri="{BB962C8B-B14F-4D97-AF65-F5344CB8AC3E}">
        <p14:creationId xmlns:p14="http://schemas.microsoft.com/office/powerpoint/2010/main" val="1819976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ppt_w</p:attrName>
                                        </p:attrNameLst>
                                      </p:cBhvr>
                                      <p:tavLst>
                                        <p:tav tm="0" fmla="#ppt_w*sin(2.5*pi*$)">
                                          <p:val>
                                            <p:fltVal val="0"/>
                                          </p:val>
                                        </p:tav>
                                        <p:tav tm="100000">
                                          <p:val>
                                            <p:fltVal val="1"/>
                                          </p:val>
                                        </p:tav>
                                      </p:tavLst>
                                    </p:anim>
                                    <p:anim calcmode="lin" valueType="num">
                                      <p:cBhvr>
                                        <p:cTn id="9" dur="750" fill="hold"/>
                                        <p:tgtEl>
                                          <p:spTgt spid="11"/>
                                        </p:tgtEl>
                                        <p:attrNameLst>
                                          <p:attrName>ppt_h</p:attrName>
                                        </p:attrNameLst>
                                      </p:cBhvr>
                                      <p:tavLst>
                                        <p:tav tm="0">
                                          <p:val>
                                            <p:strVal val="#ppt_h"/>
                                          </p:val>
                                        </p:tav>
                                        <p:tav tm="100000">
                                          <p:val>
                                            <p:strVal val="#ppt_h"/>
                                          </p:val>
                                        </p:tav>
                                      </p:tavLst>
                                    </p:anim>
                                  </p:childTnLst>
                                </p:cTn>
                              </p:par>
                            </p:childTnLst>
                          </p:cTn>
                        </p:par>
                        <p:par>
                          <p:cTn id="10" fill="hold">
                            <p:stCondLst>
                              <p:cond delay="750"/>
                            </p:stCondLst>
                            <p:childTnLst>
                              <p:par>
                                <p:cTn id="11" presetID="53" presetClass="entr" presetSubtype="16"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par>
                          <p:cTn id="16" fill="hold">
                            <p:stCondLst>
                              <p:cond delay="1250"/>
                            </p:stCondLst>
                            <p:childTnLst>
                              <p:par>
                                <p:cTn id="17" presetID="22" presetClass="entr" presetSubtype="8"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par>
                          <p:cTn id="20" fill="hold">
                            <p:stCondLst>
                              <p:cond delay="1750"/>
                            </p:stCondLst>
                            <p:childTnLst>
                              <p:par>
                                <p:cTn id="21" presetID="22" presetClass="entr" presetSubtype="8"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par>
                          <p:cTn id="24" fill="hold">
                            <p:stCondLst>
                              <p:cond delay="2250"/>
                            </p:stCondLst>
                            <p:childTnLst>
                              <p:par>
                                <p:cTn id="25" presetID="22" presetClass="entr" presetSubtype="8"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outVertical)">
                                      <p:cBhvr>
                                        <p:cTn id="32" dur="500"/>
                                        <p:tgtEl>
                                          <p:spTgt spid="3"/>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45" presetClass="entr" presetSubtype="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750"/>
                                        <p:tgtEl>
                                          <p:spTgt spid="18"/>
                                        </p:tgtEl>
                                      </p:cBhvr>
                                    </p:animEffect>
                                    <p:anim calcmode="lin" valueType="num">
                                      <p:cBhvr>
                                        <p:cTn id="42" dur="750" fill="hold"/>
                                        <p:tgtEl>
                                          <p:spTgt spid="18"/>
                                        </p:tgtEl>
                                        <p:attrNameLst>
                                          <p:attrName>ppt_w</p:attrName>
                                        </p:attrNameLst>
                                      </p:cBhvr>
                                      <p:tavLst>
                                        <p:tav tm="0" fmla="#ppt_w*sin(2.5*pi*$)">
                                          <p:val>
                                            <p:fltVal val="0"/>
                                          </p:val>
                                        </p:tav>
                                        <p:tav tm="100000">
                                          <p:val>
                                            <p:fltVal val="1"/>
                                          </p:val>
                                        </p:tav>
                                      </p:tavLst>
                                    </p:anim>
                                    <p:anim calcmode="lin" valueType="num">
                                      <p:cBhvr>
                                        <p:cTn id="43" dur="750" fill="hold"/>
                                        <p:tgtEl>
                                          <p:spTgt spid="18"/>
                                        </p:tgtEl>
                                        <p:attrNameLst>
                                          <p:attrName>ppt_h</p:attrName>
                                        </p:attrNameLst>
                                      </p:cBhvr>
                                      <p:tavLst>
                                        <p:tav tm="0">
                                          <p:val>
                                            <p:strVal val="#ppt_h"/>
                                          </p:val>
                                        </p:tav>
                                        <p:tav tm="100000">
                                          <p:val>
                                            <p:strVal val="#ppt_h"/>
                                          </p:val>
                                        </p:tav>
                                      </p:tavLst>
                                    </p:anim>
                                  </p:childTnLst>
                                </p:cTn>
                              </p:par>
                            </p:childTnLst>
                          </p:cTn>
                        </p:par>
                        <p:par>
                          <p:cTn id="44" fill="hold">
                            <p:stCondLst>
                              <p:cond delay="750"/>
                            </p:stCondLst>
                            <p:childTnLst>
                              <p:par>
                                <p:cTn id="45" presetID="22" presetClass="entr" presetSubtype="8"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par>
                          <p:cTn id="48" fill="hold">
                            <p:stCondLst>
                              <p:cond delay="1250"/>
                            </p:stCondLst>
                            <p:childTnLst>
                              <p:par>
                                <p:cTn id="49" presetID="22" presetClass="entr" presetSubtype="8"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par>
                          <p:cTn id="52" fill="hold">
                            <p:stCondLst>
                              <p:cond delay="1750"/>
                            </p:stCondLst>
                            <p:childTnLst>
                              <p:par>
                                <p:cTn id="53" presetID="22" presetClass="entr" presetSubtype="8"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ipe(left)">
                                      <p:cBhvr>
                                        <p:cTn id="55" dur="500"/>
                                        <p:tgtEl>
                                          <p:spTgt spid="17"/>
                                        </p:tgtEl>
                                      </p:cBhvr>
                                    </p:animEffect>
                                  </p:childTnLst>
                                </p:cTn>
                              </p:par>
                            </p:childTnLst>
                          </p:cTn>
                        </p:par>
                        <p:par>
                          <p:cTn id="56" fill="hold">
                            <p:stCondLst>
                              <p:cond delay="2250"/>
                            </p:stCondLst>
                            <p:childTnLst>
                              <p:par>
                                <p:cTn id="57" presetID="22" presetClass="entr" presetSubtype="8" fill="hold" nodeType="after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wipe(left)">
                                      <p:cBhvr>
                                        <p:cTn id="59" dur="5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37" fill="hold" nodeType="click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barn(outVertical)">
                                      <p:cBhvr>
                                        <p:cTn id="64" dur="500"/>
                                        <p:tgtEl>
                                          <p:spTgt spid="6"/>
                                        </p:tgtEl>
                                      </p:cBhvr>
                                    </p:animEffect>
                                  </p:childTnLst>
                                </p:cTn>
                              </p:par>
                            </p:childTnLst>
                          </p:cTn>
                        </p:par>
                        <p:par>
                          <p:cTn id="65" fill="hold">
                            <p:stCondLst>
                              <p:cond delay="500"/>
                            </p:stCondLst>
                            <p:childTnLst>
                              <p:par>
                                <p:cTn id="66" presetID="22" presetClass="entr" presetSubtype="8" fill="hold" grpId="0" nodeType="afterEffect">
                                  <p:stCondLst>
                                    <p:cond delay="0"/>
                                  </p:stCondLst>
                                  <p:childTnLst>
                                    <p:set>
                                      <p:cBhvr>
                                        <p:cTn id="67" dur="1" fill="hold">
                                          <p:stCondLst>
                                            <p:cond delay="0"/>
                                          </p:stCondLst>
                                        </p:cTn>
                                        <p:tgtEl>
                                          <p:spTgt spid="8"/>
                                        </p:tgtEl>
                                        <p:attrNameLst>
                                          <p:attrName>style.visibility</p:attrName>
                                        </p:attrNameLst>
                                      </p:cBhvr>
                                      <p:to>
                                        <p:strVal val="visible"/>
                                      </p:to>
                                    </p:set>
                                    <p:animEffect transition="in" filter="wipe(left)">
                                      <p:cBhvr>
                                        <p:cTn id="6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animBg="1"/>
      <p:bldP spid="10" grpId="0"/>
      <p:bldP spid="13" grpId="0"/>
      <p:bldP spid="16" grpId="0" animBg="1"/>
      <p:bldP spid="17"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BA7F7777-0D6D-53CA-000A-73179E5F5988}"/>
              </a:ext>
            </a:extLst>
          </p:cNvPr>
          <p:cNvSpPr txBox="1"/>
          <p:nvPr/>
        </p:nvSpPr>
        <p:spPr>
          <a:xfrm>
            <a:off x="3600450" y="733940"/>
            <a:ext cx="8540702" cy="2308324"/>
          </a:xfrm>
          <a:prstGeom prst="rect">
            <a:avLst/>
          </a:prstGeom>
          <a:noFill/>
        </p:spPr>
        <p:txBody>
          <a:bodyPr wrap="square">
            <a:spAutoFit/>
          </a:bodyPr>
          <a:lstStyle/>
          <a:p>
            <a:r>
              <a:rPr lang="es-ES" b="1" dirty="0"/>
              <a:t>Cuando contemplemos así los asuntos celestiales, nuestra fe y amor serán más fuertes y nuestras oraciones más aceptables a Dios, porque se elevarán acompañadas de más fe y amor. Serán inteligentes y fervorosas. Habrá una confianza constante en Jesús y una experiencia viva y diaria en su poder de salvar completamente a todos los que van a Dios por medio de El. </a:t>
            </a:r>
          </a:p>
          <a:p>
            <a:r>
              <a:rPr lang="es-ES" b="1" dirty="0"/>
              <a:t>Mientras meditemos en la perfección del Salvador desearemos ser enteramente transformados y renovados conforme a la imagen de su pureza. Nuestra alma tendrá hambre y sed de llegar a ser como Aquel a quien adoramos. </a:t>
            </a:r>
          </a:p>
        </p:txBody>
      </p:sp>
      <p:sp>
        <p:nvSpPr>
          <p:cNvPr id="7" name="CuadroTexto 6">
            <a:extLst>
              <a:ext uri="{FF2B5EF4-FFF2-40B4-BE49-F238E27FC236}">
                <a16:creationId xmlns:a16="http://schemas.microsoft.com/office/drawing/2014/main" id="{FA6F5A02-8856-2A31-CB7C-1860EBA0D1E1}"/>
              </a:ext>
            </a:extLst>
          </p:cNvPr>
          <p:cNvSpPr txBox="1"/>
          <p:nvPr/>
        </p:nvSpPr>
        <p:spPr>
          <a:xfrm>
            <a:off x="61911" y="4073415"/>
            <a:ext cx="2071688" cy="2585323"/>
          </a:xfrm>
          <a:prstGeom prst="rect">
            <a:avLst/>
          </a:prstGeom>
          <a:noFill/>
        </p:spPr>
        <p:txBody>
          <a:bodyPr wrap="square">
            <a:spAutoFit/>
          </a:bodyPr>
          <a:lstStyle/>
          <a:p>
            <a:r>
              <a:rPr lang="es-ES" b="1" dirty="0"/>
              <a:t>Cuanto más concentremos nuestros pensamientos en Cristo, más hablaremos de Él a otros y mejor le representaremos ante el mundo.</a:t>
            </a:r>
          </a:p>
        </p:txBody>
      </p:sp>
      <p:sp>
        <p:nvSpPr>
          <p:cNvPr id="8" name="Rectángulo: esquinas redondeadas 7">
            <a:extLst>
              <a:ext uri="{FF2B5EF4-FFF2-40B4-BE49-F238E27FC236}">
                <a16:creationId xmlns:a16="http://schemas.microsoft.com/office/drawing/2014/main" id="{77CE3DEA-4029-FD1C-E22E-CD93FE5CCDEA}"/>
              </a:ext>
            </a:extLst>
          </p:cNvPr>
          <p:cNvSpPr/>
          <p:nvPr/>
        </p:nvSpPr>
        <p:spPr>
          <a:xfrm>
            <a:off x="781047" y="199262"/>
            <a:ext cx="6515103" cy="470493"/>
          </a:xfrm>
          <a:prstGeom prst="roundRect">
            <a:avLst/>
          </a:prstGeom>
          <a:solidFill>
            <a:srgbClr val="F6D7CA"/>
          </a:solidFill>
          <a:ln>
            <a:solidFill>
              <a:srgbClr val="DD6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n>
                <a:solidFill>
                  <a:srgbClr val="09AF60"/>
                </a:solidFill>
              </a:ln>
              <a:solidFill>
                <a:srgbClr val="38DD9D"/>
              </a:solidFill>
            </a:endParaRPr>
          </a:p>
        </p:txBody>
      </p:sp>
      <p:sp>
        <p:nvSpPr>
          <p:cNvPr id="9" name="CuadroTexto 8">
            <a:extLst>
              <a:ext uri="{FF2B5EF4-FFF2-40B4-BE49-F238E27FC236}">
                <a16:creationId xmlns:a16="http://schemas.microsoft.com/office/drawing/2014/main" id="{084740E5-86F1-23A6-CCC5-8046CD196EB0}"/>
              </a:ext>
            </a:extLst>
          </p:cNvPr>
          <p:cNvSpPr txBox="1"/>
          <p:nvPr/>
        </p:nvSpPr>
        <p:spPr>
          <a:xfrm>
            <a:off x="755933" y="217205"/>
            <a:ext cx="6540217" cy="400110"/>
          </a:xfrm>
          <a:prstGeom prst="rect">
            <a:avLst/>
          </a:prstGeom>
          <a:noFill/>
        </p:spPr>
        <p:txBody>
          <a:bodyPr wrap="square">
            <a:spAutoFit/>
          </a:bodyPr>
          <a:lstStyle/>
          <a:p>
            <a:pPr algn="ctr"/>
            <a:r>
              <a:rPr lang="es-ES" sz="2000" b="1" kern="0" dirty="0">
                <a:effectLst/>
                <a:latin typeface="Aptos" panose="020B0004020202020204" pitchFamily="34" charset="0"/>
                <a:ea typeface="Aptos" panose="020B0004020202020204" pitchFamily="34" charset="0"/>
                <a:cs typeface="Arial" panose="020B0604020202020204" pitchFamily="34" charset="0"/>
              </a:rPr>
              <a:t>¿Qué ventajas sacamos al estudiar este tema ahora?</a:t>
            </a:r>
            <a:endParaRPr lang="es-ES" sz="3200" b="1" dirty="0"/>
          </a:p>
        </p:txBody>
      </p:sp>
      <p:pic>
        <p:nvPicPr>
          <p:cNvPr id="10" name="Imagen 9">
            <a:extLst>
              <a:ext uri="{FF2B5EF4-FFF2-40B4-BE49-F238E27FC236}">
                <a16:creationId xmlns:a16="http://schemas.microsoft.com/office/drawing/2014/main" id="{B56B0C6A-4FBF-EED8-6777-636A026237B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8600" y="199262"/>
            <a:ext cx="553748" cy="471598"/>
          </a:xfrm>
          <a:prstGeom prst="rect">
            <a:avLst/>
          </a:prstGeom>
        </p:spPr>
      </p:pic>
      <p:pic>
        <p:nvPicPr>
          <p:cNvPr id="11" name="Imagen 10">
            <a:extLst>
              <a:ext uri="{FF2B5EF4-FFF2-40B4-BE49-F238E27FC236}">
                <a16:creationId xmlns:a16="http://schemas.microsoft.com/office/drawing/2014/main" id="{16CE9DC9-229B-1F34-93B7-9A6F3DCABDE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310436" y="291432"/>
            <a:ext cx="218378" cy="286151"/>
          </a:xfrm>
          <a:prstGeom prst="rect">
            <a:avLst/>
          </a:prstGeom>
        </p:spPr>
      </p:pic>
      <p:sp>
        <p:nvSpPr>
          <p:cNvPr id="12" name="CuadroTexto 11">
            <a:extLst>
              <a:ext uri="{FF2B5EF4-FFF2-40B4-BE49-F238E27FC236}">
                <a16:creationId xmlns:a16="http://schemas.microsoft.com/office/drawing/2014/main" id="{65677476-2993-2D1B-7E22-DE8B5714AE45}"/>
              </a:ext>
            </a:extLst>
          </p:cNvPr>
          <p:cNvSpPr txBox="1"/>
          <p:nvPr/>
        </p:nvSpPr>
        <p:spPr>
          <a:xfrm>
            <a:off x="243965" y="234452"/>
            <a:ext cx="504825" cy="400110"/>
          </a:xfrm>
          <a:prstGeom prst="rect">
            <a:avLst/>
          </a:prstGeom>
          <a:noFill/>
        </p:spPr>
        <p:txBody>
          <a:bodyPr wrap="square" rtlCol="0">
            <a:spAutoFit/>
          </a:bodyPr>
          <a:lstStyle/>
          <a:p>
            <a:pPr algn="ctr"/>
            <a:r>
              <a:rPr lang="es-ES" sz="2000" b="1" dirty="0">
                <a:solidFill>
                  <a:schemeClr val="bg1"/>
                </a:solidFill>
              </a:rPr>
              <a:t>8</a:t>
            </a:r>
          </a:p>
        </p:txBody>
      </p:sp>
      <p:sp>
        <p:nvSpPr>
          <p:cNvPr id="13" name="Rectángulo: esquinas redondeadas 12">
            <a:extLst>
              <a:ext uri="{FF2B5EF4-FFF2-40B4-BE49-F238E27FC236}">
                <a16:creationId xmlns:a16="http://schemas.microsoft.com/office/drawing/2014/main" id="{608FA7CF-2F01-D3BC-8FC3-864550B9DCB1}"/>
              </a:ext>
            </a:extLst>
          </p:cNvPr>
          <p:cNvSpPr/>
          <p:nvPr/>
        </p:nvSpPr>
        <p:spPr>
          <a:xfrm>
            <a:off x="2319336" y="3088221"/>
            <a:ext cx="9463088" cy="729150"/>
          </a:xfrm>
          <a:prstGeom prst="roundRect">
            <a:avLst/>
          </a:prstGeom>
          <a:solidFill>
            <a:srgbClr val="F5E5C1"/>
          </a:solidFill>
          <a:ln>
            <a:solidFill>
              <a:srgbClr val="DDAA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n>
                <a:solidFill>
                  <a:srgbClr val="09AF60"/>
                </a:solidFill>
              </a:ln>
              <a:solidFill>
                <a:srgbClr val="38DD9D"/>
              </a:solidFill>
            </a:endParaRPr>
          </a:p>
        </p:txBody>
      </p:sp>
      <p:pic>
        <p:nvPicPr>
          <p:cNvPr id="14" name="Imagen 13">
            <a:extLst>
              <a:ext uri="{FF2B5EF4-FFF2-40B4-BE49-F238E27FC236}">
                <a16:creationId xmlns:a16="http://schemas.microsoft.com/office/drawing/2014/main" id="{0EDBDF70-7591-80D7-D6D5-96EA2BC38CF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604320" y="3179854"/>
            <a:ext cx="715015" cy="608941"/>
          </a:xfrm>
          <a:prstGeom prst="rect">
            <a:avLst/>
          </a:prstGeom>
        </p:spPr>
      </p:pic>
      <p:sp>
        <p:nvSpPr>
          <p:cNvPr id="15" name="CuadroTexto 14">
            <a:extLst>
              <a:ext uri="{FF2B5EF4-FFF2-40B4-BE49-F238E27FC236}">
                <a16:creationId xmlns:a16="http://schemas.microsoft.com/office/drawing/2014/main" id="{09111A18-2024-6FFD-FBD9-B1F48D58864E}"/>
              </a:ext>
            </a:extLst>
          </p:cNvPr>
          <p:cNvSpPr txBox="1"/>
          <p:nvPr/>
        </p:nvSpPr>
        <p:spPr>
          <a:xfrm>
            <a:off x="1728786" y="3231407"/>
            <a:ext cx="504825" cy="461665"/>
          </a:xfrm>
          <a:prstGeom prst="rect">
            <a:avLst/>
          </a:prstGeom>
          <a:noFill/>
        </p:spPr>
        <p:txBody>
          <a:bodyPr wrap="square" rtlCol="0">
            <a:spAutoFit/>
          </a:bodyPr>
          <a:lstStyle/>
          <a:p>
            <a:pPr algn="ctr"/>
            <a:r>
              <a:rPr lang="es-ES" sz="2400" b="1" dirty="0">
                <a:solidFill>
                  <a:schemeClr val="bg1"/>
                </a:solidFill>
              </a:rPr>
              <a:t>9</a:t>
            </a:r>
          </a:p>
        </p:txBody>
      </p:sp>
      <p:pic>
        <p:nvPicPr>
          <p:cNvPr id="16" name="Imagen 15">
            <a:extLst>
              <a:ext uri="{FF2B5EF4-FFF2-40B4-BE49-F238E27FC236}">
                <a16:creationId xmlns:a16="http://schemas.microsoft.com/office/drawing/2014/main" id="{2F18FCB0-1DD0-3B01-FDCE-54EE6A1E5FB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787188" y="3238703"/>
            <a:ext cx="296209" cy="388136"/>
          </a:xfrm>
          <a:prstGeom prst="rect">
            <a:avLst/>
          </a:prstGeom>
        </p:spPr>
      </p:pic>
      <p:sp>
        <p:nvSpPr>
          <p:cNvPr id="17" name="CuadroTexto 16">
            <a:extLst>
              <a:ext uri="{FF2B5EF4-FFF2-40B4-BE49-F238E27FC236}">
                <a16:creationId xmlns:a16="http://schemas.microsoft.com/office/drawing/2014/main" id="{F71CD615-77C0-C896-69BB-BAF7A77E9BC1}"/>
              </a:ext>
            </a:extLst>
          </p:cNvPr>
          <p:cNvSpPr txBox="1"/>
          <p:nvPr/>
        </p:nvSpPr>
        <p:spPr>
          <a:xfrm>
            <a:off x="2405995" y="3117072"/>
            <a:ext cx="9376429" cy="707886"/>
          </a:xfrm>
          <a:prstGeom prst="rect">
            <a:avLst/>
          </a:prstGeom>
          <a:noFill/>
        </p:spPr>
        <p:txBody>
          <a:bodyPr wrap="square">
            <a:spAutoFit/>
          </a:bodyPr>
          <a:lstStyle/>
          <a:p>
            <a:r>
              <a:rPr lang="es-ES" sz="2000" b="1" dirty="0"/>
              <a:t>"Cuanto más concentremos nuestros __________________ en Cristo, más __________________ de Él a otros y _____________________________ ante el mundo"</a:t>
            </a:r>
          </a:p>
        </p:txBody>
      </p:sp>
      <p:pic>
        <p:nvPicPr>
          <p:cNvPr id="3" name="Imagen 2" descr="Un hombre y una mujer sentados en una cama&#10;&#10;El contenido generado por IA puede ser incorrecto.">
            <a:extLst>
              <a:ext uri="{FF2B5EF4-FFF2-40B4-BE49-F238E27FC236}">
                <a16:creationId xmlns:a16="http://schemas.microsoft.com/office/drawing/2014/main" id="{0CE34829-82C8-768C-5D2C-BD0AE02BC1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3599" y="3945167"/>
            <a:ext cx="2771775" cy="2771775"/>
          </a:xfrm>
          <a:prstGeom prst="ellipse">
            <a:avLst/>
          </a:prstGeom>
          <a:ln w="63500" cap="rnd">
            <a:solidFill>
              <a:srgbClr val="985D07"/>
            </a:solidFill>
          </a:ln>
          <a:effectLst/>
          <a:scene3d>
            <a:camera prst="orthographicFront"/>
            <a:lightRig rig="contrasting" dir="t">
              <a:rot lat="0" lon="0" rev="3000000"/>
            </a:lightRig>
          </a:scene3d>
          <a:sp3d contourW="7620">
            <a:bevelT w="95250" h="31750"/>
            <a:contourClr>
              <a:srgbClr val="333333"/>
            </a:contourClr>
          </a:sp3d>
        </p:spPr>
      </p:pic>
      <p:pic>
        <p:nvPicPr>
          <p:cNvPr id="6" name="Imagen 5" descr="Un grupo de personas posando por un foto&#10;&#10;El contenido generado por IA puede ser incorrecto.">
            <a:extLst>
              <a:ext uri="{FF2B5EF4-FFF2-40B4-BE49-F238E27FC236}">
                <a16:creationId xmlns:a16="http://schemas.microsoft.com/office/drawing/2014/main" id="{D8B34E01-E255-F093-309C-CC804DD473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58124" y="3939002"/>
            <a:ext cx="4257769" cy="2762946"/>
          </a:xfrm>
          <a:prstGeom prst="ellipse">
            <a:avLst/>
          </a:prstGeom>
          <a:ln w="63500" cap="rnd">
            <a:solidFill>
              <a:srgbClr val="985D07"/>
            </a:solidFill>
          </a:ln>
          <a:effectLst/>
          <a:scene3d>
            <a:camera prst="orthographicFront"/>
            <a:lightRig rig="contrasting" dir="t">
              <a:rot lat="0" lon="0" rev="3000000"/>
            </a:lightRig>
          </a:scene3d>
          <a:sp3d contourW="7620">
            <a:bevelT w="95250" h="31750"/>
            <a:contourClr>
              <a:srgbClr val="333333"/>
            </a:contourClr>
          </a:sp3d>
        </p:spPr>
      </p:pic>
      <p:pic>
        <p:nvPicPr>
          <p:cNvPr id="21" name="Imagen 20" descr="Un hombre con la mano en la cara&#10;&#10;El contenido generado por IA puede ser incorrecto.">
            <a:extLst>
              <a:ext uri="{FF2B5EF4-FFF2-40B4-BE49-F238E27FC236}">
                <a16:creationId xmlns:a16="http://schemas.microsoft.com/office/drawing/2014/main" id="{B5E16D1F-5E75-2EBF-8A1A-D280543531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0276" y="3949581"/>
            <a:ext cx="2762946" cy="2762946"/>
          </a:xfrm>
          <a:prstGeom prst="ellipse">
            <a:avLst/>
          </a:prstGeom>
          <a:ln w="63500" cap="rnd">
            <a:solidFill>
              <a:srgbClr val="985D07"/>
            </a:solidFill>
          </a:ln>
          <a:effectLst/>
          <a:scene3d>
            <a:camera prst="orthographicFront"/>
            <a:lightRig rig="contrasting" dir="t">
              <a:rot lat="0" lon="0" rev="3000000"/>
            </a:lightRig>
          </a:scene3d>
          <a:sp3d contourW="7620">
            <a:bevelT w="95250" h="31750"/>
            <a:contourClr>
              <a:srgbClr val="333333"/>
            </a:contourClr>
          </a:sp3d>
        </p:spPr>
      </p:pic>
      <p:pic>
        <p:nvPicPr>
          <p:cNvPr id="27" name="Imagen 26" descr="Un dibujo de una persona&#10;&#10;El contenido generado por IA puede ser incorrecto.">
            <a:extLst>
              <a:ext uri="{FF2B5EF4-FFF2-40B4-BE49-F238E27FC236}">
                <a16:creationId xmlns:a16="http://schemas.microsoft.com/office/drawing/2014/main" id="{ED62774E-DD89-524B-169F-6A3FEFF57540}"/>
              </a:ext>
            </a:extLst>
          </p:cNvPr>
          <p:cNvPicPr>
            <a:picLocks noChangeAspect="1"/>
          </p:cNvPicPr>
          <p:nvPr/>
        </p:nvPicPr>
        <p:blipFill rotWithShape="1">
          <a:blip r:embed="rId10">
            <a:extLst>
              <a:ext uri="{28A0092B-C50C-407E-A947-70E740481C1C}">
                <a14:useLocalDpi xmlns:a14="http://schemas.microsoft.com/office/drawing/2010/main" val="0"/>
              </a:ext>
            </a:extLst>
          </a:blip>
          <a:srcRect t="6920" b="6920"/>
          <a:stretch>
            <a:fillRect/>
          </a:stretch>
        </p:blipFill>
        <p:spPr>
          <a:xfrm>
            <a:off x="161925" y="793033"/>
            <a:ext cx="3324225" cy="2174979"/>
          </a:xfrm>
          <a:prstGeom prst="ellipse">
            <a:avLst/>
          </a:prstGeom>
          <a:ln w="63500" cap="rnd">
            <a:solidFill>
              <a:srgbClr val="DD6638"/>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762629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anim calcmode="lin" valueType="num">
                                      <p:cBhvr>
                                        <p:cTn id="8" dur="750" fill="hold"/>
                                        <p:tgtEl>
                                          <p:spTgt spid="10"/>
                                        </p:tgtEl>
                                        <p:attrNameLst>
                                          <p:attrName>ppt_w</p:attrName>
                                        </p:attrNameLst>
                                      </p:cBhvr>
                                      <p:tavLst>
                                        <p:tav tm="0" fmla="#ppt_w*sin(2.5*pi*$)">
                                          <p:val>
                                            <p:fltVal val="0"/>
                                          </p:val>
                                        </p:tav>
                                        <p:tav tm="100000">
                                          <p:val>
                                            <p:fltVal val="1"/>
                                          </p:val>
                                        </p:tav>
                                      </p:tavLst>
                                    </p:anim>
                                    <p:anim calcmode="lin" valueType="num">
                                      <p:cBhvr>
                                        <p:cTn id="9" dur="750" fill="hold"/>
                                        <p:tgtEl>
                                          <p:spTgt spid="10"/>
                                        </p:tgtEl>
                                        <p:attrNameLst>
                                          <p:attrName>ppt_h</p:attrName>
                                        </p:attrNameLst>
                                      </p:cBhvr>
                                      <p:tavLst>
                                        <p:tav tm="0">
                                          <p:val>
                                            <p:strVal val="#ppt_h"/>
                                          </p:val>
                                        </p:tav>
                                        <p:tav tm="100000">
                                          <p:val>
                                            <p:strVal val="#ppt_h"/>
                                          </p:val>
                                        </p:tav>
                                      </p:tavLst>
                                    </p:anim>
                                  </p:childTnLst>
                                </p:cTn>
                              </p:par>
                            </p:childTnLst>
                          </p:cTn>
                        </p:par>
                        <p:par>
                          <p:cTn id="10" fill="hold">
                            <p:stCondLst>
                              <p:cond delay="750"/>
                            </p:stCondLst>
                            <p:childTnLst>
                              <p:par>
                                <p:cTn id="11" presetID="53" presetClass="entr" presetSubtype="16"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par>
                          <p:cTn id="16" fill="hold">
                            <p:stCondLst>
                              <p:cond delay="1250"/>
                            </p:stCondLst>
                            <p:childTnLst>
                              <p:par>
                                <p:cTn id="17" presetID="22" presetClass="entr" presetSubtype="8"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p:stCondLst>
                              <p:cond delay="1750"/>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2250"/>
                            </p:stCondLst>
                            <p:childTnLst>
                              <p:par>
                                <p:cTn id="25" presetID="22" presetClass="entr" presetSubtype="8"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32"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circle(out)">
                                      <p:cBhvr>
                                        <p:cTn id="32" dur="1000"/>
                                        <p:tgtEl>
                                          <p:spTgt spid="27"/>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45" presetClass="entr" presetSubtype="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750"/>
                                        <p:tgtEl>
                                          <p:spTgt spid="14"/>
                                        </p:tgtEl>
                                      </p:cBhvr>
                                    </p:animEffect>
                                    <p:anim calcmode="lin" valueType="num">
                                      <p:cBhvr>
                                        <p:cTn id="42" dur="750" fill="hold"/>
                                        <p:tgtEl>
                                          <p:spTgt spid="14"/>
                                        </p:tgtEl>
                                        <p:attrNameLst>
                                          <p:attrName>ppt_w</p:attrName>
                                        </p:attrNameLst>
                                      </p:cBhvr>
                                      <p:tavLst>
                                        <p:tav tm="0" fmla="#ppt_w*sin(2.5*pi*$)">
                                          <p:val>
                                            <p:fltVal val="0"/>
                                          </p:val>
                                        </p:tav>
                                        <p:tav tm="100000">
                                          <p:val>
                                            <p:fltVal val="1"/>
                                          </p:val>
                                        </p:tav>
                                      </p:tavLst>
                                    </p:anim>
                                    <p:anim calcmode="lin" valueType="num">
                                      <p:cBhvr>
                                        <p:cTn id="43" dur="750" fill="hold"/>
                                        <p:tgtEl>
                                          <p:spTgt spid="14"/>
                                        </p:tgtEl>
                                        <p:attrNameLst>
                                          <p:attrName>ppt_h</p:attrName>
                                        </p:attrNameLst>
                                      </p:cBhvr>
                                      <p:tavLst>
                                        <p:tav tm="0">
                                          <p:val>
                                            <p:strVal val="#ppt_h"/>
                                          </p:val>
                                        </p:tav>
                                        <p:tav tm="100000">
                                          <p:val>
                                            <p:strVal val="#ppt_h"/>
                                          </p:val>
                                        </p:tav>
                                      </p:tavLst>
                                    </p:anim>
                                  </p:childTnLst>
                                </p:cTn>
                              </p:par>
                            </p:childTnLst>
                          </p:cTn>
                        </p:par>
                        <p:par>
                          <p:cTn id="44" fill="hold">
                            <p:stCondLst>
                              <p:cond delay="750"/>
                            </p:stCondLst>
                            <p:childTnLst>
                              <p:par>
                                <p:cTn id="45" presetID="53" presetClass="entr" presetSubtype="16" fill="hold" grpId="0" nodeType="after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Effect transition="in" filter="fade">
                                      <p:cBhvr>
                                        <p:cTn id="49" dur="500"/>
                                        <p:tgtEl>
                                          <p:spTgt spid="15"/>
                                        </p:tgtEl>
                                      </p:cBhvr>
                                    </p:animEffect>
                                  </p:childTnLst>
                                </p:cTn>
                              </p:par>
                            </p:childTnLst>
                          </p:cTn>
                        </p:par>
                        <p:par>
                          <p:cTn id="50" fill="hold">
                            <p:stCondLst>
                              <p:cond delay="1250"/>
                            </p:stCondLst>
                            <p:childTnLst>
                              <p:par>
                                <p:cTn id="51" presetID="22" presetClass="entr" presetSubtype="8" fill="hold" grpId="0"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left)">
                                      <p:cBhvr>
                                        <p:cTn id="53" dur="500"/>
                                        <p:tgtEl>
                                          <p:spTgt spid="13"/>
                                        </p:tgtEl>
                                      </p:cBhvr>
                                    </p:animEffect>
                                  </p:childTnLst>
                                </p:cTn>
                              </p:par>
                            </p:childTnLst>
                          </p:cTn>
                        </p:par>
                        <p:par>
                          <p:cTn id="54" fill="hold">
                            <p:stCondLst>
                              <p:cond delay="1750"/>
                            </p:stCondLst>
                            <p:childTnLst>
                              <p:par>
                                <p:cTn id="55" presetID="22" presetClass="entr" presetSubtype="8" fill="hold" grpId="0" nodeType="after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wipe(left)">
                                      <p:cBhvr>
                                        <p:cTn id="57" dur="500"/>
                                        <p:tgtEl>
                                          <p:spTgt spid="17"/>
                                        </p:tgtEl>
                                      </p:cBhvr>
                                    </p:animEffect>
                                  </p:childTnLst>
                                </p:cTn>
                              </p:par>
                            </p:childTnLst>
                          </p:cTn>
                        </p:par>
                        <p:par>
                          <p:cTn id="58" fill="hold">
                            <p:stCondLst>
                              <p:cond delay="2250"/>
                            </p:stCondLst>
                            <p:childTnLst>
                              <p:par>
                                <p:cTn id="59" presetID="22" presetClass="entr" presetSubtype="8" fill="hold" nodeType="after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wipe(left)">
                                      <p:cBhvr>
                                        <p:cTn id="61" dur="500"/>
                                        <p:tgtEl>
                                          <p:spTgt spid="16"/>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wipe(left)">
                                      <p:cBhvr>
                                        <p:cTn id="66" dur="500"/>
                                        <p:tgtEl>
                                          <p:spTgt spid="7"/>
                                        </p:tgtEl>
                                      </p:cBhvr>
                                    </p:animEffect>
                                  </p:childTnLst>
                                </p:cTn>
                              </p:par>
                            </p:childTnLst>
                          </p:cTn>
                        </p:par>
                        <p:par>
                          <p:cTn id="67" fill="hold">
                            <p:stCondLst>
                              <p:cond delay="500"/>
                            </p:stCondLst>
                            <p:childTnLst>
                              <p:par>
                                <p:cTn id="68" presetID="6" presetClass="entr" presetSubtype="32" fill="hold" nodeType="afterEffect">
                                  <p:stCondLst>
                                    <p:cond delay="0"/>
                                  </p:stCondLst>
                                  <p:childTnLst>
                                    <p:set>
                                      <p:cBhvr>
                                        <p:cTn id="69" dur="1" fill="hold">
                                          <p:stCondLst>
                                            <p:cond delay="0"/>
                                          </p:stCondLst>
                                        </p:cTn>
                                        <p:tgtEl>
                                          <p:spTgt spid="3"/>
                                        </p:tgtEl>
                                        <p:attrNameLst>
                                          <p:attrName>style.visibility</p:attrName>
                                        </p:attrNameLst>
                                      </p:cBhvr>
                                      <p:to>
                                        <p:strVal val="visible"/>
                                      </p:to>
                                    </p:set>
                                    <p:animEffect transition="in" filter="circle(out)">
                                      <p:cBhvr>
                                        <p:cTn id="70" dur="1000"/>
                                        <p:tgtEl>
                                          <p:spTgt spid="3"/>
                                        </p:tgtEl>
                                      </p:cBhvr>
                                    </p:animEffect>
                                  </p:childTnLst>
                                </p:cTn>
                              </p:par>
                            </p:childTnLst>
                          </p:cTn>
                        </p:par>
                        <p:par>
                          <p:cTn id="71" fill="hold">
                            <p:stCondLst>
                              <p:cond delay="1500"/>
                            </p:stCondLst>
                            <p:childTnLst>
                              <p:par>
                                <p:cTn id="72" presetID="6" presetClass="entr" presetSubtype="32" fill="hold" nodeType="after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circle(out)">
                                      <p:cBhvr>
                                        <p:cTn id="74" dur="1000"/>
                                        <p:tgtEl>
                                          <p:spTgt spid="21"/>
                                        </p:tgtEl>
                                      </p:cBhvr>
                                    </p:animEffect>
                                  </p:childTnLst>
                                </p:cTn>
                              </p:par>
                            </p:childTnLst>
                          </p:cTn>
                        </p:par>
                        <p:par>
                          <p:cTn id="75" fill="hold">
                            <p:stCondLst>
                              <p:cond delay="2500"/>
                            </p:stCondLst>
                            <p:childTnLst>
                              <p:par>
                                <p:cTn id="76" presetID="6" presetClass="entr" presetSubtype="32" fill="hold" nodeType="afterEffect">
                                  <p:stCondLst>
                                    <p:cond delay="0"/>
                                  </p:stCondLst>
                                  <p:childTnLst>
                                    <p:set>
                                      <p:cBhvr>
                                        <p:cTn id="77" dur="1" fill="hold">
                                          <p:stCondLst>
                                            <p:cond delay="0"/>
                                          </p:stCondLst>
                                        </p:cTn>
                                        <p:tgtEl>
                                          <p:spTgt spid="6"/>
                                        </p:tgtEl>
                                        <p:attrNameLst>
                                          <p:attrName>style.visibility</p:attrName>
                                        </p:attrNameLst>
                                      </p:cBhvr>
                                      <p:to>
                                        <p:strVal val="visible"/>
                                      </p:to>
                                    </p:set>
                                    <p:animEffect transition="in" filter="circle(out)">
                                      <p:cBhvr>
                                        <p:cTn id="7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animBg="1"/>
      <p:bldP spid="9" grpId="0"/>
      <p:bldP spid="12" grpId="0"/>
      <p:bldP spid="13" grpId="0" animBg="1"/>
      <p:bldP spid="15"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2000"/>
            <a:lum/>
          </a:blip>
          <a:srcRect/>
          <a:stretch>
            <a:fillRect t="-1000" b="-1000"/>
          </a:stretch>
        </a:blipFill>
        <a:effectLst/>
      </p:bgPr>
    </p:bg>
    <p:spTree>
      <p:nvGrpSpPr>
        <p:cNvPr id="1" name=""/>
        <p:cNvGrpSpPr/>
        <p:nvPr/>
      </p:nvGrpSpPr>
      <p:grpSpPr>
        <a:xfrm>
          <a:off x="0" y="0"/>
          <a:ext cx="0" cy="0"/>
          <a:chOff x="0" y="0"/>
          <a:chExt cx="0" cy="0"/>
        </a:xfrm>
      </p:grpSpPr>
      <p:sp>
        <p:nvSpPr>
          <p:cNvPr id="4" name="Rectángulo: esquinas redondeadas 3">
            <a:extLst>
              <a:ext uri="{FF2B5EF4-FFF2-40B4-BE49-F238E27FC236}">
                <a16:creationId xmlns:a16="http://schemas.microsoft.com/office/drawing/2014/main" id="{E1FA471F-830A-65F2-AA2D-F4311A242985}"/>
              </a:ext>
            </a:extLst>
          </p:cNvPr>
          <p:cNvSpPr/>
          <p:nvPr/>
        </p:nvSpPr>
        <p:spPr>
          <a:xfrm>
            <a:off x="2233776" y="106644"/>
            <a:ext cx="9690735" cy="470493"/>
          </a:xfrm>
          <a:prstGeom prst="roundRect">
            <a:avLst/>
          </a:prstGeom>
          <a:solidFill>
            <a:srgbClr val="D6EDBD"/>
          </a:solidFill>
          <a:ln>
            <a:solidFill>
              <a:srgbClr val="567C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n>
                <a:solidFill>
                  <a:srgbClr val="09AF60"/>
                </a:solidFill>
              </a:ln>
              <a:solidFill>
                <a:srgbClr val="38DD9D"/>
              </a:solidFill>
            </a:endParaRPr>
          </a:p>
        </p:txBody>
      </p:sp>
      <p:pic>
        <p:nvPicPr>
          <p:cNvPr id="7" name="Imagen 6">
            <a:extLst>
              <a:ext uri="{FF2B5EF4-FFF2-40B4-BE49-F238E27FC236}">
                <a16:creationId xmlns:a16="http://schemas.microsoft.com/office/drawing/2014/main" id="{51226A02-CA3B-453C-0A34-836817E47F3E}"/>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p:blipFill>
        <p:spPr>
          <a:xfrm>
            <a:off x="1681329" y="106644"/>
            <a:ext cx="553748" cy="471598"/>
          </a:xfrm>
          <a:prstGeom prst="rect">
            <a:avLst/>
          </a:prstGeom>
        </p:spPr>
      </p:pic>
      <p:pic>
        <p:nvPicPr>
          <p:cNvPr id="8" name="Imagen 7">
            <a:extLst>
              <a:ext uri="{FF2B5EF4-FFF2-40B4-BE49-F238E27FC236}">
                <a16:creationId xmlns:a16="http://schemas.microsoft.com/office/drawing/2014/main" id="{E5F3D2E8-C82F-3310-2242-D92CB937FBA3}"/>
              </a:ext>
            </a:extLst>
          </p:cNvPr>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rcRect/>
          <a:stretch/>
        </p:blipFill>
        <p:spPr>
          <a:xfrm>
            <a:off x="11925812" y="187298"/>
            <a:ext cx="218378" cy="286151"/>
          </a:xfrm>
          <a:prstGeom prst="rect">
            <a:avLst/>
          </a:prstGeom>
        </p:spPr>
      </p:pic>
      <p:sp>
        <p:nvSpPr>
          <p:cNvPr id="11" name="Rectángulo: esquinas redondeadas 10">
            <a:extLst>
              <a:ext uri="{FF2B5EF4-FFF2-40B4-BE49-F238E27FC236}">
                <a16:creationId xmlns:a16="http://schemas.microsoft.com/office/drawing/2014/main" id="{8181D9A2-35C3-4F8B-2731-5798ECC360C4}"/>
              </a:ext>
            </a:extLst>
          </p:cNvPr>
          <p:cNvSpPr/>
          <p:nvPr/>
        </p:nvSpPr>
        <p:spPr>
          <a:xfrm>
            <a:off x="894385" y="2113051"/>
            <a:ext cx="7769644" cy="470493"/>
          </a:xfrm>
          <a:prstGeom prst="roundRect">
            <a:avLst/>
          </a:prstGeom>
          <a:solidFill>
            <a:srgbClr val="E6BAA4"/>
          </a:solidFill>
          <a:ln>
            <a:solidFill>
              <a:srgbClr val="CC75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n>
                <a:solidFill>
                  <a:srgbClr val="09AF60"/>
                </a:solidFill>
              </a:ln>
              <a:solidFill>
                <a:srgbClr val="38DD9D"/>
              </a:solidFill>
            </a:endParaRPr>
          </a:p>
        </p:txBody>
      </p:sp>
      <p:pic>
        <p:nvPicPr>
          <p:cNvPr id="14" name="Imagen 13">
            <a:extLst>
              <a:ext uri="{FF2B5EF4-FFF2-40B4-BE49-F238E27FC236}">
                <a16:creationId xmlns:a16="http://schemas.microsoft.com/office/drawing/2014/main" id="{4D9ECDAA-1358-E00C-D0A6-D860DD708F8F}"/>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341938" y="2113051"/>
            <a:ext cx="553748" cy="471598"/>
          </a:xfrm>
          <a:prstGeom prst="rect">
            <a:avLst/>
          </a:prstGeom>
        </p:spPr>
      </p:pic>
      <p:pic>
        <p:nvPicPr>
          <p:cNvPr id="16" name="Imagen 15">
            <a:extLst>
              <a:ext uri="{FF2B5EF4-FFF2-40B4-BE49-F238E27FC236}">
                <a16:creationId xmlns:a16="http://schemas.microsoft.com/office/drawing/2014/main" id="{7274F580-C535-904F-661D-BA6CA6D3A53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664029" y="2201459"/>
            <a:ext cx="218378" cy="286151"/>
          </a:xfrm>
          <a:prstGeom prst="rect">
            <a:avLst/>
          </a:prstGeom>
        </p:spPr>
      </p:pic>
      <p:sp>
        <p:nvSpPr>
          <p:cNvPr id="6" name="CuadroTexto 5">
            <a:extLst>
              <a:ext uri="{FF2B5EF4-FFF2-40B4-BE49-F238E27FC236}">
                <a16:creationId xmlns:a16="http://schemas.microsoft.com/office/drawing/2014/main" id="{6ABC7018-08B2-B767-F2C0-9DA72DFA284C}"/>
              </a:ext>
            </a:extLst>
          </p:cNvPr>
          <p:cNvSpPr txBox="1"/>
          <p:nvPr/>
        </p:nvSpPr>
        <p:spPr>
          <a:xfrm>
            <a:off x="1519236" y="596146"/>
            <a:ext cx="10480606" cy="1477328"/>
          </a:xfrm>
          <a:prstGeom prst="rect">
            <a:avLst/>
          </a:prstGeom>
          <a:noFill/>
        </p:spPr>
        <p:txBody>
          <a:bodyPr wrap="square">
            <a:spAutoFit/>
          </a:bodyPr>
          <a:lstStyle/>
          <a:p>
            <a:r>
              <a:rPr lang="es-ES" b="1" dirty="0"/>
              <a:t>No hay ninguna cosa mejor para fortalecer la inteligencia que el estudio de las Santas Escrituras. Ningún otro libro es tan potente para elevar los pensamientos, para dar vigor a las facultades, como las grandes y ennoblecedoras verdades de la Biblia. Si se estudiara la Palabra de Dios como se debe, los hombres tendrían una grandeza de espíritu, una nobleza de carácter y una firmeza de propósito que raramente pueden verse en estos tiempos.</a:t>
            </a:r>
          </a:p>
        </p:txBody>
      </p:sp>
      <p:sp>
        <p:nvSpPr>
          <p:cNvPr id="10" name="CuadroTexto 9">
            <a:extLst>
              <a:ext uri="{FF2B5EF4-FFF2-40B4-BE49-F238E27FC236}">
                <a16:creationId xmlns:a16="http://schemas.microsoft.com/office/drawing/2014/main" id="{928557A6-CDFF-BB4D-8583-A7D89E24A6EC}"/>
              </a:ext>
            </a:extLst>
          </p:cNvPr>
          <p:cNvSpPr txBox="1"/>
          <p:nvPr/>
        </p:nvSpPr>
        <p:spPr>
          <a:xfrm>
            <a:off x="85725" y="2583544"/>
            <a:ext cx="12106275" cy="1477328"/>
          </a:xfrm>
          <a:prstGeom prst="rect">
            <a:avLst/>
          </a:prstGeom>
          <a:noFill/>
        </p:spPr>
        <p:txBody>
          <a:bodyPr wrap="square">
            <a:spAutoFit/>
          </a:bodyPr>
          <a:lstStyle/>
          <a:p>
            <a:r>
              <a:rPr lang="es-ES" b="1" dirty="0"/>
              <a:t>No se saca sino un beneficio muy pequeño de una lectura precipitada de las Sagradas Escrituras. Uno puede leer toda la Biblia y quedarse, sin embargo, sin ver su belleza o comprender su sentido profundo y oculto. Un pasaje estudiado hasta que su significado nos sea claro y evidentes sus relaciones con el plan de salvación, resulta de mucho más valor que la lectura de muchos capítulos sin un propósito determinado y sin obtener una instrucción positiva. Tened vuestra Biblia a mano. Leedla cuando tengáis oportunidad; fijad los textos en vuestra memoria. </a:t>
            </a:r>
          </a:p>
        </p:txBody>
      </p:sp>
      <p:sp>
        <p:nvSpPr>
          <p:cNvPr id="15" name="CuadroTexto 14">
            <a:extLst>
              <a:ext uri="{FF2B5EF4-FFF2-40B4-BE49-F238E27FC236}">
                <a16:creationId xmlns:a16="http://schemas.microsoft.com/office/drawing/2014/main" id="{ED75F307-259C-9109-FB29-2650F9450785}"/>
              </a:ext>
            </a:extLst>
          </p:cNvPr>
          <p:cNvSpPr txBox="1"/>
          <p:nvPr/>
        </p:nvSpPr>
        <p:spPr>
          <a:xfrm>
            <a:off x="1728951" y="130319"/>
            <a:ext cx="504825" cy="400110"/>
          </a:xfrm>
          <a:prstGeom prst="rect">
            <a:avLst/>
          </a:prstGeom>
          <a:noFill/>
        </p:spPr>
        <p:txBody>
          <a:bodyPr wrap="square" rtlCol="0">
            <a:spAutoFit/>
          </a:bodyPr>
          <a:lstStyle/>
          <a:p>
            <a:pPr algn="ctr"/>
            <a:r>
              <a:rPr lang="es-ES" sz="2000" b="1" dirty="0">
                <a:solidFill>
                  <a:schemeClr val="bg1"/>
                </a:solidFill>
                <a:effectLst>
                  <a:outerShdw blurRad="38100" dist="38100" dir="2700000" algn="tl">
                    <a:srgbClr val="000000">
                      <a:alpha val="43137"/>
                    </a:srgbClr>
                  </a:outerShdw>
                </a:effectLst>
              </a:rPr>
              <a:t>10</a:t>
            </a:r>
          </a:p>
        </p:txBody>
      </p:sp>
      <p:pic>
        <p:nvPicPr>
          <p:cNvPr id="5" name="Imagen 4" descr="Un joven con una playera de color rojo&#10;&#10;El contenido generado por IA puede ser incorrecto.">
            <a:extLst>
              <a:ext uri="{FF2B5EF4-FFF2-40B4-BE49-F238E27FC236}">
                <a16:creationId xmlns:a16="http://schemas.microsoft.com/office/drawing/2014/main" id="{0CE97B3C-EB20-BF68-1559-7A8B3D57C20D}"/>
              </a:ext>
            </a:extLst>
          </p:cNvPr>
          <p:cNvPicPr>
            <a:picLocks noChangeAspect="1"/>
          </p:cNvPicPr>
          <p:nvPr/>
        </p:nvPicPr>
        <p:blipFill>
          <a:blip r:embed="rId7">
            <a:extLst>
              <a:ext uri="{28A0092B-C50C-407E-A947-70E740481C1C}">
                <a14:useLocalDpi xmlns:a14="http://schemas.microsoft.com/office/drawing/2010/main" val="0"/>
              </a:ext>
            </a:extLst>
          </a:blip>
          <a:srcRect l="11561" r="14037"/>
          <a:stretch>
            <a:fillRect/>
          </a:stretch>
        </p:blipFill>
        <p:spPr>
          <a:xfrm>
            <a:off x="115518" y="157617"/>
            <a:ext cx="1236592" cy="1843908"/>
          </a:xfrm>
          <a:prstGeom prst="roundRect">
            <a:avLst>
              <a:gd name="adj" fmla="val 4167"/>
            </a:avLst>
          </a:prstGeom>
          <a:solidFill>
            <a:srgbClr val="FFFFFF"/>
          </a:solidFill>
          <a:ln w="76200" cap="sq">
            <a:solidFill>
              <a:srgbClr val="567C4F"/>
            </a:solidFill>
            <a:miter lim="800000"/>
          </a:ln>
          <a:effectLst/>
          <a:scene3d>
            <a:camera prst="orthographicFront"/>
            <a:lightRig rig="threePt" dir="t">
              <a:rot lat="0" lon="0" rev="2700000"/>
            </a:lightRig>
          </a:scene3d>
          <a:sp3d>
            <a:bevelT h="38100"/>
            <a:contourClr>
              <a:srgbClr val="C0C0C0"/>
            </a:contourClr>
          </a:sp3d>
        </p:spPr>
      </p:pic>
      <p:pic>
        <p:nvPicPr>
          <p:cNvPr id="21" name="Imagen 20" descr="Imagen que contiene tabla, pieza, hecho de madera, alimentos&#10;&#10;El contenido generado por IA puede ser incorrecto.">
            <a:extLst>
              <a:ext uri="{FF2B5EF4-FFF2-40B4-BE49-F238E27FC236}">
                <a16:creationId xmlns:a16="http://schemas.microsoft.com/office/drawing/2014/main" id="{86DF7482-0AB4-985B-4C7E-B36B7C076BD5}"/>
              </a:ext>
            </a:extLst>
          </p:cNvPr>
          <p:cNvPicPr>
            <a:picLocks noChangeAspect="1"/>
          </p:cNvPicPr>
          <p:nvPr/>
        </p:nvPicPr>
        <p:blipFill>
          <a:blip r:embed="rId8">
            <a:extLst>
              <a:ext uri="{28A0092B-C50C-407E-A947-70E740481C1C}">
                <a14:useLocalDpi xmlns:a14="http://schemas.microsoft.com/office/drawing/2010/main" val="0"/>
              </a:ext>
            </a:extLst>
          </a:blip>
          <a:srcRect l="10593" r="4873"/>
          <a:stretch>
            <a:fillRect/>
          </a:stretch>
        </p:blipFill>
        <p:spPr>
          <a:xfrm>
            <a:off x="7534275" y="4175302"/>
            <a:ext cx="2400300" cy="2550955"/>
          </a:xfrm>
          <a:prstGeom prst="roundRect">
            <a:avLst>
              <a:gd name="adj" fmla="val 4167"/>
            </a:avLst>
          </a:prstGeom>
          <a:solidFill>
            <a:srgbClr val="FFFFFF"/>
          </a:solidFill>
          <a:ln w="76200" cap="sq">
            <a:solidFill>
              <a:srgbClr val="C86C3C"/>
            </a:solidFill>
            <a:miter lim="800000"/>
          </a:ln>
          <a:effectLst/>
          <a:scene3d>
            <a:camera prst="orthographicFront"/>
            <a:lightRig rig="threePt" dir="t">
              <a:rot lat="0" lon="0" rev="2700000"/>
            </a:lightRig>
          </a:scene3d>
          <a:sp3d>
            <a:bevelT h="38100"/>
            <a:contourClr>
              <a:srgbClr val="C0C0C0"/>
            </a:contourClr>
          </a:sp3d>
        </p:spPr>
      </p:pic>
      <p:sp>
        <p:nvSpPr>
          <p:cNvPr id="23" name="CuadroTexto 22">
            <a:extLst>
              <a:ext uri="{FF2B5EF4-FFF2-40B4-BE49-F238E27FC236}">
                <a16:creationId xmlns:a16="http://schemas.microsoft.com/office/drawing/2014/main" id="{5E38E008-69AB-C456-FE52-A46465F053FA}"/>
              </a:ext>
            </a:extLst>
          </p:cNvPr>
          <p:cNvSpPr txBox="1"/>
          <p:nvPr/>
        </p:nvSpPr>
        <p:spPr>
          <a:xfrm>
            <a:off x="85725" y="3995678"/>
            <a:ext cx="7448550" cy="2862322"/>
          </a:xfrm>
          <a:prstGeom prst="rect">
            <a:avLst/>
          </a:prstGeom>
          <a:noFill/>
        </p:spPr>
        <p:txBody>
          <a:bodyPr wrap="square">
            <a:spAutoFit/>
          </a:bodyPr>
          <a:lstStyle/>
          <a:p>
            <a:r>
              <a:rPr lang="es-ES" b="1" dirty="0"/>
              <a:t>Aun al ir por la  calle podéis leer un pasaje y meditar en él hasta que se grabe en la mente. Se debe comparar pasaje con pasaje. Debe haber un escudriñamiento cuidadoso y una reflexión acompañada de oración. Y tal estudio será abundantemente recompensado. Como el minero descubre vetas de precioso metal ocultas debajo de la superficie de la tierra, así también el que con perseverancia escudriña la Palabra de Dios en busca de sus tesoros escondidos encontrará verdades del mayor valor ocultas de la vista del investigador descuidado. Las palabras de la inspiración, meditadas en el alma, serán como ríos de agua que manan de la fuente de la vida.</a:t>
            </a:r>
          </a:p>
        </p:txBody>
      </p:sp>
      <p:pic>
        <p:nvPicPr>
          <p:cNvPr id="27" name="Imagen 26" descr="Imagen que contiene niña, tabla, joven, mujer&#10;&#10;El contenido generado por IA puede ser incorrecto.">
            <a:extLst>
              <a:ext uri="{FF2B5EF4-FFF2-40B4-BE49-F238E27FC236}">
                <a16:creationId xmlns:a16="http://schemas.microsoft.com/office/drawing/2014/main" id="{232F4DE8-B464-4A18-6468-73E488A4761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96595" y="4175302"/>
            <a:ext cx="2009680" cy="2550954"/>
          </a:xfrm>
          <a:prstGeom prst="roundRect">
            <a:avLst>
              <a:gd name="adj" fmla="val 4167"/>
            </a:avLst>
          </a:prstGeom>
          <a:solidFill>
            <a:srgbClr val="FFFFFF"/>
          </a:solidFill>
          <a:ln w="76200" cap="sq">
            <a:solidFill>
              <a:srgbClr val="C86C3C"/>
            </a:solidFill>
            <a:miter lim="800000"/>
          </a:ln>
          <a:effectLst/>
          <a:scene3d>
            <a:camera prst="orthographicFront"/>
            <a:lightRig rig="threePt" dir="t">
              <a:rot lat="0" lon="0" rev="2700000"/>
            </a:lightRig>
          </a:scene3d>
          <a:sp3d>
            <a:bevelT h="38100"/>
            <a:contourClr>
              <a:srgbClr val="C0C0C0"/>
            </a:contourClr>
          </a:sp3d>
        </p:spPr>
      </p:pic>
      <p:sp>
        <p:nvSpPr>
          <p:cNvPr id="20" name="CuadroTexto 19">
            <a:extLst>
              <a:ext uri="{FF2B5EF4-FFF2-40B4-BE49-F238E27FC236}">
                <a16:creationId xmlns:a16="http://schemas.microsoft.com/office/drawing/2014/main" id="{AC3AFA97-18E9-62BF-6053-36C8860F67F7}"/>
              </a:ext>
            </a:extLst>
          </p:cNvPr>
          <p:cNvSpPr txBox="1"/>
          <p:nvPr/>
        </p:nvSpPr>
        <p:spPr>
          <a:xfrm>
            <a:off x="362336" y="2136776"/>
            <a:ext cx="568433" cy="400110"/>
          </a:xfrm>
          <a:prstGeom prst="rect">
            <a:avLst/>
          </a:prstGeom>
          <a:noFill/>
        </p:spPr>
        <p:txBody>
          <a:bodyPr wrap="square" rtlCol="0">
            <a:spAutoFit/>
          </a:bodyPr>
          <a:lstStyle/>
          <a:p>
            <a:pPr algn="ctr"/>
            <a:r>
              <a:rPr lang="es-ES" sz="2000" b="1" dirty="0">
                <a:solidFill>
                  <a:schemeClr val="bg1"/>
                </a:solidFill>
              </a:rPr>
              <a:t>11</a:t>
            </a:r>
          </a:p>
        </p:txBody>
      </p:sp>
      <p:sp>
        <p:nvSpPr>
          <p:cNvPr id="17" name="CuadroTexto 16">
            <a:extLst>
              <a:ext uri="{FF2B5EF4-FFF2-40B4-BE49-F238E27FC236}">
                <a16:creationId xmlns:a16="http://schemas.microsoft.com/office/drawing/2014/main" id="{E99EA166-F00D-7B04-CDF4-9DD851A98EE8}"/>
              </a:ext>
            </a:extLst>
          </p:cNvPr>
          <p:cNvSpPr txBox="1"/>
          <p:nvPr/>
        </p:nvSpPr>
        <p:spPr>
          <a:xfrm>
            <a:off x="791549" y="2114983"/>
            <a:ext cx="7878833" cy="400110"/>
          </a:xfrm>
          <a:prstGeom prst="rect">
            <a:avLst/>
          </a:prstGeom>
          <a:noFill/>
        </p:spPr>
        <p:txBody>
          <a:bodyPr wrap="square">
            <a:spAutoFit/>
          </a:bodyPr>
          <a:lstStyle/>
          <a:p>
            <a:pPr algn="ctr"/>
            <a:r>
              <a:rPr lang="es-ES" sz="2000" b="1" kern="0" dirty="0">
                <a:latin typeface="Aptos" panose="020B0004020202020204" pitchFamily="34" charset="0"/>
                <a:ea typeface="Aptos" panose="020B0004020202020204" pitchFamily="34" charset="0"/>
                <a:cs typeface="Arial" panose="020B0604020202020204" pitchFamily="34" charset="0"/>
              </a:rPr>
              <a:t>¿Qué métodos se sugieren respecto al estudio de las Escrituras?</a:t>
            </a:r>
            <a:endParaRPr lang="es-ES" sz="3200" b="1" dirty="0"/>
          </a:p>
        </p:txBody>
      </p:sp>
      <p:sp>
        <p:nvSpPr>
          <p:cNvPr id="12" name="CuadroTexto 11">
            <a:extLst>
              <a:ext uri="{FF2B5EF4-FFF2-40B4-BE49-F238E27FC236}">
                <a16:creationId xmlns:a16="http://schemas.microsoft.com/office/drawing/2014/main" id="{7E765D4D-C790-4CF0-001E-1C949A000E6B}"/>
              </a:ext>
            </a:extLst>
          </p:cNvPr>
          <p:cNvSpPr txBox="1"/>
          <p:nvPr/>
        </p:nvSpPr>
        <p:spPr>
          <a:xfrm>
            <a:off x="2198617" y="138485"/>
            <a:ext cx="9801225" cy="400110"/>
          </a:xfrm>
          <a:prstGeom prst="rect">
            <a:avLst/>
          </a:prstGeom>
          <a:noFill/>
        </p:spPr>
        <p:txBody>
          <a:bodyPr wrap="square">
            <a:spAutoFit/>
          </a:bodyPr>
          <a:lstStyle/>
          <a:p>
            <a:pPr algn="ctr"/>
            <a:r>
              <a:rPr lang="es-ES" sz="2000" b="1" kern="0" dirty="0">
                <a:latin typeface="Aptos" panose="020B0004020202020204" pitchFamily="34" charset="0"/>
                <a:ea typeface="Aptos" panose="020B0004020202020204" pitchFamily="34" charset="0"/>
                <a:cs typeface="Arial" panose="020B0604020202020204" pitchFamily="34" charset="0"/>
              </a:rPr>
              <a:t>¿Cuál será el resultado positivo de nuestro estudio y meditación de las Escrituras?</a:t>
            </a:r>
            <a:endParaRPr lang="es-ES" sz="3200" b="1" dirty="0"/>
          </a:p>
        </p:txBody>
      </p:sp>
    </p:spTree>
    <p:extLst>
      <p:ext uri="{BB962C8B-B14F-4D97-AF65-F5344CB8AC3E}">
        <p14:creationId xmlns:p14="http://schemas.microsoft.com/office/powerpoint/2010/main" val="531357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anim calcmode="lin" valueType="num">
                                      <p:cBhvr>
                                        <p:cTn id="8" dur="750" fill="hold"/>
                                        <p:tgtEl>
                                          <p:spTgt spid="7"/>
                                        </p:tgtEl>
                                        <p:attrNameLst>
                                          <p:attrName>ppt_w</p:attrName>
                                        </p:attrNameLst>
                                      </p:cBhvr>
                                      <p:tavLst>
                                        <p:tav tm="0" fmla="#ppt_w*sin(2.5*pi*$)">
                                          <p:val>
                                            <p:fltVal val="0"/>
                                          </p:val>
                                        </p:tav>
                                        <p:tav tm="100000">
                                          <p:val>
                                            <p:fltVal val="1"/>
                                          </p:val>
                                        </p:tav>
                                      </p:tavLst>
                                    </p:anim>
                                    <p:anim calcmode="lin" valueType="num">
                                      <p:cBhvr>
                                        <p:cTn id="9" dur="750" fill="hold"/>
                                        <p:tgtEl>
                                          <p:spTgt spid="7"/>
                                        </p:tgtEl>
                                        <p:attrNameLst>
                                          <p:attrName>ppt_h</p:attrName>
                                        </p:attrNameLst>
                                      </p:cBhvr>
                                      <p:tavLst>
                                        <p:tav tm="0">
                                          <p:val>
                                            <p:strVal val="#ppt_h"/>
                                          </p:val>
                                        </p:tav>
                                        <p:tav tm="100000">
                                          <p:val>
                                            <p:strVal val="#ppt_h"/>
                                          </p:val>
                                        </p:tav>
                                      </p:tavLst>
                                    </p:anim>
                                  </p:childTnLst>
                                </p:cTn>
                              </p:par>
                            </p:childTnLst>
                          </p:cTn>
                        </p:par>
                        <p:par>
                          <p:cTn id="10" fill="hold">
                            <p:stCondLst>
                              <p:cond delay="750"/>
                            </p:stCondLst>
                            <p:childTnLst>
                              <p:par>
                                <p:cTn id="11" presetID="49" presetClass="entr" presetSubtype="0" decel="10000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 calcmode="lin" valueType="num">
                                      <p:cBhvr>
                                        <p:cTn id="15" dur="500" fill="hold"/>
                                        <p:tgtEl>
                                          <p:spTgt spid="15"/>
                                        </p:tgtEl>
                                        <p:attrNameLst>
                                          <p:attrName>style.rotation</p:attrName>
                                        </p:attrNameLst>
                                      </p:cBhvr>
                                      <p:tavLst>
                                        <p:tav tm="0">
                                          <p:val>
                                            <p:fltVal val="360"/>
                                          </p:val>
                                        </p:tav>
                                        <p:tav tm="100000">
                                          <p:val>
                                            <p:fltVal val="0"/>
                                          </p:val>
                                        </p:tav>
                                      </p:tavLst>
                                    </p:anim>
                                    <p:animEffect transition="in" filter="fade">
                                      <p:cBhvr>
                                        <p:cTn id="16" dur="500"/>
                                        <p:tgtEl>
                                          <p:spTgt spid="15"/>
                                        </p:tgtEl>
                                      </p:cBhvr>
                                    </p:animEffect>
                                  </p:childTnLst>
                                </p:cTn>
                              </p:par>
                            </p:childTnLst>
                          </p:cTn>
                        </p:par>
                        <p:par>
                          <p:cTn id="17" fill="hold">
                            <p:stCondLst>
                              <p:cond delay="1250"/>
                            </p:stCondLst>
                            <p:childTnLst>
                              <p:par>
                                <p:cTn id="18" presetID="22" presetClass="entr" presetSubtype="8"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par>
                          <p:cTn id="21" fill="hold">
                            <p:stCondLst>
                              <p:cond delay="1750"/>
                            </p:stCondLst>
                            <p:childTnLst>
                              <p:par>
                                <p:cTn id="22" presetID="22" presetClass="entr" presetSubtype="8"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par>
                          <p:cTn id="25" fill="hold">
                            <p:stCondLst>
                              <p:cond delay="2250"/>
                            </p:stCondLst>
                            <p:childTnLst>
                              <p:par>
                                <p:cTn id="26" presetID="22" presetClass="entr" presetSubtype="8"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ox(out)">
                                      <p:cBhvr>
                                        <p:cTn id="33" dur="750"/>
                                        <p:tgtEl>
                                          <p:spTgt spid="5"/>
                                        </p:tgtEl>
                                      </p:cBhvr>
                                    </p:animEffect>
                                  </p:childTnLst>
                                </p:cTn>
                              </p:par>
                            </p:childTnLst>
                          </p:cTn>
                        </p:par>
                        <p:par>
                          <p:cTn id="34" fill="hold">
                            <p:stCondLst>
                              <p:cond delay="750"/>
                            </p:stCondLst>
                            <p:childTnLst>
                              <p:par>
                                <p:cTn id="35" presetID="22" presetClass="entr" presetSubtype="8"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45"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750"/>
                                        <p:tgtEl>
                                          <p:spTgt spid="14"/>
                                        </p:tgtEl>
                                      </p:cBhvr>
                                    </p:animEffect>
                                    <p:anim calcmode="lin" valueType="num">
                                      <p:cBhvr>
                                        <p:cTn id="43" dur="750" fill="hold"/>
                                        <p:tgtEl>
                                          <p:spTgt spid="14"/>
                                        </p:tgtEl>
                                        <p:attrNameLst>
                                          <p:attrName>ppt_w</p:attrName>
                                        </p:attrNameLst>
                                      </p:cBhvr>
                                      <p:tavLst>
                                        <p:tav tm="0" fmla="#ppt_w*sin(2.5*pi*$)">
                                          <p:val>
                                            <p:fltVal val="0"/>
                                          </p:val>
                                        </p:tav>
                                        <p:tav tm="100000">
                                          <p:val>
                                            <p:fltVal val="1"/>
                                          </p:val>
                                        </p:tav>
                                      </p:tavLst>
                                    </p:anim>
                                    <p:anim calcmode="lin" valueType="num">
                                      <p:cBhvr>
                                        <p:cTn id="44" dur="750" fill="hold"/>
                                        <p:tgtEl>
                                          <p:spTgt spid="14"/>
                                        </p:tgtEl>
                                        <p:attrNameLst>
                                          <p:attrName>ppt_h</p:attrName>
                                        </p:attrNameLst>
                                      </p:cBhvr>
                                      <p:tavLst>
                                        <p:tav tm="0">
                                          <p:val>
                                            <p:strVal val="#ppt_h"/>
                                          </p:val>
                                        </p:tav>
                                        <p:tav tm="100000">
                                          <p:val>
                                            <p:strVal val="#ppt_h"/>
                                          </p:val>
                                        </p:tav>
                                      </p:tavLst>
                                    </p:anim>
                                  </p:childTnLst>
                                </p:cTn>
                              </p:par>
                            </p:childTnLst>
                          </p:cTn>
                        </p:par>
                        <p:par>
                          <p:cTn id="45" fill="hold">
                            <p:stCondLst>
                              <p:cond delay="750"/>
                            </p:stCondLst>
                            <p:childTnLst>
                              <p:par>
                                <p:cTn id="46" presetID="49" presetClass="entr" presetSubtype="0" decel="100000" fill="hold" grpId="0" nodeType="after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p:cTn id="48" dur="500" fill="hold"/>
                                        <p:tgtEl>
                                          <p:spTgt spid="20"/>
                                        </p:tgtEl>
                                        <p:attrNameLst>
                                          <p:attrName>ppt_w</p:attrName>
                                        </p:attrNameLst>
                                      </p:cBhvr>
                                      <p:tavLst>
                                        <p:tav tm="0">
                                          <p:val>
                                            <p:fltVal val="0"/>
                                          </p:val>
                                        </p:tav>
                                        <p:tav tm="100000">
                                          <p:val>
                                            <p:strVal val="#ppt_w"/>
                                          </p:val>
                                        </p:tav>
                                      </p:tavLst>
                                    </p:anim>
                                    <p:anim calcmode="lin" valueType="num">
                                      <p:cBhvr>
                                        <p:cTn id="49" dur="500" fill="hold"/>
                                        <p:tgtEl>
                                          <p:spTgt spid="20"/>
                                        </p:tgtEl>
                                        <p:attrNameLst>
                                          <p:attrName>ppt_h</p:attrName>
                                        </p:attrNameLst>
                                      </p:cBhvr>
                                      <p:tavLst>
                                        <p:tav tm="0">
                                          <p:val>
                                            <p:fltVal val="0"/>
                                          </p:val>
                                        </p:tav>
                                        <p:tav tm="100000">
                                          <p:val>
                                            <p:strVal val="#ppt_h"/>
                                          </p:val>
                                        </p:tav>
                                      </p:tavLst>
                                    </p:anim>
                                    <p:anim calcmode="lin" valueType="num">
                                      <p:cBhvr>
                                        <p:cTn id="50" dur="500" fill="hold"/>
                                        <p:tgtEl>
                                          <p:spTgt spid="20"/>
                                        </p:tgtEl>
                                        <p:attrNameLst>
                                          <p:attrName>style.rotation</p:attrName>
                                        </p:attrNameLst>
                                      </p:cBhvr>
                                      <p:tavLst>
                                        <p:tav tm="0">
                                          <p:val>
                                            <p:fltVal val="360"/>
                                          </p:val>
                                        </p:tav>
                                        <p:tav tm="100000">
                                          <p:val>
                                            <p:fltVal val="0"/>
                                          </p:val>
                                        </p:tav>
                                      </p:tavLst>
                                    </p:anim>
                                    <p:animEffect transition="in" filter="fade">
                                      <p:cBhvr>
                                        <p:cTn id="51" dur="500"/>
                                        <p:tgtEl>
                                          <p:spTgt spid="20"/>
                                        </p:tgtEl>
                                      </p:cBhvr>
                                    </p:animEffect>
                                  </p:childTnLst>
                                </p:cTn>
                              </p:par>
                            </p:childTnLst>
                          </p:cTn>
                        </p:par>
                        <p:par>
                          <p:cTn id="52" fill="hold">
                            <p:stCondLst>
                              <p:cond delay="1250"/>
                            </p:stCondLst>
                            <p:childTnLst>
                              <p:par>
                                <p:cTn id="53" presetID="22" presetClass="entr" presetSubtype="8" fill="hold" grpId="0" nodeType="after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ipe(left)">
                                      <p:cBhvr>
                                        <p:cTn id="55" dur="500"/>
                                        <p:tgtEl>
                                          <p:spTgt spid="11"/>
                                        </p:tgtEl>
                                      </p:cBhvr>
                                    </p:animEffect>
                                  </p:childTnLst>
                                </p:cTn>
                              </p:par>
                            </p:childTnLst>
                          </p:cTn>
                        </p:par>
                        <p:par>
                          <p:cTn id="56" fill="hold">
                            <p:stCondLst>
                              <p:cond delay="1750"/>
                            </p:stCondLst>
                            <p:childTnLst>
                              <p:par>
                                <p:cTn id="57" presetID="22" presetClass="entr" presetSubtype="8" fill="hold" grpId="0" nodeType="after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wipe(left)">
                                      <p:cBhvr>
                                        <p:cTn id="59" dur="500"/>
                                        <p:tgtEl>
                                          <p:spTgt spid="17"/>
                                        </p:tgtEl>
                                      </p:cBhvr>
                                    </p:animEffect>
                                  </p:childTnLst>
                                </p:cTn>
                              </p:par>
                            </p:childTnLst>
                          </p:cTn>
                        </p:par>
                        <p:par>
                          <p:cTn id="60" fill="hold">
                            <p:stCondLst>
                              <p:cond delay="2250"/>
                            </p:stCondLst>
                            <p:childTnLst>
                              <p:par>
                                <p:cTn id="61" presetID="22" presetClass="entr" presetSubtype="8" fill="hold" nodeType="after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left)">
                                      <p:cBhvr>
                                        <p:cTn id="63" dur="500"/>
                                        <p:tgtEl>
                                          <p:spTgt spid="16"/>
                                        </p:tgtEl>
                                      </p:cBhvr>
                                    </p:animEffect>
                                  </p:childTnLst>
                                </p:cTn>
                              </p:par>
                            </p:childTnLst>
                          </p:cTn>
                        </p:par>
                      </p:childTnLst>
                    </p:cTn>
                  </p:par>
                  <p:par>
                    <p:cTn id="64" fill="hold">
                      <p:stCondLst>
                        <p:cond delay="indefinite"/>
                      </p:stCondLst>
                      <p:childTnLst>
                        <p:par>
                          <p:cTn id="65" fill="hold">
                            <p:stCondLst>
                              <p:cond delay="0"/>
                            </p:stCondLst>
                            <p:childTnLst>
                              <p:par>
                                <p:cTn id="66" presetID="6" presetClass="entr" presetSubtype="32" fill="hold"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circle(out)">
                                      <p:cBhvr>
                                        <p:cTn id="68" dur="750"/>
                                        <p:tgtEl>
                                          <p:spTgt spid="21"/>
                                        </p:tgtEl>
                                      </p:cBhvr>
                                    </p:animEffect>
                                  </p:childTnLst>
                                </p:cTn>
                              </p:par>
                            </p:childTnLst>
                          </p:cTn>
                        </p:par>
                        <p:par>
                          <p:cTn id="69" fill="hold">
                            <p:stCondLst>
                              <p:cond delay="750"/>
                            </p:stCondLst>
                            <p:childTnLst>
                              <p:par>
                                <p:cTn id="70" presetID="22" presetClass="entr" presetSubtype="8" fill="hold" grpId="0" nodeType="after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wipe(left)">
                                      <p:cBhvr>
                                        <p:cTn id="72" dur="500"/>
                                        <p:tgtEl>
                                          <p:spTgt spid="10"/>
                                        </p:tgtEl>
                                      </p:cBhvr>
                                    </p:animEffect>
                                  </p:childTnLst>
                                </p:cTn>
                              </p:par>
                            </p:childTnLst>
                          </p:cTn>
                        </p:par>
                      </p:childTnLst>
                    </p:cTn>
                  </p:par>
                  <p:par>
                    <p:cTn id="73" fill="hold">
                      <p:stCondLst>
                        <p:cond delay="indefinite"/>
                      </p:stCondLst>
                      <p:childTnLst>
                        <p:par>
                          <p:cTn id="74" fill="hold">
                            <p:stCondLst>
                              <p:cond delay="0"/>
                            </p:stCondLst>
                            <p:childTnLst>
                              <p:par>
                                <p:cTn id="75" presetID="4" presetClass="entr" presetSubtype="32" fill="hold" nodeType="click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box(out)">
                                      <p:cBhvr>
                                        <p:cTn id="77" dur="750"/>
                                        <p:tgtEl>
                                          <p:spTgt spid="27"/>
                                        </p:tgtEl>
                                      </p:cBhvr>
                                    </p:animEffect>
                                  </p:childTnLst>
                                </p:cTn>
                              </p:par>
                            </p:childTnLst>
                          </p:cTn>
                        </p:par>
                        <p:par>
                          <p:cTn id="78" fill="hold">
                            <p:stCondLst>
                              <p:cond delay="750"/>
                            </p:stCondLst>
                            <p:childTnLst>
                              <p:par>
                                <p:cTn id="79" presetID="22" presetClass="entr" presetSubtype="8" fill="hold" grpId="0" nodeType="after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wipe(left)">
                                      <p:cBhvr>
                                        <p:cTn id="8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6" grpId="0"/>
      <p:bldP spid="10" grpId="0"/>
      <p:bldP spid="15" grpId="0"/>
      <p:bldP spid="23" grpId="0"/>
      <p:bldP spid="20" grpId="0"/>
      <p:bldP spid="17"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7000"/>
            <a:lum/>
          </a:blip>
          <a:srcRect/>
          <a:stretch>
            <a:fillRect/>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C4EB46C6-8B4E-07F5-066E-10D9915E4D8B}"/>
              </a:ext>
            </a:extLst>
          </p:cNvPr>
          <p:cNvSpPr txBox="1"/>
          <p:nvPr/>
        </p:nvSpPr>
        <p:spPr>
          <a:xfrm>
            <a:off x="75849" y="714495"/>
            <a:ext cx="7727158" cy="2585323"/>
          </a:xfrm>
          <a:prstGeom prst="rect">
            <a:avLst/>
          </a:prstGeom>
          <a:noFill/>
        </p:spPr>
        <p:txBody>
          <a:bodyPr wrap="square">
            <a:spAutoFit/>
          </a:bodyPr>
          <a:lstStyle/>
          <a:p>
            <a:r>
              <a:rPr lang="es-ES" b="1" dirty="0"/>
              <a:t>Nunca se deben estudiar las Sagradas Escrituras sin oración. Antes de abrir sus páginas debemos pedir la iluminación del Espíritu Santo, y ésta nos será dada. Cuando </a:t>
            </a:r>
            <a:r>
              <a:rPr lang="es-ES" b="1" dirty="0" err="1"/>
              <a:t>Natanael</a:t>
            </a:r>
            <a:r>
              <a:rPr lang="es-ES" b="1" dirty="0"/>
              <a:t> fue al Señor Jesús, el Salvador exclamó: “He aquí verdaderamente un israelita, en quien no hay engaño.” </a:t>
            </a:r>
          </a:p>
          <a:p>
            <a:r>
              <a:rPr lang="es-ES" b="1" dirty="0" err="1"/>
              <a:t>Dícele</a:t>
            </a:r>
            <a:r>
              <a:rPr lang="es-ES" b="1" dirty="0"/>
              <a:t> </a:t>
            </a:r>
            <a:r>
              <a:rPr lang="es-ES" b="1" dirty="0" err="1"/>
              <a:t>Natanael</a:t>
            </a:r>
            <a:r>
              <a:rPr lang="es-ES" b="1" dirty="0"/>
              <a:t>: “¿De dónde me conoces?” Y Jesús respondió: “Antes que Felipe te llamara, cuando estabas bajo la higuera, te vi.” Juan 1:47, 48. Así también nos verá el Señor Jesús en los lugares secretos de oración, si le buscamos para que nos dé luz y nos permita saber lo que es la verdad. </a:t>
            </a:r>
          </a:p>
        </p:txBody>
      </p:sp>
      <p:sp>
        <p:nvSpPr>
          <p:cNvPr id="7" name="Rectángulo: esquinas redondeadas 6">
            <a:extLst>
              <a:ext uri="{FF2B5EF4-FFF2-40B4-BE49-F238E27FC236}">
                <a16:creationId xmlns:a16="http://schemas.microsoft.com/office/drawing/2014/main" id="{FA61BD10-8B9A-F2BC-87B0-6C851DCFE969}"/>
              </a:ext>
            </a:extLst>
          </p:cNvPr>
          <p:cNvSpPr/>
          <p:nvPr/>
        </p:nvSpPr>
        <p:spPr>
          <a:xfrm>
            <a:off x="757232" y="142883"/>
            <a:ext cx="6596069" cy="470493"/>
          </a:xfrm>
          <a:prstGeom prst="roundRect">
            <a:avLst/>
          </a:prstGeom>
          <a:solidFill>
            <a:srgbClr val="D6E3EA"/>
          </a:solidFill>
          <a:ln>
            <a:solidFill>
              <a:srgbClr val="6596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n>
                <a:solidFill>
                  <a:srgbClr val="09AF60"/>
                </a:solidFill>
              </a:ln>
              <a:solidFill>
                <a:srgbClr val="38DD9D"/>
              </a:solidFill>
            </a:endParaRPr>
          </a:p>
        </p:txBody>
      </p:sp>
      <p:sp>
        <p:nvSpPr>
          <p:cNvPr id="8" name="CuadroTexto 7">
            <a:extLst>
              <a:ext uri="{FF2B5EF4-FFF2-40B4-BE49-F238E27FC236}">
                <a16:creationId xmlns:a16="http://schemas.microsoft.com/office/drawing/2014/main" id="{C5F14BC3-686C-C05D-2F0D-B95B74A9C7B5}"/>
              </a:ext>
            </a:extLst>
          </p:cNvPr>
          <p:cNvSpPr txBox="1"/>
          <p:nvPr/>
        </p:nvSpPr>
        <p:spPr>
          <a:xfrm>
            <a:off x="733423" y="159599"/>
            <a:ext cx="6619878" cy="400110"/>
          </a:xfrm>
          <a:prstGeom prst="rect">
            <a:avLst/>
          </a:prstGeom>
          <a:noFill/>
        </p:spPr>
        <p:txBody>
          <a:bodyPr wrap="square">
            <a:spAutoFit/>
          </a:bodyPr>
          <a:lstStyle/>
          <a:p>
            <a:pPr algn="ctr"/>
            <a:r>
              <a:rPr lang="es-ES" sz="2000" b="1" kern="0" dirty="0">
                <a:effectLst/>
                <a:latin typeface="Aptos" panose="020B0004020202020204" pitchFamily="34" charset="0"/>
                <a:ea typeface="Aptos" panose="020B0004020202020204" pitchFamily="34" charset="0"/>
                <a:cs typeface="Arial" panose="020B0604020202020204" pitchFamily="34" charset="0"/>
              </a:rPr>
              <a:t>¿Qué debe preceder al estudio de la Biblia? ¿Por qué?</a:t>
            </a:r>
            <a:endParaRPr lang="es-ES" sz="3200" b="1" dirty="0"/>
          </a:p>
        </p:txBody>
      </p:sp>
      <p:pic>
        <p:nvPicPr>
          <p:cNvPr id="9" name="Imagen 8">
            <a:extLst>
              <a:ext uri="{FF2B5EF4-FFF2-40B4-BE49-F238E27FC236}">
                <a16:creationId xmlns:a16="http://schemas.microsoft.com/office/drawing/2014/main" id="{A30E50C2-9C77-AA55-79B3-9DF97260806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04786" y="142883"/>
            <a:ext cx="553747" cy="471597"/>
          </a:xfrm>
          <a:prstGeom prst="rect">
            <a:avLst/>
          </a:prstGeom>
        </p:spPr>
      </p:pic>
      <p:pic>
        <p:nvPicPr>
          <p:cNvPr id="10" name="Imagen 9">
            <a:extLst>
              <a:ext uri="{FF2B5EF4-FFF2-40B4-BE49-F238E27FC236}">
                <a16:creationId xmlns:a16="http://schemas.microsoft.com/office/drawing/2014/main" id="{6D7BC153-8FF0-2323-5679-EE3E468C9EDC}"/>
              </a:ext>
            </a:extLst>
          </p:cNvPr>
          <p:cNvPicPr>
            <a:picLocks noChangeAspect="1"/>
          </p:cNvPicPr>
          <p:nvPr/>
        </p:nvPicPr>
        <p:blipFill>
          <a:blip r:embed="rId5">
            <a:duotone>
              <a:prstClr val="black"/>
              <a:schemeClr val="accent4">
                <a:tint val="45000"/>
                <a:satMod val="400000"/>
              </a:schemeClr>
            </a:duotone>
            <a:extLst>
              <a:ext uri="{28A0092B-C50C-407E-A947-70E740481C1C}">
                <a14:useLocalDpi xmlns:a14="http://schemas.microsoft.com/office/drawing/2010/main" val="0"/>
              </a:ext>
            </a:extLst>
          </a:blip>
          <a:srcRect/>
          <a:stretch/>
        </p:blipFill>
        <p:spPr>
          <a:xfrm>
            <a:off x="7353301" y="235054"/>
            <a:ext cx="218377" cy="286150"/>
          </a:xfrm>
          <a:prstGeom prst="rect">
            <a:avLst/>
          </a:prstGeom>
        </p:spPr>
      </p:pic>
      <p:sp>
        <p:nvSpPr>
          <p:cNvPr id="11" name="CuadroTexto 10">
            <a:extLst>
              <a:ext uri="{FF2B5EF4-FFF2-40B4-BE49-F238E27FC236}">
                <a16:creationId xmlns:a16="http://schemas.microsoft.com/office/drawing/2014/main" id="{C556D61D-A5A9-1179-351A-AA6FBE11EE9F}"/>
              </a:ext>
            </a:extLst>
          </p:cNvPr>
          <p:cNvSpPr txBox="1"/>
          <p:nvPr/>
        </p:nvSpPr>
        <p:spPr>
          <a:xfrm>
            <a:off x="228597" y="168757"/>
            <a:ext cx="504825" cy="400110"/>
          </a:xfrm>
          <a:prstGeom prst="rect">
            <a:avLst/>
          </a:prstGeom>
          <a:noFill/>
        </p:spPr>
        <p:txBody>
          <a:bodyPr wrap="square" rtlCol="0">
            <a:spAutoFit/>
          </a:bodyPr>
          <a:lstStyle/>
          <a:p>
            <a:pPr algn="ctr"/>
            <a:r>
              <a:rPr lang="es-ES" sz="2000" b="1" dirty="0">
                <a:solidFill>
                  <a:schemeClr val="bg1"/>
                </a:solidFill>
              </a:rPr>
              <a:t>12</a:t>
            </a:r>
          </a:p>
        </p:txBody>
      </p:sp>
      <p:sp>
        <p:nvSpPr>
          <p:cNvPr id="13" name="CuadroTexto 12">
            <a:extLst>
              <a:ext uri="{FF2B5EF4-FFF2-40B4-BE49-F238E27FC236}">
                <a16:creationId xmlns:a16="http://schemas.microsoft.com/office/drawing/2014/main" id="{45048888-B003-EB47-A608-AAC724208E2B}"/>
              </a:ext>
            </a:extLst>
          </p:cNvPr>
          <p:cNvSpPr txBox="1"/>
          <p:nvPr/>
        </p:nvSpPr>
        <p:spPr>
          <a:xfrm>
            <a:off x="9724672" y="4371789"/>
            <a:ext cx="2204857" cy="2246769"/>
          </a:xfrm>
          <a:prstGeom prst="rect">
            <a:avLst/>
          </a:prstGeom>
          <a:noFill/>
        </p:spPr>
        <p:txBody>
          <a:bodyPr wrap="square">
            <a:spAutoFit/>
          </a:bodyPr>
          <a:lstStyle/>
          <a:p>
            <a:pPr algn="ctr"/>
            <a:r>
              <a:rPr lang="es-ES" sz="2000" b="1" dirty="0"/>
              <a:t>Los ángeles del mundo de luz acompañarán a los que busquen con humildad de corazón la dirección divina.</a:t>
            </a:r>
          </a:p>
        </p:txBody>
      </p:sp>
      <p:sp>
        <p:nvSpPr>
          <p:cNvPr id="14" name="Rectángulo: esquinas redondeadas 13">
            <a:extLst>
              <a:ext uri="{FF2B5EF4-FFF2-40B4-BE49-F238E27FC236}">
                <a16:creationId xmlns:a16="http://schemas.microsoft.com/office/drawing/2014/main" id="{10BE817D-24C8-9B87-9B3F-1EA6AF4DE824}"/>
              </a:ext>
            </a:extLst>
          </p:cNvPr>
          <p:cNvSpPr/>
          <p:nvPr/>
        </p:nvSpPr>
        <p:spPr>
          <a:xfrm>
            <a:off x="757232" y="3393094"/>
            <a:ext cx="8848727" cy="470493"/>
          </a:xfrm>
          <a:prstGeom prst="roundRect">
            <a:avLst/>
          </a:prstGeom>
          <a:solidFill>
            <a:srgbClr val="E9E6F2"/>
          </a:solidFill>
          <a:ln>
            <a:solidFill>
              <a:srgbClr val="7A65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n>
                <a:solidFill>
                  <a:srgbClr val="09AF60"/>
                </a:solidFill>
              </a:ln>
              <a:solidFill>
                <a:srgbClr val="38DD9D"/>
              </a:solidFill>
            </a:endParaRPr>
          </a:p>
        </p:txBody>
      </p:sp>
      <p:sp>
        <p:nvSpPr>
          <p:cNvPr id="15" name="CuadroTexto 14">
            <a:extLst>
              <a:ext uri="{FF2B5EF4-FFF2-40B4-BE49-F238E27FC236}">
                <a16:creationId xmlns:a16="http://schemas.microsoft.com/office/drawing/2014/main" id="{E9B2F745-F61F-CC64-E88E-E8C38C819D52}"/>
              </a:ext>
            </a:extLst>
          </p:cNvPr>
          <p:cNvSpPr txBox="1"/>
          <p:nvPr/>
        </p:nvSpPr>
        <p:spPr>
          <a:xfrm>
            <a:off x="733422" y="3409810"/>
            <a:ext cx="8848727" cy="400110"/>
          </a:xfrm>
          <a:prstGeom prst="rect">
            <a:avLst/>
          </a:prstGeom>
          <a:noFill/>
        </p:spPr>
        <p:txBody>
          <a:bodyPr wrap="square">
            <a:spAutoFit/>
          </a:bodyPr>
          <a:lstStyle/>
          <a:p>
            <a:pPr algn="ctr"/>
            <a:r>
              <a:rPr lang="es-ES" sz="2000" b="1" kern="0" dirty="0">
                <a:effectLst/>
                <a:latin typeface="Aptos" panose="020B0004020202020204" pitchFamily="34" charset="0"/>
                <a:ea typeface="Aptos" panose="020B0004020202020204" pitchFamily="34" charset="0"/>
                <a:cs typeface="Arial" panose="020B0604020202020204" pitchFamily="34" charset="0"/>
              </a:rPr>
              <a:t>¿Qué ayuda sobrehumana nos acompaña cuando estudiamos de la Biblia?</a:t>
            </a:r>
            <a:endParaRPr lang="es-ES" sz="3200" b="1" dirty="0"/>
          </a:p>
        </p:txBody>
      </p:sp>
      <p:pic>
        <p:nvPicPr>
          <p:cNvPr id="16" name="Imagen 15">
            <a:extLst>
              <a:ext uri="{FF2B5EF4-FFF2-40B4-BE49-F238E27FC236}">
                <a16:creationId xmlns:a16="http://schemas.microsoft.com/office/drawing/2014/main" id="{B1CAF9A2-8A50-52D4-5F99-3786AAF3A37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04786" y="3393094"/>
            <a:ext cx="553746" cy="471597"/>
          </a:xfrm>
          <a:prstGeom prst="rect">
            <a:avLst/>
          </a:prstGeom>
        </p:spPr>
      </p:pic>
      <p:pic>
        <p:nvPicPr>
          <p:cNvPr id="17" name="Imagen 16">
            <a:extLst>
              <a:ext uri="{FF2B5EF4-FFF2-40B4-BE49-F238E27FC236}">
                <a16:creationId xmlns:a16="http://schemas.microsoft.com/office/drawing/2014/main" id="{93AF6485-9784-6BCA-89AA-1A395BDBC32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615484" y="3466790"/>
            <a:ext cx="218377" cy="286149"/>
          </a:xfrm>
          <a:prstGeom prst="rect">
            <a:avLst/>
          </a:prstGeom>
        </p:spPr>
      </p:pic>
      <p:sp>
        <p:nvSpPr>
          <p:cNvPr id="18" name="CuadroTexto 17">
            <a:extLst>
              <a:ext uri="{FF2B5EF4-FFF2-40B4-BE49-F238E27FC236}">
                <a16:creationId xmlns:a16="http://schemas.microsoft.com/office/drawing/2014/main" id="{1CB3497C-56A2-28B1-12AC-5C1209133C72}"/>
              </a:ext>
            </a:extLst>
          </p:cNvPr>
          <p:cNvSpPr txBox="1"/>
          <p:nvPr/>
        </p:nvSpPr>
        <p:spPr>
          <a:xfrm>
            <a:off x="228597" y="3418968"/>
            <a:ext cx="504825" cy="400110"/>
          </a:xfrm>
          <a:prstGeom prst="rect">
            <a:avLst/>
          </a:prstGeom>
          <a:noFill/>
        </p:spPr>
        <p:txBody>
          <a:bodyPr wrap="square" rtlCol="0">
            <a:spAutoFit/>
          </a:bodyPr>
          <a:lstStyle/>
          <a:p>
            <a:pPr algn="ctr"/>
            <a:r>
              <a:rPr lang="es-ES" sz="2000" b="1" dirty="0">
                <a:solidFill>
                  <a:schemeClr val="bg1"/>
                </a:solidFill>
              </a:rPr>
              <a:t>13</a:t>
            </a:r>
          </a:p>
        </p:txBody>
      </p:sp>
      <p:pic>
        <p:nvPicPr>
          <p:cNvPr id="3" name="Imagen 2" descr="Una mujer con los brazos cruzados&#10;&#10;El contenido generado por IA puede ser incorrecto.">
            <a:extLst>
              <a:ext uri="{FF2B5EF4-FFF2-40B4-BE49-F238E27FC236}">
                <a16:creationId xmlns:a16="http://schemas.microsoft.com/office/drawing/2014/main" id="{10FFC5AB-8317-E6CB-837F-4C6E596874F4}"/>
              </a:ext>
            </a:extLst>
          </p:cNvPr>
          <p:cNvPicPr>
            <a:picLocks noChangeAspect="1"/>
          </p:cNvPicPr>
          <p:nvPr/>
        </p:nvPicPr>
        <p:blipFill rotWithShape="1">
          <a:blip r:embed="rId8">
            <a:extLst>
              <a:ext uri="{28A0092B-C50C-407E-A947-70E740481C1C}">
                <a14:useLocalDpi xmlns:a14="http://schemas.microsoft.com/office/drawing/2010/main" val="0"/>
              </a:ext>
            </a:extLst>
          </a:blip>
          <a:srcRect l="9141" r="945"/>
          <a:stretch>
            <a:fillRect/>
          </a:stretch>
        </p:blipFill>
        <p:spPr>
          <a:xfrm>
            <a:off x="7948611" y="144273"/>
            <a:ext cx="4114448" cy="3050672"/>
          </a:xfrm>
          <a:prstGeom prst="rect">
            <a:avLst/>
          </a:prstGeom>
          <a:solidFill>
            <a:srgbClr val="FFFFFF">
              <a:shade val="85000"/>
            </a:srgbClr>
          </a:solidFill>
          <a:ln w="88900" cap="sq">
            <a:solidFill>
              <a:srgbClr val="6596B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Imagen 20" descr="Dibujo de una persona&#10;&#10;El contenido generado por IA puede ser incorrecto.">
            <a:extLst>
              <a:ext uri="{FF2B5EF4-FFF2-40B4-BE49-F238E27FC236}">
                <a16:creationId xmlns:a16="http://schemas.microsoft.com/office/drawing/2014/main" id="{38508386-D3A0-4DC2-27FE-A0A22EBCA0D5}"/>
              </a:ext>
            </a:extLst>
          </p:cNvPr>
          <p:cNvPicPr>
            <a:picLocks noChangeAspect="1"/>
          </p:cNvPicPr>
          <p:nvPr/>
        </p:nvPicPr>
        <p:blipFill rotWithShape="1">
          <a:blip r:embed="rId9">
            <a:extLst>
              <a:ext uri="{28A0092B-C50C-407E-A947-70E740481C1C}">
                <a14:useLocalDpi xmlns:a14="http://schemas.microsoft.com/office/drawing/2010/main" val="0"/>
              </a:ext>
            </a:extLst>
          </a:blip>
          <a:srcRect t="8023" b="4969"/>
          <a:stretch>
            <a:fillRect/>
          </a:stretch>
        </p:blipFill>
        <p:spPr>
          <a:xfrm>
            <a:off x="262471" y="4059184"/>
            <a:ext cx="5700179" cy="2611177"/>
          </a:xfrm>
          <a:prstGeom prst="rect">
            <a:avLst/>
          </a:prstGeom>
          <a:solidFill>
            <a:srgbClr val="FFFFFF">
              <a:shade val="85000"/>
            </a:srgbClr>
          </a:solidFill>
          <a:ln w="88900" cap="sq">
            <a:solidFill>
              <a:srgbClr val="7A65B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Imagen 22" descr="Imagen que contiene interior, edificio, cuarto, hombre&#10;&#10;El contenido generado por IA puede ser incorrecto.">
            <a:extLst>
              <a:ext uri="{FF2B5EF4-FFF2-40B4-BE49-F238E27FC236}">
                <a16:creationId xmlns:a16="http://schemas.microsoft.com/office/drawing/2014/main" id="{3EBF1E33-849D-3D9E-C667-C15B3621449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19684" y="4059183"/>
            <a:ext cx="2647954" cy="2611177"/>
          </a:xfrm>
          <a:prstGeom prst="rect">
            <a:avLst/>
          </a:prstGeom>
          <a:solidFill>
            <a:srgbClr val="FFFFFF">
              <a:shade val="85000"/>
            </a:srgbClr>
          </a:solidFill>
          <a:ln w="88900" cap="sq">
            <a:solidFill>
              <a:srgbClr val="7A65B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1328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ppt_w</p:attrName>
                                        </p:attrNameLst>
                                      </p:cBhvr>
                                      <p:tavLst>
                                        <p:tav tm="0" fmla="#ppt_w*sin(2.5*pi*$)">
                                          <p:val>
                                            <p:fltVal val="0"/>
                                          </p:val>
                                        </p:tav>
                                        <p:tav tm="100000">
                                          <p:val>
                                            <p:fltVal val="1"/>
                                          </p:val>
                                        </p:tav>
                                      </p:tavLst>
                                    </p:anim>
                                    <p:anim calcmode="lin" valueType="num">
                                      <p:cBhvr>
                                        <p:cTn id="9" dur="750" fill="hold"/>
                                        <p:tgtEl>
                                          <p:spTgt spid="9"/>
                                        </p:tgtEl>
                                        <p:attrNameLst>
                                          <p:attrName>ppt_h</p:attrName>
                                        </p:attrNameLst>
                                      </p:cBhvr>
                                      <p:tavLst>
                                        <p:tav tm="0">
                                          <p:val>
                                            <p:strVal val="#ppt_h"/>
                                          </p:val>
                                        </p:tav>
                                        <p:tav tm="100000">
                                          <p:val>
                                            <p:strVal val="#ppt_h"/>
                                          </p:val>
                                        </p:tav>
                                      </p:tavLst>
                                    </p:anim>
                                  </p:childTnLst>
                                </p:cTn>
                              </p:par>
                            </p:childTnLst>
                          </p:cTn>
                        </p:par>
                        <p:par>
                          <p:cTn id="10" fill="hold">
                            <p:stCondLst>
                              <p:cond delay="75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par>
                          <p:cTn id="16" fill="hold">
                            <p:stCondLst>
                              <p:cond delay="1250"/>
                            </p:stCondLst>
                            <p:childTnLst>
                              <p:par>
                                <p:cTn id="17" presetID="22" presetClass="entr" presetSubtype="8"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par>
                          <p:cTn id="20" fill="hold">
                            <p:stCondLst>
                              <p:cond delay="1750"/>
                            </p:stCondLst>
                            <p:childTnLst>
                              <p:par>
                                <p:cTn id="21" presetID="22" presetClass="entr" presetSubtype="8"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par>
                          <p:cTn id="24" fill="hold">
                            <p:stCondLst>
                              <p:cond delay="2250"/>
                            </p:stCondLst>
                            <p:childTnLst>
                              <p:par>
                                <p:cTn id="25" presetID="22" presetClass="entr" presetSubtype="8"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42"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outHorizontal)">
                                      <p:cBhvr>
                                        <p:cTn id="32" dur="500"/>
                                        <p:tgtEl>
                                          <p:spTgt spid="3"/>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45"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750"/>
                                        <p:tgtEl>
                                          <p:spTgt spid="16"/>
                                        </p:tgtEl>
                                      </p:cBhvr>
                                    </p:animEffect>
                                    <p:anim calcmode="lin" valueType="num">
                                      <p:cBhvr>
                                        <p:cTn id="42" dur="750" fill="hold"/>
                                        <p:tgtEl>
                                          <p:spTgt spid="16"/>
                                        </p:tgtEl>
                                        <p:attrNameLst>
                                          <p:attrName>ppt_w</p:attrName>
                                        </p:attrNameLst>
                                      </p:cBhvr>
                                      <p:tavLst>
                                        <p:tav tm="0" fmla="#ppt_w*sin(2.5*pi*$)">
                                          <p:val>
                                            <p:fltVal val="0"/>
                                          </p:val>
                                        </p:tav>
                                        <p:tav tm="100000">
                                          <p:val>
                                            <p:fltVal val="1"/>
                                          </p:val>
                                        </p:tav>
                                      </p:tavLst>
                                    </p:anim>
                                    <p:anim calcmode="lin" valueType="num">
                                      <p:cBhvr>
                                        <p:cTn id="43" dur="750" fill="hold"/>
                                        <p:tgtEl>
                                          <p:spTgt spid="16"/>
                                        </p:tgtEl>
                                        <p:attrNameLst>
                                          <p:attrName>ppt_h</p:attrName>
                                        </p:attrNameLst>
                                      </p:cBhvr>
                                      <p:tavLst>
                                        <p:tav tm="0">
                                          <p:val>
                                            <p:strVal val="#ppt_h"/>
                                          </p:val>
                                        </p:tav>
                                        <p:tav tm="100000">
                                          <p:val>
                                            <p:strVal val="#ppt_h"/>
                                          </p:val>
                                        </p:tav>
                                      </p:tavLst>
                                    </p:anim>
                                  </p:childTnLst>
                                </p:cTn>
                              </p:par>
                            </p:childTnLst>
                          </p:cTn>
                        </p:par>
                        <p:par>
                          <p:cTn id="44" fill="hold">
                            <p:stCondLst>
                              <p:cond delay="750"/>
                            </p:stCondLst>
                            <p:childTnLst>
                              <p:par>
                                <p:cTn id="45" presetID="53" presetClass="entr" presetSubtype="16"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animEffect transition="in" filter="fade">
                                      <p:cBhvr>
                                        <p:cTn id="49" dur="500"/>
                                        <p:tgtEl>
                                          <p:spTgt spid="18"/>
                                        </p:tgtEl>
                                      </p:cBhvr>
                                    </p:animEffect>
                                  </p:childTnLst>
                                </p:cTn>
                              </p:par>
                            </p:childTnLst>
                          </p:cTn>
                        </p:par>
                        <p:par>
                          <p:cTn id="50" fill="hold">
                            <p:stCondLst>
                              <p:cond delay="1250"/>
                            </p:stCondLst>
                            <p:childTnLst>
                              <p:par>
                                <p:cTn id="51" presetID="22" presetClass="entr" presetSubtype="8"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left)">
                                      <p:cBhvr>
                                        <p:cTn id="53" dur="500"/>
                                        <p:tgtEl>
                                          <p:spTgt spid="14"/>
                                        </p:tgtEl>
                                      </p:cBhvr>
                                    </p:animEffect>
                                  </p:childTnLst>
                                </p:cTn>
                              </p:par>
                            </p:childTnLst>
                          </p:cTn>
                        </p:par>
                        <p:par>
                          <p:cTn id="54" fill="hold">
                            <p:stCondLst>
                              <p:cond delay="1750"/>
                            </p:stCondLst>
                            <p:childTnLst>
                              <p:par>
                                <p:cTn id="55" presetID="22" presetClass="entr" presetSubtype="8"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left)">
                                      <p:cBhvr>
                                        <p:cTn id="57" dur="500"/>
                                        <p:tgtEl>
                                          <p:spTgt spid="15"/>
                                        </p:tgtEl>
                                      </p:cBhvr>
                                    </p:animEffect>
                                  </p:childTnLst>
                                </p:cTn>
                              </p:par>
                            </p:childTnLst>
                          </p:cTn>
                        </p:par>
                        <p:par>
                          <p:cTn id="58" fill="hold">
                            <p:stCondLst>
                              <p:cond delay="2250"/>
                            </p:stCondLst>
                            <p:childTnLst>
                              <p:par>
                                <p:cTn id="59" presetID="22" presetClass="entr" presetSubtype="8" fill="hold" nodeType="after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left)">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42" fill="hold"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barn(outHorizontal)">
                                      <p:cBhvr>
                                        <p:cTn id="66" dur="500"/>
                                        <p:tgtEl>
                                          <p:spTgt spid="21"/>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wipe(left)">
                                      <p:cBhvr>
                                        <p:cTn id="71" dur="500"/>
                                        <p:tgtEl>
                                          <p:spTgt spid="13"/>
                                        </p:tgtEl>
                                      </p:cBhvr>
                                    </p:animEffect>
                                  </p:childTnLst>
                                </p:cTn>
                              </p:par>
                            </p:childTnLst>
                          </p:cTn>
                        </p:par>
                        <p:par>
                          <p:cTn id="72" fill="hold">
                            <p:stCondLst>
                              <p:cond delay="500"/>
                            </p:stCondLst>
                            <p:childTnLst>
                              <p:par>
                                <p:cTn id="73" presetID="16" presetClass="entr" presetSubtype="42" fill="hold" nodeType="after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barn(outHorizontal)">
                                      <p:cBhvr>
                                        <p:cTn id="7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11" grpId="0"/>
      <p:bldP spid="13" grpId="0"/>
      <p:bldP spid="14" grpId="0" animBg="1"/>
      <p:bldP spid="15" grpId="0"/>
      <p:bldP spid="18"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1808</TotalTime>
  <Words>4787</Words>
  <Application>Microsoft Office PowerPoint</Application>
  <PresentationFormat>Panorámica</PresentationFormat>
  <Paragraphs>163</Paragraphs>
  <Slides>23</Slides>
  <Notes>4</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23</vt:i4>
      </vt:variant>
    </vt:vector>
  </HeadingPairs>
  <TitlesOfParts>
    <vt:vector size="29" baseType="lpstr">
      <vt:lpstr>Aptos</vt:lpstr>
      <vt:lpstr>Aptos Display</vt:lpstr>
      <vt:lpstr>Arial</vt:lpstr>
      <vt:lpstr>Wingdings 3</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Isabel Laveda</dc:creator>
  <cp:lastModifiedBy>Sergio</cp:lastModifiedBy>
  <cp:revision>340</cp:revision>
  <dcterms:created xsi:type="dcterms:W3CDTF">2025-07-28T09:16:55Z</dcterms:created>
  <dcterms:modified xsi:type="dcterms:W3CDTF">2025-10-23T06:47:00Z</dcterms:modified>
</cp:coreProperties>
</file>