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75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4" r:id="rId15"/>
    <p:sldId id="273" r:id="rId16"/>
    <p:sldId id="263" r:id="rId17"/>
    <p:sldId id="276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F05"/>
    <a:srgbClr val="387C08"/>
    <a:srgbClr val="5BB694"/>
    <a:srgbClr val="E29152"/>
    <a:srgbClr val="EDE2F6"/>
    <a:srgbClr val="F0EBF1"/>
    <a:srgbClr val="E0D6E1"/>
    <a:srgbClr val="E9CAC1"/>
    <a:srgbClr val="85A32C"/>
    <a:srgbClr val="838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98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9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AD5130-ABB4-45D5-9578-CB1EC5325B34}" type="doc">
      <dgm:prSet loTypeId="urn:microsoft.com/office/officeart/2005/8/layout/lProcess3" loCatId="process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202C014-B11C-44D2-8BF4-851E8DB22216}">
      <dgm:prSet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 algn="l"/>
          <a:r>
            <a:rPr lang="cs-CZ" b="1" dirty="0"/>
            <a:t>p</a:t>
          </a:r>
          <a:r>
            <a:rPr lang="es-ES" b="1" dirty="0" err="1"/>
            <a:t>řináš</a:t>
          </a:r>
          <a:r>
            <a:rPr lang="cs-CZ" b="1" dirty="0"/>
            <a:t>et</a:t>
          </a:r>
          <a:r>
            <a:rPr lang="es-ES" b="1" dirty="0"/>
            <a:t> </a:t>
          </a:r>
          <a:r>
            <a:rPr lang="es-ES" b="1" dirty="0" err="1"/>
            <a:t>úlevu</a:t>
          </a:r>
          <a:r>
            <a:rPr lang="es-ES" b="1" dirty="0"/>
            <a:t> a </a:t>
          </a:r>
          <a:r>
            <a:rPr lang="es-ES" b="1" dirty="0" err="1"/>
            <a:t>uzdravení</a:t>
          </a:r>
          <a:r>
            <a:rPr lang="es-ES" b="1" dirty="0"/>
            <a:t> </a:t>
          </a:r>
          <a:r>
            <a:rPr lang="es-ES" b="1" dirty="0" err="1"/>
            <a:t>druhým</a:t>
          </a:r>
          <a:r>
            <a:rPr lang="cs-CZ" b="1" dirty="0"/>
            <a:t> lidem</a:t>
          </a:r>
          <a:endParaRPr lang="es-ES" b="1" dirty="0"/>
        </a:p>
      </dgm:t>
    </dgm:pt>
    <dgm:pt modelId="{89E2238E-3CEE-4660-ACE2-35D415E126BD}" type="parTrans" cxnId="{2FBDD66C-3B81-4EC8-B15D-A2FD0C42F15F}">
      <dgm:prSet/>
      <dgm:spPr/>
      <dgm:t>
        <a:bodyPr/>
        <a:lstStyle/>
        <a:p>
          <a:pPr algn="l"/>
          <a:endParaRPr lang="es-ES"/>
        </a:p>
      </dgm:t>
    </dgm:pt>
    <dgm:pt modelId="{0CC8642F-C45E-4C60-9F0C-FA52A91D1A65}" type="sibTrans" cxnId="{2FBDD66C-3B81-4EC8-B15D-A2FD0C42F15F}">
      <dgm:prSet/>
      <dgm:spPr/>
      <dgm:t>
        <a:bodyPr/>
        <a:lstStyle/>
        <a:p>
          <a:pPr algn="l"/>
          <a:endParaRPr lang="es-ES"/>
        </a:p>
      </dgm:t>
    </dgm:pt>
    <dgm:pt modelId="{D5D4941C-292D-4F73-B5D0-3E9C9AE232C5}">
      <dgm:prSet/>
      <dgm:spPr>
        <a:solidFill>
          <a:schemeClr val="accent4">
            <a:tint val="40000"/>
            <a:hueOff val="835533"/>
            <a:satOff val="-3942"/>
            <a:lumOff val="-142"/>
          </a:schemeClr>
        </a:solidFill>
      </dgm:spPr>
      <dgm:t>
        <a:bodyPr lIns="108000"/>
        <a:lstStyle/>
        <a:p>
          <a:pPr algn="l"/>
          <a:r>
            <a:rPr lang="cs-CZ" b="1" dirty="0"/>
            <a:t>p</a:t>
          </a:r>
          <a:r>
            <a:rPr lang="es-ES" b="1" dirty="0" err="1"/>
            <a:t>řimlouvat</a:t>
          </a:r>
          <a:r>
            <a:rPr lang="es-ES" b="1" dirty="0"/>
            <a:t> se </a:t>
          </a:r>
          <a:r>
            <a:rPr lang="es-ES" b="1" dirty="0" err="1"/>
            <a:t>za</a:t>
          </a:r>
          <a:r>
            <a:rPr lang="es-ES" b="1" dirty="0"/>
            <a:t> </a:t>
          </a:r>
          <a:r>
            <a:rPr lang="es-ES" b="1" dirty="0" err="1"/>
            <a:t>druhé</a:t>
          </a:r>
          <a:r>
            <a:rPr lang="es-ES" b="1" dirty="0"/>
            <a:t> v </a:t>
          </a:r>
          <a:r>
            <a:rPr lang="es-ES" b="1" dirty="0" err="1"/>
            <a:t>modlitbě</a:t>
          </a:r>
          <a:endParaRPr lang="es-ES" b="1" dirty="0"/>
        </a:p>
      </dgm:t>
    </dgm:pt>
    <dgm:pt modelId="{C8060737-E7CA-49B4-9302-2D7A2575966B}" type="parTrans" cxnId="{574651B6-1F84-4579-B4CB-1ED73D9A7C3B}">
      <dgm:prSet/>
      <dgm:spPr/>
      <dgm:t>
        <a:bodyPr/>
        <a:lstStyle/>
        <a:p>
          <a:pPr algn="l"/>
          <a:endParaRPr lang="es-ES"/>
        </a:p>
      </dgm:t>
    </dgm:pt>
    <dgm:pt modelId="{50957A9A-B407-48D5-A095-420D5DA40019}" type="sibTrans" cxnId="{574651B6-1F84-4579-B4CB-1ED73D9A7C3B}">
      <dgm:prSet/>
      <dgm:spPr/>
      <dgm:t>
        <a:bodyPr/>
        <a:lstStyle/>
        <a:p>
          <a:pPr algn="l"/>
          <a:endParaRPr lang="es-ES"/>
        </a:p>
      </dgm:t>
    </dgm:pt>
    <dgm:pt modelId="{D0FA8D96-4B02-4460-B77B-B1E183F9A9E1}">
      <dgm:prSet/>
      <dgm:spPr>
        <a:solidFill>
          <a:schemeClr val="accent4">
            <a:tint val="40000"/>
            <a:hueOff val="1671065"/>
            <a:satOff val="-7884"/>
            <a:lumOff val="-285"/>
          </a:schemeClr>
        </a:solidFill>
      </dgm:spPr>
      <dgm:t>
        <a:bodyPr lIns="108000"/>
        <a:lstStyle/>
        <a:p>
          <a:pPr algn="l"/>
          <a:r>
            <a:rPr lang="cs-CZ" b="1" dirty="0"/>
            <a:t>s</a:t>
          </a:r>
          <a:r>
            <a:rPr lang="es-ES" b="1" dirty="0" err="1"/>
            <a:t>tud</a:t>
          </a:r>
          <a:r>
            <a:rPr lang="cs-CZ" b="1" dirty="0"/>
            <a:t>ovat</a:t>
          </a:r>
          <a:r>
            <a:rPr lang="es-ES" b="1" dirty="0"/>
            <a:t> </a:t>
          </a:r>
          <a:r>
            <a:rPr lang="es-ES" b="1" dirty="0" err="1"/>
            <a:t>Bibli</a:t>
          </a:r>
          <a:endParaRPr lang="es-ES" b="1" dirty="0"/>
        </a:p>
      </dgm:t>
    </dgm:pt>
    <dgm:pt modelId="{780D0361-7FF8-487C-B0B6-7A10F4801858}" type="parTrans" cxnId="{A66963CA-4B08-48AF-956B-1B976EAC3162}">
      <dgm:prSet/>
      <dgm:spPr/>
      <dgm:t>
        <a:bodyPr/>
        <a:lstStyle/>
        <a:p>
          <a:pPr algn="l"/>
          <a:endParaRPr lang="es-ES"/>
        </a:p>
      </dgm:t>
    </dgm:pt>
    <dgm:pt modelId="{2351B543-13BF-41FB-AA80-19174B792BF2}" type="sibTrans" cxnId="{A66963CA-4B08-48AF-956B-1B976EAC3162}">
      <dgm:prSet/>
      <dgm:spPr/>
      <dgm:t>
        <a:bodyPr/>
        <a:lstStyle/>
        <a:p>
          <a:pPr algn="l"/>
          <a:endParaRPr lang="es-ES"/>
        </a:p>
      </dgm:t>
    </dgm:pt>
    <dgm:pt modelId="{5063651C-572F-467B-9578-1DC03E024D6D}">
      <dgm:prSet/>
      <dgm:spPr>
        <a:solidFill>
          <a:schemeClr val="accent4">
            <a:tint val="40000"/>
            <a:hueOff val="2506598"/>
            <a:satOff val="-11826"/>
            <a:lumOff val="-427"/>
          </a:schemeClr>
        </a:solidFill>
      </dgm:spPr>
      <dgm:t>
        <a:bodyPr lIns="108000"/>
        <a:lstStyle/>
        <a:p>
          <a:pPr algn="l"/>
          <a:r>
            <a:rPr lang="cs-CZ" b="1" dirty="0" err="1"/>
            <a:t>bý</a:t>
          </a:r>
          <a:r>
            <a:rPr lang="es-ES" b="1" dirty="0"/>
            <a:t>t </a:t>
          </a:r>
          <a:r>
            <a:rPr lang="es-ES" b="1" dirty="0" err="1"/>
            <a:t>příjemnou</a:t>
          </a:r>
          <a:r>
            <a:rPr lang="es-ES" b="1" dirty="0"/>
            <a:t> </a:t>
          </a:r>
          <a:r>
            <a:rPr lang="es-ES" b="1" dirty="0" err="1"/>
            <a:t>vůní</a:t>
          </a:r>
          <a:r>
            <a:rPr lang="es-ES" b="1" dirty="0"/>
            <a:t> Krista </a:t>
          </a:r>
          <a:r>
            <a:rPr lang="es-ES" b="1" dirty="0" err="1"/>
            <a:t>tím</a:t>
          </a:r>
          <a:r>
            <a:rPr lang="es-ES" b="1" dirty="0"/>
            <a:t>, </a:t>
          </a:r>
          <a:r>
            <a:rPr lang="es-ES" b="1" dirty="0" err="1"/>
            <a:t>že</a:t>
          </a:r>
          <a:r>
            <a:rPr lang="es-ES" b="1" dirty="0"/>
            <a:t> se </a:t>
          </a:r>
          <a:r>
            <a:rPr lang="es-ES" b="1" dirty="0" err="1"/>
            <a:t>bud</a:t>
          </a:r>
          <a:r>
            <a:rPr lang="cs-CZ" b="1" dirty="0"/>
            <a:t>u</a:t>
          </a:r>
          <a:r>
            <a:rPr lang="es-ES" b="1" dirty="0"/>
            <a:t> </a:t>
          </a:r>
          <a:r>
            <a:rPr lang="es-ES" b="1" dirty="0" err="1"/>
            <a:t>dělit</a:t>
          </a:r>
          <a:r>
            <a:rPr lang="es-ES" b="1" dirty="0"/>
            <a:t> o </a:t>
          </a:r>
          <a:r>
            <a:rPr lang="es-ES" b="1" dirty="0" err="1"/>
            <a:t>evangelium</a:t>
          </a:r>
          <a:r>
            <a:rPr lang="es-ES" b="1" dirty="0"/>
            <a:t> s </a:t>
          </a:r>
          <a:r>
            <a:rPr lang="es-ES" b="1" dirty="0" err="1"/>
            <a:t>druhými</a:t>
          </a:r>
          <a:endParaRPr lang="es-ES" b="1" dirty="0"/>
        </a:p>
      </dgm:t>
    </dgm:pt>
    <dgm:pt modelId="{977A2434-FC79-488A-854C-E1647E0AB5CB}" type="parTrans" cxnId="{053CEC44-6EC7-4B35-A603-22D51247309C}">
      <dgm:prSet/>
      <dgm:spPr/>
      <dgm:t>
        <a:bodyPr/>
        <a:lstStyle/>
        <a:p>
          <a:pPr algn="l"/>
          <a:endParaRPr lang="es-ES"/>
        </a:p>
      </dgm:t>
    </dgm:pt>
    <dgm:pt modelId="{728058B6-4FF0-430B-A998-A3FD53AFE8E6}" type="sibTrans" cxnId="{053CEC44-6EC7-4B35-A603-22D51247309C}">
      <dgm:prSet/>
      <dgm:spPr/>
      <dgm:t>
        <a:bodyPr/>
        <a:lstStyle/>
        <a:p>
          <a:pPr algn="l"/>
          <a:endParaRPr lang="es-ES"/>
        </a:p>
      </dgm:t>
    </dgm:pt>
    <dgm:pt modelId="{654E0D93-0EE9-4E6B-8B71-F86983FCC2D5}">
      <dgm:prSet/>
      <dgm:spPr>
        <a:solidFill>
          <a:schemeClr val="accent4">
            <a:tint val="40000"/>
            <a:hueOff val="3342131"/>
            <a:satOff val="-15768"/>
            <a:lumOff val="-570"/>
          </a:schemeClr>
        </a:solidFill>
      </dgm:spPr>
      <dgm:t>
        <a:bodyPr lIns="108000"/>
        <a:lstStyle/>
        <a:p>
          <a:pPr algn="l"/>
          <a:r>
            <a:rPr lang="cs-CZ" b="1" dirty="0"/>
            <a:t>p</a:t>
          </a:r>
          <a:r>
            <a:rPr lang="it-IT" b="1" dirty="0"/>
            <a:t>ros</a:t>
          </a:r>
          <a:r>
            <a:rPr lang="cs-CZ" b="1" dirty="0"/>
            <a:t>i</a:t>
          </a:r>
          <a:r>
            <a:rPr lang="it-IT" b="1" dirty="0"/>
            <a:t>t Ducha svatého, aby</a:t>
          </a:r>
          <a:r>
            <a:rPr lang="cs-CZ" b="1" dirty="0"/>
            <a:t>ch</a:t>
          </a:r>
          <a:r>
            <a:rPr lang="it-IT" b="1" dirty="0"/>
            <a:t> rostl v milosti a svatosti</a:t>
          </a:r>
          <a:endParaRPr lang="es-ES" b="1" dirty="0"/>
        </a:p>
      </dgm:t>
    </dgm:pt>
    <dgm:pt modelId="{CF382BB1-F28D-48CC-894E-F5837B6AD765}" type="parTrans" cxnId="{13739EF0-C3F0-4913-96C4-5E4B3CA7599F}">
      <dgm:prSet/>
      <dgm:spPr/>
      <dgm:t>
        <a:bodyPr/>
        <a:lstStyle/>
        <a:p>
          <a:pPr algn="l"/>
          <a:endParaRPr lang="es-ES"/>
        </a:p>
      </dgm:t>
    </dgm:pt>
    <dgm:pt modelId="{860E009D-8929-455E-B465-4BCC6956BFA0}" type="sibTrans" cxnId="{13739EF0-C3F0-4913-96C4-5E4B3CA7599F}">
      <dgm:prSet/>
      <dgm:spPr/>
      <dgm:t>
        <a:bodyPr/>
        <a:lstStyle/>
        <a:p>
          <a:pPr algn="l"/>
          <a:endParaRPr lang="es-ES"/>
        </a:p>
      </dgm:t>
    </dgm:pt>
    <dgm:pt modelId="{191252F4-FB7C-410D-A24B-C556D4B662EA}">
      <dgm:prSet/>
      <dgm:spPr>
        <a:solidFill>
          <a:schemeClr val="accent4">
            <a:tint val="40000"/>
            <a:hueOff val="4177664"/>
            <a:satOff val="-19710"/>
            <a:lumOff val="-712"/>
          </a:schemeClr>
        </a:solidFill>
      </dgm:spPr>
      <dgm:t>
        <a:bodyPr lIns="108000"/>
        <a:lstStyle/>
        <a:p>
          <a:pPr algn="l"/>
          <a:r>
            <a:rPr lang="cs-CZ" b="1" dirty="0"/>
            <a:t>m</a:t>
          </a:r>
          <a:r>
            <a:rPr lang="es-ES" b="1" dirty="0" err="1"/>
            <a:t>ít</a:t>
          </a:r>
          <a:r>
            <a:rPr lang="es-ES" b="1" dirty="0"/>
            <a:t> </a:t>
          </a:r>
          <a:r>
            <a:rPr lang="es-ES" b="1" dirty="0" err="1"/>
            <a:t>hluboký</a:t>
          </a:r>
          <a:r>
            <a:rPr lang="es-ES" b="1" dirty="0"/>
            <a:t> </a:t>
          </a:r>
          <a:r>
            <a:rPr lang="es-ES" b="1" dirty="0" err="1"/>
            <a:t>vztah</a:t>
          </a:r>
          <a:r>
            <a:rPr lang="es-ES" b="1" dirty="0"/>
            <a:t> s </a:t>
          </a:r>
          <a:r>
            <a:rPr lang="es-ES" b="1" dirty="0" err="1"/>
            <a:t>Kristem</a:t>
          </a:r>
          <a:endParaRPr lang="es-ES" b="1" dirty="0"/>
        </a:p>
      </dgm:t>
    </dgm:pt>
    <dgm:pt modelId="{29A57642-3D7B-4A21-9EA1-1E73AF5A36B5}" type="parTrans" cxnId="{1914BBE6-9FF3-4C28-B4FD-3C15AF6F1537}">
      <dgm:prSet/>
      <dgm:spPr/>
      <dgm:t>
        <a:bodyPr/>
        <a:lstStyle/>
        <a:p>
          <a:pPr algn="l"/>
          <a:endParaRPr lang="es-ES"/>
        </a:p>
      </dgm:t>
    </dgm:pt>
    <dgm:pt modelId="{86107AD0-AB12-432F-99E0-3D59DFACB73F}" type="sibTrans" cxnId="{1914BBE6-9FF3-4C28-B4FD-3C15AF6F1537}">
      <dgm:prSet/>
      <dgm:spPr/>
      <dgm:t>
        <a:bodyPr/>
        <a:lstStyle/>
        <a:p>
          <a:pPr algn="l"/>
          <a:endParaRPr lang="es-ES"/>
        </a:p>
      </dgm:t>
    </dgm:pt>
    <dgm:pt modelId="{6948A1C8-D53C-4C5E-90B1-8A25BDFB9314}">
      <dgm:prSet/>
      <dgm:spPr>
        <a:solidFill>
          <a:schemeClr val="accent4">
            <a:tint val="40000"/>
            <a:hueOff val="5013197"/>
            <a:satOff val="-23652"/>
            <a:lumOff val="-854"/>
          </a:schemeClr>
        </a:solidFill>
      </dgm:spPr>
      <dgm:t>
        <a:bodyPr lIns="108000"/>
        <a:lstStyle/>
        <a:p>
          <a:pPr algn="l"/>
          <a:r>
            <a:rPr lang="cs-CZ" b="1" dirty="0" err="1"/>
            <a:t>ží</a:t>
          </a:r>
          <a:r>
            <a:rPr lang="es-ES" b="1" dirty="0"/>
            <a:t>t </a:t>
          </a:r>
          <a:r>
            <a:rPr lang="es-ES" b="1" dirty="0" err="1"/>
            <a:t>pod</a:t>
          </a:r>
          <a:r>
            <a:rPr lang="es-ES" b="1" dirty="0"/>
            <a:t> </a:t>
          </a:r>
          <a:r>
            <a:rPr lang="es-ES" b="1" dirty="0" err="1"/>
            <a:t>Boží</a:t>
          </a:r>
          <a:r>
            <a:rPr lang="es-ES" b="1" dirty="0"/>
            <a:t> </a:t>
          </a:r>
          <a:r>
            <a:rPr lang="es-ES" b="1" dirty="0" err="1"/>
            <a:t>ochranou</a:t>
          </a:r>
          <a:endParaRPr lang="es-ES" b="1" dirty="0"/>
        </a:p>
      </dgm:t>
    </dgm:pt>
    <dgm:pt modelId="{268D7146-E9C3-4887-AA32-5E2D509E6099}" type="parTrans" cxnId="{8A7EA1D8-2BCE-433B-BB5C-856BF6AFD71A}">
      <dgm:prSet/>
      <dgm:spPr/>
      <dgm:t>
        <a:bodyPr/>
        <a:lstStyle/>
        <a:p>
          <a:pPr algn="l"/>
          <a:endParaRPr lang="es-ES"/>
        </a:p>
      </dgm:t>
    </dgm:pt>
    <dgm:pt modelId="{255C00E3-2821-4AF3-A2FF-8ECE1EF1F093}" type="sibTrans" cxnId="{8A7EA1D8-2BCE-433B-BB5C-856BF6AFD71A}">
      <dgm:prSet/>
      <dgm:spPr/>
      <dgm:t>
        <a:bodyPr/>
        <a:lstStyle/>
        <a:p>
          <a:pPr algn="l"/>
          <a:endParaRPr lang="es-ES"/>
        </a:p>
      </dgm:t>
    </dgm:pt>
    <dgm:pt modelId="{96A61C7A-5B3C-4030-A0E4-E59DCC752E05}">
      <dgm:prSet/>
      <dgm:spPr>
        <a:solidFill>
          <a:schemeClr val="accent4">
            <a:tint val="40000"/>
            <a:hueOff val="5848729"/>
            <a:satOff val="-27593"/>
            <a:lumOff val="-997"/>
          </a:schemeClr>
        </a:solidFill>
      </dgm:spPr>
      <dgm:t>
        <a:bodyPr lIns="108000"/>
        <a:lstStyle/>
        <a:p>
          <a:pPr algn="l"/>
          <a:r>
            <a:rPr lang="cs-CZ" b="1" dirty="0"/>
            <a:t>hledat</a:t>
          </a:r>
          <a:r>
            <a:rPr lang="es-ES" b="1" dirty="0"/>
            <a:t> </a:t>
          </a:r>
          <a:r>
            <a:rPr lang="es-ES" b="1" dirty="0" err="1"/>
            <a:t>povzbuzení</a:t>
          </a:r>
          <a:r>
            <a:rPr lang="es-ES" b="1" dirty="0"/>
            <a:t> a </a:t>
          </a:r>
          <a:r>
            <a:rPr lang="es-ES" b="1" dirty="0" err="1"/>
            <a:t>sílu</a:t>
          </a:r>
          <a:r>
            <a:rPr lang="es-ES" b="1" dirty="0"/>
            <a:t> v </a:t>
          </a:r>
          <a:r>
            <a:rPr lang="es-ES" b="1" dirty="0" err="1"/>
            <a:t>Božích</a:t>
          </a:r>
          <a:r>
            <a:rPr lang="es-ES" b="1" dirty="0"/>
            <a:t> </a:t>
          </a:r>
          <a:r>
            <a:rPr lang="es-ES" b="1" dirty="0" err="1"/>
            <a:t>zaslíbeních</a:t>
          </a:r>
          <a:endParaRPr lang="es-ES" b="1" dirty="0"/>
        </a:p>
      </dgm:t>
    </dgm:pt>
    <dgm:pt modelId="{8618A7C1-8EAC-4BFB-A37B-BACE12BC820C}" type="parTrans" cxnId="{7F05C6FA-A941-4053-BF33-E7A9C789CCDB}">
      <dgm:prSet/>
      <dgm:spPr/>
      <dgm:t>
        <a:bodyPr/>
        <a:lstStyle/>
        <a:p>
          <a:pPr algn="l"/>
          <a:endParaRPr lang="es-ES"/>
        </a:p>
      </dgm:t>
    </dgm:pt>
    <dgm:pt modelId="{92FD60D3-F715-4585-8C74-5EBDDF7A1770}" type="sibTrans" cxnId="{7F05C6FA-A941-4053-BF33-E7A9C789CCDB}">
      <dgm:prSet/>
      <dgm:spPr/>
      <dgm:t>
        <a:bodyPr/>
        <a:lstStyle/>
        <a:p>
          <a:pPr algn="l"/>
          <a:endParaRPr lang="es-ES"/>
        </a:p>
      </dgm:t>
    </dgm:pt>
    <dgm:pt modelId="{92155C76-E389-4D07-91F6-9D71E7862052}">
      <dgm:prSet/>
      <dgm:spPr>
        <a:solidFill>
          <a:schemeClr val="accent4">
            <a:tint val="40000"/>
            <a:hueOff val="6684262"/>
            <a:satOff val="-31535"/>
            <a:lumOff val="-1139"/>
          </a:schemeClr>
        </a:solidFill>
      </dgm:spPr>
      <dgm:t>
        <a:bodyPr lIns="108000"/>
        <a:lstStyle/>
        <a:p>
          <a:pPr algn="l"/>
          <a:r>
            <a:rPr lang="cs-CZ" b="1" dirty="0"/>
            <a:t>d</a:t>
          </a:r>
          <a:r>
            <a:rPr lang="es-ES" b="1" dirty="0" err="1"/>
            <a:t>áv</a:t>
          </a:r>
          <a:r>
            <a:rPr lang="cs-CZ" b="1" dirty="0" err="1"/>
            <a:t>at</a:t>
          </a:r>
          <a:r>
            <a:rPr lang="es-ES" b="1" dirty="0"/>
            <a:t> </a:t>
          </a:r>
          <a:r>
            <a:rPr lang="es-ES" b="1" dirty="0" err="1"/>
            <a:t>své</a:t>
          </a:r>
          <a:r>
            <a:rPr lang="es-ES" b="1" dirty="0"/>
            <a:t> </a:t>
          </a:r>
          <a:r>
            <a:rPr lang="es-ES" b="1" dirty="0" err="1"/>
            <a:t>dary</a:t>
          </a:r>
          <a:r>
            <a:rPr lang="es-ES" b="1" dirty="0"/>
            <a:t> do</a:t>
          </a:r>
          <a:r>
            <a:rPr lang="cs-CZ" b="1" dirty="0"/>
            <a:t> Božích</a:t>
          </a:r>
          <a:r>
            <a:rPr lang="es-ES" b="1" dirty="0"/>
            <a:t> </a:t>
          </a:r>
          <a:r>
            <a:rPr lang="es-ES" b="1" dirty="0" err="1"/>
            <a:t>služeb</a:t>
          </a:r>
          <a:endParaRPr lang="es-ES" b="1" dirty="0"/>
        </a:p>
      </dgm:t>
    </dgm:pt>
    <dgm:pt modelId="{8FEDFEB2-3246-432E-8D22-10D2108C71AB}" type="parTrans" cxnId="{95183D16-69C9-4026-83FB-13D66A410033}">
      <dgm:prSet/>
      <dgm:spPr/>
      <dgm:t>
        <a:bodyPr/>
        <a:lstStyle/>
        <a:p>
          <a:pPr algn="l"/>
          <a:endParaRPr lang="es-ES"/>
        </a:p>
      </dgm:t>
    </dgm:pt>
    <dgm:pt modelId="{554A0CA8-6ADE-4506-A0E7-9B88DB523B70}" type="sibTrans" cxnId="{95183D16-69C9-4026-83FB-13D66A410033}">
      <dgm:prSet/>
      <dgm:spPr/>
      <dgm:t>
        <a:bodyPr/>
        <a:lstStyle/>
        <a:p>
          <a:pPr algn="l"/>
          <a:endParaRPr lang="es-ES"/>
        </a:p>
      </dgm:t>
    </dgm:pt>
    <dgm:pt modelId="{EA64DE43-93D0-4239-A924-FCA65C7FFF4C}">
      <dgm:prSet/>
      <dgm:spPr>
        <a:solidFill>
          <a:schemeClr val="accent4">
            <a:tint val="40000"/>
            <a:hueOff val="7519795"/>
            <a:satOff val="-35477"/>
            <a:lumOff val="-1281"/>
          </a:schemeClr>
        </a:solidFill>
      </dgm:spPr>
      <dgm:t>
        <a:bodyPr lIns="108000"/>
        <a:lstStyle/>
        <a:p>
          <a:pPr algn="l"/>
          <a:r>
            <a:rPr lang="cs-CZ" b="1" dirty="0"/>
            <a:t>d</a:t>
          </a:r>
          <a:r>
            <a:rPr lang="es-ES" b="1" dirty="0" err="1"/>
            <a:t>ůstojně</a:t>
          </a:r>
          <a:r>
            <a:rPr lang="es-ES" b="1" dirty="0"/>
            <a:t> </a:t>
          </a:r>
          <a:r>
            <a:rPr lang="cs-CZ" b="1" dirty="0"/>
            <a:t>všem představovat</a:t>
          </a:r>
          <a:r>
            <a:rPr lang="es-ES" b="1" dirty="0"/>
            <a:t> </a:t>
          </a:r>
          <a:r>
            <a:rPr lang="es-ES" b="1" dirty="0" err="1"/>
            <a:t>Boha</a:t>
          </a:r>
          <a:endParaRPr lang="es-ES" b="1" dirty="0"/>
        </a:p>
      </dgm:t>
    </dgm:pt>
    <dgm:pt modelId="{2380F6D4-B9F5-4AD4-82AB-C97E38E0B492}" type="parTrans" cxnId="{ACDDFDDB-3FBF-4589-A676-1189B3C7D3B7}">
      <dgm:prSet/>
      <dgm:spPr/>
      <dgm:t>
        <a:bodyPr/>
        <a:lstStyle/>
        <a:p>
          <a:pPr algn="l"/>
          <a:endParaRPr lang="es-ES"/>
        </a:p>
      </dgm:t>
    </dgm:pt>
    <dgm:pt modelId="{3DFF9050-DBC6-4BC9-80C1-E9B0244AC6CA}" type="sibTrans" cxnId="{ACDDFDDB-3FBF-4589-A676-1189B3C7D3B7}">
      <dgm:prSet/>
      <dgm:spPr/>
      <dgm:t>
        <a:bodyPr/>
        <a:lstStyle/>
        <a:p>
          <a:pPr algn="l"/>
          <a:endParaRPr lang="es-ES"/>
        </a:p>
      </dgm:t>
    </dgm:pt>
    <dgm:pt modelId="{221C015E-EA48-4CEC-8EBC-8E726FEA93BF}">
      <dgm:prSet/>
      <dgm:spPr>
        <a:solidFill>
          <a:schemeClr val="accent4">
            <a:tint val="40000"/>
            <a:hueOff val="8355328"/>
            <a:satOff val="-39419"/>
            <a:lumOff val="-1424"/>
          </a:schemeClr>
        </a:solidFill>
      </dgm:spPr>
      <dgm:t>
        <a:bodyPr lIns="108000"/>
        <a:lstStyle/>
        <a:p>
          <a:pPr algn="l"/>
          <a:r>
            <a:rPr lang="cs-CZ" b="1" dirty="0"/>
            <a:t>stále více se svým charakterem p</a:t>
          </a:r>
          <a:r>
            <a:rPr lang="es-ES" b="1" dirty="0" err="1"/>
            <a:t>odob</a:t>
          </a:r>
          <a:r>
            <a:rPr lang="cs-CZ" b="1" dirty="0" err="1"/>
            <a:t>at</a:t>
          </a:r>
          <a:r>
            <a:rPr lang="es-ES" b="1" dirty="0"/>
            <a:t> </a:t>
          </a:r>
          <a:r>
            <a:rPr lang="es-ES" b="1" dirty="0" err="1"/>
            <a:t>Ježíši</a:t>
          </a:r>
          <a:endParaRPr lang="es-ES" b="1" dirty="0"/>
        </a:p>
      </dgm:t>
    </dgm:pt>
    <dgm:pt modelId="{5D4E5A2C-53E2-49A3-BD2B-C8D4C0144A8E}" type="parTrans" cxnId="{25A7F52E-63E4-4423-AA53-56BBFD156AD3}">
      <dgm:prSet/>
      <dgm:spPr/>
      <dgm:t>
        <a:bodyPr/>
        <a:lstStyle/>
        <a:p>
          <a:pPr algn="l"/>
          <a:endParaRPr lang="es-ES"/>
        </a:p>
      </dgm:t>
    </dgm:pt>
    <dgm:pt modelId="{2C51D47D-C3CD-4A18-8F2A-58895006FE53}" type="sibTrans" cxnId="{25A7F52E-63E4-4423-AA53-56BBFD156AD3}">
      <dgm:prSet/>
      <dgm:spPr/>
      <dgm:t>
        <a:bodyPr/>
        <a:lstStyle/>
        <a:p>
          <a:pPr algn="l"/>
          <a:endParaRPr lang="es-ES"/>
        </a:p>
      </dgm:t>
    </dgm:pt>
    <dgm:pt modelId="{13506DEE-4BCB-426E-BD38-0657F9CB41D0}">
      <dgm:prSet/>
      <dgm:spPr>
        <a:solidFill>
          <a:schemeClr val="accent4">
            <a:tint val="40000"/>
            <a:hueOff val="9190860"/>
            <a:satOff val="-43361"/>
            <a:lumOff val="-1566"/>
          </a:schemeClr>
        </a:solidFill>
      </dgm:spPr>
      <dgm:t>
        <a:bodyPr lIns="108000"/>
        <a:lstStyle/>
        <a:p>
          <a:pPr algn="l"/>
          <a:r>
            <a:rPr lang="cs-CZ" b="1" dirty="0"/>
            <a:t>v</a:t>
          </a:r>
          <a:r>
            <a:rPr lang="pt-BR" b="1" dirty="0" err="1"/>
            <a:t>ždy</a:t>
          </a:r>
          <a:r>
            <a:rPr lang="pt-BR" b="1" dirty="0"/>
            <a:t> </a:t>
          </a:r>
          <a:r>
            <a:rPr lang="pt-BR" b="1" dirty="0" err="1"/>
            <a:t>mluv</a:t>
          </a:r>
          <a:r>
            <a:rPr lang="cs-CZ" b="1" dirty="0"/>
            <a:t>i</a:t>
          </a:r>
          <a:r>
            <a:rPr lang="pt-BR" b="1" dirty="0"/>
            <a:t>t s </a:t>
          </a:r>
          <a:r>
            <a:rPr lang="pt-BR" b="1" dirty="0" err="1"/>
            <a:t>láskou</a:t>
          </a:r>
          <a:r>
            <a:rPr lang="pt-BR" b="1" dirty="0"/>
            <a:t> a </a:t>
          </a:r>
          <a:r>
            <a:rPr lang="pt-BR" b="1" dirty="0" err="1"/>
            <a:t>milostí</a:t>
          </a:r>
          <a:endParaRPr lang="es-ES" b="1" dirty="0"/>
        </a:p>
      </dgm:t>
    </dgm:pt>
    <dgm:pt modelId="{084911CB-EB12-4ECD-818D-93AEF893D290}" type="parTrans" cxnId="{F0DC9C42-DD68-482D-B4F3-35E27C6E0129}">
      <dgm:prSet/>
      <dgm:spPr/>
      <dgm:t>
        <a:bodyPr/>
        <a:lstStyle/>
        <a:p>
          <a:pPr algn="l"/>
          <a:endParaRPr lang="es-ES"/>
        </a:p>
      </dgm:t>
    </dgm:pt>
    <dgm:pt modelId="{F5E6CE8C-2D57-484A-8D60-39AD5EC009EA}" type="sibTrans" cxnId="{F0DC9C42-DD68-482D-B4F3-35E27C6E0129}">
      <dgm:prSet/>
      <dgm:spPr/>
      <dgm:t>
        <a:bodyPr/>
        <a:lstStyle/>
        <a:p>
          <a:pPr algn="l"/>
          <a:endParaRPr lang="es-ES"/>
        </a:p>
      </dgm:t>
    </dgm:pt>
    <dgm:pt modelId="{E2787090-5FC9-419A-A22F-E867F992AFC4}">
      <dgm:prSet/>
      <dgm:spPr>
        <a:solidFill>
          <a:schemeClr val="accent4">
            <a:tint val="40000"/>
            <a:hueOff val="10026393"/>
            <a:satOff val="-47303"/>
            <a:lumOff val="-1709"/>
          </a:schemeClr>
        </a:solidFill>
      </dgm:spPr>
      <dgm:t>
        <a:bodyPr lIns="108000"/>
        <a:lstStyle/>
        <a:p>
          <a:pPr algn="l"/>
          <a:r>
            <a:rPr lang="cs-CZ" b="1" dirty="0"/>
            <a:t>v</a:t>
          </a:r>
          <a:r>
            <a:rPr lang="es-ES" b="1" dirty="0" err="1"/>
            <a:t>zít</a:t>
          </a:r>
          <a:r>
            <a:rPr lang="es-ES" b="1" dirty="0"/>
            <a:t> </a:t>
          </a:r>
          <a:r>
            <a:rPr lang="es-ES" b="1" dirty="0" err="1"/>
            <a:t>na</a:t>
          </a:r>
          <a:r>
            <a:rPr lang="es-ES" b="1" dirty="0"/>
            <a:t> sebe </a:t>
          </a:r>
          <a:r>
            <a:rPr lang="es-ES" b="1" dirty="0" err="1"/>
            <a:t>celou</a:t>
          </a:r>
          <a:r>
            <a:rPr lang="es-ES" b="1" dirty="0"/>
            <a:t> </a:t>
          </a:r>
          <a:r>
            <a:rPr lang="es-ES" b="1" dirty="0" err="1"/>
            <a:t>Boží</a:t>
          </a:r>
          <a:r>
            <a:rPr lang="es-ES" b="1" dirty="0"/>
            <a:t> </a:t>
          </a:r>
          <a:r>
            <a:rPr lang="es-ES" b="1" dirty="0" err="1"/>
            <a:t>zbroj</a:t>
          </a:r>
          <a:r>
            <a:rPr lang="es-ES" b="1" dirty="0"/>
            <a:t>, </a:t>
          </a:r>
          <a:r>
            <a:rPr lang="es-ES" b="1" dirty="0" err="1"/>
            <a:t>abych</a:t>
          </a:r>
          <a:r>
            <a:rPr lang="es-ES" b="1" dirty="0"/>
            <a:t> </a:t>
          </a:r>
          <a:r>
            <a:rPr lang="es-ES" b="1" dirty="0" err="1"/>
            <a:t>odolával</a:t>
          </a:r>
          <a:r>
            <a:rPr lang="es-ES" b="1" dirty="0"/>
            <a:t> </a:t>
          </a:r>
          <a:r>
            <a:rPr lang="es-ES" b="1" dirty="0" err="1"/>
            <a:t>zlu</a:t>
          </a:r>
          <a:endParaRPr lang="es-ES" b="1" dirty="0"/>
        </a:p>
      </dgm:t>
    </dgm:pt>
    <dgm:pt modelId="{1676056E-E061-400D-B55D-F5174600B8B9}" type="parTrans" cxnId="{DAB7FB59-87BB-4C5A-AC0A-58D8869810C7}">
      <dgm:prSet/>
      <dgm:spPr/>
      <dgm:t>
        <a:bodyPr/>
        <a:lstStyle/>
        <a:p>
          <a:pPr algn="l"/>
          <a:endParaRPr lang="es-ES"/>
        </a:p>
      </dgm:t>
    </dgm:pt>
    <dgm:pt modelId="{F05C9BD8-012B-44AE-8E75-CB16DB9EF7B5}" type="sibTrans" cxnId="{DAB7FB59-87BB-4C5A-AC0A-58D8869810C7}">
      <dgm:prSet/>
      <dgm:spPr/>
      <dgm:t>
        <a:bodyPr/>
        <a:lstStyle/>
        <a:p>
          <a:pPr algn="l"/>
          <a:endParaRPr lang="es-ES"/>
        </a:p>
      </dgm:t>
    </dgm:pt>
    <dgm:pt modelId="{EEAE3893-D2D4-4798-A97B-0F8E48A0AABC}">
      <dgm:prSet/>
      <dgm:spPr>
        <a:solidFill>
          <a:schemeClr val="accent4">
            <a:tint val="40000"/>
            <a:hueOff val="10861925"/>
            <a:satOff val="-51245"/>
            <a:lumOff val="-1851"/>
          </a:schemeClr>
        </a:solidFill>
      </dgm:spPr>
      <dgm:t>
        <a:bodyPr lIns="108000"/>
        <a:lstStyle/>
        <a:p>
          <a:pPr algn="l"/>
          <a:r>
            <a:rPr lang="cs-CZ" b="1" dirty="0"/>
            <a:t>děkovat</a:t>
          </a:r>
          <a:r>
            <a:rPr lang="es-ES" b="1" dirty="0"/>
            <a:t> </a:t>
          </a:r>
          <a:r>
            <a:rPr lang="es-ES" b="1" dirty="0" err="1"/>
            <a:t>Bohu</a:t>
          </a:r>
          <a:r>
            <a:rPr lang="cs-CZ" b="1" dirty="0"/>
            <a:t> za to</a:t>
          </a:r>
          <a:r>
            <a:rPr lang="es-ES" b="1" dirty="0"/>
            <a:t>, </a:t>
          </a:r>
          <a:r>
            <a:rPr lang="es-ES" b="1" dirty="0" err="1"/>
            <a:t>že</a:t>
          </a:r>
          <a:r>
            <a:rPr lang="es-ES" b="1" dirty="0"/>
            <a:t> </a:t>
          </a:r>
          <a:r>
            <a:rPr lang="es-ES" b="1" dirty="0" err="1"/>
            <a:t>poslal</a:t>
          </a:r>
          <a:r>
            <a:rPr lang="es-ES" b="1" dirty="0"/>
            <a:t> </a:t>
          </a:r>
          <a:r>
            <a:rPr lang="es-ES" b="1" dirty="0" err="1"/>
            <a:t>svého</a:t>
          </a:r>
          <a:r>
            <a:rPr lang="es-ES" b="1" dirty="0"/>
            <a:t> </a:t>
          </a:r>
          <a:r>
            <a:rPr lang="es-ES" b="1" dirty="0" err="1"/>
            <a:t>Syna</a:t>
          </a:r>
          <a:r>
            <a:rPr lang="es-ES" b="1" dirty="0"/>
            <a:t>, </a:t>
          </a:r>
          <a:r>
            <a:rPr lang="es-ES" b="1" dirty="0" err="1"/>
            <a:t>aby</a:t>
          </a:r>
          <a:r>
            <a:rPr lang="es-ES" b="1" dirty="0"/>
            <a:t> </a:t>
          </a:r>
          <a:r>
            <a:rPr lang="es-ES" b="1" dirty="0" err="1"/>
            <a:t>nás</a:t>
          </a:r>
          <a:r>
            <a:rPr lang="es-ES" b="1" dirty="0"/>
            <a:t> </a:t>
          </a:r>
          <a:r>
            <a:rPr lang="es-ES" b="1" dirty="0" err="1"/>
            <a:t>vysvobodil</a:t>
          </a:r>
          <a:r>
            <a:rPr lang="es-ES" b="1" dirty="0"/>
            <a:t> z </a:t>
          </a:r>
          <a:r>
            <a:rPr lang="es-ES" b="1" dirty="0" err="1"/>
            <a:t>hříchu</a:t>
          </a:r>
          <a:endParaRPr lang="es-ES" b="1" dirty="0"/>
        </a:p>
      </dgm:t>
    </dgm:pt>
    <dgm:pt modelId="{14648976-75E6-464E-AE2E-BDF4DE978035}" type="parTrans" cxnId="{7BC652A2-B01B-4E9F-A868-069620EBB704}">
      <dgm:prSet/>
      <dgm:spPr/>
      <dgm:t>
        <a:bodyPr/>
        <a:lstStyle/>
        <a:p>
          <a:pPr algn="l"/>
          <a:endParaRPr lang="es-ES"/>
        </a:p>
      </dgm:t>
    </dgm:pt>
    <dgm:pt modelId="{CA50E5BF-3DAE-4A1C-AB96-9BDCBDDB669B}" type="sibTrans" cxnId="{7BC652A2-B01B-4E9F-A868-069620EBB704}">
      <dgm:prSet/>
      <dgm:spPr/>
      <dgm:t>
        <a:bodyPr/>
        <a:lstStyle/>
        <a:p>
          <a:pPr algn="l"/>
          <a:endParaRPr lang="es-ES"/>
        </a:p>
      </dgm:t>
    </dgm:pt>
    <dgm:pt modelId="{BCCD1A03-7B96-4A55-8AE5-E2E8DCD1A7BD}">
      <dgm:prSet/>
      <dgm:spPr/>
      <dgm:t>
        <a:bodyPr/>
        <a:lstStyle/>
        <a:p>
          <a:pPr algn="l"/>
          <a:endParaRPr lang="es-ES"/>
        </a:p>
      </dgm:t>
    </dgm:pt>
    <dgm:pt modelId="{1746E9ED-618A-4DAC-87DF-978B4462415B}" type="parTrans" cxnId="{23EA25B7-F3DA-4345-800B-A08931363566}">
      <dgm:prSet/>
      <dgm:spPr/>
      <dgm:t>
        <a:bodyPr/>
        <a:lstStyle/>
        <a:p>
          <a:pPr algn="l"/>
          <a:endParaRPr lang="es-ES"/>
        </a:p>
      </dgm:t>
    </dgm:pt>
    <dgm:pt modelId="{3CD22BDA-E857-4561-82AD-6A029BAD4A80}" type="sibTrans" cxnId="{23EA25B7-F3DA-4345-800B-A08931363566}">
      <dgm:prSet/>
      <dgm:spPr/>
      <dgm:t>
        <a:bodyPr/>
        <a:lstStyle/>
        <a:p>
          <a:pPr algn="l"/>
          <a:endParaRPr lang="es-ES"/>
        </a:p>
      </dgm:t>
    </dgm:pt>
    <dgm:pt modelId="{AA8840EA-4F83-4FCE-86E4-EC987C289EEC}">
      <dgm:prSet/>
      <dgm:spPr/>
      <dgm:t>
        <a:bodyPr/>
        <a:lstStyle/>
        <a:p>
          <a:pPr algn="l"/>
          <a:endParaRPr lang="es-ES" dirty="0"/>
        </a:p>
      </dgm:t>
    </dgm:pt>
    <dgm:pt modelId="{C5D4BF91-35FC-461F-AC64-05FED48C9D4B}" type="parTrans" cxnId="{34032FDA-6031-4E3F-900F-1B7B7B6D4876}">
      <dgm:prSet/>
      <dgm:spPr/>
      <dgm:t>
        <a:bodyPr/>
        <a:lstStyle/>
        <a:p>
          <a:pPr algn="l"/>
          <a:endParaRPr lang="es-ES"/>
        </a:p>
      </dgm:t>
    </dgm:pt>
    <dgm:pt modelId="{DD718461-D97E-48EB-8371-6DE0E3E58422}" type="sibTrans" cxnId="{34032FDA-6031-4E3F-900F-1B7B7B6D4876}">
      <dgm:prSet/>
      <dgm:spPr/>
      <dgm:t>
        <a:bodyPr/>
        <a:lstStyle/>
        <a:p>
          <a:pPr algn="l"/>
          <a:endParaRPr lang="es-ES"/>
        </a:p>
      </dgm:t>
    </dgm:pt>
    <dgm:pt modelId="{690A2A87-5143-4B4A-B87B-B21C0AB3BFC2}">
      <dgm:prSet/>
      <dgm:spPr/>
      <dgm:t>
        <a:bodyPr/>
        <a:lstStyle/>
        <a:p>
          <a:pPr algn="l"/>
          <a:endParaRPr lang="es-ES" dirty="0"/>
        </a:p>
      </dgm:t>
    </dgm:pt>
    <dgm:pt modelId="{2E90537A-47B6-484C-8436-EE0AA8B9F937}" type="parTrans" cxnId="{7627BFEF-18F6-475B-B04E-E751AC627697}">
      <dgm:prSet/>
      <dgm:spPr/>
      <dgm:t>
        <a:bodyPr/>
        <a:lstStyle/>
        <a:p>
          <a:pPr algn="l"/>
          <a:endParaRPr lang="es-ES"/>
        </a:p>
      </dgm:t>
    </dgm:pt>
    <dgm:pt modelId="{2EB7190D-80B3-43B1-AECE-442C5EA3B9EB}" type="sibTrans" cxnId="{7627BFEF-18F6-475B-B04E-E751AC627697}">
      <dgm:prSet/>
      <dgm:spPr/>
      <dgm:t>
        <a:bodyPr/>
        <a:lstStyle/>
        <a:p>
          <a:pPr algn="l"/>
          <a:endParaRPr lang="es-ES"/>
        </a:p>
      </dgm:t>
    </dgm:pt>
    <dgm:pt modelId="{AD0A9C68-5E63-4B9E-BB93-7F5EE2B0DBE1}">
      <dgm:prSet/>
      <dgm:spPr/>
      <dgm:t>
        <a:bodyPr/>
        <a:lstStyle/>
        <a:p>
          <a:pPr algn="l"/>
          <a:endParaRPr lang="es-ES" dirty="0"/>
        </a:p>
      </dgm:t>
    </dgm:pt>
    <dgm:pt modelId="{3E69D04B-FEA6-4760-92BB-83C0AF1ACB16}" type="parTrans" cxnId="{A4C85654-B494-4DC5-B853-64765633A526}">
      <dgm:prSet/>
      <dgm:spPr/>
      <dgm:t>
        <a:bodyPr/>
        <a:lstStyle/>
        <a:p>
          <a:pPr algn="l"/>
          <a:endParaRPr lang="es-ES"/>
        </a:p>
      </dgm:t>
    </dgm:pt>
    <dgm:pt modelId="{00A405F0-8029-4574-94C6-601DF34CBDA4}" type="sibTrans" cxnId="{A4C85654-B494-4DC5-B853-64765633A526}">
      <dgm:prSet/>
      <dgm:spPr/>
      <dgm:t>
        <a:bodyPr/>
        <a:lstStyle/>
        <a:p>
          <a:pPr algn="l"/>
          <a:endParaRPr lang="es-ES"/>
        </a:p>
      </dgm:t>
    </dgm:pt>
    <dgm:pt modelId="{C90011BD-5D37-4D65-919C-DC51F7AFC4C1}">
      <dgm:prSet/>
      <dgm:spPr/>
      <dgm:t>
        <a:bodyPr/>
        <a:lstStyle/>
        <a:p>
          <a:pPr algn="l"/>
          <a:endParaRPr lang="es-ES" dirty="0"/>
        </a:p>
      </dgm:t>
    </dgm:pt>
    <dgm:pt modelId="{C51E646E-CF8D-4C7D-9704-BEAF50F9CA51}" type="parTrans" cxnId="{182F6BAB-2F18-4513-B487-DA008DE03566}">
      <dgm:prSet/>
      <dgm:spPr/>
      <dgm:t>
        <a:bodyPr/>
        <a:lstStyle/>
        <a:p>
          <a:pPr algn="l"/>
          <a:endParaRPr lang="es-ES"/>
        </a:p>
      </dgm:t>
    </dgm:pt>
    <dgm:pt modelId="{D5CAD9EE-161D-4269-A884-A9C0951F09E3}" type="sibTrans" cxnId="{182F6BAB-2F18-4513-B487-DA008DE03566}">
      <dgm:prSet/>
      <dgm:spPr/>
      <dgm:t>
        <a:bodyPr/>
        <a:lstStyle/>
        <a:p>
          <a:pPr algn="l"/>
          <a:endParaRPr lang="es-ES"/>
        </a:p>
      </dgm:t>
    </dgm:pt>
    <dgm:pt modelId="{D4A06A7B-1277-41CE-AB15-CE17FAFD4086}">
      <dgm:prSet/>
      <dgm:spPr/>
      <dgm:t>
        <a:bodyPr/>
        <a:lstStyle/>
        <a:p>
          <a:pPr algn="l"/>
          <a:endParaRPr lang="es-ES" dirty="0"/>
        </a:p>
      </dgm:t>
    </dgm:pt>
    <dgm:pt modelId="{F9743920-D11C-4112-AE04-FFEA67E3B540}" type="parTrans" cxnId="{8E6BA220-CC72-4C93-99B9-C64BBCD82F2E}">
      <dgm:prSet/>
      <dgm:spPr/>
      <dgm:t>
        <a:bodyPr/>
        <a:lstStyle/>
        <a:p>
          <a:pPr algn="l"/>
          <a:endParaRPr lang="es-ES"/>
        </a:p>
      </dgm:t>
    </dgm:pt>
    <dgm:pt modelId="{0FF4421E-A5D3-46DE-9CA0-CCE29C9E0F10}" type="sibTrans" cxnId="{8E6BA220-CC72-4C93-99B9-C64BBCD82F2E}">
      <dgm:prSet/>
      <dgm:spPr/>
      <dgm:t>
        <a:bodyPr/>
        <a:lstStyle/>
        <a:p>
          <a:pPr algn="l"/>
          <a:endParaRPr lang="es-ES"/>
        </a:p>
      </dgm:t>
    </dgm:pt>
    <dgm:pt modelId="{FD395D0A-BB38-4775-A835-E1CF3EBFC710}">
      <dgm:prSet/>
      <dgm:spPr/>
      <dgm:t>
        <a:bodyPr/>
        <a:lstStyle/>
        <a:p>
          <a:pPr algn="l"/>
          <a:endParaRPr lang="es-ES" dirty="0"/>
        </a:p>
      </dgm:t>
    </dgm:pt>
    <dgm:pt modelId="{9327F1DB-A6A8-489C-B848-2D6763A55833}" type="parTrans" cxnId="{2590F51D-8367-4E73-95EB-35D8C2BD0EA5}">
      <dgm:prSet/>
      <dgm:spPr/>
      <dgm:t>
        <a:bodyPr/>
        <a:lstStyle/>
        <a:p>
          <a:pPr algn="l"/>
          <a:endParaRPr lang="es-ES"/>
        </a:p>
      </dgm:t>
    </dgm:pt>
    <dgm:pt modelId="{A192996F-4E7F-4A66-9A13-E382CF327BB3}" type="sibTrans" cxnId="{2590F51D-8367-4E73-95EB-35D8C2BD0EA5}">
      <dgm:prSet/>
      <dgm:spPr/>
      <dgm:t>
        <a:bodyPr/>
        <a:lstStyle/>
        <a:p>
          <a:pPr algn="l"/>
          <a:endParaRPr lang="es-ES"/>
        </a:p>
      </dgm:t>
    </dgm:pt>
    <dgm:pt modelId="{175A9A69-F70A-4B8C-828E-F3CEAF0A15E8}">
      <dgm:prSet/>
      <dgm:spPr/>
      <dgm:t>
        <a:bodyPr/>
        <a:lstStyle/>
        <a:p>
          <a:pPr algn="l"/>
          <a:endParaRPr lang="es-ES" dirty="0"/>
        </a:p>
      </dgm:t>
    </dgm:pt>
    <dgm:pt modelId="{74CF8266-B553-46A4-A522-297D663CE4EF}" type="parTrans" cxnId="{1AA57D4B-A919-40AC-8949-90A1136EA2E1}">
      <dgm:prSet/>
      <dgm:spPr/>
      <dgm:t>
        <a:bodyPr/>
        <a:lstStyle/>
        <a:p>
          <a:pPr algn="l"/>
          <a:endParaRPr lang="es-ES"/>
        </a:p>
      </dgm:t>
    </dgm:pt>
    <dgm:pt modelId="{540A5C86-FAA4-4340-808F-2D983D518BAD}" type="sibTrans" cxnId="{1AA57D4B-A919-40AC-8949-90A1136EA2E1}">
      <dgm:prSet/>
      <dgm:spPr/>
      <dgm:t>
        <a:bodyPr/>
        <a:lstStyle/>
        <a:p>
          <a:pPr algn="l"/>
          <a:endParaRPr lang="es-ES"/>
        </a:p>
      </dgm:t>
    </dgm:pt>
    <dgm:pt modelId="{324F63C4-CAAE-47CE-B6E5-A9B2C51C9DEF}">
      <dgm:prSet/>
      <dgm:spPr/>
      <dgm:t>
        <a:bodyPr/>
        <a:lstStyle/>
        <a:p>
          <a:pPr algn="l"/>
          <a:endParaRPr lang="es-ES" dirty="0"/>
        </a:p>
      </dgm:t>
    </dgm:pt>
    <dgm:pt modelId="{B7F3077B-D8C9-4443-8358-F8B670AB8015}" type="parTrans" cxnId="{D973493F-68AF-4627-B3F8-CEB5314FFBF9}">
      <dgm:prSet/>
      <dgm:spPr/>
      <dgm:t>
        <a:bodyPr/>
        <a:lstStyle/>
        <a:p>
          <a:pPr algn="l"/>
          <a:endParaRPr lang="es-ES"/>
        </a:p>
      </dgm:t>
    </dgm:pt>
    <dgm:pt modelId="{576260A4-FB69-49ED-9346-73F49E51DBFA}" type="sibTrans" cxnId="{D973493F-68AF-4627-B3F8-CEB5314FFBF9}">
      <dgm:prSet/>
      <dgm:spPr/>
      <dgm:t>
        <a:bodyPr/>
        <a:lstStyle/>
        <a:p>
          <a:pPr algn="l"/>
          <a:endParaRPr lang="es-ES"/>
        </a:p>
      </dgm:t>
    </dgm:pt>
    <dgm:pt modelId="{39FE81D6-622D-4246-A4A5-395D8BCEFC75}">
      <dgm:prSet/>
      <dgm:spPr/>
      <dgm:t>
        <a:bodyPr/>
        <a:lstStyle/>
        <a:p>
          <a:pPr algn="l"/>
          <a:endParaRPr lang="es-ES" dirty="0"/>
        </a:p>
      </dgm:t>
    </dgm:pt>
    <dgm:pt modelId="{DCA50041-DA35-4A2D-B127-4B7C5CB0F855}" type="parTrans" cxnId="{9ED0F4C6-9240-4882-886E-C19F2EDE20FC}">
      <dgm:prSet/>
      <dgm:spPr/>
      <dgm:t>
        <a:bodyPr/>
        <a:lstStyle/>
        <a:p>
          <a:pPr algn="l"/>
          <a:endParaRPr lang="es-ES"/>
        </a:p>
      </dgm:t>
    </dgm:pt>
    <dgm:pt modelId="{23A7524E-2D12-422D-A291-B40070E9B603}" type="sibTrans" cxnId="{9ED0F4C6-9240-4882-886E-C19F2EDE20FC}">
      <dgm:prSet/>
      <dgm:spPr/>
      <dgm:t>
        <a:bodyPr/>
        <a:lstStyle/>
        <a:p>
          <a:pPr algn="l"/>
          <a:endParaRPr lang="es-ES"/>
        </a:p>
      </dgm:t>
    </dgm:pt>
    <dgm:pt modelId="{A844C7C9-2B5F-44FD-85D0-E3FC37A32EBA}">
      <dgm:prSet/>
      <dgm:spPr/>
      <dgm:t>
        <a:bodyPr/>
        <a:lstStyle/>
        <a:p>
          <a:pPr algn="l"/>
          <a:endParaRPr lang="es-ES" dirty="0"/>
        </a:p>
      </dgm:t>
    </dgm:pt>
    <dgm:pt modelId="{0C8C67BF-AA9B-44CF-B71C-9D39FA59CC31}" type="parTrans" cxnId="{C83C864A-F978-4C78-A1FC-ABF3C9FBF5C6}">
      <dgm:prSet/>
      <dgm:spPr/>
      <dgm:t>
        <a:bodyPr/>
        <a:lstStyle/>
        <a:p>
          <a:pPr algn="l"/>
          <a:endParaRPr lang="es-ES"/>
        </a:p>
      </dgm:t>
    </dgm:pt>
    <dgm:pt modelId="{A417ACB4-D34E-4F84-9B15-5A92E74A2DC8}" type="sibTrans" cxnId="{C83C864A-F978-4C78-A1FC-ABF3C9FBF5C6}">
      <dgm:prSet/>
      <dgm:spPr/>
      <dgm:t>
        <a:bodyPr/>
        <a:lstStyle/>
        <a:p>
          <a:pPr algn="l"/>
          <a:endParaRPr lang="es-ES"/>
        </a:p>
      </dgm:t>
    </dgm:pt>
    <dgm:pt modelId="{465F12B0-4138-4FB4-9A7E-7B70D83A5291}">
      <dgm:prSet/>
      <dgm:spPr/>
      <dgm:t>
        <a:bodyPr/>
        <a:lstStyle/>
        <a:p>
          <a:pPr algn="l"/>
          <a:endParaRPr lang="es-ES" dirty="0"/>
        </a:p>
      </dgm:t>
    </dgm:pt>
    <dgm:pt modelId="{734B5140-DFBA-4762-AC38-A94ADB53AE69}" type="parTrans" cxnId="{08F3AC20-BCA7-41ED-A599-3E60DAA6D90A}">
      <dgm:prSet/>
      <dgm:spPr/>
      <dgm:t>
        <a:bodyPr/>
        <a:lstStyle/>
        <a:p>
          <a:pPr algn="l"/>
          <a:endParaRPr lang="es-ES"/>
        </a:p>
      </dgm:t>
    </dgm:pt>
    <dgm:pt modelId="{42A9F4D3-3D2E-421C-B16B-9840373F4BB3}" type="sibTrans" cxnId="{08F3AC20-BCA7-41ED-A599-3E60DAA6D90A}">
      <dgm:prSet/>
      <dgm:spPr/>
      <dgm:t>
        <a:bodyPr/>
        <a:lstStyle/>
        <a:p>
          <a:pPr algn="l"/>
          <a:endParaRPr lang="es-ES"/>
        </a:p>
      </dgm:t>
    </dgm:pt>
    <dgm:pt modelId="{E9588F88-C289-4EE6-B40F-41915215E601}">
      <dgm:prSet/>
      <dgm:spPr/>
      <dgm:t>
        <a:bodyPr/>
        <a:lstStyle/>
        <a:p>
          <a:pPr algn="l"/>
          <a:endParaRPr lang="es-ES" dirty="0"/>
        </a:p>
      </dgm:t>
    </dgm:pt>
    <dgm:pt modelId="{6BD88886-07F5-4579-90B3-44BA44AD69EA}" type="parTrans" cxnId="{FFB0A621-83B1-4A1D-A39F-E6F0DCD443F0}">
      <dgm:prSet/>
      <dgm:spPr/>
      <dgm:t>
        <a:bodyPr/>
        <a:lstStyle/>
        <a:p>
          <a:pPr algn="l"/>
          <a:endParaRPr lang="es-ES"/>
        </a:p>
      </dgm:t>
    </dgm:pt>
    <dgm:pt modelId="{03E71365-AC23-4E47-9582-378A9CFFB66A}" type="sibTrans" cxnId="{FFB0A621-83B1-4A1D-A39F-E6F0DCD443F0}">
      <dgm:prSet/>
      <dgm:spPr/>
      <dgm:t>
        <a:bodyPr/>
        <a:lstStyle/>
        <a:p>
          <a:pPr algn="l"/>
          <a:endParaRPr lang="es-ES"/>
        </a:p>
      </dgm:t>
    </dgm:pt>
    <dgm:pt modelId="{1929EF55-A1C5-42AC-8F8C-50D34A519CDD}">
      <dgm:prSet/>
      <dgm:spPr/>
      <dgm:t>
        <a:bodyPr/>
        <a:lstStyle/>
        <a:p>
          <a:pPr algn="l"/>
          <a:endParaRPr lang="es-ES" dirty="0"/>
        </a:p>
      </dgm:t>
    </dgm:pt>
    <dgm:pt modelId="{80067DEE-F8C1-44CE-9995-8F9FBFD7C8FB}" type="parTrans" cxnId="{E26E167C-5ED8-40D3-9E5B-23ABD8A107A6}">
      <dgm:prSet/>
      <dgm:spPr/>
      <dgm:t>
        <a:bodyPr/>
        <a:lstStyle/>
        <a:p>
          <a:pPr algn="l"/>
          <a:endParaRPr lang="es-ES"/>
        </a:p>
      </dgm:t>
    </dgm:pt>
    <dgm:pt modelId="{CCDC1373-95AF-49CF-9A0E-111AC524CC61}" type="sibTrans" cxnId="{E26E167C-5ED8-40D3-9E5B-23ABD8A107A6}">
      <dgm:prSet/>
      <dgm:spPr/>
      <dgm:t>
        <a:bodyPr/>
        <a:lstStyle/>
        <a:p>
          <a:pPr algn="l"/>
          <a:endParaRPr lang="es-ES"/>
        </a:p>
      </dgm:t>
    </dgm:pt>
    <dgm:pt modelId="{16471FC0-CC2F-43B5-B118-E07EDA7B001F}" type="pres">
      <dgm:prSet presAssocID="{96AD5130-ABB4-45D5-9578-CB1EC5325B34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6DAC5AC-DD4C-4260-B9F8-6D17FCC7B9E7}" type="pres">
      <dgm:prSet presAssocID="{BCCD1A03-7B96-4A55-8AE5-E2E8DCD1A7BD}" presName="horFlow" presStyleCnt="0"/>
      <dgm:spPr/>
    </dgm:pt>
    <dgm:pt modelId="{BAABF06F-567F-43D4-8146-240E03B3CD6A}" type="pres">
      <dgm:prSet presAssocID="{BCCD1A03-7B96-4A55-8AE5-E2E8DCD1A7BD}" presName="bigChev" presStyleLbl="node1" presStyleIdx="0" presStyleCnt="14"/>
      <dgm:spPr>
        <a:prstGeom prst="homePlate">
          <a:avLst/>
        </a:prstGeom>
      </dgm:spPr>
    </dgm:pt>
    <dgm:pt modelId="{897F97D2-B134-4336-BD55-40847E542196}" type="pres">
      <dgm:prSet presAssocID="{89E2238E-3CEE-4660-ACE2-35D415E126BD}" presName="parTrans" presStyleCnt="0"/>
      <dgm:spPr/>
    </dgm:pt>
    <dgm:pt modelId="{A7ADCA81-8365-498F-8AED-2B32B93FD309}" type="pres">
      <dgm:prSet presAssocID="{F202C014-B11C-44D2-8BF4-851E8DB22216}" presName="node" presStyleLbl="alignAccFollowNode1" presStyleIdx="0" presStyleCnt="14" custScaleX="817199" custLinFactNeighborX="6953">
        <dgm:presLayoutVars>
          <dgm:bulletEnabled val="1"/>
        </dgm:presLayoutVars>
      </dgm:prSet>
      <dgm:spPr/>
    </dgm:pt>
    <dgm:pt modelId="{84055178-CA5A-4F8D-9C10-99498D41DF4E}" type="pres">
      <dgm:prSet presAssocID="{BCCD1A03-7B96-4A55-8AE5-E2E8DCD1A7BD}" presName="vSp" presStyleCnt="0"/>
      <dgm:spPr/>
    </dgm:pt>
    <dgm:pt modelId="{A2D7ED22-3DEE-43B2-96F6-D2468B1C0291}" type="pres">
      <dgm:prSet presAssocID="{AA8840EA-4F83-4FCE-86E4-EC987C289EEC}" presName="horFlow" presStyleCnt="0"/>
      <dgm:spPr/>
    </dgm:pt>
    <dgm:pt modelId="{E0B40B0F-8FF6-4DE7-90AB-FE79D04E03BA}" type="pres">
      <dgm:prSet presAssocID="{AA8840EA-4F83-4FCE-86E4-EC987C289EEC}" presName="bigChev" presStyleLbl="node1" presStyleIdx="1" presStyleCnt="14"/>
      <dgm:spPr>
        <a:prstGeom prst="homePlate">
          <a:avLst/>
        </a:prstGeom>
      </dgm:spPr>
    </dgm:pt>
    <dgm:pt modelId="{9BC2BE70-B5E9-4EB4-96FF-9E2E18211AAA}" type="pres">
      <dgm:prSet presAssocID="{C8060737-E7CA-49B4-9302-2D7A2575966B}" presName="parTrans" presStyleCnt="0"/>
      <dgm:spPr/>
    </dgm:pt>
    <dgm:pt modelId="{7577CE1E-8AC2-4D24-BD2A-4FC63605931E}" type="pres">
      <dgm:prSet presAssocID="{D5D4941C-292D-4F73-B5D0-3E9C9AE232C5}" presName="node" presStyleLbl="alignAccFollowNode1" presStyleIdx="1" presStyleCnt="14" custScaleX="822306">
        <dgm:presLayoutVars>
          <dgm:bulletEnabled val="1"/>
        </dgm:presLayoutVars>
      </dgm:prSet>
      <dgm:spPr/>
    </dgm:pt>
    <dgm:pt modelId="{B7AA5822-29C3-4391-9622-BF95BFF7C638}" type="pres">
      <dgm:prSet presAssocID="{AA8840EA-4F83-4FCE-86E4-EC987C289EEC}" presName="vSp" presStyleCnt="0"/>
      <dgm:spPr/>
    </dgm:pt>
    <dgm:pt modelId="{056CF7E4-80E9-4B4A-ABC3-BA268E1BAF9D}" type="pres">
      <dgm:prSet presAssocID="{690A2A87-5143-4B4A-B87B-B21C0AB3BFC2}" presName="horFlow" presStyleCnt="0"/>
      <dgm:spPr/>
    </dgm:pt>
    <dgm:pt modelId="{30BDA067-A717-4EFD-A754-BE39B33F690D}" type="pres">
      <dgm:prSet presAssocID="{690A2A87-5143-4B4A-B87B-B21C0AB3BFC2}" presName="bigChev" presStyleLbl="node1" presStyleIdx="2" presStyleCnt="14"/>
      <dgm:spPr>
        <a:prstGeom prst="homePlate">
          <a:avLst/>
        </a:prstGeom>
      </dgm:spPr>
    </dgm:pt>
    <dgm:pt modelId="{D36596EB-95EA-44A8-891D-5BE325CF75A4}" type="pres">
      <dgm:prSet presAssocID="{780D0361-7FF8-487C-B0B6-7A10F4801858}" presName="parTrans" presStyleCnt="0"/>
      <dgm:spPr/>
    </dgm:pt>
    <dgm:pt modelId="{74AF5A2E-7BE4-48B7-A2A5-718795E0A66F}" type="pres">
      <dgm:prSet presAssocID="{D0FA8D96-4B02-4460-B77B-B1E183F9A9E1}" presName="node" presStyleLbl="alignAccFollowNode1" presStyleIdx="2" presStyleCnt="14" custScaleX="822306">
        <dgm:presLayoutVars>
          <dgm:bulletEnabled val="1"/>
        </dgm:presLayoutVars>
      </dgm:prSet>
      <dgm:spPr/>
    </dgm:pt>
    <dgm:pt modelId="{543B7D2C-87B0-4897-8678-CEA173C3509A}" type="pres">
      <dgm:prSet presAssocID="{690A2A87-5143-4B4A-B87B-B21C0AB3BFC2}" presName="vSp" presStyleCnt="0"/>
      <dgm:spPr/>
    </dgm:pt>
    <dgm:pt modelId="{2C0E7DC6-2D9C-45AC-8E77-28286409990C}" type="pres">
      <dgm:prSet presAssocID="{AD0A9C68-5E63-4B9E-BB93-7F5EE2B0DBE1}" presName="horFlow" presStyleCnt="0"/>
      <dgm:spPr/>
    </dgm:pt>
    <dgm:pt modelId="{6DB0CD08-F486-48B3-A14F-5A18831199A3}" type="pres">
      <dgm:prSet presAssocID="{AD0A9C68-5E63-4B9E-BB93-7F5EE2B0DBE1}" presName="bigChev" presStyleLbl="node1" presStyleIdx="3" presStyleCnt="14"/>
      <dgm:spPr>
        <a:prstGeom prst="homePlate">
          <a:avLst/>
        </a:prstGeom>
      </dgm:spPr>
    </dgm:pt>
    <dgm:pt modelId="{4C37A0DE-505D-4B2F-A821-46D9809DDF7F}" type="pres">
      <dgm:prSet presAssocID="{977A2434-FC79-488A-854C-E1647E0AB5CB}" presName="parTrans" presStyleCnt="0"/>
      <dgm:spPr/>
    </dgm:pt>
    <dgm:pt modelId="{79D58D8B-A4C6-4713-8D0E-5491C45049A8}" type="pres">
      <dgm:prSet presAssocID="{5063651C-572F-467B-9578-1DC03E024D6D}" presName="node" presStyleLbl="alignAccFollowNode1" presStyleIdx="3" presStyleCnt="14" custScaleX="822306">
        <dgm:presLayoutVars>
          <dgm:bulletEnabled val="1"/>
        </dgm:presLayoutVars>
      </dgm:prSet>
      <dgm:spPr/>
    </dgm:pt>
    <dgm:pt modelId="{F86FD419-2820-4959-9D98-C0399F515CAB}" type="pres">
      <dgm:prSet presAssocID="{AD0A9C68-5E63-4B9E-BB93-7F5EE2B0DBE1}" presName="vSp" presStyleCnt="0"/>
      <dgm:spPr/>
    </dgm:pt>
    <dgm:pt modelId="{6EE00EAE-4800-43B8-9539-B4B9E58FDAFE}" type="pres">
      <dgm:prSet presAssocID="{C90011BD-5D37-4D65-919C-DC51F7AFC4C1}" presName="horFlow" presStyleCnt="0"/>
      <dgm:spPr/>
    </dgm:pt>
    <dgm:pt modelId="{40784E9C-A39A-4A97-88FB-98B126EC3F41}" type="pres">
      <dgm:prSet presAssocID="{C90011BD-5D37-4D65-919C-DC51F7AFC4C1}" presName="bigChev" presStyleLbl="node1" presStyleIdx="4" presStyleCnt="14"/>
      <dgm:spPr>
        <a:prstGeom prst="homePlate">
          <a:avLst/>
        </a:prstGeom>
      </dgm:spPr>
    </dgm:pt>
    <dgm:pt modelId="{BEE57023-0E1D-4258-84E1-9117203D0033}" type="pres">
      <dgm:prSet presAssocID="{CF382BB1-F28D-48CC-894E-F5837B6AD765}" presName="parTrans" presStyleCnt="0"/>
      <dgm:spPr/>
    </dgm:pt>
    <dgm:pt modelId="{6871E287-1C70-4A2A-845B-0A568E1C8D50}" type="pres">
      <dgm:prSet presAssocID="{654E0D93-0EE9-4E6B-8B71-F86983FCC2D5}" presName="node" presStyleLbl="alignAccFollowNode1" presStyleIdx="4" presStyleCnt="14" custScaleX="811054" custLinFactNeighborX="20296" custLinFactNeighborY="8121">
        <dgm:presLayoutVars>
          <dgm:bulletEnabled val="1"/>
        </dgm:presLayoutVars>
      </dgm:prSet>
      <dgm:spPr/>
    </dgm:pt>
    <dgm:pt modelId="{6F57B047-2C4A-407B-8BE3-A2810E67B07C}" type="pres">
      <dgm:prSet presAssocID="{C90011BD-5D37-4D65-919C-DC51F7AFC4C1}" presName="vSp" presStyleCnt="0"/>
      <dgm:spPr/>
    </dgm:pt>
    <dgm:pt modelId="{FBCB2DA7-B51D-49D5-B527-03588CA439BA}" type="pres">
      <dgm:prSet presAssocID="{D4A06A7B-1277-41CE-AB15-CE17FAFD4086}" presName="horFlow" presStyleCnt="0"/>
      <dgm:spPr/>
    </dgm:pt>
    <dgm:pt modelId="{ED5EA0C6-CA69-4BEB-9D06-64309F61B939}" type="pres">
      <dgm:prSet presAssocID="{D4A06A7B-1277-41CE-AB15-CE17FAFD4086}" presName="bigChev" presStyleLbl="node1" presStyleIdx="5" presStyleCnt="14"/>
      <dgm:spPr>
        <a:prstGeom prst="homePlate">
          <a:avLst/>
        </a:prstGeom>
      </dgm:spPr>
    </dgm:pt>
    <dgm:pt modelId="{22904FF7-76AB-4BAB-9513-8DAFEA57BC9F}" type="pres">
      <dgm:prSet presAssocID="{29A57642-3D7B-4A21-9EA1-1E73AF5A36B5}" presName="parTrans" presStyleCnt="0"/>
      <dgm:spPr/>
    </dgm:pt>
    <dgm:pt modelId="{9D7F9235-4D7F-4DE7-A527-B2A57873CD10}" type="pres">
      <dgm:prSet presAssocID="{191252F4-FB7C-410D-A24B-C556D4B662EA}" presName="node" presStyleLbl="alignAccFollowNode1" presStyleIdx="5" presStyleCnt="14" custScaleX="822306">
        <dgm:presLayoutVars>
          <dgm:bulletEnabled val="1"/>
        </dgm:presLayoutVars>
      </dgm:prSet>
      <dgm:spPr/>
    </dgm:pt>
    <dgm:pt modelId="{1599D5C7-A2B9-4E32-A177-C2CF0F10943F}" type="pres">
      <dgm:prSet presAssocID="{D4A06A7B-1277-41CE-AB15-CE17FAFD4086}" presName="vSp" presStyleCnt="0"/>
      <dgm:spPr/>
    </dgm:pt>
    <dgm:pt modelId="{223329B3-6D8E-4564-8292-B21E6C5F0E4F}" type="pres">
      <dgm:prSet presAssocID="{FD395D0A-BB38-4775-A835-E1CF3EBFC710}" presName="horFlow" presStyleCnt="0"/>
      <dgm:spPr/>
    </dgm:pt>
    <dgm:pt modelId="{83696CA6-8145-4B3B-853B-0DB9C519EC57}" type="pres">
      <dgm:prSet presAssocID="{FD395D0A-BB38-4775-A835-E1CF3EBFC710}" presName="bigChev" presStyleLbl="node1" presStyleIdx="6" presStyleCnt="14"/>
      <dgm:spPr>
        <a:prstGeom prst="homePlate">
          <a:avLst/>
        </a:prstGeom>
      </dgm:spPr>
    </dgm:pt>
    <dgm:pt modelId="{959AD9F3-19A4-4651-9429-435038E21D24}" type="pres">
      <dgm:prSet presAssocID="{268D7146-E9C3-4887-AA32-5E2D509E6099}" presName="parTrans" presStyleCnt="0"/>
      <dgm:spPr/>
    </dgm:pt>
    <dgm:pt modelId="{F461E5BA-D870-4F00-8038-F5695BD38C2A}" type="pres">
      <dgm:prSet presAssocID="{6948A1C8-D53C-4C5E-90B1-8A25BDFB9314}" presName="node" presStyleLbl="alignAccFollowNode1" presStyleIdx="6" presStyleCnt="14" custScaleX="822306">
        <dgm:presLayoutVars>
          <dgm:bulletEnabled val="1"/>
        </dgm:presLayoutVars>
      </dgm:prSet>
      <dgm:spPr/>
    </dgm:pt>
    <dgm:pt modelId="{7C6A19A3-7069-4146-A32E-FFCC0541DAA4}" type="pres">
      <dgm:prSet presAssocID="{FD395D0A-BB38-4775-A835-E1CF3EBFC710}" presName="vSp" presStyleCnt="0"/>
      <dgm:spPr/>
    </dgm:pt>
    <dgm:pt modelId="{7E8F2324-B0EA-4454-9DEA-93B5C1EA4BF0}" type="pres">
      <dgm:prSet presAssocID="{175A9A69-F70A-4B8C-828E-F3CEAF0A15E8}" presName="horFlow" presStyleCnt="0"/>
      <dgm:spPr/>
    </dgm:pt>
    <dgm:pt modelId="{2DCDF63E-DE1A-4C37-8B5C-04F233203075}" type="pres">
      <dgm:prSet presAssocID="{175A9A69-F70A-4B8C-828E-F3CEAF0A15E8}" presName="bigChev" presStyleLbl="node1" presStyleIdx="7" presStyleCnt="14"/>
      <dgm:spPr>
        <a:prstGeom prst="homePlate">
          <a:avLst/>
        </a:prstGeom>
      </dgm:spPr>
    </dgm:pt>
    <dgm:pt modelId="{0DDE103C-0BB7-4333-A183-297722E2BD0B}" type="pres">
      <dgm:prSet presAssocID="{8618A7C1-8EAC-4BFB-A37B-BACE12BC820C}" presName="parTrans" presStyleCnt="0"/>
      <dgm:spPr/>
    </dgm:pt>
    <dgm:pt modelId="{65D230BF-B823-457D-A4D4-4FB1AA1AD304}" type="pres">
      <dgm:prSet presAssocID="{96A61C7A-5B3C-4030-A0E4-E59DCC752E05}" presName="node" presStyleLbl="alignAccFollowNode1" presStyleIdx="7" presStyleCnt="14" custScaleX="822306">
        <dgm:presLayoutVars>
          <dgm:bulletEnabled val="1"/>
        </dgm:presLayoutVars>
      </dgm:prSet>
      <dgm:spPr/>
    </dgm:pt>
    <dgm:pt modelId="{B23449D3-499E-4F23-A8F9-87513492946E}" type="pres">
      <dgm:prSet presAssocID="{175A9A69-F70A-4B8C-828E-F3CEAF0A15E8}" presName="vSp" presStyleCnt="0"/>
      <dgm:spPr/>
    </dgm:pt>
    <dgm:pt modelId="{A824B3FF-6463-4710-904C-6ECD1272D8BB}" type="pres">
      <dgm:prSet presAssocID="{324F63C4-CAAE-47CE-B6E5-A9B2C51C9DEF}" presName="horFlow" presStyleCnt="0"/>
      <dgm:spPr/>
    </dgm:pt>
    <dgm:pt modelId="{811A3BE5-5500-490C-A335-4049BF9BB0C9}" type="pres">
      <dgm:prSet presAssocID="{324F63C4-CAAE-47CE-B6E5-A9B2C51C9DEF}" presName="bigChev" presStyleLbl="node1" presStyleIdx="8" presStyleCnt="14"/>
      <dgm:spPr>
        <a:prstGeom prst="homePlate">
          <a:avLst/>
        </a:prstGeom>
      </dgm:spPr>
    </dgm:pt>
    <dgm:pt modelId="{96CCEE0B-B073-47BB-82C4-3405DB2FAD34}" type="pres">
      <dgm:prSet presAssocID="{8FEDFEB2-3246-432E-8D22-10D2108C71AB}" presName="parTrans" presStyleCnt="0"/>
      <dgm:spPr/>
    </dgm:pt>
    <dgm:pt modelId="{87CF1F81-BA15-4D39-BD3E-9F8EE8B3F7C5}" type="pres">
      <dgm:prSet presAssocID="{92155C76-E389-4D07-91F6-9D71E7862052}" presName="node" presStyleLbl="alignAccFollowNode1" presStyleIdx="8" presStyleCnt="14" custScaleX="822306">
        <dgm:presLayoutVars>
          <dgm:bulletEnabled val="1"/>
        </dgm:presLayoutVars>
      </dgm:prSet>
      <dgm:spPr/>
    </dgm:pt>
    <dgm:pt modelId="{A5848FBF-D2FA-46B3-8DED-64AB46380BAF}" type="pres">
      <dgm:prSet presAssocID="{324F63C4-CAAE-47CE-B6E5-A9B2C51C9DEF}" presName="vSp" presStyleCnt="0"/>
      <dgm:spPr/>
    </dgm:pt>
    <dgm:pt modelId="{538EB109-963E-4232-8BC4-C375DB23B724}" type="pres">
      <dgm:prSet presAssocID="{39FE81D6-622D-4246-A4A5-395D8BCEFC75}" presName="horFlow" presStyleCnt="0"/>
      <dgm:spPr/>
    </dgm:pt>
    <dgm:pt modelId="{0C0E9763-EA78-47A4-9895-5A86F8CC9D96}" type="pres">
      <dgm:prSet presAssocID="{39FE81D6-622D-4246-A4A5-395D8BCEFC75}" presName="bigChev" presStyleLbl="node1" presStyleIdx="9" presStyleCnt="14"/>
      <dgm:spPr>
        <a:prstGeom prst="homePlate">
          <a:avLst/>
        </a:prstGeom>
      </dgm:spPr>
    </dgm:pt>
    <dgm:pt modelId="{72365B0E-C58D-4B9A-8235-961212BE3ACD}" type="pres">
      <dgm:prSet presAssocID="{2380F6D4-B9F5-4AD4-82AB-C97E38E0B492}" presName="parTrans" presStyleCnt="0"/>
      <dgm:spPr/>
    </dgm:pt>
    <dgm:pt modelId="{81EDFDFB-59A1-46D6-952A-D868E56820E0}" type="pres">
      <dgm:prSet presAssocID="{EA64DE43-93D0-4239-A924-FCA65C7FFF4C}" presName="node" presStyleLbl="alignAccFollowNode1" presStyleIdx="9" presStyleCnt="14" custScaleX="822306">
        <dgm:presLayoutVars>
          <dgm:bulletEnabled val="1"/>
        </dgm:presLayoutVars>
      </dgm:prSet>
      <dgm:spPr/>
    </dgm:pt>
    <dgm:pt modelId="{99BEF405-E012-4FE1-A634-27145EF3BBD3}" type="pres">
      <dgm:prSet presAssocID="{39FE81D6-622D-4246-A4A5-395D8BCEFC75}" presName="vSp" presStyleCnt="0"/>
      <dgm:spPr/>
    </dgm:pt>
    <dgm:pt modelId="{D1E0EF56-B7F9-4B08-AB58-A71F1F01D5D0}" type="pres">
      <dgm:prSet presAssocID="{A844C7C9-2B5F-44FD-85D0-E3FC37A32EBA}" presName="horFlow" presStyleCnt="0"/>
      <dgm:spPr/>
    </dgm:pt>
    <dgm:pt modelId="{9E796D78-6D07-4D69-A665-67AC26BE23F9}" type="pres">
      <dgm:prSet presAssocID="{A844C7C9-2B5F-44FD-85D0-E3FC37A32EBA}" presName="bigChev" presStyleLbl="node1" presStyleIdx="10" presStyleCnt="14"/>
      <dgm:spPr>
        <a:prstGeom prst="homePlate">
          <a:avLst/>
        </a:prstGeom>
      </dgm:spPr>
    </dgm:pt>
    <dgm:pt modelId="{151546C3-B4B0-4D86-AD91-F0856704F171}" type="pres">
      <dgm:prSet presAssocID="{5D4E5A2C-53E2-49A3-BD2B-C8D4C0144A8E}" presName="parTrans" presStyleCnt="0"/>
      <dgm:spPr/>
    </dgm:pt>
    <dgm:pt modelId="{F274900E-F118-40BC-B4EC-9E4283055743}" type="pres">
      <dgm:prSet presAssocID="{221C015E-EA48-4CEC-8EBC-8E726FEA93BF}" presName="node" presStyleLbl="alignAccFollowNode1" presStyleIdx="10" presStyleCnt="14" custScaleX="822306">
        <dgm:presLayoutVars>
          <dgm:bulletEnabled val="1"/>
        </dgm:presLayoutVars>
      </dgm:prSet>
      <dgm:spPr/>
    </dgm:pt>
    <dgm:pt modelId="{0CE467F7-5D96-49C0-A1B1-264BF1CE0F09}" type="pres">
      <dgm:prSet presAssocID="{A844C7C9-2B5F-44FD-85D0-E3FC37A32EBA}" presName="vSp" presStyleCnt="0"/>
      <dgm:spPr/>
    </dgm:pt>
    <dgm:pt modelId="{F2619192-EDEE-4500-8E5B-24FF1C37FF8E}" type="pres">
      <dgm:prSet presAssocID="{465F12B0-4138-4FB4-9A7E-7B70D83A5291}" presName="horFlow" presStyleCnt="0"/>
      <dgm:spPr/>
    </dgm:pt>
    <dgm:pt modelId="{15EC1D39-7DBB-461E-86ED-F90DA132F401}" type="pres">
      <dgm:prSet presAssocID="{465F12B0-4138-4FB4-9A7E-7B70D83A5291}" presName="bigChev" presStyleLbl="node1" presStyleIdx="11" presStyleCnt="14"/>
      <dgm:spPr>
        <a:prstGeom prst="homePlate">
          <a:avLst/>
        </a:prstGeom>
      </dgm:spPr>
    </dgm:pt>
    <dgm:pt modelId="{09B8285C-F45E-4BDC-B43D-C2CC5DA533BA}" type="pres">
      <dgm:prSet presAssocID="{084911CB-EB12-4ECD-818D-93AEF893D290}" presName="parTrans" presStyleCnt="0"/>
      <dgm:spPr/>
    </dgm:pt>
    <dgm:pt modelId="{4D2C595F-D662-4F5A-8D50-EC2031820BB5}" type="pres">
      <dgm:prSet presAssocID="{13506DEE-4BCB-426E-BD38-0657F9CB41D0}" presName="node" presStyleLbl="alignAccFollowNode1" presStyleIdx="11" presStyleCnt="14" custScaleX="822306">
        <dgm:presLayoutVars>
          <dgm:bulletEnabled val="1"/>
        </dgm:presLayoutVars>
      </dgm:prSet>
      <dgm:spPr/>
    </dgm:pt>
    <dgm:pt modelId="{97BA1FFF-A877-4B53-810E-F76AFD89EB98}" type="pres">
      <dgm:prSet presAssocID="{465F12B0-4138-4FB4-9A7E-7B70D83A5291}" presName="vSp" presStyleCnt="0"/>
      <dgm:spPr/>
    </dgm:pt>
    <dgm:pt modelId="{927E47E6-A3BE-4BE9-9025-2595FC59EF65}" type="pres">
      <dgm:prSet presAssocID="{E9588F88-C289-4EE6-B40F-41915215E601}" presName="horFlow" presStyleCnt="0"/>
      <dgm:spPr/>
    </dgm:pt>
    <dgm:pt modelId="{2CFE6C0B-E729-4E9C-8521-12A30219737F}" type="pres">
      <dgm:prSet presAssocID="{E9588F88-C289-4EE6-B40F-41915215E601}" presName="bigChev" presStyleLbl="node1" presStyleIdx="12" presStyleCnt="14"/>
      <dgm:spPr>
        <a:prstGeom prst="homePlate">
          <a:avLst/>
        </a:prstGeom>
      </dgm:spPr>
    </dgm:pt>
    <dgm:pt modelId="{D3C08682-4ACF-460E-B9D8-13EAA242E170}" type="pres">
      <dgm:prSet presAssocID="{1676056E-E061-400D-B55D-F5174600B8B9}" presName="parTrans" presStyleCnt="0"/>
      <dgm:spPr/>
    </dgm:pt>
    <dgm:pt modelId="{6E684F52-7D80-45F2-B2C9-6C1323FFD691}" type="pres">
      <dgm:prSet presAssocID="{E2787090-5FC9-419A-A22F-E867F992AFC4}" presName="node" presStyleLbl="alignAccFollowNode1" presStyleIdx="12" presStyleCnt="14" custScaleX="822306">
        <dgm:presLayoutVars>
          <dgm:bulletEnabled val="1"/>
        </dgm:presLayoutVars>
      </dgm:prSet>
      <dgm:spPr/>
    </dgm:pt>
    <dgm:pt modelId="{E9183834-4ACF-4307-873D-D6F460F6285B}" type="pres">
      <dgm:prSet presAssocID="{E9588F88-C289-4EE6-B40F-41915215E601}" presName="vSp" presStyleCnt="0"/>
      <dgm:spPr/>
    </dgm:pt>
    <dgm:pt modelId="{AF395D59-DCE9-4576-B860-FB0802CDC66F}" type="pres">
      <dgm:prSet presAssocID="{1929EF55-A1C5-42AC-8F8C-50D34A519CDD}" presName="horFlow" presStyleCnt="0"/>
      <dgm:spPr/>
    </dgm:pt>
    <dgm:pt modelId="{22D21DF9-F7DF-405A-A867-1000521FFE44}" type="pres">
      <dgm:prSet presAssocID="{1929EF55-A1C5-42AC-8F8C-50D34A519CDD}" presName="bigChev" presStyleLbl="node1" presStyleIdx="13" presStyleCnt="14"/>
      <dgm:spPr>
        <a:prstGeom prst="homePlate">
          <a:avLst/>
        </a:prstGeom>
      </dgm:spPr>
    </dgm:pt>
    <dgm:pt modelId="{CE982C68-423D-4456-8255-54C3BAC40450}" type="pres">
      <dgm:prSet presAssocID="{14648976-75E6-464E-AE2E-BDF4DE978035}" presName="parTrans" presStyleCnt="0"/>
      <dgm:spPr/>
    </dgm:pt>
    <dgm:pt modelId="{23F9B1A3-8ECC-498B-991A-378E60BF7816}" type="pres">
      <dgm:prSet presAssocID="{EEAE3893-D2D4-4798-A97B-0F8E48A0AABC}" presName="node" presStyleLbl="alignAccFollowNode1" presStyleIdx="13" presStyleCnt="14" custScaleX="822306">
        <dgm:presLayoutVars>
          <dgm:bulletEnabled val="1"/>
        </dgm:presLayoutVars>
      </dgm:prSet>
      <dgm:spPr/>
    </dgm:pt>
  </dgm:ptLst>
  <dgm:cxnLst>
    <dgm:cxn modelId="{B748E80B-3D60-4AC1-A6F1-F50B1A0BE2A4}" type="presOf" srcId="{AD0A9C68-5E63-4B9E-BB93-7F5EE2B0DBE1}" destId="{6DB0CD08-F486-48B3-A14F-5A18831199A3}" srcOrd="0" destOrd="0" presId="urn:microsoft.com/office/officeart/2005/8/layout/lProcess3"/>
    <dgm:cxn modelId="{6AFF9E0C-809E-4B70-837E-C9FFEA9924BF}" type="presOf" srcId="{F202C014-B11C-44D2-8BF4-851E8DB22216}" destId="{A7ADCA81-8365-498F-8AED-2B32B93FD309}" srcOrd="0" destOrd="0" presId="urn:microsoft.com/office/officeart/2005/8/layout/lProcess3"/>
    <dgm:cxn modelId="{78CE9413-65F1-4404-8B00-769344A1B36A}" type="presOf" srcId="{690A2A87-5143-4B4A-B87B-B21C0AB3BFC2}" destId="{30BDA067-A717-4EFD-A754-BE39B33F690D}" srcOrd="0" destOrd="0" presId="urn:microsoft.com/office/officeart/2005/8/layout/lProcess3"/>
    <dgm:cxn modelId="{95183D16-69C9-4026-83FB-13D66A410033}" srcId="{324F63C4-CAAE-47CE-B6E5-A9B2C51C9DEF}" destId="{92155C76-E389-4D07-91F6-9D71E7862052}" srcOrd="0" destOrd="0" parTransId="{8FEDFEB2-3246-432E-8D22-10D2108C71AB}" sibTransId="{554A0CA8-6ADE-4506-A0E7-9B88DB523B70}"/>
    <dgm:cxn modelId="{A3D8181D-76EF-4081-9260-5FBDDF1AFE25}" type="presOf" srcId="{FD395D0A-BB38-4775-A835-E1CF3EBFC710}" destId="{83696CA6-8145-4B3B-853B-0DB9C519EC57}" srcOrd="0" destOrd="0" presId="urn:microsoft.com/office/officeart/2005/8/layout/lProcess3"/>
    <dgm:cxn modelId="{79DB6E1D-9BB5-4D4B-9337-1A25CFB1B9CC}" type="presOf" srcId="{EA64DE43-93D0-4239-A924-FCA65C7FFF4C}" destId="{81EDFDFB-59A1-46D6-952A-D868E56820E0}" srcOrd="0" destOrd="0" presId="urn:microsoft.com/office/officeart/2005/8/layout/lProcess3"/>
    <dgm:cxn modelId="{2590F51D-8367-4E73-95EB-35D8C2BD0EA5}" srcId="{96AD5130-ABB4-45D5-9578-CB1EC5325B34}" destId="{FD395D0A-BB38-4775-A835-E1CF3EBFC710}" srcOrd="6" destOrd="0" parTransId="{9327F1DB-A6A8-489C-B848-2D6763A55833}" sibTransId="{A192996F-4E7F-4A66-9A13-E382CF327BB3}"/>
    <dgm:cxn modelId="{0000C71E-1136-4110-8874-BF2C54E6B5BB}" type="presOf" srcId="{D0FA8D96-4B02-4460-B77B-B1E183F9A9E1}" destId="{74AF5A2E-7BE4-48B7-A2A5-718795E0A66F}" srcOrd="0" destOrd="0" presId="urn:microsoft.com/office/officeart/2005/8/layout/lProcess3"/>
    <dgm:cxn modelId="{8E6BA220-CC72-4C93-99B9-C64BBCD82F2E}" srcId="{96AD5130-ABB4-45D5-9578-CB1EC5325B34}" destId="{D4A06A7B-1277-41CE-AB15-CE17FAFD4086}" srcOrd="5" destOrd="0" parTransId="{F9743920-D11C-4112-AE04-FFEA67E3B540}" sibTransId="{0FF4421E-A5D3-46DE-9CA0-CCE29C9E0F10}"/>
    <dgm:cxn modelId="{08F3AC20-BCA7-41ED-A599-3E60DAA6D90A}" srcId="{96AD5130-ABB4-45D5-9578-CB1EC5325B34}" destId="{465F12B0-4138-4FB4-9A7E-7B70D83A5291}" srcOrd="11" destOrd="0" parTransId="{734B5140-DFBA-4762-AC38-A94ADB53AE69}" sibTransId="{42A9F4D3-3D2E-421C-B16B-9840373F4BB3}"/>
    <dgm:cxn modelId="{FFB0A621-83B1-4A1D-A39F-E6F0DCD443F0}" srcId="{96AD5130-ABB4-45D5-9578-CB1EC5325B34}" destId="{E9588F88-C289-4EE6-B40F-41915215E601}" srcOrd="12" destOrd="0" parTransId="{6BD88886-07F5-4579-90B3-44BA44AD69EA}" sibTransId="{03E71365-AC23-4E47-9582-378A9CFFB66A}"/>
    <dgm:cxn modelId="{7A13C521-9091-4C15-8A2A-8ED8A4BB4B35}" type="presOf" srcId="{E9588F88-C289-4EE6-B40F-41915215E601}" destId="{2CFE6C0B-E729-4E9C-8521-12A30219737F}" srcOrd="0" destOrd="0" presId="urn:microsoft.com/office/officeart/2005/8/layout/lProcess3"/>
    <dgm:cxn modelId="{7E83B226-B407-45A1-AC11-4EFA3FD3165E}" type="presOf" srcId="{175A9A69-F70A-4B8C-828E-F3CEAF0A15E8}" destId="{2DCDF63E-DE1A-4C37-8B5C-04F233203075}" srcOrd="0" destOrd="0" presId="urn:microsoft.com/office/officeart/2005/8/layout/lProcess3"/>
    <dgm:cxn modelId="{25A7F52E-63E4-4423-AA53-56BBFD156AD3}" srcId="{A844C7C9-2B5F-44FD-85D0-E3FC37A32EBA}" destId="{221C015E-EA48-4CEC-8EBC-8E726FEA93BF}" srcOrd="0" destOrd="0" parTransId="{5D4E5A2C-53E2-49A3-BD2B-C8D4C0144A8E}" sibTransId="{2C51D47D-C3CD-4A18-8F2A-58895006FE53}"/>
    <dgm:cxn modelId="{79C81F31-0149-4A02-A6CA-69880088548E}" type="presOf" srcId="{BCCD1A03-7B96-4A55-8AE5-E2E8DCD1A7BD}" destId="{BAABF06F-567F-43D4-8146-240E03B3CD6A}" srcOrd="0" destOrd="0" presId="urn:microsoft.com/office/officeart/2005/8/layout/lProcess3"/>
    <dgm:cxn modelId="{D973493F-68AF-4627-B3F8-CEB5314FFBF9}" srcId="{96AD5130-ABB4-45D5-9578-CB1EC5325B34}" destId="{324F63C4-CAAE-47CE-B6E5-A9B2C51C9DEF}" srcOrd="8" destOrd="0" parTransId="{B7F3077B-D8C9-4443-8358-F8B670AB8015}" sibTransId="{576260A4-FB69-49ED-9346-73F49E51DBFA}"/>
    <dgm:cxn modelId="{C4A0A65D-2445-4BDA-A7F4-06630FAD49EE}" type="presOf" srcId="{96AD5130-ABB4-45D5-9578-CB1EC5325B34}" destId="{16471FC0-CC2F-43B5-B118-E07EDA7B001F}" srcOrd="0" destOrd="0" presId="urn:microsoft.com/office/officeart/2005/8/layout/lProcess3"/>
    <dgm:cxn modelId="{F0DC9C42-DD68-482D-B4F3-35E27C6E0129}" srcId="{465F12B0-4138-4FB4-9A7E-7B70D83A5291}" destId="{13506DEE-4BCB-426E-BD38-0657F9CB41D0}" srcOrd="0" destOrd="0" parTransId="{084911CB-EB12-4ECD-818D-93AEF893D290}" sibTransId="{F5E6CE8C-2D57-484A-8D60-39AD5EC009EA}"/>
    <dgm:cxn modelId="{C834F643-FF99-4A02-85BC-CF9A82457E78}" type="presOf" srcId="{D4A06A7B-1277-41CE-AB15-CE17FAFD4086}" destId="{ED5EA0C6-CA69-4BEB-9D06-64309F61B939}" srcOrd="0" destOrd="0" presId="urn:microsoft.com/office/officeart/2005/8/layout/lProcess3"/>
    <dgm:cxn modelId="{053CEC44-6EC7-4B35-A603-22D51247309C}" srcId="{AD0A9C68-5E63-4B9E-BB93-7F5EE2B0DBE1}" destId="{5063651C-572F-467B-9578-1DC03E024D6D}" srcOrd="0" destOrd="0" parTransId="{977A2434-FC79-488A-854C-E1647E0AB5CB}" sibTransId="{728058B6-4FF0-430B-A998-A3FD53AFE8E6}"/>
    <dgm:cxn modelId="{CDEAF544-348E-4926-9BE8-07EE45210535}" type="presOf" srcId="{654E0D93-0EE9-4E6B-8B71-F86983FCC2D5}" destId="{6871E287-1C70-4A2A-845B-0A568E1C8D50}" srcOrd="0" destOrd="0" presId="urn:microsoft.com/office/officeart/2005/8/layout/lProcess3"/>
    <dgm:cxn modelId="{39E9DB47-EE5E-4E19-83DC-1F279C0987C1}" type="presOf" srcId="{191252F4-FB7C-410D-A24B-C556D4B662EA}" destId="{9D7F9235-4D7F-4DE7-A527-B2A57873CD10}" srcOrd="0" destOrd="0" presId="urn:microsoft.com/office/officeart/2005/8/layout/lProcess3"/>
    <dgm:cxn modelId="{82085C4A-5188-429A-B49F-6084AF734027}" type="presOf" srcId="{1929EF55-A1C5-42AC-8F8C-50D34A519CDD}" destId="{22D21DF9-F7DF-405A-A867-1000521FFE44}" srcOrd="0" destOrd="0" presId="urn:microsoft.com/office/officeart/2005/8/layout/lProcess3"/>
    <dgm:cxn modelId="{C83C864A-F978-4C78-A1FC-ABF3C9FBF5C6}" srcId="{96AD5130-ABB4-45D5-9578-CB1EC5325B34}" destId="{A844C7C9-2B5F-44FD-85D0-E3FC37A32EBA}" srcOrd="10" destOrd="0" parTransId="{0C8C67BF-AA9B-44CF-B71C-9D39FA59CC31}" sibTransId="{A417ACB4-D34E-4F84-9B15-5A92E74A2DC8}"/>
    <dgm:cxn modelId="{1AA57D4B-A919-40AC-8949-90A1136EA2E1}" srcId="{96AD5130-ABB4-45D5-9578-CB1EC5325B34}" destId="{175A9A69-F70A-4B8C-828E-F3CEAF0A15E8}" srcOrd="7" destOrd="0" parTransId="{74CF8266-B553-46A4-A522-297D663CE4EF}" sibTransId="{540A5C86-FAA4-4340-808F-2D983D518BAD}"/>
    <dgm:cxn modelId="{2FBDD66C-3B81-4EC8-B15D-A2FD0C42F15F}" srcId="{BCCD1A03-7B96-4A55-8AE5-E2E8DCD1A7BD}" destId="{F202C014-B11C-44D2-8BF4-851E8DB22216}" srcOrd="0" destOrd="0" parTransId="{89E2238E-3CEE-4660-ACE2-35D415E126BD}" sibTransId="{0CC8642F-C45E-4C60-9F0C-FA52A91D1A65}"/>
    <dgm:cxn modelId="{DC6BD272-4393-491C-B882-453ED5080833}" type="presOf" srcId="{465F12B0-4138-4FB4-9A7E-7B70D83A5291}" destId="{15EC1D39-7DBB-461E-86ED-F90DA132F401}" srcOrd="0" destOrd="0" presId="urn:microsoft.com/office/officeart/2005/8/layout/lProcess3"/>
    <dgm:cxn modelId="{A4C85654-B494-4DC5-B853-64765633A526}" srcId="{96AD5130-ABB4-45D5-9578-CB1EC5325B34}" destId="{AD0A9C68-5E63-4B9E-BB93-7F5EE2B0DBE1}" srcOrd="3" destOrd="0" parTransId="{3E69D04B-FEA6-4760-92BB-83C0AF1ACB16}" sibTransId="{00A405F0-8029-4574-94C6-601DF34CBDA4}"/>
    <dgm:cxn modelId="{DCB64756-DF70-41A5-9F15-702B01D830D4}" type="presOf" srcId="{39FE81D6-622D-4246-A4A5-395D8BCEFC75}" destId="{0C0E9763-EA78-47A4-9895-5A86F8CC9D96}" srcOrd="0" destOrd="0" presId="urn:microsoft.com/office/officeart/2005/8/layout/lProcess3"/>
    <dgm:cxn modelId="{B652FC77-8F8F-41DC-A3F3-D3CBF8CE17A2}" type="presOf" srcId="{92155C76-E389-4D07-91F6-9D71E7862052}" destId="{87CF1F81-BA15-4D39-BD3E-9F8EE8B3F7C5}" srcOrd="0" destOrd="0" presId="urn:microsoft.com/office/officeart/2005/8/layout/lProcess3"/>
    <dgm:cxn modelId="{DAB7FB59-87BB-4C5A-AC0A-58D8869810C7}" srcId="{E9588F88-C289-4EE6-B40F-41915215E601}" destId="{E2787090-5FC9-419A-A22F-E867F992AFC4}" srcOrd="0" destOrd="0" parTransId="{1676056E-E061-400D-B55D-F5174600B8B9}" sibTransId="{F05C9BD8-012B-44AE-8E75-CB16DB9EF7B5}"/>
    <dgm:cxn modelId="{E26E167C-5ED8-40D3-9E5B-23ABD8A107A6}" srcId="{96AD5130-ABB4-45D5-9578-CB1EC5325B34}" destId="{1929EF55-A1C5-42AC-8F8C-50D34A519CDD}" srcOrd="13" destOrd="0" parTransId="{80067DEE-F8C1-44CE-9995-8F9FBFD7C8FB}" sibTransId="{CCDC1373-95AF-49CF-9A0E-111AC524CC61}"/>
    <dgm:cxn modelId="{12D6D27F-5E77-4A1A-835B-7FBEA9FD9955}" type="presOf" srcId="{AA8840EA-4F83-4FCE-86E4-EC987C289EEC}" destId="{E0B40B0F-8FF6-4DE7-90AB-FE79D04E03BA}" srcOrd="0" destOrd="0" presId="urn:microsoft.com/office/officeart/2005/8/layout/lProcess3"/>
    <dgm:cxn modelId="{BEC87185-21BB-4F48-B82F-9E36DAAA9DBB}" type="presOf" srcId="{E2787090-5FC9-419A-A22F-E867F992AFC4}" destId="{6E684F52-7D80-45F2-B2C9-6C1323FFD691}" srcOrd="0" destOrd="0" presId="urn:microsoft.com/office/officeart/2005/8/layout/lProcess3"/>
    <dgm:cxn modelId="{34F8418D-0EB6-4921-A5EE-2A2B0BF6D47B}" type="presOf" srcId="{221C015E-EA48-4CEC-8EBC-8E726FEA93BF}" destId="{F274900E-F118-40BC-B4EC-9E4283055743}" srcOrd="0" destOrd="0" presId="urn:microsoft.com/office/officeart/2005/8/layout/lProcess3"/>
    <dgm:cxn modelId="{96D27794-6F85-4036-972C-5C7AFA818FF2}" type="presOf" srcId="{5063651C-572F-467B-9578-1DC03E024D6D}" destId="{79D58D8B-A4C6-4713-8D0E-5491C45049A8}" srcOrd="0" destOrd="0" presId="urn:microsoft.com/office/officeart/2005/8/layout/lProcess3"/>
    <dgm:cxn modelId="{7BC652A2-B01B-4E9F-A868-069620EBB704}" srcId="{1929EF55-A1C5-42AC-8F8C-50D34A519CDD}" destId="{EEAE3893-D2D4-4798-A97B-0F8E48A0AABC}" srcOrd="0" destOrd="0" parTransId="{14648976-75E6-464E-AE2E-BDF4DE978035}" sibTransId="{CA50E5BF-3DAE-4A1C-AB96-9BDCBDDB669B}"/>
    <dgm:cxn modelId="{A46C5FA5-DE1B-4395-A3EA-D97492E090A8}" type="presOf" srcId="{C90011BD-5D37-4D65-919C-DC51F7AFC4C1}" destId="{40784E9C-A39A-4A97-88FB-98B126EC3F41}" srcOrd="0" destOrd="0" presId="urn:microsoft.com/office/officeart/2005/8/layout/lProcess3"/>
    <dgm:cxn modelId="{182F6BAB-2F18-4513-B487-DA008DE03566}" srcId="{96AD5130-ABB4-45D5-9578-CB1EC5325B34}" destId="{C90011BD-5D37-4D65-919C-DC51F7AFC4C1}" srcOrd="4" destOrd="0" parTransId="{C51E646E-CF8D-4C7D-9704-BEAF50F9CA51}" sibTransId="{D5CAD9EE-161D-4269-A884-A9C0951F09E3}"/>
    <dgm:cxn modelId="{0DB6EAAD-31AB-493B-BBD2-D17ABC331035}" type="presOf" srcId="{13506DEE-4BCB-426E-BD38-0657F9CB41D0}" destId="{4D2C595F-D662-4F5A-8D50-EC2031820BB5}" srcOrd="0" destOrd="0" presId="urn:microsoft.com/office/officeart/2005/8/layout/lProcess3"/>
    <dgm:cxn modelId="{42B11EAE-38A8-4BB8-AD12-1EEC40E93F0A}" type="presOf" srcId="{A844C7C9-2B5F-44FD-85D0-E3FC37A32EBA}" destId="{9E796D78-6D07-4D69-A665-67AC26BE23F9}" srcOrd="0" destOrd="0" presId="urn:microsoft.com/office/officeart/2005/8/layout/lProcess3"/>
    <dgm:cxn modelId="{574651B6-1F84-4579-B4CB-1ED73D9A7C3B}" srcId="{AA8840EA-4F83-4FCE-86E4-EC987C289EEC}" destId="{D5D4941C-292D-4F73-B5D0-3E9C9AE232C5}" srcOrd="0" destOrd="0" parTransId="{C8060737-E7CA-49B4-9302-2D7A2575966B}" sibTransId="{50957A9A-B407-48D5-A095-420D5DA40019}"/>
    <dgm:cxn modelId="{23EA25B7-F3DA-4345-800B-A08931363566}" srcId="{96AD5130-ABB4-45D5-9578-CB1EC5325B34}" destId="{BCCD1A03-7B96-4A55-8AE5-E2E8DCD1A7BD}" srcOrd="0" destOrd="0" parTransId="{1746E9ED-618A-4DAC-87DF-978B4462415B}" sibTransId="{3CD22BDA-E857-4561-82AD-6A029BAD4A80}"/>
    <dgm:cxn modelId="{9ED0F4C6-9240-4882-886E-C19F2EDE20FC}" srcId="{96AD5130-ABB4-45D5-9578-CB1EC5325B34}" destId="{39FE81D6-622D-4246-A4A5-395D8BCEFC75}" srcOrd="9" destOrd="0" parTransId="{DCA50041-DA35-4A2D-B127-4B7C5CB0F855}" sibTransId="{23A7524E-2D12-422D-A291-B40070E9B603}"/>
    <dgm:cxn modelId="{A66963CA-4B08-48AF-956B-1B976EAC3162}" srcId="{690A2A87-5143-4B4A-B87B-B21C0AB3BFC2}" destId="{D0FA8D96-4B02-4460-B77B-B1E183F9A9E1}" srcOrd="0" destOrd="0" parTransId="{780D0361-7FF8-487C-B0B6-7A10F4801858}" sibTransId="{2351B543-13BF-41FB-AA80-19174B792BF2}"/>
    <dgm:cxn modelId="{8A7EA1D8-2BCE-433B-BB5C-856BF6AFD71A}" srcId="{FD395D0A-BB38-4775-A835-E1CF3EBFC710}" destId="{6948A1C8-D53C-4C5E-90B1-8A25BDFB9314}" srcOrd="0" destOrd="0" parTransId="{268D7146-E9C3-4887-AA32-5E2D509E6099}" sibTransId="{255C00E3-2821-4AF3-A2FF-8ECE1EF1F093}"/>
    <dgm:cxn modelId="{6C8BD5D9-1E06-422B-902C-BA22EBD12A78}" type="presOf" srcId="{6948A1C8-D53C-4C5E-90B1-8A25BDFB9314}" destId="{F461E5BA-D870-4F00-8038-F5695BD38C2A}" srcOrd="0" destOrd="0" presId="urn:microsoft.com/office/officeart/2005/8/layout/lProcess3"/>
    <dgm:cxn modelId="{34032FDA-6031-4E3F-900F-1B7B7B6D4876}" srcId="{96AD5130-ABB4-45D5-9578-CB1EC5325B34}" destId="{AA8840EA-4F83-4FCE-86E4-EC987C289EEC}" srcOrd="1" destOrd="0" parTransId="{C5D4BF91-35FC-461F-AC64-05FED48C9D4B}" sibTransId="{DD718461-D97E-48EB-8371-6DE0E3E58422}"/>
    <dgm:cxn modelId="{5F6E1EDB-C6AC-46B9-B536-731BD01E01C2}" type="presOf" srcId="{EEAE3893-D2D4-4798-A97B-0F8E48A0AABC}" destId="{23F9B1A3-8ECC-498B-991A-378E60BF7816}" srcOrd="0" destOrd="0" presId="urn:microsoft.com/office/officeart/2005/8/layout/lProcess3"/>
    <dgm:cxn modelId="{ACDDFDDB-3FBF-4589-A676-1189B3C7D3B7}" srcId="{39FE81D6-622D-4246-A4A5-395D8BCEFC75}" destId="{EA64DE43-93D0-4239-A924-FCA65C7FFF4C}" srcOrd="0" destOrd="0" parTransId="{2380F6D4-B9F5-4AD4-82AB-C97E38E0B492}" sibTransId="{3DFF9050-DBC6-4BC9-80C1-E9B0244AC6CA}"/>
    <dgm:cxn modelId="{D818B5DD-6B34-45D1-883A-54DA969A045D}" type="presOf" srcId="{D5D4941C-292D-4F73-B5D0-3E9C9AE232C5}" destId="{7577CE1E-8AC2-4D24-BD2A-4FC63605931E}" srcOrd="0" destOrd="0" presId="urn:microsoft.com/office/officeart/2005/8/layout/lProcess3"/>
    <dgm:cxn modelId="{1914BBE6-9FF3-4C28-B4FD-3C15AF6F1537}" srcId="{D4A06A7B-1277-41CE-AB15-CE17FAFD4086}" destId="{191252F4-FB7C-410D-A24B-C556D4B662EA}" srcOrd="0" destOrd="0" parTransId="{29A57642-3D7B-4A21-9EA1-1E73AF5A36B5}" sibTransId="{86107AD0-AB12-432F-99E0-3D59DFACB73F}"/>
    <dgm:cxn modelId="{7627BFEF-18F6-475B-B04E-E751AC627697}" srcId="{96AD5130-ABB4-45D5-9578-CB1EC5325B34}" destId="{690A2A87-5143-4B4A-B87B-B21C0AB3BFC2}" srcOrd="2" destOrd="0" parTransId="{2E90537A-47B6-484C-8436-EE0AA8B9F937}" sibTransId="{2EB7190D-80B3-43B1-AECE-442C5EA3B9EB}"/>
    <dgm:cxn modelId="{13739EF0-C3F0-4913-96C4-5E4B3CA7599F}" srcId="{C90011BD-5D37-4D65-919C-DC51F7AFC4C1}" destId="{654E0D93-0EE9-4E6B-8B71-F86983FCC2D5}" srcOrd="0" destOrd="0" parTransId="{CF382BB1-F28D-48CC-894E-F5837B6AD765}" sibTransId="{860E009D-8929-455E-B465-4BCC6956BFA0}"/>
    <dgm:cxn modelId="{6C8489F9-B662-4307-A54F-2FE35C4491C5}" type="presOf" srcId="{96A61C7A-5B3C-4030-A0E4-E59DCC752E05}" destId="{65D230BF-B823-457D-A4D4-4FB1AA1AD304}" srcOrd="0" destOrd="0" presId="urn:microsoft.com/office/officeart/2005/8/layout/lProcess3"/>
    <dgm:cxn modelId="{7F05C6FA-A941-4053-BF33-E7A9C789CCDB}" srcId="{175A9A69-F70A-4B8C-828E-F3CEAF0A15E8}" destId="{96A61C7A-5B3C-4030-A0E4-E59DCC752E05}" srcOrd="0" destOrd="0" parTransId="{8618A7C1-8EAC-4BFB-A37B-BACE12BC820C}" sibTransId="{92FD60D3-F715-4585-8C74-5EBDDF7A1770}"/>
    <dgm:cxn modelId="{DAF9F4FD-A019-4ADB-9251-7F06DE198441}" type="presOf" srcId="{324F63C4-CAAE-47CE-B6E5-A9B2C51C9DEF}" destId="{811A3BE5-5500-490C-A335-4049BF9BB0C9}" srcOrd="0" destOrd="0" presId="urn:microsoft.com/office/officeart/2005/8/layout/lProcess3"/>
    <dgm:cxn modelId="{BEA648C3-F6E3-4542-9BCD-364E55C66FE2}" type="presParOf" srcId="{16471FC0-CC2F-43B5-B118-E07EDA7B001F}" destId="{A6DAC5AC-DD4C-4260-B9F8-6D17FCC7B9E7}" srcOrd="0" destOrd="0" presId="urn:microsoft.com/office/officeart/2005/8/layout/lProcess3"/>
    <dgm:cxn modelId="{6A9BD42E-4583-4F06-A9FA-6E851D6C5372}" type="presParOf" srcId="{A6DAC5AC-DD4C-4260-B9F8-6D17FCC7B9E7}" destId="{BAABF06F-567F-43D4-8146-240E03B3CD6A}" srcOrd="0" destOrd="0" presId="urn:microsoft.com/office/officeart/2005/8/layout/lProcess3"/>
    <dgm:cxn modelId="{A24AFB8F-A634-4280-89B0-FB398CA0F9BC}" type="presParOf" srcId="{A6DAC5AC-DD4C-4260-B9F8-6D17FCC7B9E7}" destId="{897F97D2-B134-4336-BD55-40847E542196}" srcOrd="1" destOrd="0" presId="urn:microsoft.com/office/officeart/2005/8/layout/lProcess3"/>
    <dgm:cxn modelId="{B3A91356-8267-4CA7-8BD8-0AF48FA7217F}" type="presParOf" srcId="{A6DAC5AC-DD4C-4260-B9F8-6D17FCC7B9E7}" destId="{A7ADCA81-8365-498F-8AED-2B32B93FD309}" srcOrd="2" destOrd="0" presId="urn:microsoft.com/office/officeart/2005/8/layout/lProcess3"/>
    <dgm:cxn modelId="{4BFAEF26-3C00-4B91-B971-A2F4CC096941}" type="presParOf" srcId="{16471FC0-CC2F-43B5-B118-E07EDA7B001F}" destId="{84055178-CA5A-4F8D-9C10-99498D41DF4E}" srcOrd="1" destOrd="0" presId="urn:microsoft.com/office/officeart/2005/8/layout/lProcess3"/>
    <dgm:cxn modelId="{42D0DB28-9370-44AA-956A-732E3628DF66}" type="presParOf" srcId="{16471FC0-CC2F-43B5-B118-E07EDA7B001F}" destId="{A2D7ED22-3DEE-43B2-96F6-D2468B1C0291}" srcOrd="2" destOrd="0" presId="urn:microsoft.com/office/officeart/2005/8/layout/lProcess3"/>
    <dgm:cxn modelId="{96E54406-5D23-4E71-AF62-FBF2BEEA78BA}" type="presParOf" srcId="{A2D7ED22-3DEE-43B2-96F6-D2468B1C0291}" destId="{E0B40B0F-8FF6-4DE7-90AB-FE79D04E03BA}" srcOrd="0" destOrd="0" presId="urn:microsoft.com/office/officeart/2005/8/layout/lProcess3"/>
    <dgm:cxn modelId="{4B58E744-91E5-4B64-BDBE-F2261880CEC4}" type="presParOf" srcId="{A2D7ED22-3DEE-43B2-96F6-D2468B1C0291}" destId="{9BC2BE70-B5E9-4EB4-96FF-9E2E18211AAA}" srcOrd="1" destOrd="0" presId="urn:microsoft.com/office/officeart/2005/8/layout/lProcess3"/>
    <dgm:cxn modelId="{8C16E353-8F37-4733-8080-A9E0B329F5CB}" type="presParOf" srcId="{A2D7ED22-3DEE-43B2-96F6-D2468B1C0291}" destId="{7577CE1E-8AC2-4D24-BD2A-4FC63605931E}" srcOrd="2" destOrd="0" presId="urn:microsoft.com/office/officeart/2005/8/layout/lProcess3"/>
    <dgm:cxn modelId="{C07B96E3-D312-48CA-90B3-C30F1CF82C77}" type="presParOf" srcId="{16471FC0-CC2F-43B5-B118-E07EDA7B001F}" destId="{B7AA5822-29C3-4391-9622-BF95BFF7C638}" srcOrd="3" destOrd="0" presId="urn:microsoft.com/office/officeart/2005/8/layout/lProcess3"/>
    <dgm:cxn modelId="{F4D46A96-2257-4540-9061-08142E88F589}" type="presParOf" srcId="{16471FC0-CC2F-43B5-B118-E07EDA7B001F}" destId="{056CF7E4-80E9-4B4A-ABC3-BA268E1BAF9D}" srcOrd="4" destOrd="0" presId="urn:microsoft.com/office/officeart/2005/8/layout/lProcess3"/>
    <dgm:cxn modelId="{C857D663-7ACA-44C1-B26B-8C530774845B}" type="presParOf" srcId="{056CF7E4-80E9-4B4A-ABC3-BA268E1BAF9D}" destId="{30BDA067-A717-4EFD-A754-BE39B33F690D}" srcOrd="0" destOrd="0" presId="urn:microsoft.com/office/officeart/2005/8/layout/lProcess3"/>
    <dgm:cxn modelId="{38AB6B1E-7515-4B69-B84F-D6E7C8A3D632}" type="presParOf" srcId="{056CF7E4-80E9-4B4A-ABC3-BA268E1BAF9D}" destId="{D36596EB-95EA-44A8-891D-5BE325CF75A4}" srcOrd="1" destOrd="0" presId="urn:microsoft.com/office/officeart/2005/8/layout/lProcess3"/>
    <dgm:cxn modelId="{D03A2E82-512D-4AF7-812D-80ED5D27FBB2}" type="presParOf" srcId="{056CF7E4-80E9-4B4A-ABC3-BA268E1BAF9D}" destId="{74AF5A2E-7BE4-48B7-A2A5-718795E0A66F}" srcOrd="2" destOrd="0" presId="urn:microsoft.com/office/officeart/2005/8/layout/lProcess3"/>
    <dgm:cxn modelId="{1884E32F-D601-4C8E-9F4C-C2A7F73BFDC3}" type="presParOf" srcId="{16471FC0-CC2F-43B5-B118-E07EDA7B001F}" destId="{543B7D2C-87B0-4897-8678-CEA173C3509A}" srcOrd="5" destOrd="0" presId="urn:microsoft.com/office/officeart/2005/8/layout/lProcess3"/>
    <dgm:cxn modelId="{9CA9CF2E-0912-4AFF-A649-9B1EB4E45CEF}" type="presParOf" srcId="{16471FC0-CC2F-43B5-B118-E07EDA7B001F}" destId="{2C0E7DC6-2D9C-45AC-8E77-28286409990C}" srcOrd="6" destOrd="0" presId="urn:microsoft.com/office/officeart/2005/8/layout/lProcess3"/>
    <dgm:cxn modelId="{D9C60669-D038-4978-A758-2B9C0F4E41B2}" type="presParOf" srcId="{2C0E7DC6-2D9C-45AC-8E77-28286409990C}" destId="{6DB0CD08-F486-48B3-A14F-5A18831199A3}" srcOrd="0" destOrd="0" presId="urn:microsoft.com/office/officeart/2005/8/layout/lProcess3"/>
    <dgm:cxn modelId="{184E834D-2708-4C8B-99C7-706910BE0747}" type="presParOf" srcId="{2C0E7DC6-2D9C-45AC-8E77-28286409990C}" destId="{4C37A0DE-505D-4B2F-A821-46D9809DDF7F}" srcOrd="1" destOrd="0" presId="urn:microsoft.com/office/officeart/2005/8/layout/lProcess3"/>
    <dgm:cxn modelId="{9E29DDEF-D6CF-48EE-917C-F9973A081EFE}" type="presParOf" srcId="{2C0E7DC6-2D9C-45AC-8E77-28286409990C}" destId="{79D58D8B-A4C6-4713-8D0E-5491C45049A8}" srcOrd="2" destOrd="0" presId="urn:microsoft.com/office/officeart/2005/8/layout/lProcess3"/>
    <dgm:cxn modelId="{F0D44A9F-DBB3-486C-A059-4528DB2BA847}" type="presParOf" srcId="{16471FC0-CC2F-43B5-B118-E07EDA7B001F}" destId="{F86FD419-2820-4959-9D98-C0399F515CAB}" srcOrd="7" destOrd="0" presId="urn:microsoft.com/office/officeart/2005/8/layout/lProcess3"/>
    <dgm:cxn modelId="{500B5AC3-7119-42F2-87D5-206AF7B287BD}" type="presParOf" srcId="{16471FC0-CC2F-43B5-B118-E07EDA7B001F}" destId="{6EE00EAE-4800-43B8-9539-B4B9E58FDAFE}" srcOrd="8" destOrd="0" presId="urn:microsoft.com/office/officeart/2005/8/layout/lProcess3"/>
    <dgm:cxn modelId="{DF6F1DAD-E268-49B9-B424-3767D02116FE}" type="presParOf" srcId="{6EE00EAE-4800-43B8-9539-B4B9E58FDAFE}" destId="{40784E9C-A39A-4A97-88FB-98B126EC3F41}" srcOrd="0" destOrd="0" presId="urn:microsoft.com/office/officeart/2005/8/layout/lProcess3"/>
    <dgm:cxn modelId="{742FA538-BAC4-4B2A-86F8-6865EF5B0208}" type="presParOf" srcId="{6EE00EAE-4800-43B8-9539-B4B9E58FDAFE}" destId="{BEE57023-0E1D-4258-84E1-9117203D0033}" srcOrd="1" destOrd="0" presId="urn:microsoft.com/office/officeart/2005/8/layout/lProcess3"/>
    <dgm:cxn modelId="{A7D81A79-DE66-46E6-BC49-224783A7A21F}" type="presParOf" srcId="{6EE00EAE-4800-43B8-9539-B4B9E58FDAFE}" destId="{6871E287-1C70-4A2A-845B-0A568E1C8D50}" srcOrd="2" destOrd="0" presId="urn:microsoft.com/office/officeart/2005/8/layout/lProcess3"/>
    <dgm:cxn modelId="{5A24AA2A-B6FF-4D83-9A46-392B9B035EEF}" type="presParOf" srcId="{16471FC0-CC2F-43B5-B118-E07EDA7B001F}" destId="{6F57B047-2C4A-407B-8BE3-A2810E67B07C}" srcOrd="9" destOrd="0" presId="urn:microsoft.com/office/officeart/2005/8/layout/lProcess3"/>
    <dgm:cxn modelId="{C21835C8-DAAC-4625-81B2-37A96259C1EF}" type="presParOf" srcId="{16471FC0-CC2F-43B5-B118-E07EDA7B001F}" destId="{FBCB2DA7-B51D-49D5-B527-03588CA439BA}" srcOrd="10" destOrd="0" presId="urn:microsoft.com/office/officeart/2005/8/layout/lProcess3"/>
    <dgm:cxn modelId="{93BD68F5-F35E-45F9-925D-C8F759AFCAF6}" type="presParOf" srcId="{FBCB2DA7-B51D-49D5-B527-03588CA439BA}" destId="{ED5EA0C6-CA69-4BEB-9D06-64309F61B939}" srcOrd="0" destOrd="0" presId="urn:microsoft.com/office/officeart/2005/8/layout/lProcess3"/>
    <dgm:cxn modelId="{011E33EC-0CAD-4AEA-AC90-E8B26EF72A53}" type="presParOf" srcId="{FBCB2DA7-B51D-49D5-B527-03588CA439BA}" destId="{22904FF7-76AB-4BAB-9513-8DAFEA57BC9F}" srcOrd="1" destOrd="0" presId="urn:microsoft.com/office/officeart/2005/8/layout/lProcess3"/>
    <dgm:cxn modelId="{FC0631B9-5268-4606-AC48-0C78D9FC1205}" type="presParOf" srcId="{FBCB2DA7-B51D-49D5-B527-03588CA439BA}" destId="{9D7F9235-4D7F-4DE7-A527-B2A57873CD10}" srcOrd="2" destOrd="0" presId="urn:microsoft.com/office/officeart/2005/8/layout/lProcess3"/>
    <dgm:cxn modelId="{F3BB6C4B-5726-4557-BF72-E5F1BBF2654F}" type="presParOf" srcId="{16471FC0-CC2F-43B5-B118-E07EDA7B001F}" destId="{1599D5C7-A2B9-4E32-A177-C2CF0F10943F}" srcOrd="11" destOrd="0" presId="urn:microsoft.com/office/officeart/2005/8/layout/lProcess3"/>
    <dgm:cxn modelId="{E76AF326-85EF-4B7A-8007-CACFA25A5DDB}" type="presParOf" srcId="{16471FC0-CC2F-43B5-B118-E07EDA7B001F}" destId="{223329B3-6D8E-4564-8292-B21E6C5F0E4F}" srcOrd="12" destOrd="0" presId="urn:microsoft.com/office/officeart/2005/8/layout/lProcess3"/>
    <dgm:cxn modelId="{B0C47F3F-66F4-4C9D-B28A-EE8D52F19B6E}" type="presParOf" srcId="{223329B3-6D8E-4564-8292-B21E6C5F0E4F}" destId="{83696CA6-8145-4B3B-853B-0DB9C519EC57}" srcOrd="0" destOrd="0" presId="urn:microsoft.com/office/officeart/2005/8/layout/lProcess3"/>
    <dgm:cxn modelId="{0E99CA53-39E8-437D-A984-5C1B49A947EF}" type="presParOf" srcId="{223329B3-6D8E-4564-8292-B21E6C5F0E4F}" destId="{959AD9F3-19A4-4651-9429-435038E21D24}" srcOrd="1" destOrd="0" presId="urn:microsoft.com/office/officeart/2005/8/layout/lProcess3"/>
    <dgm:cxn modelId="{E868B715-1F1E-4510-A1CD-15A758E03AE0}" type="presParOf" srcId="{223329B3-6D8E-4564-8292-B21E6C5F0E4F}" destId="{F461E5BA-D870-4F00-8038-F5695BD38C2A}" srcOrd="2" destOrd="0" presId="urn:microsoft.com/office/officeart/2005/8/layout/lProcess3"/>
    <dgm:cxn modelId="{27FA767D-3C80-4581-85E8-8BA820E8022A}" type="presParOf" srcId="{16471FC0-CC2F-43B5-B118-E07EDA7B001F}" destId="{7C6A19A3-7069-4146-A32E-FFCC0541DAA4}" srcOrd="13" destOrd="0" presId="urn:microsoft.com/office/officeart/2005/8/layout/lProcess3"/>
    <dgm:cxn modelId="{B1A1B52A-E273-4DB9-894E-BC7325554C52}" type="presParOf" srcId="{16471FC0-CC2F-43B5-B118-E07EDA7B001F}" destId="{7E8F2324-B0EA-4454-9DEA-93B5C1EA4BF0}" srcOrd="14" destOrd="0" presId="urn:microsoft.com/office/officeart/2005/8/layout/lProcess3"/>
    <dgm:cxn modelId="{75E82407-8325-4DA5-8C2E-6C5BB45FEA86}" type="presParOf" srcId="{7E8F2324-B0EA-4454-9DEA-93B5C1EA4BF0}" destId="{2DCDF63E-DE1A-4C37-8B5C-04F233203075}" srcOrd="0" destOrd="0" presId="urn:microsoft.com/office/officeart/2005/8/layout/lProcess3"/>
    <dgm:cxn modelId="{619DA1D3-AE50-4E63-9EBF-D5E6E0FB90E9}" type="presParOf" srcId="{7E8F2324-B0EA-4454-9DEA-93B5C1EA4BF0}" destId="{0DDE103C-0BB7-4333-A183-297722E2BD0B}" srcOrd="1" destOrd="0" presId="urn:microsoft.com/office/officeart/2005/8/layout/lProcess3"/>
    <dgm:cxn modelId="{0EF3019B-F421-4DBC-A493-6C537501AD1B}" type="presParOf" srcId="{7E8F2324-B0EA-4454-9DEA-93B5C1EA4BF0}" destId="{65D230BF-B823-457D-A4D4-4FB1AA1AD304}" srcOrd="2" destOrd="0" presId="urn:microsoft.com/office/officeart/2005/8/layout/lProcess3"/>
    <dgm:cxn modelId="{64929E87-DDAF-4A58-A1CF-505880A3D62D}" type="presParOf" srcId="{16471FC0-CC2F-43B5-B118-E07EDA7B001F}" destId="{B23449D3-499E-4F23-A8F9-87513492946E}" srcOrd="15" destOrd="0" presId="urn:microsoft.com/office/officeart/2005/8/layout/lProcess3"/>
    <dgm:cxn modelId="{F4746A11-3D4B-498B-A00C-CA4BBFFE4F6F}" type="presParOf" srcId="{16471FC0-CC2F-43B5-B118-E07EDA7B001F}" destId="{A824B3FF-6463-4710-904C-6ECD1272D8BB}" srcOrd="16" destOrd="0" presId="urn:microsoft.com/office/officeart/2005/8/layout/lProcess3"/>
    <dgm:cxn modelId="{1BFAED11-8F85-45E7-BE45-5BEF1DA5DB62}" type="presParOf" srcId="{A824B3FF-6463-4710-904C-6ECD1272D8BB}" destId="{811A3BE5-5500-490C-A335-4049BF9BB0C9}" srcOrd="0" destOrd="0" presId="urn:microsoft.com/office/officeart/2005/8/layout/lProcess3"/>
    <dgm:cxn modelId="{97AA86A7-2BEB-4E89-807B-76EBE35714D1}" type="presParOf" srcId="{A824B3FF-6463-4710-904C-6ECD1272D8BB}" destId="{96CCEE0B-B073-47BB-82C4-3405DB2FAD34}" srcOrd="1" destOrd="0" presId="urn:microsoft.com/office/officeart/2005/8/layout/lProcess3"/>
    <dgm:cxn modelId="{5BBE7230-DB81-4662-AADC-E36F246200F7}" type="presParOf" srcId="{A824B3FF-6463-4710-904C-6ECD1272D8BB}" destId="{87CF1F81-BA15-4D39-BD3E-9F8EE8B3F7C5}" srcOrd="2" destOrd="0" presId="urn:microsoft.com/office/officeart/2005/8/layout/lProcess3"/>
    <dgm:cxn modelId="{75B75B8C-43A1-43F2-8846-B57873FC429C}" type="presParOf" srcId="{16471FC0-CC2F-43B5-B118-E07EDA7B001F}" destId="{A5848FBF-D2FA-46B3-8DED-64AB46380BAF}" srcOrd="17" destOrd="0" presId="urn:microsoft.com/office/officeart/2005/8/layout/lProcess3"/>
    <dgm:cxn modelId="{8594FDFA-0300-4D05-8123-1EBDA881E8D8}" type="presParOf" srcId="{16471FC0-CC2F-43B5-B118-E07EDA7B001F}" destId="{538EB109-963E-4232-8BC4-C375DB23B724}" srcOrd="18" destOrd="0" presId="urn:microsoft.com/office/officeart/2005/8/layout/lProcess3"/>
    <dgm:cxn modelId="{0BE7F2BC-C22B-4311-A732-D5BE888235C3}" type="presParOf" srcId="{538EB109-963E-4232-8BC4-C375DB23B724}" destId="{0C0E9763-EA78-47A4-9895-5A86F8CC9D96}" srcOrd="0" destOrd="0" presId="urn:microsoft.com/office/officeart/2005/8/layout/lProcess3"/>
    <dgm:cxn modelId="{FB1057DF-A2D1-46A1-BD1D-EA1AEB7B6AF3}" type="presParOf" srcId="{538EB109-963E-4232-8BC4-C375DB23B724}" destId="{72365B0E-C58D-4B9A-8235-961212BE3ACD}" srcOrd="1" destOrd="0" presId="urn:microsoft.com/office/officeart/2005/8/layout/lProcess3"/>
    <dgm:cxn modelId="{79C0EEF0-5875-4A77-AE0A-D03B5500F532}" type="presParOf" srcId="{538EB109-963E-4232-8BC4-C375DB23B724}" destId="{81EDFDFB-59A1-46D6-952A-D868E56820E0}" srcOrd="2" destOrd="0" presId="urn:microsoft.com/office/officeart/2005/8/layout/lProcess3"/>
    <dgm:cxn modelId="{E57E4D29-463C-4C26-8BA8-9B7A3110068D}" type="presParOf" srcId="{16471FC0-CC2F-43B5-B118-E07EDA7B001F}" destId="{99BEF405-E012-4FE1-A634-27145EF3BBD3}" srcOrd="19" destOrd="0" presId="urn:microsoft.com/office/officeart/2005/8/layout/lProcess3"/>
    <dgm:cxn modelId="{25B29DED-7BD5-4848-B6EE-53615CA25D37}" type="presParOf" srcId="{16471FC0-CC2F-43B5-B118-E07EDA7B001F}" destId="{D1E0EF56-B7F9-4B08-AB58-A71F1F01D5D0}" srcOrd="20" destOrd="0" presId="urn:microsoft.com/office/officeart/2005/8/layout/lProcess3"/>
    <dgm:cxn modelId="{77711B16-1A01-4872-BAA5-1781B0F1408C}" type="presParOf" srcId="{D1E0EF56-B7F9-4B08-AB58-A71F1F01D5D0}" destId="{9E796D78-6D07-4D69-A665-67AC26BE23F9}" srcOrd="0" destOrd="0" presId="urn:microsoft.com/office/officeart/2005/8/layout/lProcess3"/>
    <dgm:cxn modelId="{F34DAE4F-26FA-41ED-BEB1-39A177BBA797}" type="presParOf" srcId="{D1E0EF56-B7F9-4B08-AB58-A71F1F01D5D0}" destId="{151546C3-B4B0-4D86-AD91-F0856704F171}" srcOrd="1" destOrd="0" presId="urn:microsoft.com/office/officeart/2005/8/layout/lProcess3"/>
    <dgm:cxn modelId="{12A00A18-4CA3-4F2F-BABD-787C33FEC849}" type="presParOf" srcId="{D1E0EF56-B7F9-4B08-AB58-A71F1F01D5D0}" destId="{F274900E-F118-40BC-B4EC-9E4283055743}" srcOrd="2" destOrd="0" presId="urn:microsoft.com/office/officeart/2005/8/layout/lProcess3"/>
    <dgm:cxn modelId="{7771C0AA-361D-46D8-8AA0-FB01A9BDFBB9}" type="presParOf" srcId="{16471FC0-CC2F-43B5-B118-E07EDA7B001F}" destId="{0CE467F7-5D96-49C0-A1B1-264BF1CE0F09}" srcOrd="21" destOrd="0" presId="urn:microsoft.com/office/officeart/2005/8/layout/lProcess3"/>
    <dgm:cxn modelId="{8FB1785B-2013-43B0-9A10-32C92CA4EC6B}" type="presParOf" srcId="{16471FC0-CC2F-43B5-B118-E07EDA7B001F}" destId="{F2619192-EDEE-4500-8E5B-24FF1C37FF8E}" srcOrd="22" destOrd="0" presId="urn:microsoft.com/office/officeart/2005/8/layout/lProcess3"/>
    <dgm:cxn modelId="{E42B97ED-42B0-4672-8862-31C75781A5AF}" type="presParOf" srcId="{F2619192-EDEE-4500-8E5B-24FF1C37FF8E}" destId="{15EC1D39-7DBB-461E-86ED-F90DA132F401}" srcOrd="0" destOrd="0" presId="urn:microsoft.com/office/officeart/2005/8/layout/lProcess3"/>
    <dgm:cxn modelId="{A478BC2F-4996-4A56-8ABE-DB3B4E9840A0}" type="presParOf" srcId="{F2619192-EDEE-4500-8E5B-24FF1C37FF8E}" destId="{09B8285C-F45E-4BDC-B43D-C2CC5DA533BA}" srcOrd="1" destOrd="0" presId="urn:microsoft.com/office/officeart/2005/8/layout/lProcess3"/>
    <dgm:cxn modelId="{DD83FD87-D3AD-48E5-93DE-4C06DF059C9A}" type="presParOf" srcId="{F2619192-EDEE-4500-8E5B-24FF1C37FF8E}" destId="{4D2C595F-D662-4F5A-8D50-EC2031820BB5}" srcOrd="2" destOrd="0" presId="urn:microsoft.com/office/officeart/2005/8/layout/lProcess3"/>
    <dgm:cxn modelId="{64F7CE99-C618-4E68-AC57-9F11C6D04768}" type="presParOf" srcId="{16471FC0-CC2F-43B5-B118-E07EDA7B001F}" destId="{97BA1FFF-A877-4B53-810E-F76AFD89EB98}" srcOrd="23" destOrd="0" presId="urn:microsoft.com/office/officeart/2005/8/layout/lProcess3"/>
    <dgm:cxn modelId="{09A4678D-991E-4963-8121-A3DEEE10C714}" type="presParOf" srcId="{16471FC0-CC2F-43B5-B118-E07EDA7B001F}" destId="{927E47E6-A3BE-4BE9-9025-2595FC59EF65}" srcOrd="24" destOrd="0" presId="urn:microsoft.com/office/officeart/2005/8/layout/lProcess3"/>
    <dgm:cxn modelId="{980423AF-0349-4422-B6BA-268E91156789}" type="presParOf" srcId="{927E47E6-A3BE-4BE9-9025-2595FC59EF65}" destId="{2CFE6C0B-E729-4E9C-8521-12A30219737F}" srcOrd="0" destOrd="0" presId="urn:microsoft.com/office/officeart/2005/8/layout/lProcess3"/>
    <dgm:cxn modelId="{37330D74-FF7E-480F-84F4-2A5D625E3677}" type="presParOf" srcId="{927E47E6-A3BE-4BE9-9025-2595FC59EF65}" destId="{D3C08682-4ACF-460E-B9D8-13EAA242E170}" srcOrd="1" destOrd="0" presId="urn:microsoft.com/office/officeart/2005/8/layout/lProcess3"/>
    <dgm:cxn modelId="{69726F2D-AEC7-4D58-84FB-6F9C6EB47847}" type="presParOf" srcId="{927E47E6-A3BE-4BE9-9025-2595FC59EF65}" destId="{6E684F52-7D80-45F2-B2C9-6C1323FFD691}" srcOrd="2" destOrd="0" presId="urn:microsoft.com/office/officeart/2005/8/layout/lProcess3"/>
    <dgm:cxn modelId="{214B6B6B-0F83-4F8C-9E3A-F4E20C8325A9}" type="presParOf" srcId="{16471FC0-CC2F-43B5-B118-E07EDA7B001F}" destId="{E9183834-4ACF-4307-873D-D6F460F6285B}" srcOrd="25" destOrd="0" presId="urn:microsoft.com/office/officeart/2005/8/layout/lProcess3"/>
    <dgm:cxn modelId="{A1814E94-0AE7-47B9-B44C-BB825D1FCB7E}" type="presParOf" srcId="{16471FC0-CC2F-43B5-B118-E07EDA7B001F}" destId="{AF395D59-DCE9-4576-B860-FB0802CDC66F}" srcOrd="26" destOrd="0" presId="urn:microsoft.com/office/officeart/2005/8/layout/lProcess3"/>
    <dgm:cxn modelId="{0EC5A348-1C74-435D-9606-F20CEDD1B117}" type="presParOf" srcId="{AF395D59-DCE9-4576-B860-FB0802CDC66F}" destId="{22D21DF9-F7DF-405A-A867-1000521FFE44}" srcOrd="0" destOrd="0" presId="urn:microsoft.com/office/officeart/2005/8/layout/lProcess3"/>
    <dgm:cxn modelId="{CADDEFF4-1AEF-4AF8-8921-9E5D326BFF5E}" type="presParOf" srcId="{AF395D59-DCE9-4576-B860-FB0802CDC66F}" destId="{CE982C68-423D-4456-8255-54C3BAC40450}" srcOrd="1" destOrd="0" presId="urn:microsoft.com/office/officeart/2005/8/layout/lProcess3"/>
    <dgm:cxn modelId="{D78F0338-32B0-4A01-B68B-60529C5B0AFC}" type="presParOf" srcId="{AF395D59-DCE9-4576-B860-FB0802CDC66F}" destId="{23F9B1A3-8ECC-498B-991A-378E60BF781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BF06F-567F-43D4-8146-240E03B3CD6A}">
      <dsp:nvSpPr>
        <dsp:cNvPr id="0" name=""/>
        <dsp:cNvSpPr/>
      </dsp:nvSpPr>
      <dsp:spPr>
        <a:xfrm>
          <a:off x="418729" y="2374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/>
        </a:p>
      </dsp:txBody>
      <dsp:txXfrm>
        <a:off x="418729" y="2374"/>
        <a:ext cx="938873" cy="417277"/>
      </dsp:txXfrm>
    </dsp:sp>
    <dsp:sp modelId="{A7ADCA81-8365-498F-8AED-2B32B93FD309}">
      <dsp:nvSpPr>
        <dsp:cNvPr id="0" name=""/>
        <dsp:cNvSpPr/>
      </dsp:nvSpPr>
      <dsp:spPr>
        <a:xfrm>
          <a:off x="1335736" y="37843"/>
          <a:ext cx="7075716" cy="346339"/>
        </a:xfrm>
        <a:prstGeom prst="chevron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p</a:t>
          </a:r>
          <a:r>
            <a:rPr lang="es-ES" sz="1700" b="1" kern="1200" dirty="0" err="1"/>
            <a:t>řináš</a:t>
          </a:r>
          <a:r>
            <a:rPr lang="cs-CZ" sz="1700" b="1" kern="1200" dirty="0"/>
            <a:t>et</a:t>
          </a:r>
          <a:r>
            <a:rPr lang="es-ES" sz="1700" b="1" kern="1200" dirty="0"/>
            <a:t> </a:t>
          </a:r>
          <a:r>
            <a:rPr lang="es-ES" sz="1700" b="1" kern="1200" dirty="0" err="1"/>
            <a:t>úlevu</a:t>
          </a:r>
          <a:r>
            <a:rPr lang="es-ES" sz="1700" b="1" kern="1200" dirty="0"/>
            <a:t> a </a:t>
          </a:r>
          <a:r>
            <a:rPr lang="es-ES" sz="1700" b="1" kern="1200" dirty="0" err="1"/>
            <a:t>uzdravení</a:t>
          </a:r>
          <a:r>
            <a:rPr lang="es-ES" sz="1700" b="1" kern="1200" dirty="0"/>
            <a:t> </a:t>
          </a:r>
          <a:r>
            <a:rPr lang="es-ES" sz="1700" b="1" kern="1200" dirty="0" err="1"/>
            <a:t>druhým</a:t>
          </a:r>
          <a:r>
            <a:rPr lang="cs-CZ" sz="1700" b="1" kern="1200" dirty="0"/>
            <a:t> lidem</a:t>
          </a:r>
          <a:endParaRPr lang="es-ES" sz="1700" b="1" kern="1200" dirty="0"/>
        </a:p>
      </dsp:txBody>
      <dsp:txXfrm>
        <a:off x="1508906" y="37843"/>
        <a:ext cx="6729377" cy="346339"/>
      </dsp:txXfrm>
    </dsp:sp>
    <dsp:sp modelId="{E0B40B0F-8FF6-4DE7-90AB-FE79D04E03BA}">
      <dsp:nvSpPr>
        <dsp:cNvPr id="0" name=""/>
        <dsp:cNvSpPr/>
      </dsp:nvSpPr>
      <dsp:spPr>
        <a:xfrm>
          <a:off x="418729" y="478070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753915"/>
                <a:satOff val="-3137"/>
                <a:lumOff val="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53915"/>
                <a:satOff val="-3137"/>
                <a:lumOff val="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53915"/>
                <a:satOff val="-3137"/>
                <a:lumOff val="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478070"/>
        <a:ext cx="938873" cy="417277"/>
      </dsp:txXfrm>
    </dsp:sp>
    <dsp:sp modelId="{7577CE1E-8AC2-4D24-BD2A-4FC63605931E}">
      <dsp:nvSpPr>
        <dsp:cNvPr id="0" name=""/>
        <dsp:cNvSpPr/>
      </dsp:nvSpPr>
      <dsp:spPr>
        <a:xfrm>
          <a:off x="1326307" y="513538"/>
          <a:ext cx="7119935" cy="346339"/>
        </a:xfrm>
        <a:prstGeom prst="chevron">
          <a:avLst/>
        </a:prstGeom>
        <a:solidFill>
          <a:schemeClr val="accent4">
            <a:tint val="40000"/>
            <a:hueOff val="835533"/>
            <a:satOff val="-3942"/>
            <a:lumOff val="-142"/>
          </a:schemeClr>
        </a:solidFill>
        <a:ln w="6350" cap="flat" cmpd="sng" algn="ctr">
          <a:solidFill>
            <a:schemeClr val="accent4">
              <a:tint val="40000"/>
              <a:alpha val="90000"/>
              <a:hueOff val="835533"/>
              <a:satOff val="-3942"/>
              <a:lumOff val="-14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p</a:t>
          </a:r>
          <a:r>
            <a:rPr lang="es-ES" sz="1700" b="1" kern="1200" dirty="0" err="1"/>
            <a:t>řimlouvat</a:t>
          </a:r>
          <a:r>
            <a:rPr lang="es-ES" sz="1700" b="1" kern="1200" dirty="0"/>
            <a:t> se </a:t>
          </a:r>
          <a:r>
            <a:rPr lang="es-ES" sz="1700" b="1" kern="1200" dirty="0" err="1"/>
            <a:t>za</a:t>
          </a:r>
          <a:r>
            <a:rPr lang="es-ES" sz="1700" b="1" kern="1200" dirty="0"/>
            <a:t> </a:t>
          </a:r>
          <a:r>
            <a:rPr lang="es-ES" sz="1700" b="1" kern="1200" dirty="0" err="1"/>
            <a:t>druhé</a:t>
          </a:r>
          <a:r>
            <a:rPr lang="es-ES" sz="1700" b="1" kern="1200" dirty="0"/>
            <a:t> v </a:t>
          </a:r>
          <a:r>
            <a:rPr lang="es-ES" sz="1700" b="1" kern="1200" dirty="0" err="1"/>
            <a:t>modlitbě</a:t>
          </a:r>
          <a:endParaRPr lang="es-ES" sz="1700" b="1" kern="1200" dirty="0"/>
        </a:p>
      </dsp:txBody>
      <dsp:txXfrm>
        <a:off x="1499477" y="513538"/>
        <a:ext cx="6773596" cy="346339"/>
      </dsp:txXfrm>
    </dsp:sp>
    <dsp:sp modelId="{30BDA067-A717-4EFD-A754-BE39B33F690D}">
      <dsp:nvSpPr>
        <dsp:cNvPr id="0" name=""/>
        <dsp:cNvSpPr/>
      </dsp:nvSpPr>
      <dsp:spPr>
        <a:xfrm>
          <a:off x="418729" y="953766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1507829"/>
                <a:satOff val="-6273"/>
                <a:lumOff val="14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507829"/>
                <a:satOff val="-6273"/>
                <a:lumOff val="14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507829"/>
                <a:satOff val="-6273"/>
                <a:lumOff val="14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953766"/>
        <a:ext cx="938873" cy="417277"/>
      </dsp:txXfrm>
    </dsp:sp>
    <dsp:sp modelId="{74AF5A2E-7BE4-48B7-A2A5-718795E0A66F}">
      <dsp:nvSpPr>
        <dsp:cNvPr id="0" name=""/>
        <dsp:cNvSpPr/>
      </dsp:nvSpPr>
      <dsp:spPr>
        <a:xfrm>
          <a:off x="1326307" y="989234"/>
          <a:ext cx="7119935" cy="346339"/>
        </a:xfrm>
        <a:prstGeom prst="chevron">
          <a:avLst/>
        </a:prstGeom>
        <a:solidFill>
          <a:schemeClr val="accent4">
            <a:tint val="40000"/>
            <a:hueOff val="1671065"/>
            <a:satOff val="-7884"/>
            <a:lumOff val="-285"/>
          </a:schemeClr>
        </a:solidFill>
        <a:ln w="6350" cap="flat" cmpd="sng" algn="ctr">
          <a:solidFill>
            <a:schemeClr val="accent4">
              <a:tint val="40000"/>
              <a:alpha val="90000"/>
              <a:hueOff val="1671065"/>
              <a:satOff val="-7884"/>
              <a:lumOff val="-28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s</a:t>
          </a:r>
          <a:r>
            <a:rPr lang="es-ES" sz="1700" b="1" kern="1200" dirty="0" err="1"/>
            <a:t>tud</a:t>
          </a:r>
          <a:r>
            <a:rPr lang="cs-CZ" sz="1700" b="1" kern="1200" dirty="0"/>
            <a:t>ovat</a:t>
          </a:r>
          <a:r>
            <a:rPr lang="es-ES" sz="1700" b="1" kern="1200" dirty="0"/>
            <a:t> </a:t>
          </a:r>
          <a:r>
            <a:rPr lang="es-ES" sz="1700" b="1" kern="1200" dirty="0" err="1"/>
            <a:t>Bibli</a:t>
          </a:r>
          <a:endParaRPr lang="es-ES" sz="1700" b="1" kern="1200" dirty="0"/>
        </a:p>
      </dsp:txBody>
      <dsp:txXfrm>
        <a:off x="1499477" y="989234"/>
        <a:ext cx="6773596" cy="346339"/>
      </dsp:txXfrm>
    </dsp:sp>
    <dsp:sp modelId="{6DB0CD08-F486-48B3-A14F-5A18831199A3}">
      <dsp:nvSpPr>
        <dsp:cNvPr id="0" name=""/>
        <dsp:cNvSpPr/>
      </dsp:nvSpPr>
      <dsp:spPr>
        <a:xfrm>
          <a:off x="418729" y="1429462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2261744"/>
                <a:satOff val="-9410"/>
                <a:lumOff val="221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261744"/>
                <a:satOff val="-9410"/>
                <a:lumOff val="221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261744"/>
                <a:satOff val="-9410"/>
                <a:lumOff val="221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1429462"/>
        <a:ext cx="938873" cy="417277"/>
      </dsp:txXfrm>
    </dsp:sp>
    <dsp:sp modelId="{79D58D8B-A4C6-4713-8D0E-5491C45049A8}">
      <dsp:nvSpPr>
        <dsp:cNvPr id="0" name=""/>
        <dsp:cNvSpPr/>
      </dsp:nvSpPr>
      <dsp:spPr>
        <a:xfrm>
          <a:off x="1326307" y="1464930"/>
          <a:ext cx="7119935" cy="346339"/>
        </a:xfrm>
        <a:prstGeom prst="chevron">
          <a:avLst/>
        </a:prstGeom>
        <a:solidFill>
          <a:schemeClr val="accent4">
            <a:tint val="40000"/>
            <a:hueOff val="2506598"/>
            <a:satOff val="-11826"/>
            <a:lumOff val="-427"/>
          </a:schemeClr>
        </a:solidFill>
        <a:ln w="6350" cap="flat" cmpd="sng" algn="ctr">
          <a:solidFill>
            <a:schemeClr val="accent4">
              <a:tint val="40000"/>
              <a:alpha val="90000"/>
              <a:hueOff val="2506598"/>
              <a:satOff val="-11826"/>
              <a:lumOff val="-42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 err="1"/>
            <a:t>bý</a:t>
          </a:r>
          <a:r>
            <a:rPr lang="es-ES" sz="1700" b="1" kern="1200" dirty="0"/>
            <a:t>t </a:t>
          </a:r>
          <a:r>
            <a:rPr lang="es-ES" sz="1700" b="1" kern="1200" dirty="0" err="1"/>
            <a:t>příjemnou</a:t>
          </a:r>
          <a:r>
            <a:rPr lang="es-ES" sz="1700" b="1" kern="1200" dirty="0"/>
            <a:t> </a:t>
          </a:r>
          <a:r>
            <a:rPr lang="es-ES" sz="1700" b="1" kern="1200" dirty="0" err="1"/>
            <a:t>vůní</a:t>
          </a:r>
          <a:r>
            <a:rPr lang="es-ES" sz="1700" b="1" kern="1200" dirty="0"/>
            <a:t> Krista </a:t>
          </a:r>
          <a:r>
            <a:rPr lang="es-ES" sz="1700" b="1" kern="1200" dirty="0" err="1"/>
            <a:t>tím</a:t>
          </a:r>
          <a:r>
            <a:rPr lang="es-ES" sz="1700" b="1" kern="1200" dirty="0"/>
            <a:t>, </a:t>
          </a:r>
          <a:r>
            <a:rPr lang="es-ES" sz="1700" b="1" kern="1200" dirty="0" err="1"/>
            <a:t>že</a:t>
          </a:r>
          <a:r>
            <a:rPr lang="es-ES" sz="1700" b="1" kern="1200" dirty="0"/>
            <a:t> se </a:t>
          </a:r>
          <a:r>
            <a:rPr lang="es-ES" sz="1700" b="1" kern="1200" dirty="0" err="1"/>
            <a:t>bud</a:t>
          </a:r>
          <a:r>
            <a:rPr lang="cs-CZ" sz="1700" b="1" kern="1200" dirty="0"/>
            <a:t>u</a:t>
          </a:r>
          <a:r>
            <a:rPr lang="es-ES" sz="1700" b="1" kern="1200" dirty="0"/>
            <a:t> </a:t>
          </a:r>
          <a:r>
            <a:rPr lang="es-ES" sz="1700" b="1" kern="1200" dirty="0" err="1"/>
            <a:t>dělit</a:t>
          </a:r>
          <a:r>
            <a:rPr lang="es-ES" sz="1700" b="1" kern="1200" dirty="0"/>
            <a:t> o </a:t>
          </a:r>
          <a:r>
            <a:rPr lang="es-ES" sz="1700" b="1" kern="1200" dirty="0" err="1"/>
            <a:t>evangelium</a:t>
          </a:r>
          <a:r>
            <a:rPr lang="es-ES" sz="1700" b="1" kern="1200" dirty="0"/>
            <a:t> s </a:t>
          </a:r>
          <a:r>
            <a:rPr lang="es-ES" sz="1700" b="1" kern="1200" dirty="0" err="1"/>
            <a:t>druhými</a:t>
          </a:r>
          <a:endParaRPr lang="es-ES" sz="1700" b="1" kern="1200" dirty="0"/>
        </a:p>
      </dsp:txBody>
      <dsp:txXfrm>
        <a:off x="1499477" y="1464930"/>
        <a:ext cx="6773596" cy="346339"/>
      </dsp:txXfrm>
    </dsp:sp>
    <dsp:sp modelId="{40784E9C-A39A-4A97-88FB-98B126EC3F41}">
      <dsp:nvSpPr>
        <dsp:cNvPr id="0" name=""/>
        <dsp:cNvSpPr/>
      </dsp:nvSpPr>
      <dsp:spPr>
        <a:xfrm>
          <a:off x="418729" y="1905157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3015659"/>
                <a:satOff val="-12547"/>
                <a:lumOff val="29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015659"/>
                <a:satOff val="-12547"/>
                <a:lumOff val="29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015659"/>
                <a:satOff val="-12547"/>
                <a:lumOff val="29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1905157"/>
        <a:ext cx="938873" cy="417277"/>
      </dsp:txXfrm>
    </dsp:sp>
    <dsp:sp modelId="{6871E287-1C70-4A2A-845B-0A568E1C8D50}">
      <dsp:nvSpPr>
        <dsp:cNvPr id="0" name=""/>
        <dsp:cNvSpPr/>
      </dsp:nvSpPr>
      <dsp:spPr>
        <a:xfrm>
          <a:off x="1353831" y="1968752"/>
          <a:ext cx="7022510" cy="346339"/>
        </a:xfrm>
        <a:prstGeom prst="chevron">
          <a:avLst/>
        </a:prstGeom>
        <a:solidFill>
          <a:schemeClr val="accent4">
            <a:tint val="40000"/>
            <a:hueOff val="3342131"/>
            <a:satOff val="-15768"/>
            <a:lumOff val="-570"/>
          </a:schemeClr>
        </a:solidFill>
        <a:ln w="6350" cap="flat" cmpd="sng" algn="ctr">
          <a:solidFill>
            <a:schemeClr val="accent4">
              <a:tint val="40000"/>
              <a:alpha val="90000"/>
              <a:hueOff val="3342131"/>
              <a:satOff val="-15768"/>
              <a:lumOff val="-57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p</a:t>
          </a:r>
          <a:r>
            <a:rPr lang="it-IT" sz="1700" b="1" kern="1200" dirty="0"/>
            <a:t>ros</a:t>
          </a:r>
          <a:r>
            <a:rPr lang="cs-CZ" sz="1700" b="1" kern="1200" dirty="0"/>
            <a:t>i</a:t>
          </a:r>
          <a:r>
            <a:rPr lang="it-IT" sz="1700" b="1" kern="1200" dirty="0"/>
            <a:t>t Ducha svatého, aby</a:t>
          </a:r>
          <a:r>
            <a:rPr lang="cs-CZ" sz="1700" b="1" kern="1200" dirty="0"/>
            <a:t>ch</a:t>
          </a:r>
          <a:r>
            <a:rPr lang="it-IT" sz="1700" b="1" kern="1200" dirty="0"/>
            <a:t> rostl v milosti a svatosti</a:t>
          </a:r>
          <a:endParaRPr lang="es-ES" sz="1700" b="1" kern="1200" dirty="0"/>
        </a:p>
      </dsp:txBody>
      <dsp:txXfrm>
        <a:off x="1527001" y="1968752"/>
        <a:ext cx="6676171" cy="346339"/>
      </dsp:txXfrm>
    </dsp:sp>
    <dsp:sp modelId="{ED5EA0C6-CA69-4BEB-9D06-64309F61B939}">
      <dsp:nvSpPr>
        <dsp:cNvPr id="0" name=""/>
        <dsp:cNvSpPr/>
      </dsp:nvSpPr>
      <dsp:spPr>
        <a:xfrm>
          <a:off x="418729" y="2380853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3769573"/>
                <a:satOff val="-15683"/>
                <a:lumOff val="36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769573"/>
                <a:satOff val="-15683"/>
                <a:lumOff val="36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769573"/>
                <a:satOff val="-15683"/>
                <a:lumOff val="36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2380853"/>
        <a:ext cx="938873" cy="417277"/>
      </dsp:txXfrm>
    </dsp:sp>
    <dsp:sp modelId="{9D7F9235-4D7F-4DE7-A527-B2A57873CD10}">
      <dsp:nvSpPr>
        <dsp:cNvPr id="0" name=""/>
        <dsp:cNvSpPr/>
      </dsp:nvSpPr>
      <dsp:spPr>
        <a:xfrm>
          <a:off x="1326307" y="2416322"/>
          <a:ext cx="7119935" cy="346339"/>
        </a:xfrm>
        <a:prstGeom prst="chevron">
          <a:avLst/>
        </a:prstGeom>
        <a:solidFill>
          <a:schemeClr val="accent4">
            <a:tint val="40000"/>
            <a:hueOff val="4177664"/>
            <a:satOff val="-19710"/>
            <a:lumOff val="-712"/>
          </a:schemeClr>
        </a:solidFill>
        <a:ln w="6350" cap="flat" cmpd="sng" algn="ctr">
          <a:solidFill>
            <a:schemeClr val="accent4">
              <a:tint val="40000"/>
              <a:alpha val="90000"/>
              <a:hueOff val="4177664"/>
              <a:satOff val="-19710"/>
              <a:lumOff val="-7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m</a:t>
          </a:r>
          <a:r>
            <a:rPr lang="es-ES" sz="1700" b="1" kern="1200" dirty="0" err="1"/>
            <a:t>ít</a:t>
          </a:r>
          <a:r>
            <a:rPr lang="es-ES" sz="1700" b="1" kern="1200" dirty="0"/>
            <a:t> </a:t>
          </a:r>
          <a:r>
            <a:rPr lang="es-ES" sz="1700" b="1" kern="1200" dirty="0" err="1"/>
            <a:t>hluboký</a:t>
          </a:r>
          <a:r>
            <a:rPr lang="es-ES" sz="1700" b="1" kern="1200" dirty="0"/>
            <a:t> </a:t>
          </a:r>
          <a:r>
            <a:rPr lang="es-ES" sz="1700" b="1" kern="1200" dirty="0" err="1"/>
            <a:t>vztah</a:t>
          </a:r>
          <a:r>
            <a:rPr lang="es-ES" sz="1700" b="1" kern="1200" dirty="0"/>
            <a:t> s </a:t>
          </a:r>
          <a:r>
            <a:rPr lang="es-ES" sz="1700" b="1" kern="1200" dirty="0" err="1"/>
            <a:t>Kristem</a:t>
          </a:r>
          <a:endParaRPr lang="es-ES" sz="1700" b="1" kern="1200" dirty="0"/>
        </a:p>
      </dsp:txBody>
      <dsp:txXfrm>
        <a:off x="1499477" y="2416322"/>
        <a:ext cx="6773596" cy="346339"/>
      </dsp:txXfrm>
    </dsp:sp>
    <dsp:sp modelId="{83696CA6-8145-4B3B-853B-0DB9C519EC57}">
      <dsp:nvSpPr>
        <dsp:cNvPr id="0" name=""/>
        <dsp:cNvSpPr/>
      </dsp:nvSpPr>
      <dsp:spPr>
        <a:xfrm>
          <a:off x="418729" y="2856549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4523488"/>
                <a:satOff val="-18820"/>
                <a:lumOff val="44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523488"/>
                <a:satOff val="-18820"/>
                <a:lumOff val="44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523488"/>
                <a:satOff val="-18820"/>
                <a:lumOff val="44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2856549"/>
        <a:ext cx="938873" cy="417277"/>
      </dsp:txXfrm>
    </dsp:sp>
    <dsp:sp modelId="{F461E5BA-D870-4F00-8038-F5695BD38C2A}">
      <dsp:nvSpPr>
        <dsp:cNvPr id="0" name=""/>
        <dsp:cNvSpPr/>
      </dsp:nvSpPr>
      <dsp:spPr>
        <a:xfrm>
          <a:off x="1326307" y="2892018"/>
          <a:ext cx="7119935" cy="346339"/>
        </a:xfrm>
        <a:prstGeom prst="chevron">
          <a:avLst/>
        </a:prstGeom>
        <a:solidFill>
          <a:schemeClr val="accent4">
            <a:tint val="40000"/>
            <a:hueOff val="5013197"/>
            <a:satOff val="-23652"/>
            <a:lumOff val="-854"/>
          </a:schemeClr>
        </a:solidFill>
        <a:ln w="6350" cap="flat" cmpd="sng" algn="ctr">
          <a:solidFill>
            <a:schemeClr val="accent4">
              <a:tint val="40000"/>
              <a:alpha val="90000"/>
              <a:hueOff val="5013197"/>
              <a:satOff val="-23652"/>
              <a:lumOff val="-85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 err="1"/>
            <a:t>ží</a:t>
          </a:r>
          <a:r>
            <a:rPr lang="es-ES" sz="1700" b="1" kern="1200" dirty="0"/>
            <a:t>t </a:t>
          </a:r>
          <a:r>
            <a:rPr lang="es-ES" sz="1700" b="1" kern="1200" dirty="0" err="1"/>
            <a:t>pod</a:t>
          </a:r>
          <a:r>
            <a:rPr lang="es-ES" sz="1700" b="1" kern="1200" dirty="0"/>
            <a:t> </a:t>
          </a:r>
          <a:r>
            <a:rPr lang="es-ES" sz="1700" b="1" kern="1200" dirty="0" err="1"/>
            <a:t>Boží</a:t>
          </a:r>
          <a:r>
            <a:rPr lang="es-ES" sz="1700" b="1" kern="1200" dirty="0"/>
            <a:t> </a:t>
          </a:r>
          <a:r>
            <a:rPr lang="es-ES" sz="1700" b="1" kern="1200" dirty="0" err="1"/>
            <a:t>ochranou</a:t>
          </a:r>
          <a:endParaRPr lang="es-ES" sz="1700" b="1" kern="1200" dirty="0"/>
        </a:p>
      </dsp:txBody>
      <dsp:txXfrm>
        <a:off x="1499477" y="2892018"/>
        <a:ext cx="6773596" cy="346339"/>
      </dsp:txXfrm>
    </dsp:sp>
    <dsp:sp modelId="{2DCDF63E-DE1A-4C37-8B5C-04F233203075}">
      <dsp:nvSpPr>
        <dsp:cNvPr id="0" name=""/>
        <dsp:cNvSpPr/>
      </dsp:nvSpPr>
      <dsp:spPr>
        <a:xfrm>
          <a:off x="418729" y="3332245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5277403"/>
                <a:satOff val="-21957"/>
                <a:lumOff val="51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277403"/>
                <a:satOff val="-21957"/>
                <a:lumOff val="51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277403"/>
                <a:satOff val="-21957"/>
                <a:lumOff val="51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3332245"/>
        <a:ext cx="938873" cy="417277"/>
      </dsp:txXfrm>
    </dsp:sp>
    <dsp:sp modelId="{65D230BF-B823-457D-A4D4-4FB1AA1AD304}">
      <dsp:nvSpPr>
        <dsp:cNvPr id="0" name=""/>
        <dsp:cNvSpPr/>
      </dsp:nvSpPr>
      <dsp:spPr>
        <a:xfrm>
          <a:off x="1326307" y="3367713"/>
          <a:ext cx="7119935" cy="346339"/>
        </a:xfrm>
        <a:prstGeom prst="chevron">
          <a:avLst/>
        </a:prstGeom>
        <a:solidFill>
          <a:schemeClr val="accent4">
            <a:tint val="40000"/>
            <a:hueOff val="5848729"/>
            <a:satOff val="-27593"/>
            <a:lumOff val="-997"/>
          </a:schemeClr>
        </a:solidFill>
        <a:ln w="6350" cap="flat" cmpd="sng" algn="ctr">
          <a:solidFill>
            <a:schemeClr val="accent4">
              <a:tint val="40000"/>
              <a:alpha val="90000"/>
              <a:hueOff val="5848729"/>
              <a:satOff val="-27593"/>
              <a:lumOff val="-99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hledat</a:t>
          </a:r>
          <a:r>
            <a:rPr lang="es-ES" sz="1700" b="1" kern="1200" dirty="0"/>
            <a:t> </a:t>
          </a:r>
          <a:r>
            <a:rPr lang="es-ES" sz="1700" b="1" kern="1200" dirty="0" err="1"/>
            <a:t>povzbuzení</a:t>
          </a:r>
          <a:r>
            <a:rPr lang="es-ES" sz="1700" b="1" kern="1200" dirty="0"/>
            <a:t> a </a:t>
          </a:r>
          <a:r>
            <a:rPr lang="es-ES" sz="1700" b="1" kern="1200" dirty="0" err="1"/>
            <a:t>sílu</a:t>
          </a:r>
          <a:r>
            <a:rPr lang="es-ES" sz="1700" b="1" kern="1200" dirty="0"/>
            <a:t> v </a:t>
          </a:r>
          <a:r>
            <a:rPr lang="es-ES" sz="1700" b="1" kern="1200" dirty="0" err="1"/>
            <a:t>Božích</a:t>
          </a:r>
          <a:r>
            <a:rPr lang="es-ES" sz="1700" b="1" kern="1200" dirty="0"/>
            <a:t> </a:t>
          </a:r>
          <a:r>
            <a:rPr lang="es-ES" sz="1700" b="1" kern="1200" dirty="0" err="1"/>
            <a:t>zaslíbeních</a:t>
          </a:r>
          <a:endParaRPr lang="es-ES" sz="1700" b="1" kern="1200" dirty="0"/>
        </a:p>
      </dsp:txBody>
      <dsp:txXfrm>
        <a:off x="1499477" y="3367713"/>
        <a:ext cx="6773596" cy="346339"/>
      </dsp:txXfrm>
    </dsp:sp>
    <dsp:sp modelId="{811A3BE5-5500-490C-A335-4049BF9BB0C9}">
      <dsp:nvSpPr>
        <dsp:cNvPr id="0" name=""/>
        <dsp:cNvSpPr/>
      </dsp:nvSpPr>
      <dsp:spPr>
        <a:xfrm>
          <a:off x="418729" y="3807941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6031317"/>
                <a:satOff val="-25094"/>
                <a:lumOff val="59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031317"/>
                <a:satOff val="-25094"/>
                <a:lumOff val="59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031317"/>
                <a:satOff val="-25094"/>
                <a:lumOff val="59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3807941"/>
        <a:ext cx="938873" cy="417277"/>
      </dsp:txXfrm>
    </dsp:sp>
    <dsp:sp modelId="{87CF1F81-BA15-4D39-BD3E-9F8EE8B3F7C5}">
      <dsp:nvSpPr>
        <dsp:cNvPr id="0" name=""/>
        <dsp:cNvSpPr/>
      </dsp:nvSpPr>
      <dsp:spPr>
        <a:xfrm>
          <a:off x="1326307" y="3843409"/>
          <a:ext cx="7119935" cy="346339"/>
        </a:xfrm>
        <a:prstGeom prst="chevron">
          <a:avLst/>
        </a:prstGeom>
        <a:solidFill>
          <a:schemeClr val="accent4">
            <a:tint val="40000"/>
            <a:hueOff val="6684262"/>
            <a:satOff val="-31535"/>
            <a:lumOff val="-1139"/>
          </a:schemeClr>
        </a:solidFill>
        <a:ln w="6350" cap="flat" cmpd="sng" algn="ctr">
          <a:solidFill>
            <a:schemeClr val="accent4">
              <a:tint val="40000"/>
              <a:alpha val="90000"/>
              <a:hueOff val="6684262"/>
              <a:satOff val="-31535"/>
              <a:lumOff val="-113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d</a:t>
          </a:r>
          <a:r>
            <a:rPr lang="es-ES" sz="1700" b="1" kern="1200" dirty="0" err="1"/>
            <a:t>áv</a:t>
          </a:r>
          <a:r>
            <a:rPr lang="cs-CZ" sz="1700" b="1" kern="1200" dirty="0" err="1"/>
            <a:t>at</a:t>
          </a:r>
          <a:r>
            <a:rPr lang="es-ES" sz="1700" b="1" kern="1200" dirty="0"/>
            <a:t> </a:t>
          </a:r>
          <a:r>
            <a:rPr lang="es-ES" sz="1700" b="1" kern="1200" dirty="0" err="1"/>
            <a:t>své</a:t>
          </a:r>
          <a:r>
            <a:rPr lang="es-ES" sz="1700" b="1" kern="1200" dirty="0"/>
            <a:t> </a:t>
          </a:r>
          <a:r>
            <a:rPr lang="es-ES" sz="1700" b="1" kern="1200" dirty="0" err="1"/>
            <a:t>dary</a:t>
          </a:r>
          <a:r>
            <a:rPr lang="es-ES" sz="1700" b="1" kern="1200" dirty="0"/>
            <a:t> do</a:t>
          </a:r>
          <a:r>
            <a:rPr lang="cs-CZ" sz="1700" b="1" kern="1200" dirty="0"/>
            <a:t> Božích</a:t>
          </a:r>
          <a:r>
            <a:rPr lang="es-ES" sz="1700" b="1" kern="1200" dirty="0"/>
            <a:t> </a:t>
          </a:r>
          <a:r>
            <a:rPr lang="es-ES" sz="1700" b="1" kern="1200" dirty="0" err="1"/>
            <a:t>služeb</a:t>
          </a:r>
          <a:endParaRPr lang="es-ES" sz="1700" b="1" kern="1200" dirty="0"/>
        </a:p>
      </dsp:txBody>
      <dsp:txXfrm>
        <a:off x="1499477" y="3843409"/>
        <a:ext cx="6773596" cy="346339"/>
      </dsp:txXfrm>
    </dsp:sp>
    <dsp:sp modelId="{0C0E9763-EA78-47A4-9895-5A86F8CC9D96}">
      <dsp:nvSpPr>
        <dsp:cNvPr id="0" name=""/>
        <dsp:cNvSpPr/>
      </dsp:nvSpPr>
      <dsp:spPr>
        <a:xfrm>
          <a:off x="418729" y="4283637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6785232"/>
                <a:satOff val="-28230"/>
                <a:lumOff val="66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785232"/>
                <a:satOff val="-28230"/>
                <a:lumOff val="66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785232"/>
                <a:satOff val="-28230"/>
                <a:lumOff val="66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4283637"/>
        <a:ext cx="938873" cy="417277"/>
      </dsp:txXfrm>
    </dsp:sp>
    <dsp:sp modelId="{81EDFDFB-59A1-46D6-952A-D868E56820E0}">
      <dsp:nvSpPr>
        <dsp:cNvPr id="0" name=""/>
        <dsp:cNvSpPr/>
      </dsp:nvSpPr>
      <dsp:spPr>
        <a:xfrm>
          <a:off x="1326307" y="4319105"/>
          <a:ext cx="7119935" cy="346339"/>
        </a:xfrm>
        <a:prstGeom prst="chevron">
          <a:avLst/>
        </a:prstGeom>
        <a:solidFill>
          <a:schemeClr val="accent4">
            <a:tint val="40000"/>
            <a:hueOff val="7519795"/>
            <a:satOff val="-35477"/>
            <a:lumOff val="-1281"/>
          </a:schemeClr>
        </a:solidFill>
        <a:ln w="6350" cap="flat" cmpd="sng" algn="ctr">
          <a:solidFill>
            <a:schemeClr val="accent4">
              <a:tint val="40000"/>
              <a:alpha val="90000"/>
              <a:hueOff val="7519795"/>
              <a:satOff val="-35477"/>
              <a:lumOff val="-128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d</a:t>
          </a:r>
          <a:r>
            <a:rPr lang="es-ES" sz="1700" b="1" kern="1200" dirty="0" err="1"/>
            <a:t>ůstojně</a:t>
          </a:r>
          <a:r>
            <a:rPr lang="es-ES" sz="1700" b="1" kern="1200" dirty="0"/>
            <a:t> </a:t>
          </a:r>
          <a:r>
            <a:rPr lang="cs-CZ" sz="1700" b="1" kern="1200" dirty="0"/>
            <a:t>všem představovat</a:t>
          </a:r>
          <a:r>
            <a:rPr lang="es-ES" sz="1700" b="1" kern="1200" dirty="0"/>
            <a:t> </a:t>
          </a:r>
          <a:r>
            <a:rPr lang="es-ES" sz="1700" b="1" kern="1200" dirty="0" err="1"/>
            <a:t>Boha</a:t>
          </a:r>
          <a:endParaRPr lang="es-ES" sz="1700" b="1" kern="1200" dirty="0"/>
        </a:p>
      </dsp:txBody>
      <dsp:txXfrm>
        <a:off x="1499477" y="4319105"/>
        <a:ext cx="6773596" cy="346339"/>
      </dsp:txXfrm>
    </dsp:sp>
    <dsp:sp modelId="{9E796D78-6D07-4D69-A665-67AC26BE23F9}">
      <dsp:nvSpPr>
        <dsp:cNvPr id="0" name=""/>
        <dsp:cNvSpPr/>
      </dsp:nvSpPr>
      <dsp:spPr>
        <a:xfrm>
          <a:off x="418729" y="4759332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7539147"/>
                <a:satOff val="-31367"/>
                <a:lumOff val="73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539147"/>
                <a:satOff val="-31367"/>
                <a:lumOff val="73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539147"/>
                <a:satOff val="-31367"/>
                <a:lumOff val="73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4759332"/>
        <a:ext cx="938873" cy="417277"/>
      </dsp:txXfrm>
    </dsp:sp>
    <dsp:sp modelId="{F274900E-F118-40BC-B4EC-9E4283055743}">
      <dsp:nvSpPr>
        <dsp:cNvPr id="0" name=""/>
        <dsp:cNvSpPr/>
      </dsp:nvSpPr>
      <dsp:spPr>
        <a:xfrm>
          <a:off x="1326307" y="4794801"/>
          <a:ext cx="7119935" cy="346339"/>
        </a:xfrm>
        <a:prstGeom prst="chevron">
          <a:avLst/>
        </a:prstGeom>
        <a:solidFill>
          <a:schemeClr val="accent4">
            <a:tint val="40000"/>
            <a:hueOff val="8355328"/>
            <a:satOff val="-39419"/>
            <a:lumOff val="-1424"/>
          </a:schemeClr>
        </a:solidFill>
        <a:ln w="6350" cap="flat" cmpd="sng" algn="ctr">
          <a:solidFill>
            <a:schemeClr val="accent4">
              <a:tint val="40000"/>
              <a:alpha val="90000"/>
              <a:hueOff val="8355328"/>
              <a:satOff val="-39419"/>
              <a:lumOff val="-142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stále více se svým charakterem p</a:t>
          </a:r>
          <a:r>
            <a:rPr lang="es-ES" sz="1700" b="1" kern="1200" dirty="0" err="1"/>
            <a:t>odob</a:t>
          </a:r>
          <a:r>
            <a:rPr lang="cs-CZ" sz="1700" b="1" kern="1200" dirty="0" err="1"/>
            <a:t>at</a:t>
          </a:r>
          <a:r>
            <a:rPr lang="es-ES" sz="1700" b="1" kern="1200" dirty="0"/>
            <a:t> </a:t>
          </a:r>
          <a:r>
            <a:rPr lang="es-ES" sz="1700" b="1" kern="1200" dirty="0" err="1"/>
            <a:t>Ježíši</a:t>
          </a:r>
          <a:endParaRPr lang="es-ES" sz="1700" b="1" kern="1200" dirty="0"/>
        </a:p>
      </dsp:txBody>
      <dsp:txXfrm>
        <a:off x="1499477" y="4794801"/>
        <a:ext cx="6773596" cy="346339"/>
      </dsp:txXfrm>
    </dsp:sp>
    <dsp:sp modelId="{15EC1D39-7DBB-461E-86ED-F90DA132F401}">
      <dsp:nvSpPr>
        <dsp:cNvPr id="0" name=""/>
        <dsp:cNvSpPr/>
      </dsp:nvSpPr>
      <dsp:spPr>
        <a:xfrm>
          <a:off x="418729" y="5235028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8293061"/>
                <a:satOff val="-34504"/>
                <a:lumOff val="81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293061"/>
                <a:satOff val="-34504"/>
                <a:lumOff val="81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293061"/>
                <a:satOff val="-34504"/>
                <a:lumOff val="81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5235028"/>
        <a:ext cx="938873" cy="417277"/>
      </dsp:txXfrm>
    </dsp:sp>
    <dsp:sp modelId="{4D2C595F-D662-4F5A-8D50-EC2031820BB5}">
      <dsp:nvSpPr>
        <dsp:cNvPr id="0" name=""/>
        <dsp:cNvSpPr/>
      </dsp:nvSpPr>
      <dsp:spPr>
        <a:xfrm>
          <a:off x="1326307" y="5270497"/>
          <a:ext cx="7119935" cy="346339"/>
        </a:xfrm>
        <a:prstGeom prst="chevron">
          <a:avLst/>
        </a:prstGeom>
        <a:solidFill>
          <a:schemeClr val="accent4">
            <a:tint val="40000"/>
            <a:hueOff val="9190860"/>
            <a:satOff val="-43361"/>
            <a:lumOff val="-1566"/>
          </a:schemeClr>
        </a:solidFill>
        <a:ln w="6350" cap="flat" cmpd="sng" algn="ctr">
          <a:solidFill>
            <a:schemeClr val="accent4">
              <a:tint val="40000"/>
              <a:alpha val="90000"/>
              <a:hueOff val="9190860"/>
              <a:satOff val="-43361"/>
              <a:lumOff val="-156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v</a:t>
          </a:r>
          <a:r>
            <a:rPr lang="pt-BR" sz="1700" b="1" kern="1200" dirty="0" err="1"/>
            <a:t>ždy</a:t>
          </a:r>
          <a:r>
            <a:rPr lang="pt-BR" sz="1700" b="1" kern="1200" dirty="0"/>
            <a:t> </a:t>
          </a:r>
          <a:r>
            <a:rPr lang="pt-BR" sz="1700" b="1" kern="1200" dirty="0" err="1"/>
            <a:t>mluv</a:t>
          </a:r>
          <a:r>
            <a:rPr lang="cs-CZ" sz="1700" b="1" kern="1200" dirty="0"/>
            <a:t>i</a:t>
          </a:r>
          <a:r>
            <a:rPr lang="pt-BR" sz="1700" b="1" kern="1200" dirty="0"/>
            <a:t>t s </a:t>
          </a:r>
          <a:r>
            <a:rPr lang="pt-BR" sz="1700" b="1" kern="1200" dirty="0" err="1"/>
            <a:t>láskou</a:t>
          </a:r>
          <a:r>
            <a:rPr lang="pt-BR" sz="1700" b="1" kern="1200" dirty="0"/>
            <a:t> a </a:t>
          </a:r>
          <a:r>
            <a:rPr lang="pt-BR" sz="1700" b="1" kern="1200" dirty="0" err="1"/>
            <a:t>milostí</a:t>
          </a:r>
          <a:endParaRPr lang="es-ES" sz="1700" b="1" kern="1200" dirty="0"/>
        </a:p>
      </dsp:txBody>
      <dsp:txXfrm>
        <a:off x="1499477" y="5270497"/>
        <a:ext cx="6773596" cy="346339"/>
      </dsp:txXfrm>
    </dsp:sp>
    <dsp:sp modelId="{2CFE6C0B-E729-4E9C-8521-12A30219737F}">
      <dsp:nvSpPr>
        <dsp:cNvPr id="0" name=""/>
        <dsp:cNvSpPr/>
      </dsp:nvSpPr>
      <dsp:spPr>
        <a:xfrm>
          <a:off x="418729" y="5710724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9046976"/>
                <a:satOff val="-37640"/>
                <a:lumOff val="88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046976"/>
                <a:satOff val="-37640"/>
                <a:lumOff val="88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046976"/>
                <a:satOff val="-37640"/>
                <a:lumOff val="88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5710724"/>
        <a:ext cx="938873" cy="417277"/>
      </dsp:txXfrm>
    </dsp:sp>
    <dsp:sp modelId="{6E684F52-7D80-45F2-B2C9-6C1323FFD691}">
      <dsp:nvSpPr>
        <dsp:cNvPr id="0" name=""/>
        <dsp:cNvSpPr/>
      </dsp:nvSpPr>
      <dsp:spPr>
        <a:xfrm>
          <a:off x="1326307" y="5746193"/>
          <a:ext cx="7119935" cy="346339"/>
        </a:xfrm>
        <a:prstGeom prst="chevron">
          <a:avLst/>
        </a:prstGeom>
        <a:solidFill>
          <a:schemeClr val="accent4">
            <a:tint val="40000"/>
            <a:hueOff val="10026393"/>
            <a:satOff val="-47303"/>
            <a:lumOff val="-1709"/>
          </a:schemeClr>
        </a:solidFill>
        <a:ln w="6350" cap="flat" cmpd="sng" algn="ctr">
          <a:solidFill>
            <a:schemeClr val="accent4">
              <a:tint val="40000"/>
              <a:alpha val="90000"/>
              <a:hueOff val="10026393"/>
              <a:satOff val="-47303"/>
              <a:lumOff val="-170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v</a:t>
          </a:r>
          <a:r>
            <a:rPr lang="es-ES" sz="1700" b="1" kern="1200" dirty="0" err="1"/>
            <a:t>zít</a:t>
          </a:r>
          <a:r>
            <a:rPr lang="es-ES" sz="1700" b="1" kern="1200" dirty="0"/>
            <a:t> </a:t>
          </a:r>
          <a:r>
            <a:rPr lang="es-ES" sz="1700" b="1" kern="1200" dirty="0" err="1"/>
            <a:t>na</a:t>
          </a:r>
          <a:r>
            <a:rPr lang="es-ES" sz="1700" b="1" kern="1200" dirty="0"/>
            <a:t> sebe </a:t>
          </a:r>
          <a:r>
            <a:rPr lang="es-ES" sz="1700" b="1" kern="1200" dirty="0" err="1"/>
            <a:t>celou</a:t>
          </a:r>
          <a:r>
            <a:rPr lang="es-ES" sz="1700" b="1" kern="1200" dirty="0"/>
            <a:t> </a:t>
          </a:r>
          <a:r>
            <a:rPr lang="es-ES" sz="1700" b="1" kern="1200" dirty="0" err="1"/>
            <a:t>Boží</a:t>
          </a:r>
          <a:r>
            <a:rPr lang="es-ES" sz="1700" b="1" kern="1200" dirty="0"/>
            <a:t> </a:t>
          </a:r>
          <a:r>
            <a:rPr lang="es-ES" sz="1700" b="1" kern="1200" dirty="0" err="1"/>
            <a:t>zbroj</a:t>
          </a:r>
          <a:r>
            <a:rPr lang="es-ES" sz="1700" b="1" kern="1200" dirty="0"/>
            <a:t>, </a:t>
          </a:r>
          <a:r>
            <a:rPr lang="es-ES" sz="1700" b="1" kern="1200" dirty="0" err="1"/>
            <a:t>abych</a:t>
          </a:r>
          <a:r>
            <a:rPr lang="es-ES" sz="1700" b="1" kern="1200" dirty="0"/>
            <a:t> </a:t>
          </a:r>
          <a:r>
            <a:rPr lang="es-ES" sz="1700" b="1" kern="1200" dirty="0" err="1"/>
            <a:t>odolával</a:t>
          </a:r>
          <a:r>
            <a:rPr lang="es-ES" sz="1700" b="1" kern="1200" dirty="0"/>
            <a:t> </a:t>
          </a:r>
          <a:r>
            <a:rPr lang="es-ES" sz="1700" b="1" kern="1200" dirty="0" err="1"/>
            <a:t>zlu</a:t>
          </a:r>
          <a:endParaRPr lang="es-ES" sz="1700" b="1" kern="1200" dirty="0"/>
        </a:p>
      </dsp:txBody>
      <dsp:txXfrm>
        <a:off x="1499477" y="5746193"/>
        <a:ext cx="6773596" cy="346339"/>
      </dsp:txXfrm>
    </dsp:sp>
    <dsp:sp modelId="{22D21DF9-F7DF-405A-A867-1000521FFE44}">
      <dsp:nvSpPr>
        <dsp:cNvPr id="0" name=""/>
        <dsp:cNvSpPr/>
      </dsp:nvSpPr>
      <dsp:spPr>
        <a:xfrm>
          <a:off x="418729" y="6186420"/>
          <a:ext cx="1043192" cy="417277"/>
        </a:xfrm>
        <a:prstGeom prst="homePlate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700" kern="1200" dirty="0"/>
        </a:p>
      </dsp:txBody>
      <dsp:txXfrm>
        <a:off x="418729" y="6186420"/>
        <a:ext cx="938873" cy="417277"/>
      </dsp:txXfrm>
    </dsp:sp>
    <dsp:sp modelId="{23F9B1A3-8ECC-498B-991A-378E60BF7816}">
      <dsp:nvSpPr>
        <dsp:cNvPr id="0" name=""/>
        <dsp:cNvSpPr/>
      </dsp:nvSpPr>
      <dsp:spPr>
        <a:xfrm>
          <a:off x="1326307" y="6221888"/>
          <a:ext cx="7119935" cy="346339"/>
        </a:xfrm>
        <a:prstGeom prst="chevron">
          <a:avLst/>
        </a:prstGeom>
        <a:solidFill>
          <a:schemeClr val="accent4">
            <a:tint val="40000"/>
            <a:hueOff val="10861925"/>
            <a:satOff val="-51245"/>
            <a:lumOff val="-1851"/>
          </a:schemeClr>
        </a:solidFill>
        <a:ln w="635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0795" rIns="0" bIns="1079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děkovat</a:t>
          </a:r>
          <a:r>
            <a:rPr lang="es-ES" sz="1700" b="1" kern="1200" dirty="0"/>
            <a:t> </a:t>
          </a:r>
          <a:r>
            <a:rPr lang="es-ES" sz="1700" b="1" kern="1200" dirty="0" err="1"/>
            <a:t>Bohu</a:t>
          </a:r>
          <a:r>
            <a:rPr lang="cs-CZ" sz="1700" b="1" kern="1200" dirty="0"/>
            <a:t> za to</a:t>
          </a:r>
          <a:r>
            <a:rPr lang="es-ES" sz="1700" b="1" kern="1200" dirty="0"/>
            <a:t>, </a:t>
          </a:r>
          <a:r>
            <a:rPr lang="es-ES" sz="1700" b="1" kern="1200" dirty="0" err="1"/>
            <a:t>že</a:t>
          </a:r>
          <a:r>
            <a:rPr lang="es-ES" sz="1700" b="1" kern="1200" dirty="0"/>
            <a:t> </a:t>
          </a:r>
          <a:r>
            <a:rPr lang="es-ES" sz="1700" b="1" kern="1200" dirty="0" err="1"/>
            <a:t>poslal</a:t>
          </a:r>
          <a:r>
            <a:rPr lang="es-ES" sz="1700" b="1" kern="1200" dirty="0"/>
            <a:t> </a:t>
          </a:r>
          <a:r>
            <a:rPr lang="es-ES" sz="1700" b="1" kern="1200" dirty="0" err="1"/>
            <a:t>svého</a:t>
          </a:r>
          <a:r>
            <a:rPr lang="es-ES" sz="1700" b="1" kern="1200" dirty="0"/>
            <a:t> </a:t>
          </a:r>
          <a:r>
            <a:rPr lang="es-ES" sz="1700" b="1" kern="1200" dirty="0" err="1"/>
            <a:t>Syna</a:t>
          </a:r>
          <a:r>
            <a:rPr lang="es-ES" sz="1700" b="1" kern="1200" dirty="0"/>
            <a:t>, </a:t>
          </a:r>
          <a:r>
            <a:rPr lang="es-ES" sz="1700" b="1" kern="1200" dirty="0" err="1"/>
            <a:t>aby</a:t>
          </a:r>
          <a:r>
            <a:rPr lang="es-ES" sz="1700" b="1" kern="1200" dirty="0"/>
            <a:t> </a:t>
          </a:r>
          <a:r>
            <a:rPr lang="es-ES" sz="1700" b="1" kern="1200" dirty="0" err="1"/>
            <a:t>nás</a:t>
          </a:r>
          <a:r>
            <a:rPr lang="es-ES" sz="1700" b="1" kern="1200" dirty="0"/>
            <a:t> </a:t>
          </a:r>
          <a:r>
            <a:rPr lang="es-ES" sz="1700" b="1" kern="1200" dirty="0" err="1"/>
            <a:t>vysvobodil</a:t>
          </a:r>
          <a:r>
            <a:rPr lang="es-ES" sz="1700" b="1" kern="1200" dirty="0"/>
            <a:t> z </a:t>
          </a:r>
          <a:r>
            <a:rPr lang="es-ES" sz="1700" b="1" kern="1200" dirty="0" err="1"/>
            <a:t>hříchu</a:t>
          </a:r>
          <a:endParaRPr lang="es-ES" sz="1700" b="1" kern="1200" dirty="0"/>
        </a:p>
      </dsp:txBody>
      <dsp:txXfrm>
        <a:off x="1499477" y="6221888"/>
        <a:ext cx="6773596" cy="346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21541-E3C7-443A-8195-CA094C9CC0C5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A946E-1AB5-4489-94FE-440B0144CCD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975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A946E-1AB5-4489-94FE-440B0144CCD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736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A946E-1AB5-4489-94FE-440B0144CCD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3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2A946E-1AB5-4489-94FE-440B0144CCD5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69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6A6ACB-0ABF-FB43-94E4-0F8E239C6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C4A4BF-B38F-77A9-D98B-3B175F5DA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8CCDC2-8F09-8EDB-4361-78A0CF76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6A74C5-AD4F-1E57-B559-02F6D14A2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1EA5CA-D94E-F82A-6F4A-0F55567A8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887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0C8FA-9347-8FCC-E6B0-B929440AB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006964-D6B5-A57E-3DCD-8F3274C62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29C55D-C73C-09F3-E120-9BEE95D73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264236-55BE-C9D9-96C6-CB6DA47A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B4BB0-3992-421C-FDC8-27152601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7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669CF03-FF93-7664-D901-75F78F8CC2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B95F82A-FC3B-92FF-6B8B-60DDB280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A5E1C1-E5D1-F876-6F58-6F0FC6DC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748DF2-12D2-95A0-1294-642F7C878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D0270-142E-7ACC-2D4B-1AC441BD6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54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D6951-15B9-380D-6AB7-AFF7A94CC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CDCE60-93F7-CF70-4964-643D57070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916C74-72C8-E2EF-91A6-6FDAE07AD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E91265-ABBE-3703-EE4F-478C464E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0D0F4A-A7FA-4711-2D5E-06D1F11DF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29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5E828-13AE-B882-1B47-AE786759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D173CA-7F42-C870-0818-4AE1BCC6E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0CDFA9-9C31-C78D-DC18-D6BE30B2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8C0B64-402C-9B63-C0DE-300A8DD3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7DDCA1-EAE7-F624-872E-4F4F8530E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0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C7F6E4-D683-E0A5-6656-F7B2ECD3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0001FA-A4B9-FDAB-016A-B4E2633CC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3429EF-C906-8D32-AAD4-4E959D55C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E05023-DAC4-F9F3-00A3-1AEC55CA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C23BB1E-8C56-77A5-B88F-E49F1275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1A5263-F28E-2664-3052-8DC30EB3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873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77EC80-756D-5283-9703-6E822BEE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E86AA8-1125-B5FD-D88F-5E0F11770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998762-2BB4-13CA-9716-98E381F26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CA25D27-5590-0044-8A31-315A69738A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F4DF4D-D469-A13B-9086-2FFD83A7D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80B197-3678-461A-A66B-C47A81E89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043A1B-2B34-1714-65AC-9897C4ED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8B2CECD-3B3A-222B-05F6-B3EDDBB6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24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1295B1-113D-0F1E-CA95-7B38D4F1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073F761-2F37-8394-04D3-F62B91B8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27C9DE-2B13-8798-3E89-6865BC62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CD1F22-F945-AF77-ADB1-BDA2B3D86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5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604810-F4F0-7F51-FD74-D0597E477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03CB2D0-12C8-180C-F909-494EBB88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D057ED6-5AE0-2D71-71E5-AA998EF32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5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F7C3E1-68A1-D8BB-A457-1CEDED1DC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3FCEBE-4C95-89C0-579A-D519913C2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BB18EB-8F41-72B8-838D-A0AF0769A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8D6983-FB98-2CC0-9FD0-F17FC60D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D3041D-E16F-C0F6-CBAF-853310D92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A894D3-7020-CE20-B8F7-B8F01E90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24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A84A6-CC27-B1B2-0BC2-4AFCED86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47ABA8-940D-E37C-DC97-A97A1A106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54598B-DE2B-DE72-3717-B1919E0EC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42553C-63A1-C46C-AD41-BA660378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97CE7F-F916-DB75-5234-B88A5F7C8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88C67CA-AAB6-B30D-7D4E-7333D42D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67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E810F74-EB33-FE85-11DC-49CC7E29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7E8A0C-38FF-5EE8-69CF-EDA889796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677202-0F7D-9A38-D25A-2ACC6A1E3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23EC0-141B-4CA2-A5E7-685DA63617C0}" type="datetimeFigureOut">
              <a:rPr lang="es-ES" smtClean="0"/>
              <a:t>21/05/2023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0B9EA-D422-B68A-E758-426FF68A4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50DF0C-7BEC-8A5E-EA36-D805B20B3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5349-B247-4CE8-8BD3-127D400C3C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5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g"/><Relationship Id="rId7" Type="http://schemas.openxmlformats.org/officeDocument/2006/relationships/image" Target="../media/image57.sv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22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E20C2BB-3398-9BAE-5D13-068664F84606}"/>
              </a:ext>
            </a:extLst>
          </p:cNvPr>
          <p:cNvSpPr txBox="1"/>
          <p:nvPr/>
        </p:nvSpPr>
        <p:spPr>
          <a:xfrm>
            <a:off x="344810" y="1210688"/>
            <a:ext cx="5856074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Eukalyptové</a:t>
            </a:r>
            <a:r>
              <a:rPr lang="es-ES" b="1" dirty="0"/>
              <a:t> </a:t>
            </a:r>
            <a:r>
              <a:rPr lang="es-ES" b="1" dirty="0" err="1"/>
              <a:t>stromy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pyrofytické</a:t>
            </a:r>
            <a:r>
              <a:rPr lang="es-ES" b="1" dirty="0"/>
              <a:t> </a:t>
            </a:r>
            <a:r>
              <a:rPr lang="es-ES" b="1" dirty="0" err="1"/>
              <a:t>trvalé</a:t>
            </a:r>
            <a:r>
              <a:rPr lang="es-ES" b="1" dirty="0"/>
              <a:t> </a:t>
            </a:r>
            <a:r>
              <a:rPr lang="es-ES" b="1" dirty="0" err="1"/>
              <a:t>léčivé</a:t>
            </a:r>
            <a:r>
              <a:rPr lang="es-ES" b="1" dirty="0"/>
              <a:t> </a:t>
            </a:r>
            <a:r>
              <a:rPr lang="es-ES" b="1" dirty="0" err="1"/>
              <a:t>rostliny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a </a:t>
            </a:r>
            <a:r>
              <a:rPr lang="es-ES" b="1" dirty="0" err="1"/>
              <a:t>rostliny</a:t>
            </a:r>
            <a:r>
              <a:rPr lang="es-ES" b="1" dirty="0"/>
              <a:t> </a:t>
            </a:r>
            <a:r>
              <a:rPr lang="es-ES" b="1" dirty="0" err="1"/>
              <a:t>přímého</a:t>
            </a:r>
            <a:r>
              <a:rPr lang="es-ES" b="1" dirty="0"/>
              <a:t> </a:t>
            </a:r>
            <a:r>
              <a:rPr lang="es-ES" b="1" dirty="0" err="1"/>
              <a:t>ložiska</a:t>
            </a:r>
            <a:r>
              <a:rPr lang="es-ES" b="1" dirty="0"/>
              <a:t>.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dosáhnout</a:t>
            </a:r>
            <a:r>
              <a:rPr lang="es-ES" b="1" dirty="0"/>
              <a:t> </a:t>
            </a:r>
            <a:r>
              <a:rPr lang="es-ES" b="1" dirty="0" err="1"/>
              <a:t>výšky</a:t>
            </a:r>
            <a:r>
              <a:rPr lang="es-ES" b="1" dirty="0"/>
              <a:t> </a:t>
            </a:r>
            <a:r>
              <a:rPr lang="cs-CZ" b="1" dirty="0"/>
              <a:t>přes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60 m, i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hovoří</a:t>
            </a:r>
            <a:r>
              <a:rPr lang="es-ES" b="1" dirty="0"/>
              <a:t> o </a:t>
            </a:r>
            <a:r>
              <a:rPr lang="es-ES" b="1" dirty="0" err="1"/>
              <a:t>již</a:t>
            </a:r>
            <a:r>
              <a:rPr lang="es-ES" b="1" dirty="0"/>
              <a:t> </a:t>
            </a:r>
            <a:r>
              <a:rPr lang="es-ES" b="1" dirty="0" err="1"/>
              <a:t>zmizelých</a:t>
            </a:r>
            <a:r>
              <a:rPr lang="es-ES" b="1" dirty="0"/>
              <a:t> </a:t>
            </a:r>
            <a:r>
              <a:rPr lang="es-ES" b="1" dirty="0" err="1"/>
              <a:t>exemplářích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dosáhly</a:t>
            </a:r>
            <a:r>
              <a:rPr lang="es-ES" b="1" dirty="0"/>
              <a:t> 150 m.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hlavní</a:t>
            </a:r>
            <a:r>
              <a:rPr lang="es-ES" b="1" dirty="0"/>
              <a:t> </a:t>
            </a:r>
            <a:r>
              <a:rPr lang="es-ES" b="1" dirty="0" err="1"/>
              <a:t>použití</a:t>
            </a:r>
            <a:r>
              <a:rPr lang="es-ES" b="1" dirty="0"/>
              <a:t> je v </a:t>
            </a:r>
            <a:r>
              <a:rPr lang="es-ES" b="1" dirty="0" err="1"/>
              <a:t>monokulturních</a:t>
            </a:r>
            <a:r>
              <a:rPr lang="es-ES" b="1" dirty="0"/>
              <a:t> </a:t>
            </a:r>
            <a:r>
              <a:rPr lang="es-ES" b="1" dirty="0" err="1"/>
              <a:t>plantážích</a:t>
            </a:r>
            <a:r>
              <a:rPr lang="es-ES" b="1" dirty="0"/>
              <a:t> </a:t>
            </a:r>
            <a:r>
              <a:rPr lang="es-ES" b="1" dirty="0" err="1"/>
              <a:t>stromů</a:t>
            </a:r>
            <a:r>
              <a:rPr lang="es-ES" b="1" dirty="0"/>
              <a:t> pro </a:t>
            </a:r>
            <a:r>
              <a:rPr lang="es-ES" b="1" dirty="0" err="1"/>
              <a:t>výrobu</a:t>
            </a:r>
            <a:r>
              <a:rPr lang="es-ES" b="1" dirty="0"/>
              <a:t> </a:t>
            </a:r>
            <a:r>
              <a:rPr lang="es-ES" b="1" dirty="0" err="1"/>
              <a:t>celulózové</a:t>
            </a:r>
            <a:r>
              <a:rPr lang="es-ES" b="1" dirty="0"/>
              <a:t> </a:t>
            </a:r>
            <a:r>
              <a:rPr lang="es-ES" b="1" dirty="0" err="1"/>
              <a:t>buničiny</a:t>
            </a:r>
            <a:r>
              <a:rPr lang="es-ES" b="1" dirty="0"/>
              <a:t> pro </a:t>
            </a:r>
            <a:r>
              <a:rPr lang="es-ES" b="1" dirty="0" err="1"/>
              <a:t>papírenský</a:t>
            </a:r>
            <a:r>
              <a:rPr lang="es-ES" b="1" dirty="0"/>
              <a:t> </a:t>
            </a:r>
            <a:r>
              <a:rPr lang="es-ES" b="1" dirty="0" err="1"/>
              <a:t>průmysl</a:t>
            </a:r>
            <a:r>
              <a:rPr lang="es-ES" b="1" dirty="0"/>
              <a:t>. </a:t>
            </a:r>
            <a:r>
              <a:rPr lang="cs-CZ" b="1" dirty="0"/>
              <a:t>     </a:t>
            </a:r>
            <a:r>
              <a:rPr lang="es-ES" b="1" dirty="0"/>
              <a:t>V </a:t>
            </a:r>
            <a:r>
              <a:rPr lang="es-ES" b="1" dirty="0" err="1"/>
              <a:t>závislosti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typu</a:t>
            </a:r>
            <a:r>
              <a:rPr lang="es-ES" b="1" dirty="0"/>
              <a:t> </a:t>
            </a:r>
            <a:r>
              <a:rPr lang="es-ES" b="1" dirty="0" err="1"/>
              <a:t>buničiny</a:t>
            </a:r>
            <a:r>
              <a:rPr lang="es-ES" b="1" dirty="0"/>
              <a:t> se </a:t>
            </a:r>
            <a:r>
              <a:rPr lang="es-ES" b="1" dirty="0" err="1"/>
              <a:t>používá</a:t>
            </a:r>
            <a:r>
              <a:rPr lang="es-ES" b="1" dirty="0"/>
              <a:t> mimo jiné k </a:t>
            </a:r>
            <a:r>
              <a:rPr lang="es-ES" b="1" dirty="0" err="1"/>
              <a:t>výrobě</a:t>
            </a:r>
            <a:r>
              <a:rPr lang="es-ES" b="1" dirty="0"/>
              <a:t> </a:t>
            </a:r>
            <a:r>
              <a:rPr lang="es-ES" b="1" dirty="0" err="1"/>
              <a:t>obalových</a:t>
            </a:r>
            <a:r>
              <a:rPr lang="es-ES" b="1" dirty="0"/>
              <a:t> </a:t>
            </a:r>
            <a:r>
              <a:rPr lang="es-ES" b="1" dirty="0" err="1"/>
              <a:t>krabic</a:t>
            </a:r>
            <a:r>
              <a:rPr lang="es-ES" b="1" dirty="0"/>
              <a:t> a </a:t>
            </a:r>
            <a:r>
              <a:rPr lang="es-ES" b="1" dirty="0" err="1"/>
              <a:t>kartonů</a:t>
            </a:r>
            <a:r>
              <a:rPr lang="es-ES" b="1" dirty="0"/>
              <a:t>, </a:t>
            </a:r>
            <a:r>
              <a:rPr lang="es-ES" b="1" dirty="0" err="1"/>
              <a:t>novinového</a:t>
            </a:r>
            <a:r>
              <a:rPr lang="es-ES" b="1" dirty="0"/>
              <a:t> </a:t>
            </a:r>
            <a:r>
              <a:rPr lang="es-ES" b="1" dirty="0" err="1"/>
              <a:t>papíru</a:t>
            </a:r>
            <a:r>
              <a:rPr lang="cs-CZ" b="1" dirty="0"/>
              <a:t> nebo</a:t>
            </a:r>
            <a:r>
              <a:rPr lang="es-ES" b="1" dirty="0"/>
              <a:t>, </a:t>
            </a:r>
            <a:r>
              <a:rPr lang="es-ES" b="1" dirty="0" err="1"/>
              <a:t>štítků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výrobky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V </a:t>
            </a:r>
            <a:r>
              <a:rPr lang="es-ES" b="1" dirty="0" err="1"/>
              <a:t>menší</a:t>
            </a:r>
            <a:r>
              <a:rPr lang="es-ES" b="1" dirty="0"/>
              <a:t> </a:t>
            </a:r>
            <a:r>
              <a:rPr lang="es-ES" b="1" dirty="0" err="1"/>
              <a:t>míře</a:t>
            </a:r>
            <a:r>
              <a:rPr lang="es-ES" b="1" dirty="0"/>
              <a:t> se </a:t>
            </a:r>
            <a:r>
              <a:rPr lang="es-ES" b="1" dirty="0" err="1"/>
              <a:t>kromě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okrasné</a:t>
            </a:r>
            <a:r>
              <a:rPr lang="es-ES" b="1" dirty="0"/>
              <a:t> </a:t>
            </a:r>
            <a:r>
              <a:rPr lang="es-ES" b="1" dirty="0" err="1"/>
              <a:t>hodnoty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palivo</a:t>
            </a:r>
            <a:r>
              <a:rPr lang="es-ES" b="1" dirty="0"/>
              <a:t>, v </a:t>
            </a:r>
            <a:r>
              <a:rPr lang="es-ES" b="1" dirty="0" err="1"/>
              <a:t>dřevařském</a:t>
            </a:r>
            <a:r>
              <a:rPr lang="es-ES" b="1" dirty="0"/>
              <a:t> </a:t>
            </a:r>
            <a:r>
              <a:rPr lang="es-ES" b="1" dirty="0" err="1"/>
              <a:t>průmyslu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k </a:t>
            </a:r>
            <a:r>
              <a:rPr lang="es-ES" b="1" dirty="0" err="1"/>
              <a:t>získání</a:t>
            </a:r>
            <a:r>
              <a:rPr lang="es-ES" b="1" dirty="0"/>
              <a:t> </a:t>
            </a:r>
            <a:r>
              <a:rPr lang="es-ES" b="1" dirty="0" err="1"/>
              <a:t>chemických</a:t>
            </a:r>
            <a:r>
              <a:rPr lang="es-ES" b="1" dirty="0"/>
              <a:t> </a:t>
            </a:r>
            <a:r>
              <a:rPr lang="es-ES" b="1" dirty="0" err="1"/>
              <a:t>produktů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Esenciální</a:t>
            </a:r>
            <a:r>
              <a:rPr lang="es-ES" b="1" dirty="0"/>
              <a:t> </a:t>
            </a:r>
            <a:r>
              <a:rPr lang="es-ES" b="1" dirty="0" err="1"/>
              <a:t>olej</a:t>
            </a:r>
            <a:r>
              <a:rPr lang="es-ES" b="1" dirty="0"/>
              <a:t> z </a:t>
            </a:r>
            <a:r>
              <a:rPr lang="es-ES" b="1" dirty="0" err="1"/>
              <a:t>listů</a:t>
            </a:r>
            <a:r>
              <a:rPr lang="es-ES" b="1" dirty="0"/>
              <a:t> </a:t>
            </a:r>
            <a:r>
              <a:rPr lang="es-ES" b="1" dirty="0" err="1"/>
              <a:t>eukalyptu</a:t>
            </a:r>
            <a:r>
              <a:rPr lang="es-ES" b="1" dirty="0"/>
              <a:t> se </a:t>
            </a:r>
            <a:r>
              <a:rPr lang="es-ES" b="1" dirty="0" err="1"/>
              <a:t>používá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nosní</a:t>
            </a:r>
            <a:r>
              <a:rPr lang="es-ES" b="1" dirty="0"/>
              <a:t> </a:t>
            </a:r>
            <a:r>
              <a:rPr lang="es-ES" b="1" dirty="0" err="1"/>
              <a:t>dekongestant</a:t>
            </a:r>
            <a:r>
              <a:rPr lang="es-ES" b="1" dirty="0"/>
              <a:t> a k </a:t>
            </a:r>
            <a:r>
              <a:rPr lang="es-ES" b="1" dirty="0" err="1"/>
              <a:t>boji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infekcím</a:t>
            </a:r>
            <a:r>
              <a:rPr lang="es-ES" b="1" dirty="0"/>
              <a:t> </a:t>
            </a:r>
            <a:r>
              <a:rPr lang="es-ES" b="1" dirty="0" err="1"/>
              <a:t>dýchacích</a:t>
            </a:r>
            <a:r>
              <a:rPr lang="es-ES" b="1" dirty="0"/>
              <a:t> </a:t>
            </a:r>
            <a:r>
              <a:rPr lang="es-ES" b="1" dirty="0" err="1"/>
              <a:t>cest</a:t>
            </a:r>
            <a:r>
              <a:rPr lang="es-ES" b="1" dirty="0"/>
              <a:t>. </a:t>
            </a:r>
            <a:r>
              <a:rPr lang="es-ES" b="1" dirty="0" err="1"/>
              <a:t>Používá</a:t>
            </a:r>
            <a:r>
              <a:rPr lang="es-ES" b="1" dirty="0"/>
              <a:t> se ve </a:t>
            </a:r>
            <a:r>
              <a:rPr lang="es-ES" b="1" dirty="0" err="1"/>
              <a:t>formě</a:t>
            </a:r>
            <a:r>
              <a:rPr lang="es-ES" b="1" dirty="0"/>
              <a:t> </a:t>
            </a:r>
            <a:r>
              <a:rPr lang="es-ES" b="1" dirty="0" err="1"/>
              <a:t>masti</a:t>
            </a:r>
            <a:r>
              <a:rPr lang="es-ES" b="1" dirty="0"/>
              <a:t>, v </a:t>
            </a:r>
            <a:r>
              <a:rPr lang="es-ES" b="1" dirty="0" err="1"/>
              <a:t>pilulkách</a:t>
            </a:r>
            <a:r>
              <a:rPr lang="es-ES" b="1" dirty="0"/>
              <a:t>, </a:t>
            </a:r>
            <a:r>
              <a:rPr lang="es-ES" b="1" dirty="0" err="1"/>
              <a:t>inhalačních</a:t>
            </a:r>
            <a:r>
              <a:rPr lang="es-ES" b="1" dirty="0"/>
              <a:t> </a:t>
            </a:r>
            <a:r>
              <a:rPr lang="es-ES" b="1" dirty="0" err="1"/>
              <a:t>bonbónech</a:t>
            </a:r>
            <a:r>
              <a:rPr lang="es-ES" b="1" dirty="0"/>
              <a:t>, </a:t>
            </a:r>
            <a:r>
              <a:rPr lang="es-ES" b="1" dirty="0" err="1"/>
              <a:t>infuzích</a:t>
            </a:r>
            <a:r>
              <a:rPr lang="es-ES" b="1" dirty="0"/>
              <a:t>, </a:t>
            </a:r>
            <a:r>
              <a:rPr lang="es-ES" b="1" dirty="0" err="1"/>
              <a:t>sirupech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odpařování</a:t>
            </a:r>
            <a:r>
              <a:rPr lang="es-ES" b="1" dirty="0"/>
              <a:t>. </a:t>
            </a:r>
            <a:r>
              <a:rPr lang="es-ES" b="1" dirty="0" err="1"/>
              <a:t>Olej</a:t>
            </a:r>
            <a:r>
              <a:rPr lang="es-ES" b="1" dirty="0"/>
              <a:t> se </a:t>
            </a:r>
            <a:r>
              <a:rPr lang="es-ES" b="1" dirty="0" err="1"/>
              <a:t>používá</a:t>
            </a:r>
            <a:r>
              <a:rPr lang="es-ES" b="1" dirty="0"/>
              <a:t> </a:t>
            </a:r>
            <a:r>
              <a:rPr lang="es-ES" b="1" dirty="0" err="1"/>
              <a:t>lokálně</a:t>
            </a:r>
            <a:r>
              <a:rPr lang="es-ES" b="1" dirty="0"/>
              <a:t> k </a:t>
            </a:r>
            <a:r>
              <a:rPr lang="es-ES" b="1" dirty="0" err="1"/>
              <a:t>léčbě</a:t>
            </a:r>
            <a:r>
              <a:rPr lang="es-ES" b="1" dirty="0"/>
              <a:t> </a:t>
            </a:r>
            <a:r>
              <a:rPr lang="es-ES" b="1" dirty="0" err="1"/>
              <a:t>bolesti</a:t>
            </a:r>
            <a:r>
              <a:rPr lang="es-ES" b="1" dirty="0"/>
              <a:t> </a:t>
            </a:r>
            <a:r>
              <a:rPr lang="es-ES" b="1" dirty="0" err="1"/>
              <a:t>svalů</a:t>
            </a:r>
            <a:r>
              <a:rPr lang="es-ES" b="1" dirty="0"/>
              <a:t> a </a:t>
            </a:r>
            <a:r>
              <a:rPr lang="es-ES" b="1" dirty="0" err="1"/>
              <a:t>kloubů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k </a:t>
            </a:r>
            <a:r>
              <a:rPr lang="es-ES" b="1" dirty="0" err="1"/>
              <a:t>léčbě</a:t>
            </a:r>
            <a:r>
              <a:rPr lang="es-ES" b="1" dirty="0"/>
              <a:t> </a:t>
            </a:r>
            <a:r>
              <a:rPr lang="es-ES" b="1" dirty="0" err="1"/>
              <a:t>oparů</a:t>
            </a:r>
            <a:r>
              <a:rPr lang="es-ES" b="1" dirty="0"/>
              <a:t>. </a:t>
            </a:r>
            <a:r>
              <a:rPr lang="es-ES" b="1" dirty="0" err="1"/>
              <a:t>Slouží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přírodní</a:t>
            </a:r>
            <a:r>
              <a:rPr lang="es-ES" b="1" dirty="0"/>
              <a:t> </a:t>
            </a:r>
            <a:r>
              <a:rPr lang="es-ES" b="1" dirty="0" err="1"/>
              <a:t>odpuzovač</a:t>
            </a:r>
            <a:r>
              <a:rPr lang="es-ES" b="1" dirty="0"/>
              <a:t> </a:t>
            </a:r>
            <a:r>
              <a:rPr lang="es-ES" b="1" dirty="0" err="1"/>
              <a:t>komárů</a:t>
            </a:r>
            <a:r>
              <a:rPr lang="es-ES" b="1" dirty="0"/>
              <a:t>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B47DD73-346B-115D-FF53-6BF268349995}"/>
              </a:ext>
            </a:extLst>
          </p:cNvPr>
          <p:cNvGrpSpPr/>
          <p:nvPr/>
        </p:nvGrpSpPr>
        <p:grpSpPr>
          <a:xfrm>
            <a:off x="6590186" y="3759820"/>
            <a:ext cx="5262136" cy="2878456"/>
            <a:chOff x="6680719" y="3759820"/>
            <a:chExt cx="5262136" cy="2878456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45D0268E-8471-3A34-132F-7F53EC173BD6}"/>
                </a:ext>
              </a:extLst>
            </p:cNvPr>
            <p:cNvSpPr/>
            <p:nvPr/>
          </p:nvSpPr>
          <p:spPr>
            <a:xfrm>
              <a:off x="6680719" y="3759820"/>
              <a:ext cx="5262136" cy="2878456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0E6493C-1FFB-5083-8ADE-3A6969B88098}"/>
                </a:ext>
              </a:extLst>
            </p:cNvPr>
            <p:cNvSpPr txBox="1"/>
            <p:nvPr/>
          </p:nvSpPr>
          <p:spPr>
            <a:xfrm>
              <a:off x="6783356" y="3906386"/>
              <a:ext cx="5056862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má</a:t>
              </a:r>
              <a:r>
                <a:rPr lang="es-ES" b="1" dirty="0"/>
                <a:t> </a:t>
              </a:r>
              <a:r>
                <a:rPr lang="es-ES" b="1" dirty="0" err="1"/>
                <a:t>masti</a:t>
              </a:r>
              <a:r>
                <a:rPr lang="es-ES" b="1" dirty="0"/>
                <a:t>, </a:t>
              </a:r>
              <a:r>
                <a:rPr lang="es-ES" b="1" dirty="0" err="1"/>
                <a:t>pilulky</a:t>
              </a:r>
              <a:r>
                <a:rPr lang="es-ES" b="1" dirty="0"/>
                <a:t>, </a:t>
              </a:r>
              <a:r>
                <a:rPr lang="es-ES" b="1" dirty="0" err="1"/>
                <a:t>bonbóny</a:t>
              </a:r>
              <a:r>
                <a:rPr lang="es-ES" b="1" dirty="0"/>
                <a:t>, </a:t>
              </a:r>
              <a:r>
                <a:rPr lang="es-ES" b="1" dirty="0" err="1"/>
                <a:t>sirupy</a:t>
              </a:r>
              <a:r>
                <a:rPr lang="es-ES" b="1" dirty="0"/>
                <a:t> a </a:t>
              </a:r>
              <a:r>
                <a:rPr lang="es-ES" b="1" dirty="0" err="1"/>
                <a:t>euka</a:t>
              </a:r>
              <a:r>
                <a:rPr lang="cs-CZ" b="1" dirty="0"/>
                <a:t>-</a:t>
              </a:r>
              <a:r>
                <a:rPr lang="es-ES" b="1" dirty="0" err="1"/>
                <a:t>lyptové</a:t>
              </a:r>
              <a:r>
                <a:rPr lang="es-ES" b="1" dirty="0"/>
                <a:t> </a:t>
              </a:r>
              <a:r>
                <a:rPr lang="es-ES" b="1" dirty="0" err="1"/>
                <a:t>vaporizéry</a:t>
              </a:r>
              <a:r>
                <a:rPr lang="es-ES" b="1" dirty="0"/>
                <a:t>, </a:t>
              </a:r>
              <a:r>
                <a:rPr lang="es-ES" b="1" dirty="0" err="1"/>
                <a:t>které</a:t>
              </a:r>
              <a:r>
                <a:rPr lang="es-ES" b="1" dirty="0"/>
                <a:t> </a:t>
              </a:r>
              <a:r>
                <a:rPr lang="es-ES" b="1" dirty="0" err="1"/>
                <a:t>nám</a:t>
              </a:r>
              <a:r>
                <a:rPr lang="es-ES" b="1" dirty="0"/>
                <a:t> </a:t>
              </a:r>
              <a:r>
                <a:rPr lang="es-ES" b="1" dirty="0" err="1"/>
                <a:t>pomohou</a:t>
              </a:r>
              <a:r>
                <a:rPr lang="es-ES" b="1" dirty="0"/>
                <a:t> </a:t>
              </a:r>
              <a:r>
                <a:rPr lang="es-ES" b="1" dirty="0" err="1"/>
                <a:t>vydechnout</a:t>
              </a:r>
              <a:r>
                <a:rPr lang="es-ES" b="1" dirty="0"/>
                <a:t> </a:t>
              </a:r>
              <a:r>
                <a:rPr lang="es-ES" b="1" dirty="0" err="1"/>
                <a:t>úlevou</a:t>
              </a:r>
              <a:r>
                <a:rPr lang="es-ES" b="1" dirty="0"/>
                <a:t>, </a:t>
              </a:r>
              <a:r>
                <a:rPr lang="es-ES" b="1" dirty="0" err="1"/>
                <a:t>když</a:t>
              </a:r>
              <a:r>
                <a:rPr lang="es-ES" b="1" dirty="0"/>
                <a:t> </a:t>
              </a:r>
              <a:r>
                <a:rPr lang="es-ES" b="1" dirty="0" err="1"/>
                <a:t>potřebujeme</a:t>
              </a:r>
              <a:r>
                <a:rPr lang="es-ES" b="1" dirty="0"/>
                <a:t> </a:t>
              </a:r>
              <a:r>
                <a:rPr lang="es-ES" b="1" dirty="0" err="1"/>
                <a:t>povzbuzení</a:t>
              </a:r>
              <a:r>
                <a:rPr lang="es-ES" b="1" dirty="0"/>
                <a:t> a </a:t>
              </a:r>
              <a:r>
                <a:rPr lang="es-ES" b="1" dirty="0" err="1"/>
                <a:t>sílu</a:t>
              </a:r>
              <a:r>
                <a:rPr lang="es-ES" b="1" dirty="0"/>
                <a:t>, </a:t>
              </a:r>
              <a:r>
                <a:rPr lang="es-ES" b="1" dirty="0" err="1"/>
                <a:t>abychom</a:t>
              </a:r>
              <a:r>
                <a:rPr lang="es-ES" b="1" dirty="0"/>
                <a:t> </a:t>
              </a:r>
              <a:r>
                <a:rPr lang="es-ES" b="1" dirty="0" err="1"/>
                <a:t>mohli</a:t>
              </a:r>
              <a:r>
                <a:rPr lang="es-ES" b="1" dirty="0"/>
                <a:t> </a:t>
              </a:r>
              <a:r>
                <a:rPr lang="es-ES" b="1" dirty="0" err="1"/>
                <a:t>pokračovat</a:t>
              </a:r>
              <a:r>
                <a:rPr lang="es-ES" b="1" dirty="0"/>
                <a:t>. </a:t>
              </a:r>
              <a:r>
                <a:rPr lang="es-ES" b="1" dirty="0" err="1"/>
                <a:t>Jaké</a:t>
              </a:r>
              <a:r>
                <a:rPr lang="es-ES" b="1" dirty="0"/>
                <a:t> </a:t>
              </a:r>
              <a:r>
                <a:rPr lang="es-ES" b="1" dirty="0" err="1"/>
                <a:t>to</a:t>
              </a:r>
              <a:r>
                <a:rPr lang="es-ES" b="1" dirty="0"/>
                <a:t> </a:t>
              </a:r>
              <a:r>
                <a:rPr lang="es-ES" b="1" dirty="0" err="1"/>
                <a:t>jsou</a:t>
              </a:r>
              <a:r>
                <a:rPr lang="es-ES" b="1" dirty="0"/>
                <a:t>? </a:t>
              </a:r>
              <a:r>
                <a:rPr lang="es-ES" b="1" dirty="0" err="1"/>
                <a:t>Zaslíbení</a:t>
              </a:r>
              <a:r>
                <a:rPr lang="es-ES" b="1" dirty="0"/>
                <a:t>, </a:t>
              </a:r>
              <a:r>
                <a:rPr lang="es-ES" b="1" dirty="0" err="1"/>
                <a:t>která</a:t>
              </a:r>
              <a:r>
                <a:rPr lang="es-ES" b="1" dirty="0"/>
                <a:t> </a:t>
              </a:r>
              <a:r>
                <a:rPr lang="es-ES" b="1" dirty="0" err="1"/>
                <a:t>nám</a:t>
              </a:r>
              <a:r>
                <a:rPr lang="es-ES" b="1" dirty="0"/>
                <a:t> </a:t>
              </a:r>
              <a:r>
                <a:rPr lang="es-ES" b="1" dirty="0" err="1"/>
                <a:t>zanechal</a:t>
              </a:r>
              <a:r>
                <a:rPr lang="es-ES" b="1" dirty="0"/>
                <a:t> ve </a:t>
              </a:r>
              <a:r>
                <a:rPr lang="es-ES" b="1" dirty="0" err="1"/>
                <a:t>svém</a:t>
              </a:r>
              <a:r>
                <a:rPr lang="es-ES" b="1" dirty="0"/>
                <a:t> </a:t>
              </a:r>
              <a:r>
                <a:rPr lang="es-ES" b="1" dirty="0" err="1"/>
                <a:t>Slově</a:t>
              </a:r>
              <a:r>
                <a:rPr lang="es-ES" b="1" dirty="0"/>
                <a:t>.
</a:t>
              </a:r>
              <a:r>
                <a:rPr lang="es-ES" b="1" i="1" dirty="0"/>
                <a:t>“</a:t>
              </a:r>
              <a:r>
                <a:rPr lang="es-ES" b="1" i="1" dirty="0" err="1"/>
                <a:t>Tak</a:t>
              </a:r>
              <a:r>
                <a:rPr lang="es-ES" b="1" i="1" dirty="0"/>
                <a:t> </a:t>
              </a:r>
              <a:r>
                <a:rPr lang="es-ES" b="1" i="1" dirty="0" err="1"/>
                <a:t>nám</a:t>
              </a:r>
              <a:r>
                <a:rPr lang="es-ES" b="1" i="1" dirty="0"/>
                <a:t> </a:t>
              </a:r>
              <a:r>
                <a:rPr lang="es-ES" b="1" i="1" dirty="0" err="1"/>
                <a:t>Bůh</a:t>
              </a:r>
              <a:r>
                <a:rPr lang="es-ES" b="1" i="1" dirty="0"/>
                <a:t> </a:t>
              </a:r>
              <a:r>
                <a:rPr lang="es-ES" b="1" i="1" dirty="0" err="1"/>
                <a:t>dal</a:t>
              </a:r>
              <a:r>
                <a:rPr lang="es-ES" b="1" i="1" dirty="0"/>
                <a:t> </a:t>
              </a:r>
              <a:r>
                <a:rPr lang="es-ES" b="1" i="1" dirty="0" err="1"/>
                <a:t>svá</a:t>
              </a:r>
              <a:r>
                <a:rPr lang="es-ES" b="1" i="1" dirty="0"/>
                <a:t> </a:t>
              </a:r>
              <a:r>
                <a:rPr lang="es-ES" b="1" i="1" dirty="0" err="1"/>
                <a:t>vzácná</a:t>
              </a:r>
              <a:r>
                <a:rPr lang="es-ES" b="1" i="1" dirty="0"/>
                <a:t> a </a:t>
              </a:r>
              <a:r>
                <a:rPr lang="es-ES" b="1" i="1" dirty="0" err="1"/>
                <a:t>velkolepá</a:t>
              </a:r>
              <a:r>
                <a:rPr lang="es-ES" b="1" i="1" dirty="0"/>
                <a:t> </a:t>
              </a:r>
              <a:r>
                <a:rPr lang="es-ES" b="1" i="1" dirty="0" err="1"/>
                <a:t>zaslíbení</a:t>
              </a:r>
              <a:r>
                <a:rPr lang="es-ES" b="1" i="1" dirty="0"/>
                <a:t>, </a:t>
              </a:r>
              <a:r>
                <a:rPr lang="es-ES" b="1" i="1" dirty="0" err="1"/>
                <a:t>abyste</a:t>
              </a:r>
              <a:r>
                <a:rPr lang="es-ES" b="1" i="1" dirty="0"/>
                <a:t> poté, </a:t>
              </a:r>
              <a:r>
                <a:rPr lang="es-ES" b="1" i="1" dirty="0" err="1"/>
                <a:t>co</a:t>
              </a:r>
              <a:r>
                <a:rPr lang="es-ES" b="1" i="1" dirty="0"/>
                <a:t> </a:t>
              </a:r>
              <a:r>
                <a:rPr lang="es-ES" b="1" i="1" dirty="0" err="1"/>
                <a:t>jste</a:t>
              </a:r>
              <a:r>
                <a:rPr lang="es-ES" b="1" i="1" dirty="0"/>
                <a:t> </a:t>
              </a:r>
              <a:r>
                <a:rPr lang="es-ES" b="1" i="1" dirty="0" err="1"/>
                <a:t>unikli</a:t>
              </a:r>
              <a:r>
                <a:rPr lang="es-ES" b="1" i="1" dirty="0"/>
                <a:t> </a:t>
              </a:r>
              <a:r>
                <a:rPr lang="es-ES" b="1" i="1" dirty="0" err="1"/>
                <a:t>zkaženosti</a:t>
              </a:r>
              <a:r>
                <a:rPr lang="es-ES" b="1" i="1" dirty="0"/>
                <a:t>, </a:t>
              </a:r>
              <a:r>
                <a:rPr lang="es-ES" b="1" i="1" dirty="0" err="1"/>
                <a:t>která</a:t>
              </a:r>
              <a:r>
                <a:rPr lang="es-ES" b="1" i="1" dirty="0"/>
                <a:t> je </a:t>
              </a:r>
              <a:r>
                <a:rPr lang="cs-CZ" b="1" i="1" dirty="0"/>
                <a:t>       </a:t>
              </a:r>
              <a:r>
                <a:rPr lang="es-ES" b="1" i="1" dirty="0"/>
                <a:t>ve </a:t>
              </a:r>
              <a:r>
                <a:rPr lang="es-ES" b="1" i="1" dirty="0" err="1"/>
                <a:t>světě</a:t>
              </a:r>
              <a:r>
                <a:rPr lang="es-ES" b="1" i="1" dirty="0"/>
                <a:t> </a:t>
              </a:r>
              <a:r>
                <a:rPr lang="es-ES" b="1" i="1" dirty="0" err="1"/>
                <a:t>kvůli</a:t>
              </a:r>
              <a:r>
                <a:rPr lang="es-ES" b="1" i="1" dirty="0"/>
                <a:t> </a:t>
              </a:r>
              <a:r>
                <a:rPr lang="es-ES" b="1" i="1" dirty="0" err="1"/>
                <a:t>zlým</a:t>
              </a:r>
              <a:r>
                <a:rPr lang="es-ES" b="1" i="1" dirty="0"/>
                <a:t> </a:t>
              </a:r>
              <a:r>
                <a:rPr lang="es-ES" b="1" i="1" dirty="0" err="1"/>
                <a:t>touhám</a:t>
              </a:r>
              <a:r>
                <a:rPr lang="es-ES" b="1" i="1" dirty="0"/>
                <a:t>, </a:t>
              </a:r>
              <a:r>
                <a:rPr lang="es-ES" b="1" i="1" dirty="0" err="1"/>
                <a:t>mohli</a:t>
              </a:r>
              <a:r>
                <a:rPr lang="es-ES" b="1" i="1" dirty="0"/>
                <a:t> </a:t>
              </a:r>
              <a:r>
                <a:rPr lang="es-ES" b="1" i="1" dirty="0" err="1"/>
                <a:t>mít</a:t>
              </a:r>
              <a:r>
                <a:rPr lang="es-ES" b="1" i="1" dirty="0"/>
                <a:t> </a:t>
              </a:r>
              <a:r>
                <a:rPr lang="es-ES" b="1" i="1" dirty="0" err="1"/>
                <a:t>podíl</a:t>
              </a:r>
              <a:r>
                <a:rPr lang="es-ES" b="1" i="1" dirty="0"/>
                <a:t> </a:t>
              </a:r>
              <a:r>
                <a:rPr lang="cs-CZ" b="1" i="1" dirty="0"/>
                <a:t>          </a:t>
              </a:r>
              <a:r>
                <a:rPr lang="es-ES" b="1" i="1" dirty="0" err="1"/>
                <a:t>na</a:t>
              </a:r>
              <a:r>
                <a:rPr lang="es-ES" b="1" i="1" dirty="0"/>
                <a:t> </a:t>
              </a:r>
              <a:r>
                <a:rPr lang="es-ES" b="1" i="1" dirty="0" err="1"/>
                <a:t>božské</a:t>
              </a:r>
              <a:r>
                <a:rPr lang="es-ES" b="1" i="1" dirty="0"/>
                <a:t> </a:t>
              </a:r>
              <a:r>
                <a:rPr lang="es-ES" b="1" i="1" dirty="0" err="1"/>
                <a:t>přirozenosti</a:t>
              </a:r>
              <a:r>
                <a:rPr lang="es-ES" b="1" i="1" dirty="0"/>
                <a:t>.” </a:t>
              </a:r>
              <a:r>
                <a:rPr lang="es-ES" b="1" dirty="0"/>
                <a:t>(2</a:t>
              </a:r>
              <a:r>
                <a:rPr lang="cs-CZ" b="1" dirty="0"/>
                <a:t>. list</a:t>
              </a:r>
              <a:r>
                <a:rPr lang="es-ES" b="1" dirty="0"/>
                <a:t> Pe</a:t>
              </a:r>
              <a:r>
                <a:rPr lang="cs-CZ" b="1" dirty="0"/>
                <a:t>t</a:t>
              </a:r>
              <a:r>
                <a:rPr lang="es-ES" b="1" dirty="0"/>
                <a:t>r</a:t>
              </a:r>
              <a:r>
                <a:rPr lang="cs-CZ" b="1" dirty="0" err="1"/>
                <a:t>ův</a:t>
              </a:r>
              <a:r>
                <a:rPr lang="es-ES" b="1" dirty="0"/>
                <a:t> 1</a:t>
              </a:r>
              <a:r>
                <a:rPr lang="cs-CZ" b="1" dirty="0"/>
                <a:t>,</a:t>
              </a:r>
              <a:r>
                <a:rPr lang="es-ES" b="1" dirty="0"/>
                <a:t>4)</a:t>
              </a:r>
            </a:p>
          </p:txBody>
        </p:sp>
      </p:grpSp>
      <p:pic>
        <p:nvPicPr>
          <p:cNvPr id="3" name="Imagen 2" descr="Un árbol con flores blancas&#10;&#10;Descripción generada automáticamente">
            <a:extLst>
              <a:ext uri="{FF2B5EF4-FFF2-40B4-BE49-F238E27FC236}">
                <a16:creationId xmlns:a16="http://schemas.microsoft.com/office/drawing/2014/main" id="{13D43F22-2ADD-742B-E541-C6C017D11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22" y="219724"/>
            <a:ext cx="5368799" cy="3391518"/>
          </a:xfrm>
          <a:prstGeom prst="rect">
            <a:avLst/>
          </a:prstGeom>
          <a:ln w="57150" cap="sq">
            <a:solidFill>
              <a:srgbClr val="758C79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2489C777-6ADF-B3CF-F53F-ED9042C147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83" y="219723"/>
            <a:ext cx="5998526" cy="7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5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1C4CFC-BAA7-DDCC-C30F-410543D18BC6}"/>
              </a:ext>
            </a:extLst>
          </p:cNvPr>
          <p:cNvSpPr txBox="1"/>
          <p:nvPr/>
        </p:nvSpPr>
        <p:spPr>
          <a:xfrm>
            <a:off x="4367471" y="1247027"/>
            <a:ext cx="7731683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Palmy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dosahovat</a:t>
            </a:r>
            <a:r>
              <a:rPr lang="es-ES" b="1" dirty="0"/>
              <a:t> </a:t>
            </a:r>
            <a:r>
              <a:rPr lang="es-ES" b="1" dirty="0" err="1"/>
              <a:t>výšky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30 m a </a:t>
            </a:r>
            <a:r>
              <a:rPr lang="es-ES" b="1" dirty="0" err="1"/>
              <a:t>průměru</a:t>
            </a:r>
            <a:r>
              <a:rPr lang="es-ES" b="1" dirty="0"/>
              <a:t> 20 </a:t>
            </a:r>
            <a:r>
              <a:rPr lang="es-ES" b="1" dirty="0" err="1"/>
              <a:t>až</a:t>
            </a:r>
            <a:r>
              <a:rPr lang="es-ES" b="1" dirty="0"/>
              <a:t> 50 cm.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Datlová</a:t>
            </a:r>
            <a:r>
              <a:rPr lang="es-ES" b="1" dirty="0"/>
              <a:t> palma musí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pravidelný</a:t>
            </a:r>
            <a:r>
              <a:rPr lang="es-ES" b="1" dirty="0"/>
              <a:t> </a:t>
            </a:r>
            <a:r>
              <a:rPr lang="es-ES" b="1" dirty="0" err="1"/>
              <a:t>přísun</a:t>
            </a:r>
            <a:r>
              <a:rPr lang="es-ES" b="1" dirty="0"/>
              <a:t> </a:t>
            </a:r>
            <a:r>
              <a:rPr lang="es-ES" b="1" dirty="0" err="1"/>
              <a:t>vody</a:t>
            </a:r>
            <a:r>
              <a:rPr lang="es-ES" b="1" dirty="0"/>
              <a:t>, </a:t>
            </a:r>
            <a:r>
              <a:rPr lang="es-ES" b="1" dirty="0" err="1"/>
              <a:t>což</a:t>
            </a:r>
            <a:r>
              <a:rPr lang="es-ES" b="1" dirty="0"/>
              <a:t> je </a:t>
            </a:r>
            <a:r>
              <a:rPr lang="es-ES" b="1" dirty="0" err="1"/>
              <a:t>nejdražší</a:t>
            </a:r>
            <a:r>
              <a:rPr lang="es-ES" b="1" dirty="0"/>
              <a:t> v </a:t>
            </a:r>
            <a:r>
              <a:rPr lang="es-ES" b="1" dirty="0" err="1"/>
              <a:t>palmové</a:t>
            </a:r>
            <a:r>
              <a:rPr lang="es-ES" b="1" dirty="0"/>
              <a:t> </a:t>
            </a:r>
            <a:r>
              <a:rPr lang="es-ES" b="1" dirty="0" err="1"/>
              <a:t>plantáži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kořeny</a:t>
            </a:r>
            <a:r>
              <a:rPr lang="es-ES" b="1" dirty="0"/>
              <a:t> musí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stálý</a:t>
            </a:r>
            <a:r>
              <a:rPr lang="es-ES" b="1" dirty="0"/>
              <a:t> </a:t>
            </a:r>
            <a:r>
              <a:rPr lang="es-ES" b="1" dirty="0" err="1"/>
              <a:t>přísun</a:t>
            </a:r>
            <a:r>
              <a:rPr lang="es-ES" b="1" dirty="0"/>
              <a:t> </a:t>
            </a:r>
            <a:r>
              <a:rPr lang="es-ES" b="1" dirty="0" err="1"/>
              <a:t>vlhkosti</a:t>
            </a:r>
            <a:r>
              <a:rPr lang="es-ES" b="1" dirty="0"/>
              <a:t>.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zavlažován</a:t>
            </a:r>
            <a:r>
              <a:rPr lang="es-ES" b="1" dirty="0"/>
              <a:t> </a:t>
            </a:r>
            <a:r>
              <a:rPr lang="es-ES" b="1" dirty="0" err="1"/>
              <a:t>slanou</a:t>
            </a:r>
            <a:r>
              <a:rPr lang="es-ES" b="1" dirty="0"/>
              <a:t> </a:t>
            </a:r>
            <a:r>
              <a:rPr lang="es-ES" b="1" dirty="0" err="1"/>
              <a:t>vodou</a:t>
            </a:r>
            <a:r>
              <a:rPr lang="es-ES" b="1" dirty="0"/>
              <a:t>, </a:t>
            </a:r>
            <a:r>
              <a:rPr lang="es-ES" b="1" dirty="0" err="1"/>
              <a:t>naložen</a:t>
            </a:r>
            <a:r>
              <a:rPr lang="es-ES" b="1" dirty="0"/>
              <a:t> </a:t>
            </a:r>
            <a:r>
              <a:rPr lang="es-ES" b="1" dirty="0" err="1"/>
              <a:t>příliš</a:t>
            </a:r>
            <a:r>
              <a:rPr lang="es-ES" b="1" dirty="0"/>
              <a:t> </a:t>
            </a:r>
            <a:r>
              <a:rPr lang="es-ES" b="1" dirty="0" err="1"/>
              <a:t>velkým</a:t>
            </a:r>
            <a:r>
              <a:rPr lang="es-ES" b="1" dirty="0"/>
              <a:t> </a:t>
            </a:r>
            <a:r>
              <a:rPr lang="es-ES" b="1" dirty="0" err="1"/>
              <a:t>množstvím</a:t>
            </a:r>
            <a:r>
              <a:rPr lang="es-ES" b="1" dirty="0"/>
              <a:t> </a:t>
            </a:r>
            <a:r>
              <a:rPr lang="es-ES" b="1" dirty="0" err="1"/>
              <a:t>soli</a:t>
            </a:r>
            <a:r>
              <a:rPr lang="es-ES" b="1" dirty="0"/>
              <a:t> pro </a:t>
            </a:r>
            <a:r>
              <a:rPr lang="es-ES" b="1" dirty="0" err="1"/>
              <a:t>většinu</a:t>
            </a:r>
            <a:r>
              <a:rPr lang="es-ES" b="1" dirty="0"/>
              <a:t> </a:t>
            </a:r>
            <a:r>
              <a:rPr lang="es-ES" b="1" dirty="0" err="1"/>
              <a:t>plodin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V </a:t>
            </a:r>
            <a:r>
              <a:rPr lang="es-ES" b="1" dirty="0" err="1"/>
              <a:t>závislosti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typu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palmy</a:t>
            </a:r>
            <a:r>
              <a:rPr lang="es-ES" b="1" dirty="0"/>
              <a:t> </a:t>
            </a:r>
            <a:r>
              <a:rPr lang="es-ES" b="1" dirty="0" err="1"/>
              <a:t>produkovat</a:t>
            </a:r>
            <a:r>
              <a:rPr lang="es-ES" b="1" dirty="0"/>
              <a:t> </a:t>
            </a:r>
            <a:r>
              <a:rPr lang="es-ES" b="1" dirty="0" err="1"/>
              <a:t>různé</a:t>
            </a:r>
            <a:r>
              <a:rPr lang="es-ES" b="1" dirty="0"/>
              <a:t> </a:t>
            </a:r>
            <a:r>
              <a:rPr lang="es-ES" b="1" dirty="0" err="1"/>
              <a:t>ovoce</a:t>
            </a:r>
            <a:r>
              <a:rPr lang="es-ES" b="1" dirty="0"/>
              <a:t>: </a:t>
            </a:r>
            <a:r>
              <a:rPr lang="es-ES" b="1" dirty="0" err="1"/>
              <a:t>datle</a:t>
            </a:r>
            <a:r>
              <a:rPr lang="es-ES" b="1" dirty="0"/>
              <a:t>, </a:t>
            </a:r>
            <a:r>
              <a:rPr lang="es-ES" b="1" dirty="0" err="1"/>
              <a:t>kokosové</a:t>
            </a:r>
            <a:r>
              <a:rPr lang="es-ES" b="1" dirty="0"/>
              <a:t> </a:t>
            </a:r>
            <a:r>
              <a:rPr lang="es-ES" b="1" dirty="0" err="1"/>
              <a:t>ořechy</a:t>
            </a:r>
            <a:r>
              <a:rPr lang="cs-CZ" b="1" dirty="0"/>
              <a:t> nebo</a:t>
            </a:r>
            <a:r>
              <a:rPr lang="es-ES" b="1" dirty="0"/>
              <a:t> </a:t>
            </a:r>
            <a:r>
              <a:rPr lang="es-ES" b="1" dirty="0" err="1"/>
              <a:t>banány</a:t>
            </a:r>
            <a:r>
              <a:rPr lang="cs-CZ" b="1" dirty="0"/>
              <a:t>.</a:t>
            </a:r>
            <a:endParaRPr lang="es-ES" b="1" dirty="0"/>
          </a:p>
          <a:p>
            <a:pPr>
              <a:spcBef>
                <a:spcPts val="600"/>
              </a:spcBef>
            </a:pPr>
            <a:r>
              <a:rPr lang="es-ES" b="1" dirty="0" err="1"/>
              <a:t>Používá</a:t>
            </a:r>
            <a:r>
              <a:rPr lang="es-ES" b="1" dirty="0"/>
              <a:t> se </a:t>
            </a:r>
            <a:r>
              <a:rPr lang="es-ES" b="1" dirty="0" err="1"/>
              <a:t>komerčně</a:t>
            </a:r>
            <a:r>
              <a:rPr lang="es-ES" b="1" dirty="0"/>
              <a:t> pro </a:t>
            </a:r>
            <a:r>
              <a:rPr lang="es-ES" b="1" dirty="0" err="1"/>
              <a:t>použití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plodů</a:t>
            </a:r>
            <a:r>
              <a:rPr lang="es-ES" b="1" dirty="0"/>
              <a:t>. </a:t>
            </a:r>
            <a:r>
              <a:rPr lang="es-ES" b="1" dirty="0" err="1"/>
              <a:t>Používá</a:t>
            </a:r>
            <a:r>
              <a:rPr lang="es-ES" b="1" dirty="0"/>
              <a:t> se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okrasný</a:t>
            </a:r>
            <a:r>
              <a:rPr lang="es-ES" b="1" dirty="0"/>
              <a:t> v </a:t>
            </a:r>
            <a:r>
              <a:rPr lang="es-ES" b="1" dirty="0" err="1"/>
              <a:t>teplých</a:t>
            </a:r>
            <a:r>
              <a:rPr lang="es-ES" b="1" dirty="0"/>
              <a:t> </a:t>
            </a:r>
            <a:r>
              <a:rPr lang="es-ES" b="1" dirty="0" err="1"/>
              <a:t>pobřežních</a:t>
            </a:r>
            <a:r>
              <a:rPr lang="es-ES" b="1" dirty="0"/>
              <a:t> </a:t>
            </a:r>
            <a:r>
              <a:rPr lang="es-ES" b="1" dirty="0" err="1"/>
              <a:t>oblastech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izolovaný</a:t>
            </a:r>
            <a:r>
              <a:rPr lang="es-ES" b="1" dirty="0"/>
              <a:t> </a:t>
            </a:r>
            <a:r>
              <a:rPr lang="es-ES" b="1" dirty="0" err="1"/>
              <a:t>prvek</a:t>
            </a:r>
            <a:r>
              <a:rPr lang="es-ES" b="1" dirty="0"/>
              <a:t>, v </a:t>
            </a:r>
            <a:r>
              <a:rPr lang="es-ES" b="1" dirty="0" err="1"/>
              <a:t>řadách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skupinách</a:t>
            </a:r>
            <a:r>
              <a:rPr lang="es-ES" b="1" dirty="0"/>
              <a:t> (</a:t>
            </a:r>
            <a:r>
              <a:rPr lang="es-ES" b="1" dirty="0" err="1"/>
              <a:t>tvořících</a:t>
            </a:r>
            <a:r>
              <a:rPr lang="es-ES" b="1" dirty="0"/>
              <a:t> </a:t>
            </a:r>
            <a:r>
              <a:rPr lang="es-ES" b="1" dirty="0" err="1"/>
              <a:t>palmové</a:t>
            </a:r>
            <a:r>
              <a:rPr lang="es-ES" b="1" dirty="0"/>
              <a:t> </a:t>
            </a:r>
            <a:r>
              <a:rPr lang="es-ES" b="1" dirty="0" err="1"/>
              <a:t>háje</a:t>
            </a:r>
            <a:r>
              <a:rPr lang="es-ES" b="1" dirty="0"/>
              <a:t>).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ostrově</a:t>
            </a:r>
            <a:r>
              <a:rPr lang="es-ES" b="1" dirty="0"/>
              <a:t> Margarita ve </a:t>
            </a:r>
            <a:r>
              <a:rPr lang="es-ES" b="1" dirty="0" err="1"/>
              <a:t>Venezuele</a:t>
            </a:r>
            <a:r>
              <a:rPr lang="es-ES" b="1" dirty="0"/>
              <a:t> se </a:t>
            </a:r>
            <a:r>
              <a:rPr lang="es-ES" b="1" dirty="0" err="1"/>
              <a:t>palmy</a:t>
            </a:r>
            <a:r>
              <a:rPr lang="es-ES" b="1" dirty="0"/>
              <a:t> </a:t>
            </a:r>
            <a:r>
              <a:rPr lang="es-ES" b="1" dirty="0" err="1"/>
              <a:t>používají</a:t>
            </a:r>
            <a:r>
              <a:rPr lang="es-ES" b="1" dirty="0"/>
              <a:t> k </a:t>
            </a:r>
            <a:r>
              <a:rPr lang="es-ES" b="1" dirty="0" err="1"/>
              <a:t>výrobě</a:t>
            </a:r>
            <a:r>
              <a:rPr lang="es-ES" b="1" dirty="0"/>
              <a:t> </a:t>
            </a:r>
            <a:r>
              <a:rPr lang="es-ES" b="1" dirty="0" err="1"/>
              <a:t>tradičních</a:t>
            </a:r>
            <a:r>
              <a:rPr lang="es-ES" b="1" dirty="0"/>
              <a:t> </a:t>
            </a:r>
            <a:r>
              <a:rPr lang="es-ES" b="1" dirty="0" err="1"/>
              <a:t>klobouků</a:t>
            </a:r>
            <a:r>
              <a:rPr lang="es-ES" b="1" dirty="0"/>
              <a:t>, </a:t>
            </a:r>
            <a:r>
              <a:rPr lang="es-ES" b="1" dirty="0" err="1"/>
              <a:t>známých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klobouky</a:t>
            </a:r>
            <a:r>
              <a:rPr lang="es-ES" b="1" dirty="0"/>
              <a:t> </a:t>
            </a:r>
            <a:r>
              <a:rPr lang="es-ES" b="1" dirty="0" err="1"/>
              <a:t>bud</a:t>
            </a:r>
            <a:r>
              <a:rPr lang="es-ES" b="1" dirty="0"/>
              <a:t>. V </a:t>
            </a:r>
            <a:r>
              <a:rPr lang="es-ES" b="1" dirty="0" err="1"/>
              <a:t>severní</a:t>
            </a:r>
            <a:r>
              <a:rPr lang="es-ES" b="1" dirty="0"/>
              <a:t> </a:t>
            </a:r>
            <a:r>
              <a:rPr lang="es-ES" b="1" dirty="0" err="1"/>
              <a:t>Africe</a:t>
            </a:r>
            <a:r>
              <a:rPr lang="es-ES" b="1" dirty="0"/>
              <a:t> se </a:t>
            </a:r>
            <a:r>
              <a:rPr lang="es-ES" b="1" dirty="0" err="1"/>
              <a:t>listy</a:t>
            </a:r>
            <a:r>
              <a:rPr lang="es-ES" b="1" dirty="0"/>
              <a:t> </a:t>
            </a:r>
            <a:r>
              <a:rPr lang="es-ES" b="1" dirty="0" err="1"/>
              <a:t>běžně</a:t>
            </a:r>
            <a:r>
              <a:rPr lang="es-ES" b="1" dirty="0"/>
              <a:t> </a:t>
            </a:r>
            <a:r>
              <a:rPr lang="es-ES" b="1" dirty="0" err="1"/>
              <a:t>používají</a:t>
            </a:r>
            <a:r>
              <a:rPr lang="es-ES" b="1" dirty="0"/>
              <a:t> pro </a:t>
            </a:r>
            <a:r>
              <a:rPr lang="es-ES" b="1" dirty="0" err="1"/>
              <a:t>výrobu</a:t>
            </a:r>
            <a:r>
              <a:rPr lang="es-ES" b="1" dirty="0"/>
              <a:t> chat. </a:t>
            </a:r>
            <a:r>
              <a:rPr lang="cs-CZ" b="1" dirty="0"/>
              <a:t>Z</a:t>
            </a:r>
            <a:r>
              <a:rPr lang="es-ES" b="1" dirty="0"/>
              <a:t>e </a:t>
            </a:r>
            <a:r>
              <a:rPr lang="es-ES" b="1" dirty="0" err="1"/>
              <a:t>zralý</a:t>
            </a:r>
            <a:r>
              <a:rPr lang="cs-CZ" b="1" dirty="0"/>
              <a:t>ch</a:t>
            </a:r>
            <a:r>
              <a:rPr lang="es-ES" b="1" dirty="0"/>
              <a:t> </a:t>
            </a:r>
            <a:r>
              <a:rPr lang="es-ES" b="1" dirty="0" err="1"/>
              <a:t>list</a:t>
            </a:r>
            <a:r>
              <a:rPr lang="cs-CZ" b="1" dirty="0"/>
              <a:t>ů se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vyr</a:t>
            </a:r>
            <a:r>
              <a:rPr lang="cs-CZ" b="1" dirty="0" err="1"/>
              <a:t>ábějí</a:t>
            </a:r>
            <a:r>
              <a:rPr lang="es-ES" b="1" dirty="0"/>
              <a:t> </a:t>
            </a:r>
            <a:r>
              <a:rPr lang="es-ES" b="1" dirty="0" err="1"/>
              <a:t>rohože</a:t>
            </a:r>
            <a:r>
              <a:rPr lang="es-ES" b="1" dirty="0"/>
              <a:t>, </a:t>
            </a:r>
            <a:r>
              <a:rPr lang="es-ES" b="1" dirty="0" err="1"/>
              <a:t>obrazovky</a:t>
            </a:r>
            <a:r>
              <a:rPr lang="es-ES" b="1" dirty="0"/>
              <a:t>, </a:t>
            </a:r>
            <a:r>
              <a:rPr lang="es-ES" b="1" dirty="0" err="1"/>
              <a:t>koše</a:t>
            </a:r>
            <a:r>
              <a:rPr lang="es-ES" b="1" dirty="0"/>
              <a:t> a </a:t>
            </a:r>
            <a:r>
              <a:rPr lang="es-ES" b="1" dirty="0" err="1"/>
              <a:t>ventilátory</a:t>
            </a:r>
            <a:r>
              <a:rPr lang="es-ES" b="1" dirty="0"/>
              <a:t>. </a:t>
            </a:r>
            <a:r>
              <a:rPr lang="es-ES" b="1" dirty="0" err="1"/>
              <a:t>Zpracované</a:t>
            </a:r>
            <a:r>
              <a:rPr lang="es-ES" b="1" dirty="0"/>
              <a:t> </a:t>
            </a:r>
            <a:r>
              <a:rPr lang="es-ES" b="1" dirty="0" err="1"/>
              <a:t>plechy</a:t>
            </a:r>
            <a:r>
              <a:rPr lang="es-ES" b="1" dirty="0"/>
              <a:t> </a:t>
            </a:r>
            <a:r>
              <a:rPr lang="es-ES" b="1" dirty="0" err="1"/>
              <a:t>lze</a:t>
            </a:r>
            <a:r>
              <a:rPr lang="es-ES" b="1" dirty="0"/>
              <a:t> </a:t>
            </a:r>
            <a:r>
              <a:rPr lang="es-ES" b="1" dirty="0" err="1"/>
              <a:t>použít</a:t>
            </a:r>
            <a:r>
              <a:rPr lang="es-ES" b="1" dirty="0"/>
              <a:t> pro </a:t>
            </a:r>
            <a:r>
              <a:rPr lang="es-ES" b="1" dirty="0" err="1"/>
              <a:t>izolační</a:t>
            </a:r>
            <a:r>
              <a:rPr lang="es-ES" b="1" dirty="0"/>
              <a:t> </a:t>
            </a:r>
            <a:r>
              <a:rPr lang="es-ES" b="1" dirty="0" err="1"/>
              <a:t>desky</a:t>
            </a:r>
            <a:r>
              <a:rPr lang="es-ES" b="1" dirty="0"/>
              <a:t>. </a:t>
            </a:r>
            <a:r>
              <a:rPr lang="es-ES" b="1" dirty="0" err="1"/>
              <a:t>Sušené</a:t>
            </a:r>
            <a:r>
              <a:rPr lang="es-ES" b="1" dirty="0"/>
              <a:t> </a:t>
            </a:r>
            <a:r>
              <a:rPr lang="es-ES" b="1" dirty="0" err="1"/>
              <a:t>řapíky</a:t>
            </a:r>
            <a:r>
              <a:rPr lang="es-ES" b="1" dirty="0"/>
              <a:t> </a:t>
            </a:r>
            <a:r>
              <a:rPr lang="es-ES" b="1" dirty="0" err="1"/>
              <a:t>listů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zdrojem</a:t>
            </a:r>
            <a:r>
              <a:rPr lang="es-ES" b="1" dirty="0"/>
              <a:t> </a:t>
            </a:r>
            <a:r>
              <a:rPr lang="es-ES" b="1" dirty="0" err="1"/>
              <a:t>celulózové</a:t>
            </a:r>
            <a:r>
              <a:rPr lang="es-ES" b="1" dirty="0"/>
              <a:t> </a:t>
            </a:r>
            <a:r>
              <a:rPr lang="es-ES" b="1" dirty="0" err="1"/>
              <a:t>buničiny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používá</a:t>
            </a:r>
            <a:r>
              <a:rPr lang="es-ES" b="1" dirty="0"/>
              <a:t> pro </a:t>
            </a:r>
            <a:r>
              <a:rPr lang="es-ES" b="1" dirty="0" err="1"/>
              <a:t>vycházkové</a:t>
            </a:r>
            <a:r>
              <a:rPr lang="es-ES" b="1" dirty="0"/>
              <a:t> </a:t>
            </a:r>
            <a:r>
              <a:rPr lang="es-ES" b="1" dirty="0" err="1"/>
              <a:t>hole</a:t>
            </a:r>
            <a:r>
              <a:rPr lang="es-ES" b="1" dirty="0"/>
              <a:t>, </a:t>
            </a:r>
            <a:r>
              <a:rPr lang="es-ES" b="1" dirty="0" err="1"/>
              <a:t>košťata</a:t>
            </a:r>
            <a:r>
              <a:rPr lang="es-ES" b="1" dirty="0"/>
              <a:t>, </a:t>
            </a:r>
            <a:r>
              <a:rPr lang="es-ES" b="1" dirty="0" err="1"/>
              <a:t>rybářské</a:t>
            </a:r>
            <a:r>
              <a:rPr lang="es-ES" b="1" dirty="0"/>
              <a:t> </a:t>
            </a:r>
            <a:r>
              <a:rPr lang="es-ES" b="1" dirty="0" err="1"/>
              <a:t>splávky</a:t>
            </a:r>
            <a:r>
              <a:rPr lang="es-ES" b="1" dirty="0"/>
              <a:t> a </a:t>
            </a:r>
            <a:r>
              <a:rPr lang="es-ES" b="1" dirty="0" err="1"/>
              <a:t>palivo</a:t>
            </a:r>
            <a:r>
              <a:rPr lang="es-ES" b="1" dirty="0"/>
              <a:t>. </a:t>
            </a:r>
            <a:r>
              <a:rPr lang="es-ES" b="1" dirty="0" err="1"/>
              <a:t>Listové</a:t>
            </a:r>
            <a:r>
              <a:rPr lang="es-ES" b="1" dirty="0"/>
              <a:t> </a:t>
            </a:r>
            <a:r>
              <a:rPr lang="es-ES" b="1" dirty="0" err="1"/>
              <a:t>lusky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ceněny</a:t>
            </a:r>
            <a:r>
              <a:rPr lang="es-ES" b="1" dirty="0"/>
              <a:t> pro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vůni</a:t>
            </a:r>
            <a:r>
              <a:rPr lang="es-ES" b="1" dirty="0"/>
              <a:t> a </a:t>
            </a:r>
            <a:r>
              <a:rPr lang="es-ES" b="1" dirty="0" err="1"/>
              <a:t>vlákno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 se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 pro </a:t>
            </a:r>
            <a:r>
              <a:rPr lang="es-ES" b="1" dirty="0" err="1"/>
              <a:t>lano</a:t>
            </a:r>
            <a:r>
              <a:rPr lang="es-ES" b="1" dirty="0"/>
              <a:t>, </a:t>
            </a:r>
            <a:r>
              <a:rPr lang="es-ES" b="1" dirty="0" err="1"/>
              <a:t>tlustou</a:t>
            </a:r>
            <a:r>
              <a:rPr lang="es-ES" b="1" dirty="0"/>
              <a:t> </a:t>
            </a:r>
            <a:r>
              <a:rPr lang="es-ES" b="1" dirty="0" err="1"/>
              <a:t>tkaninu</a:t>
            </a:r>
            <a:r>
              <a:rPr lang="es-ES" b="1" dirty="0"/>
              <a:t> a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klobouky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Dřevo</a:t>
            </a:r>
            <a:r>
              <a:rPr lang="es-ES" b="1" dirty="0"/>
              <a:t> se </a:t>
            </a:r>
            <a:r>
              <a:rPr lang="es-ES" b="1" dirty="0" err="1"/>
              <a:t>používá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sloupy</a:t>
            </a:r>
            <a:r>
              <a:rPr lang="es-ES" b="1" dirty="0"/>
              <a:t> a </a:t>
            </a:r>
            <a:r>
              <a:rPr lang="es-ES" b="1" dirty="0" err="1"/>
              <a:t>trámy</a:t>
            </a:r>
            <a:r>
              <a:rPr lang="es-ES" b="1" dirty="0"/>
              <a:t> chat. </a:t>
            </a:r>
            <a:r>
              <a:rPr lang="es-ES" b="1" dirty="0" err="1"/>
              <a:t>Používá</a:t>
            </a:r>
            <a:r>
              <a:rPr lang="es-ES" b="1" dirty="0"/>
              <a:t> se </a:t>
            </a:r>
            <a:r>
              <a:rPr lang="es-ES" b="1" dirty="0" err="1"/>
              <a:t>také</a:t>
            </a:r>
            <a:r>
              <a:rPr lang="es-ES" b="1" dirty="0"/>
              <a:t> pro </a:t>
            </a:r>
            <a:r>
              <a:rPr lang="es-ES" b="1" dirty="0" err="1"/>
              <a:t>stavebnictví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mosty</a:t>
            </a:r>
            <a:r>
              <a:rPr lang="es-ES" b="1" dirty="0"/>
              <a:t> a </a:t>
            </a:r>
            <a:r>
              <a:rPr lang="es-ES" b="1" dirty="0" err="1"/>
              <a:t>akvadukty</a:t>
            </a:r>
            <a:r>
              <a:rPr lang="es-ES" b="1" dirty="0"/>
              <a:t> a </a:t>
            </a:r>
            <a:r>
              <a:rPr lang="es-ES" b="1" dirty="0" err="1"/>
              <a:t>části</a:t>
            </a:r>
            <a:r>
              <a:rPr lang="es-ES" b="1" dirty="0"/>
              <a:t> </a:t>
            </a:r>
            <a:r>
              <a:rPr lang="es-ES" b="1" dirty="0" err="1"/>
              <a:t>člunů</a:t>
            </a:r>
            <a:r>
              <a:rPr lang="es-ES" b="1" dirty="0"/>
              <a:t>. </a:t>
            </a:r>
            <a:r>
              <a:rPr lang="es-ES" b="1" dirty="0" err="1"/>
              <a:t>Zbytky</a:t>
            </a:r>
            <a:r>
              <a:rPr lang="es-ES" b="1" dirty="0"/>
              <a:t> </a:t>
            </a:r>
            <a:r>
              <a:rPr lang="es-ES" b="1" dirty="0" err="1"/>
              <a:t>dřeva</a:t>
            </a:r>
            <a:r>
              <a:rPr lang="es-ES" b="1" dirty="0"/>
              <a:t> se </a:t>
            </a:r>
            <a:r>
              <a:rPr lang="es-ES" b="1" dirty="0" err="1"/>
              <a:t>spalují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palivo</a:t>
            </a:r>
            <a:r>
              <a:rPr lang="es-ES" b="1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CEC3BE2-7BEB-A353-BC30-71FFEC07E90F}"/>
              </a:ext>
            </a:extLst>
          </p:cNvPr>
          <p:cNvGrpSpPr/>
          <p:nvPr/>
        </p:nvGrpSpPr>
        <p:grpSpPr>
          <a:xfrm>
            <a:off x="274534" y="3438331"/>
            <a:ext cx="3946455" cy="3194786"/>
            <a:chOff x="302527" y="3429000"/>
            <a:chExt cx="3946455" cy="3194786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22F5A740-1CAC-3BA0-B89E-10C8C189A964}"/>
                </a:ext>
              </a:extLst>
            </p:cNvPr>
            <p:cNvSpPr/>
            <p:nvPr/>
          </p:nvSpPr>
          <p:spPr>
            <a:xfrm>
              <a:off x="302527" y="3429000"/>
              <a:ext cx="3946455" cy="3194786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19BCF27A-5981-A082-5501-9D4EFD8C6E3E}"/>
                </a:ext>
              </a:extLst>
            </p:cNvPr>
            <p:cNvSpPr txBox="1"/>
            <p:nvPr/>
          </p:nvSpPr>
          <p:spPr>
            <a:xfrm>
              <a:off x="302527" y="3595232"/>
              <a:ext cx="394645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Tak</a:t>
              </a:r>
              <a:r>
                <a:rPr lang="es-ES" b="1" dirty="0"/>
                <a:t> </a:t>
              </a:r>
              <a:r>
                <a:rPr lang="es-ES" b="1" dirty="0" err="1"/>
                <a:t>jako</a:t>
              </a:r>
              <a:r>
                <a:rPr lang="es-ES" b="1" dirty="0"/>
                <a:t> palma </a:t>
              </a:r>
              <a:r>
                <a:rPr lang="es-ES" b="1" dirty="0" err="1"/>
                <a:t>může</a:t>
              </a:r>
              <a:r>
                <a:rPr lang="es-ES" b="1" dirty="0"/>
                <a:t> </a:t>
              </a:r>
              <a:r>
                <a:rPr lang="es-ES" b="1" dirty="0" err="1"/>
                <a:t>přinášet</a:t>
              </a:r>
              <a:r>
                <a:rPr lang="es-ES" b="1" dirty="0"/>
                <a:t> </a:t>
              </a:r>
              <a:r>
                <a:rPr lang="es-ES" b="1" dirty="0" err="1"/>
                <a:t>velmi</a:t>
              </a:r>
              <a:r>
                <a:rPr lang="es-ES" b="1" dirty="0"/>
                <a:t> </a:t>
              </a:r>
              <a:r>
                <a:rPr lang="es-ES" b="1" dirty="0" err="1"/>
                <a:t>rozdílné</a:t>
              </a:r>
              <a:r>
                <a:rPr lang="es-ES" b="1" dirty="0"/>
                <a:t> </a:t>
              </a:r>
              <a:r>
                <a:rPr lang="es-ES" b="1" dirty="0" err="1"/>
                <a:t>plody</a:t>
              </a:r>
              <a:r>
                <a:rPr lang="es-ES" b="1" dirty="0"/>
                <a:t>, </a:t>
              </a:r>
              <a:r>
                <a:rPr lang="es-ES" b="1" dirty="0" err="1"/>
                <a:t>obdarovává</a:t>
              </a:r>
              <a:r>
                <a:rPr lang="es-ES" b="1" dirty="0"/>
                <a:t> </a:t>
              </a:r>
              <a:r>
                <a:rPr lang="es-ES" b="1" dirty="0" err="1"/>
                <a:t>nás</a:t>
              </a:r>
              <a:r>
                <a:rPr lang="es-ES" b="1" dirty="0"/>
                <a:t> </a:t>
              </a:r>
              <a:r>
                <a:rPr lang="es-ES" b="1" dirty="0" err="1"/>
                <a:t>Duch</a:t>
              </a:r>
              <a:r>
                <a:rPr lang="es-ES" b="1" dirty="0"/>
                <a:t> </a:t>
              </a:r>
              <a:r>
                <a:rPr lang="es-ES" b="1" dirty="0" err="1"/>
                <a:t>svatý</a:t>
              </a:r>
              <a:r>
                <a:rPr lang="es-ES" b="1" dirty="0"/>
                <a:t> </a:t>
              </a:r>
              <a:r>
                <a:rPr lang="es-ES" b="1" dirty="0" err="1"/>
                <a:t>různými</a:t>
              </a:r>
              <a:r>
                <a:rPr lang="es-ES" b="1" dirty="0"/>
                <a:t> </a:t>
              </a:r>
              <a:r>
                <a:rPr lang="es-ES" b="1" dirty="0" err="1"/>
                <a:t>dary</a:t>
              </a:r>
              <a:r>
                <a:rPr lang="es-ES" b="1" dirty="0"/>
                <a:t>, </a:t>
              </a:r>
              <a:r>
                <a:rPr lang="es-ES" b="1" dirty="0" err="1"/>
                <a:t>abychom</a:t>
              </a:r>
              <a:r>
                <a:rPr lang="es-ES" b="1" dirty="0"/>
                <a:t> je </a:t>
              </a:r>
              <a:r>
                <a:rPr lang="es-ES" b="1" dirty="0" err="1"/>
                <a:t>mohli</a:t>
              </a:r>
              <a:r>
                <a:rPr lang="es-ES" b="1" dirty="0"/>
                <a:t> </a:t>
              </a:r>
              <a:r>
                <a:rPr lang="es-ES" b="1" dirty="0" err="1"/>
                <a:t>dát</a:t>
              </a:r>
              <a:r>
                <a:rPr lang="es-ES" b="1" dirty="0"/>
                <a:t> do </a:t>
              </a:r>
              <a:r>
                <a:rPr lang="es-ES" b="1" dirty="0" err="1"/>
                <a:t>služeb</a:t>
              </a:r>
              <a:r>
                <a:rPr lang="es-ES" b="1" dirty="0"/>
                <a:t> </a:t>
              </a:r>
              <a:r>
                <a:rPr lang="es-ES" b="1" dirty="0" err="1"/>
                <a:t>Bohu</a:t>
              </a:r>
              <a:r>
                <a:rPr lang="es-ES" b="1" dirty="0"/>
                <a:t> a k </a:t>
              </a:r>
              <a:r>
                <a:rPr lang="es-ES" b="1" dirty="0" err="1"/>
                <a:t>užitku</a:t>
              </a:r>
              <a:r>
                <a:rPr lang="es-ES" b="1" dirty="0"/>
                <a:t> </a:t>
              </a:r>
              <a:r>
                <a:rPr lang="es-ES" b="1" dirty="0" err="1"/>
                <a:t>církve</a:t>
              </a:r>
              <a:r>
                <a:rPr lang="es-ES" b="1" dirty="0"/>
                <a:t>.
</a:t>
              </a:r>
              <a:endParaRPr lang="cs-CZ" b="1" dirty="0"/>
            </a:p>
            <a:p>
              <a:pPr algn="ctr"/>
              <a:r>
                <a:rPr lang="es-ES" b="1" i="1" dirty="0"/>
                <a:t>“</a:t>
              </a:r>
              <a:r>
                <a:rPr lang="cs-CZ" b="1" i="1" dirty="0"/>
                <a:t>Jsou</a:t>
              </a:r>
              <a:r>
                <a:rPr lang="es-ES" b="1" i="1" dirty="0"/>
                <a:t> </a:t>
              </a:r>
              <a:r>
                <a:rPr lang="es-ES" b="1" i="1" dirty="0" err="1"/>
                <a:t>roz</a:t>
              </a:r>
              <a:r>
                <a:rPr lang="cs-CZ" b="1" i="1" dirty="0" err="1"/>
                <a:t>ličná</a:t>
              </a:r>
              <a:r>
                <a:rPr lang="cs-CZ" b="1" i="1" dirty="0"/>
                <a:t> obdarování</a:t>
              </a:r>
              <a:r>
                <a:rPr lang="es-ES" b="1" i="1" dirty="0"/>
                <a:t>, ale</a:t>
              </a:r>
              <a:r>
                <a:rPr lang="cs-CZ" b="1" i="1" dirty="0"/>
                <a:t> tentýž</a:t>
              </a:r>
              <a:r>
                <a:rPr lang="es-ES" b="1" i="1" dirty="0"/>
                <a:t> </a:t>
              </a:r>
              <a:r>
                <a:rPr lang="es-ES" b="1" i="1" dirty="0" err="1"/>
                <a:t>Duch</a:t>
              </a:r>
              <a:r>
                <a:rPr lang="es-ES" b="1" i="1" dirty="0"/>
                <a:t>... </a:t>
              </a:r>
              <a:r>
                <a:rPr lang="cs-CZ" b="1" i="1" dirty="0"/>
                <a:t>To </a:t>
              </a:r>
              <a:r>
                <a:rPr lang="cs-CZ" b="1" i="1" dirty="0" err="1"/>
                <a:t>vševhno</a:t>
              </a:r>
              <a:r>
                <a:rPr lang="cs-CZ" b="1" i="1" dirty="0"/>
                <a:t> působí</a:t>
              </a:r>
              <a:r>
                <a:rPr lang="es-ES" b="1" i="1" dirty="0"/>
                <a:t> </a:t>
              </a:r>
              <a:r>
                <a:rPr lang="es-ES" b="1" i="1" dirty="0" err="1"/>
                <a:t>jed</a:t>
              </a:r>
              <a:r>
                <a:rPr lang="cs-CZ" b="1" i="1" dirty="0"/>
                <a:t>e</a:t>
              </a:r>
              <a:r>
                <a:rPr lang="es-ES" b="1" i="1" dirty="0"/>
                <a:t>n a </a:t>
              </a:r>
              <a:r>
                <a:rPr lang="es-ES" b="1" i="1" dirty="0" err="1"/>
                <a:t>týž</a:t>
              </a:r>
              <a:r>
                <a:rPr lang="es-ES" b="1" i="1" dirty="0"/>
                <a:t> </a:t>
              </a:r>
              <a:r>
                <a:rPr lang="es-ES" b="1" i="1" dirty="0" err="1"/>
                <a:t>Duch</a:t>
              </a:r>
              <a:r>
                <a:rPr lang="es-ES" b="1" i="1" dirty="0"/>
                <a:t>, </a:t>
              </a:r>
              <a:r>
                <a:rPr lang="cs-CZ" b="1" i="1" dirty="0"/>
                <a:t>který uděluje</a:t>
              </a:r>
              <a:r>
                <a:rPr lang="es-ES" b="1" i="1" dirty="0"/>
                <a:t> </a:t>
              </a:r>
              <a:r>
                <a:rPr lang="es-ES" b="1" i="1" dirty="0" err="1"/>
                <a:t>každému</a:t>
              </a:r>
              <a:r>
                <a:rPr lang="es-ES" b="1" i="1" dirty="0"/>
                <a:t> </a:t>
              </a:r>
              <a:r>
                <a:rPr lang="es-ES" b="1" i="1" dirty="0" err="1"/>
                <a:t>zvláš</a:t>
              </a:r>
              <a:r>
                <a:rPr lang="cs-CZ" b="1" i="1" dirty="0" err="1"/>
                <a:t>tní</a:t>
              </a:r>
              <a:r>
                <a:rPr lang="cs-CZ" b="1" i="1" dirty="0"/>
                <a:t> dar</a:t>
              </a:r>
              <a:r>
                <a:rPr lang="es-ES" b="1" i="1" dirty="0"/>
                <a:t>, </a:t>
              </a:r>
              <a:r>
                <a:rPr lang="es-ES" b="1" i="1" dirty="0" err="1"/>
                <a:t>jak</a:t>
              </a:r>
              <a:r>
                <a:rPr lang="es-ES" b="1" i="1" dirty="0"/>
                <a:t> s</a:t>
              </a:r>
              <a:r>
                <a:rPr lang="cs-CZ" b="1" i="1" dirty="0" err="1"/>
                <a:t>ám</a:t>
              </a:r>
              <a:r>
                <a:rPr lang="cs-CZ" b="1" i="1" dirty="0"/>
                <a:t> </a:t>
              </a:r>
              <a:r>
                <a:rPr lang="cs-CZ" b="1" i="1" dirty="0" err="1"/>
                <a:t>chc</a:t>
              </a:r>
              <a:r>
                <a:rPr lang="es-ES" b="1" i="1" dirty="0"/>
                <a:t>e.”</a:t>
              </a:r>
              <a:br>
                <a:rPr lang="es-ES" b="1" dirty="0"/>
              </a:br>
              <a:r>
                <a:rPr lang="es-ES" b="1" dirty="0"/>
                <a:t>(1</a:t>
              </a:r>
              <a:r>
                <a:rPr lang="cs-CZ" b="1" dirty="0"/>
                <a:t>. list Korintským</a:t>
              </a:r>
              <a:r>
                <a:rPr lang="es-ES" b="1" dirty="0"/>
                <a:t> 12</a:t>
              </a:r>
              <a:r>
                <a:rPr lang="cs-CZ" b="1" dirty="0"/>
                <a:t>,</a:t>
              </a:r>
              <a:r>
                <a:rPr lang="es-ES" b="1" dirty="0"/>
                <a:t>4</a:t>
              </a:r>
              <a:r>
                <a:rPr lang="cs-CZ" b="1" dirty="0"/>
                <a:t>.</a:t>
              </a:r>
              <a:r>
                <a:rPr lang="es-ES" b="1" dirty="0"/>
                <a:t> 11)</a:t>
              </a:r>
            </a:p>
          </p:txBody>
        </p:sp>
      </p:grpSp>
      <p:pic>
        <p:nvPicPr>
          <p:cNvPr id="7" name="Imagen 6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8681592B-6078-F92B-FE38-379E9A9C9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8" y="234214"/>
            <a:ext cx="3946455" cy="2220228"/>
          </a:xfrm>
          <a:prstGeom prst="rect">
            <a:avLst/>
          </a:prstGeom>
          <a:ln w="38100" cap="sq">
            <a:solidFill>
              <a:srgbClr val="5BB69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AB4FAD91-3BAC-A574-4272-2E767845BE9C}"/>
              </a:ext>
            </a:extLst>
          </p:cNvPr>
          <p:cNvGrpSpPr/>
          <p:nvPr/>
        </p:nvGrpSpPr>
        <p:grpSpPr>
          <a:xfrm>
            <a:off x="191324" y="2594198"/>
            <a:ext cx="4143681" cy="736579"/>
            <a:chOff x="172662" y="2594198"/>
            <a:chExt cx="4143681" cy="736579"/>
          </a:xfrm>
        </p:grpSpPr>
        <p:pic>
          <p:nvPicPr>
            <p:cNvPr id="9" name="Imagen 8" descr="Un grupo de naranjas&#10;&#10;Descripción generada automáticamente">
              <a:extLst>
                <a:ext uri="{FF2B5EF4-FFF2-40B4-BE49-F238E27FC236}">
                  <a16:creationId xmlns:a16="http://schemas.microsoft.com/office/drawing/2014/main" id="{5BB3F3B8-9630-A4A1-4F6E-4EB423F4E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1" t="13268" r="30716" b="13561"/>
            <a:stretch/>
          </p:blipFill>
          <p:spPr>
            <a:xfrm>
              <a:off x="2980363" y="2594198"/>
              <a:ext cx="770706" cy="736579"/>
            </a:xfrm>
            <a:prstGeom prst="rect">
              <a:avLst/>
            </a:prstGeom>
            <a:ln w="19050">
              <a:solidFill>
                <a:srgbClr val="5BB694"/>
              </a:solidFill>
            </a:ln>
          </p:spPr>
        </p:pic>
        <p:pic>
          <p:nvPicPr>
            <p:cNvPr id="13" name="Imagen 12" descr="Un plato con frutas&#10;&#10;Descripción generada automáticamente">
              <a:extLst>
                <a:ext uri="{FF2B5EF4-FFF2-40B4-BE49-F238E27FC236}">
                  <a16:creationId xmlns:a16="http://schemas.microsoft.com/office/drawing/2014/main" id="{C4403069-F7FD-9478-A7AF-9EF7A5BAD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5" t="10127" r="20388" b="3897"/>
            <a:stretch/>
          </p:blipFill>
          <p:spPr>
            <a:xfrm>
              <a:off x="1050266" y="2594198"/>
              <a:ext cx="760294" cy="736579"/>
            </a:xfrm>
            <a:prstGeom prst="rect">
              <a:avLst/>
            </a:prstGeom>
            <a:ln w="19050">
              <a:solidFill>
                <a:srgbClr val="5BB694"/>
              </a:solidFill>
            </a:ln>
          </p:spPr>
        </p:pic>
        <p:pic>
          <p:nvPicPr>
            <p:cNvPr id="15" name="Imagen 14" descr="Imagen que contiene fruta, dátil, comida, plato&#10;&#10;Descripción generada automáticamente">
              <a:extLst>
                <a:ext uri="{FF2B5EF4-FFF2-40B4-BE49-F238E27FC236}">
                  <a16:creationId xmlns:a16="http://schemas.microsoft.com/office/drawing/2014/main" id="{CEAEE6CA-34FF-587A-0FE9-46AD70BD5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78" t="5063" r="12745" b="2106"/>
            <a:stretch/>
          </p:blipFill>
          <p:spPr>
            <a:xfrm>
              <a:off x="172662" y="2594198"/>
              <a:ext cx="845137" cy="736579"/>
            </a:xfrm>
            <a:prstGeom prst="rect">
              <a:avLst/>
            </a:prstGeom>
            <a:ln w="19050">
              <a:solidFill>
                <a:srgbClr val="5BB694"/>
              </a:solidFill>
            </a:ln>
          </p:spPr>
        </p:pic>
        <p:pic>
          <p:nvPicPr>
            <p:cNvPr id="17" name="Imagen 16" descr="Imagen que contiene fruta&#10;&#10;Descripción generada automáticamente">
              <a:extLst>
                <a:ext uri="{FF2B5EF4-FFF2-40B4-BE49-F238E27FC236}">
                  <a16:creationId xmlns:a16="http://schemas.microsoft.com/office/drawing/2014/main" id="{1D31691F-C859-49E8-DC51-45ECE30B8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2" t="14722" r="25946" b="7144"/>
            <a:stretch/>
          </p:blipFill>
          <p:spPr>
            <a:xfrm>
              <a:off x="1843027" y="2594198"/>
              <a:ext cx="1104869" cy="736579"/>
            </a:xfrm>
            <a:prstGeom prst="rect">
              <a:avLst/>
            </a:prstGeom>
            <a:ln w="19050">
              <a:solidFill>
                <a:srgbClr val="5BB694"/>
              </a:solidFill>
            </a:ln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B40D3AB-F93E-88A6-8DC7-53E89F18AA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6289"/>
            <a:stretch/>
          </p:blipFill>
          <p:spPr>
            <a:xfrm>
              <a:off x="3783535" y="2594198"/>
              <a:ext cx="532808" cy="729550"/>
            </a:xfrm>
            <a:prstGeom prst="rect">
              <a:avLst/>
            </a:prstGeom>
            <a:ln w="19050">
              <a:solidFill>
                <a:srgbClr val="5BB694"/>
              </a:solidFill>
            </a:ln>
          </p:spPr>
        </p:pic>
      </p:grpSp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88EAEF9C-C164-E08F-131A-8B6598F15D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3232" y="256374"/>
            <a:ext cx="4474959" cy="95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57318C4-9EB7-2814-4131-73473EF81B72}"/>
              </a:ext>
            </a:extLst>
          </p:cNvPr>
          <p:cNvSpPr txBox="1"/>
          <p:nvPr/>
        </p:nvSpPr>
        <p:spPr>
          <a:xfrm>
            <a:off x="206715" y="4370093"/>
            <a:ext cx="7109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nemá</a:t>
            </a:r>
            <a:r>
              <a:rPr lang="es-ES" b="1" dirty="0"/>
              <a:t> </a:t>
            </a:r>
            <a:r>
              <a:rPr lang="es-ES" b="1" dirty="0" err="1"/>
              <a:t>žádné</a:t>
            </a:r>
            <a:r>
              <a:rPr lang="es-ES" b="1" dirty="0"/>
              <a:t> </a:t>
            </a:r>
            <a:r>
              <a:rPr lang="es-ES" b="1" dirty="0" err="1"/>
              <a:t>listy</a:t>
            </a:r>
            <a:r>
              <a:rPr lang="es-ES" b="1" dirty="0"/>
              <a:t> (</a:t>
            </a:r>
            <a:r>
              <a:rPr lang="es-ES" b="1" dirty="0" err="1"/>
              <a:t>většinu</a:t>
            </a:r>
            <a:r>
              <a:rPr lang="es-ES" b="1" dirty="0"/>
              <a:t> </a:t>
            </a:r>
            <a:r>
              <a:rPr lang="es-ES" b="1" dirty="0" err="1"/>
              <a:t>času</a:t>
            </a:r>
            <a:r>
              <a:rPr lang="es-ES" b="1" dirty="0"/>
              <a:t>), </a:t>
            </a:r>
            <a:r>
              <a:rPr lang="es-ES" b="1" dirty="0" err="1"/>
              <a:t>zdá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zvědavý</a:t>
            </a:r>
            <a:r>
              <a:rPr lang="es-ES" b="1" dirty="0"/>
              <a:t> </a:t>
            </a:r>
            <a:r>
              <a:rPr lang="es-ES" b="1" dirty="0" err="1"/>
              <a:t>strom</a:t>
            </a:r>
            <a:r>
              <a:rPr lang="es-ES" b="1" dirty="0"/>
              <a:t> je </a:t>
            </a:r>
            <a:r>
              <a:rPr lang="es-ES" b="1" dirty="0" err="1"/>
              <a:t>zasazen</a:t>
            </a:r>
            <a:r>
              <a:rPr lang="es-ES" b="1" dirty="0"/>
              <a:t> </a:t>
            </a:r>
            <a:r>
              <a:rPr lang="es-ES" b="1" dirty="0" err="1"/>
              <a:t>vzhůru</a:t>
            </a:r>
            <a:r>
              <a:rPr lang="es-ES" b="1" dirty="0"/>
              <a:t> </a:t>
            </a:r>
            <a:r>
              <a:rPr lang="es-ES" b="1" dirty="0" err="1"/>
              <a:t>nohama</a:t>
            </a:r>
            <a:r>
              <a:rPr lang="es-ES" b="1" dirty="0"/>
              <a:t>, s </a:t>
            </a:r>
            <a:r>
              <a:rPr lang="es-ES" b="1" dirty="0" err="1"/>
              <a:t>kořeny</a:t>
            </a:r>
            <a:r>
              <a:rPr lang="es-ES" b="1" dirty="0"/>
              <a:t> </a:t>
            </a:r>
            <a:r>
              <a:rPr lang="es-ES" b="1" dirty="0" err="1"/>
              <a:t>nahoru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V </a:t>
            </a:r>
            <a:r>
              <a:rPr lang="es-ES" b="1" dirty="0" err="1"/>
              <a:t>dobrých</a:t>
            </a:r>
            <a:r>
              <a:rPr lang="es-ES" b="1" dirty="0"/>
              <a:t> </a:t>
            </a:r>
            <a:r>
              <a:rPr lang="es-ES" b="1" dirty="0" err="1"/>
              <a:t>podmínkách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písčité</a:t>
            </a:r>
            <a:r>
              <a:rPr lang="es-ES" b="1" dirty="0"/>
              <a:t> </a:t>
            </a:r>
            <a:r>
              <a:rPr lang="es-ES" b="1" dirty="0" err="1"/>
              <a:t>půdě</a:t>
            </a:r>
            <a:r>
              <a:rPr lang="es-ES" b="1" dirty="0"/>
              <a:t>, s </a:t>
            </a:r>
            <a:r>
              <a:rPr lang="es-ES" b="1" dirty="0" err="1"/>
              <a:t>mírným</a:t>
            </a:r>
            <a:r>
              <a:rPr lang="es-ES" b="1" dirty="0"/>
              <a:t> </a:t>
            </a:r>
            <a:r>
              <a:rPr lang="es-ES" b="1" dirty="0" err="1"/>
              <a:t>podnebím</a:t>
            </a:r>
            <a:r>
              <a:rPr lang="es-ES" b="1" dirty="0"/>
              <a:t> a </a:t>
            </a:r>
            <a:r>
              <a:rPr lang="es-ES" b="1" dirty="0" err="1"/>
              <a:t>srážkami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300 a 500 mm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žít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800 </a:t>
            </a:r>
            <a:r>
              <a:rPr lang="es-ES" b="1" dirty="0" err="1"/>
              <a:t>nebo</a:t>
            </a:r>
            <a:r>
              <a:rPr lang="es-ES" b="1" dirty="0"/>
              <a:t> 1000 </a:t>
            </a:r>
            <a:r>
              <a:rPr lang="es-ES" b="1" dirty="0" err="1"/>
              <a:t>let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hovoří</a:t>
            </a:r>
            <a:r>
              <a:rPr lang="es-ES" b="1" dirty="0"/>
              <a:t> </a:t>
            </a:r>
            <a:r>
              <a:rPr lang="cs-CZ" b="1" dirty="0"/>
              <a:t>          </a:t>
            </a:r>
            <a:r>
              <a:rPr lang="es-ES" b="1" dirty="0"/>
              <a:t>o </a:t>
            </a:r>
            <a:r>
              <a:rPr lang="es-ES" b="1" dirty="0" err="1"/>
              <a:t>exemplářích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dosáhly</a:t>
            </a:r>
            <a:r>
              <a:rPr lang="es-ES" b="1" dirty="0"/>
              <a:t> 5000 </a:t>
            </a:r>
            <a:r>
              <a:rPr lang="es-ES" b="1" dirty="0" err="1"/>
              <a:t>let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Je </a:t>
            </a:r>
            <a:r>
              <a:rPr lang="es-ES" b="1" dirty="0" err="1"/>
              <a:t>součástí</a:t>
            </a:r>
            <a:r>
              <a:rPr lang="es-ES" b="1" dirty="0"/>
              <a:t> </a:t>
            </a:r>
            <a:r>
              <a:rPr lang="es-ES" b="1" dirty="0" err="1"/>
              <a:t>erbu</a:t>
            </a:r>
            <a:r>
              <a:rPr lang="es-ES" b="1" dirty="0"/>
              <a:t> </a:t>
            </a:r>
            <a:r>
              <a:rPr lang="es-ES" b="1" dirty="0" err="1"/>
              <a:t>Senegalu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národní</a:t>
            </a:r>
            <a:r>
              <a:rPr lang="es-ES" b="1" dirty="0"/>
              <a:t> symbol </a:t>
            </a:r>
            <a:r>
              <a:rPr lang="es-ES" b="1" dirty="0" err="1"/>
              <a:t>Madagaskaru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se </a:t>
            </a:r>
            <a:r>
              <a:rPr lang="es-ES" b="1" dirty="0" err="1"/>
              <a:t>nachází</a:t>
            </a:r>
            <a:r>
              <a:rPr lang="es-ES" b="1" dirty="0"/>
              <a:t> Avenue of the Baobabs.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1EFE9BE-24D8-18A0-C378-FCFCC38C4487}"/>
              </a:ext>
            </a:extLst>
          </p:cNvPr>
          <p:cNvGrpSpPr/>
          <p:nvPr/>
        </p:nvGrpSpPr>
        <p:grpSpPr>
          <a:xfrm>
            <a:off x="7316671" y="4101334"/>
            <a:ext cx="4598518" cy="2585323"/>
            <a:chOff x="7363326" y="4073341"/>
            <a:chExt cx="4598518" cy="2585323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8C8FCE-4677-055D-AC59-47C0C7208C73}"/>
                </a:ext>
              </a:extLst>
            </p:cNvPr>
            <p:cNvSpPr/>
            <p:nvPr/>
          </p:nvSpPr>
          <p:spPr>
            <a:xfrm>
              <a:off x="7363326" y="4087337"/>
              <a:ext cx="4598518" cy="2557330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F7CA47E9-D7AF-8664-0B23-C32FEB996799}"/>
                </a:ext>
              </a:extLst>
            </p:cNvPr>
            <p:cNvSpPr txBox="1"/>
            <p:nvPr/>
          </p:nvSpPr>
          <p:spPr>
            <a:xfrm>
              <a:off x="7400430" y="4073341"/>
              <a:ext cx="4524310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Jako</a:t>
              </a:r>
              <a:r>
                <a:rPr lang="es-ES" b="1" dirty="0"/>
                <a:t> </a:t>
              </a:r>
              <a:r>
                <a:rPr lang="es-ES" b="1" dirty="0" err="1"/>
                <a:t>součást</a:t>
              </a:r>
              <a:r>
                <a:rPr lang="es-ES" b="1" dirty="0"/>
                <a:t> </a:t>
              </a:r>
              <a:r>
                <a:rPr lang="es-ES" b="1" dirty="0" err="1"/>
                <a:t>národního</a:t>
              </a:r>
              <a:r>
                <a:rPr lang="es-ES" b="1" dirty="0"/>
                <a:t> </a:t>
              </a:r>
              <a:r>
                <a:rPr lang="es-ES" b="1" dirty="0" err="1"/>
                <a:t>štítu</a:t>
              </a:r>
              <a:r>
                <a:rPr lang="es-ES" b="1" dirty="0"/>
                <a:t> a </a:t>
              </a:r>
              <a:r>
                <a:rPr lang="es-ES" b="1" dirty="0" err="1"/>
                <a:t>symbolu</a:t>
              </a:r>
              <a:r>
                <a:rPr lang="es-ES" b="1" dirty="0"/>
                <a:t> </a:t>
              </a:r>
              <a:r>
                <a:rPr lang="es-ES" b="1" dirty="0" err="1"/>
                <a:t>tento</a:t>
              </a:r>
              <a:r>
                <a:rPr lang="es-ES" b="1" dirty="0"/>
                <a:t> </a:t>
              </a:r>
              <a:r>
                <a:rPr lang="es-ES" b="1" dirty="0" err="1"/>
                <a:t>strom</a:t>
              </a:r>
              <a:r>
                <a:rPr lang="es-ES" b="1" dirty="0"/>
                <a:t> </a:t>
              </a:r>
              <a:r>
                <a:rPr lang="es-ES" b="1" dirty="0" err="1"/>
                <a:t>představuje</a:t>
              </a:r>
              <a:r>
                <a:rPr lang="es-ES" b="1" dirty="0"/>
                <a:t> </a:t>
              </a:r>
              <a:r>
                <a:rPr lang="es-ES" b="1" dirty="0" err="1"/>
                <a:t>zemi</a:t>
              </a:r>
              <a:r>
                <a:rPr lang="es-ES" b="1" dirty="0"/>
                <a:t>, </a:t>
              </a:r>
              <a:r>
                <a:rPr lang="es-ES" b="1" dirty="0" err="1"/>
                <a:t>kde</a:t>
              </a:r>
              <a:r>
                <a:rPr lang="es-ES" b="1" dirty="0"/>
                <a:t> se </a:t>
              </a:r>
              <a:r>
                <a:rPr lang="es-ES" b="1" dirty="0" err="1"/>
                <a:t>množí</a:t>
              </a:r>
              <a:r>
                <a:rPr lang="es-ES" b="1" dirty="0"/>
                <a:t>.
</a:t>
              </a:r>
              <a:r>
                <a:rPr lang="es-ES" b="1" dirty="0" err="1"/>
                <a:t>My</a:t>
              </a:r>
              <a:r>
                <a:rPr lang="es-ES" b="1" dirty="0"/>
                <a:t>, </a:t>
              </a:r>
              <a:r>
                <a:rPr lang="es-ES" b="1" dirty="0" err="1"/>
                <a:t>jako</a:t>
              </a:r>
              <a:r>
                <a:rPr lang="es-ES" b="1" dirty="0"/>
                <a:t> </a:t>
              </a:r>
              <a:r>
                <a:rPr lang="es-ES" b="1" dirty="0" err="1"/>
                <a:t>občané</a:t>
              </a:r>
              <a:r>
                <a:rPr lang="es-ES" b="1" dirty="0"/>
                <a:t> </a:t>
              </a:r>
              <a:r>
                <a:rPr lang="es-ES" b="1" dirty="0" err="1"/>
                <a:t>království</a:t>
              </a:r>
              <a:r>
                <a:rPr lang="es-ES" b="1" dirty="0"/>
                <a:t> </a:t>
              </a:r>
              <a:r>
                <a:rPr lang="es-ES" b="1" dirty="0" err="1"/>
                <a:t>nebeského</a:t>
              </a:r>
              <a:r>
                <a:rPr lang="es-ES" b="1" dirty="0"/>
                <a:t>, </a:t>
              </a:r>
              <a:r>
                <a:rPr lang="es-ES" b="1" dirty="0" err="1"/>
                <a:t>jsme</a:t>
              </a:r>
              <a:r>
                <a:rPr lang="es-ES" b="1" dirty="0"/>
                <a:t> </a:t>
              </a:r>
              <a:r>
                <a:rPr lang="es-ES" b="1" dirty="0" err="1"/>
                <a:t>Božími</a:t>
              </a:r>
              <a:r>
                <a:rPr lang="es-ES" b="1" dirty="0"/>
                <a:t> </a:t>
              </a:r>
              <a:r>
                <a:rPr lang="es-ES" b="1" dirty="0" err="1"/>
                <a:t>zástupci</a:t>
              </a:r>
              <a:r>
                <a:rPr lang="es-ES" b="1" dirty="0"/>
                <a:t> ve </a:t>
              </a:r>
              <a:r>
                <a:rPr lang="es-ES" b="1" dirty="0" err="1"/>
                <a:t>všech</a:t>
              </a:r>
              <a:r>
                <a:rPr lang="es-ES" b="1" dirty="0"/>
                <a:t> </a:t>
              </a:r>
              <a:r>
                <a:rPr lang="es-ES" b="1" dirty="0" err="1"/>
                <a:t>národech</a:t>
              </a:r>
              <a:r>
                <a:rPr lang="es-ES" b="1" dirty="0"/>
                <a:t>.
</a:t>
              </a:r>
              <a:endParaRPr lang="cs-CZ" b="1" dirty="0"/>
            </a:p>
            <a:p>
              <a:pPr algn="ctr"/>
              <a:r>
                <a:rPr lang="es-ES" b="1" i="1" dirty="0"/>
                <a:t>“</a:t>
              </a:r>
              <a:r>
                <a:rPr lang="es-ES" b="1" i="1" dirty="0" err="1"/>
                <a:t>Jsme</a:t>
              </a:r>
              <a:r>
                <a:rPr lang="es-ES" b="1" i="1" dirty="0"/>
                <a:t> </a:t>
              </a:r>
              <a:r>
                <a:rPr lang="es-ES" b="1" i="1" dirty="0" err="1"/>
                <a:t>tedy</a:t>
              </a:r>
              <a:r>
                <a:rPr lang="es-ES" b="1" i="1" dirty="0"/>
                <a:t> </a:t>
              </a:r>
              <a:r>
                <a:rPr lang="cs-CZ" b="1" i="1" dirty="0" err="1"/>
                <a:t>posl</a:t>
              </a:r>
              <a:r>
                <a:rPr lang="es-ES" b="1" i="1" dirty="0"/>
                <a:t>y </a:t>
              </a:r>
              <a:r>
                <a:rPr lang="es-ES" b="1" i="1" dirty="0" err="1"/>
                <a:t>Kristov</a:t>
              </a:r>
              <a:r>
                <a:rPr lang="cs-CZ" b="1" i="1" dirty="0" err="1"/>
                <a:t>ými</a:t>
              </a:r>
              <a:r>
                <a:rPr lang="cs-CZ" b="1" i="1" dirty="0"/>
                <a:t>, Bůh vám domlouvá našimi ústy; na místě Kristově vás prosíme: dejte se smířit s Bohem!</a:t>
              </a:r>
              <a:r>
                <a:rPr lang="es-ES" b="1" i="1" dirty="0"/>
                <a:t>” </a:t>
              </a:r>
              <a:r>
                <a:rPr lang="cs-CZ" b="1" i="1" dirty="0"/>
                <a:t>                </a:t>
              </a:r>
              <a:r>
                <a:rPr lang="es-ES" b="1" dirty="0"/>
                <a:t>(2</a:t>
              </a:r>
              <a:r>
                <a:rPr lang="cs-CZ" b="1" dirty="0"/>
                <a:t>. list Korintským</a:t>
              </a:r>
              <a:r>
                <a:rPr lang="es-ES" b="1" dirty="0"/>
                <a:t> 5</a:t>
              </a:r>
              <a:r>
                <a:rPr lang="cs-CZ" b="1" dirty="0"/>
                <a:t>,</a:t>
              </a:r>
              <a:r>
                <a:rPr lang="es-ES" b="1" dirty="0"/>
                <a:t>20)</a:t>
              </a:r>
            </a:p>
          </p:txBody>
        </p:sp>
      </p:grpSp>
      <p:pic>
        <p:nvPicPr>
          <p:cNvPr id="5" name="Imagen 4" descr="Torre de una jirafa entre los árboles&#10;&#10;Descripción generada automáticamente con confianza media">
            <a:extLst>
              <a:ext uri="{FF2B5EF4-FFF2-40B4-BE49-F238E27FC236}">
                <a16:creationId xmlns:a16="http://schemas.microsoft.com/office/drawing/2014/main" id="{69CF4CB1-A5E2-76D4-09A3-5C1B6FE16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677" y="205436"/>
            <a:ext cx="3986408" cy="37500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3649379-6762-ABAC-5D8C-D70355826BA5}"/>
              </a:ext>
            </a:extLst>
          </p:cNvPr>
          <p:cNvSpPr txBox="1"/>
          <p:nvPr/>
        </p:nvSpPr>
        <p:spPr>
          <a:xfrm>
            <a:off x="276811" y="1153828"/>
            <a:ext cx="550641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Adansonia</a:t>
            </a:r>
            <a:r>
              <a:rPr lang="es-ES" b="1" dirty="0"/>
              <a:t> africana (</a:t>
            </a:r>
            <a:r>
              <a:rPr lang="es-ES" b="1" dirty="0" err="1"/>
              <a:t>nebo</a:t>
            </a:r>
            <a:r>
              <a:rPr lang="cs-CZ" b="1" dirty="0" err="1"/>
              <a:t>li</a:t>
            </a:r>
            <a:r>
              <a:rPr lang="es-ES" b="1" dirty="0"/>
              <a:t> baobab, </a:t>
            </a:r>
            <a:r>
              <a:rPr lang="es-ES" b="1" dirty="0" err="1"/>
              <a:t>láhev</a:t>
            </a:r>
            <a:r>
              <a:rPr lang="cs-CZ" b="1" dirty="0" err="1"/>
              <a:t>ník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cs-CZ" b="1" dirty="0"/>
              <a:t> také</a:t>
            </a:r>
            <a:r>
              <a:rPr lang="es-ES" b="1" dirty="0"/>
              <a:t> </a:t>
            </a:r>
            <a:r>
              <a:rPr lang="es-ES" b="1" dirty="0" err="1"/>
              <a:t>opičí</a:t>
            </a:r>
            <a:r>
              <a:rPr lang="es-ES" b="1" dirty="0"/>
              <a:t> </a:t>
            </a:r>
            <a:r>
              <a:rPr lang="es-ES" b="1" dirty="0" err="1"/>
              <a:t>chléb</a:t>
            </a:r>
            <a:r>
              <a:rPr lang="es-ES" b="1" dirty="0"/>
              <a:t>), je </a:t>
            </a:r>
            <a:r>
              <a:rPr lang="es-ES" b="1" dirty="0" err="1"/>
              <a:t>strom</a:t>
            </a:r>
            <a:r>
              <a:rPr lang="es-ES" b="1" dirty="0"/>
              <a:t> s </a:t>
            </a:r>
            <a:r>
              <a:rPr lang="es-ES" b="1" dirty="0" err="1"/>
              <a:t>velkým</a:t>
            </a:r>
            <a:r>
              <a:rPr lang="es-ES" b="1" dirty="0"/>
              <a:t> </a:t>
            </a:r>
            <a:r>
              <a:rPr lang="es-ES" b="1" dirty="0" err="1"/>
              <a:t>kmenem</a:t>
            </a:r>
            <a:r>
              <a:rPr lang="es-ES" b="1" dirty="0"/>
              <a:t>, ve </a:t>
            </a:r>
            <a:r>
              <a:rPr lang="es-ES" b="1" dirty="0" err="1"/>
              <a:t>tvaru</a:t>
            </a:r>
            <a:r>
              <a:rPr lang="es-ES" b="1" dirty="0"/>
              <a:t> </a:t>
            </a:r>
            <a:r>
              <a:rPr lang="es-ES" b="1" dirty="0" err="1"/>
              <a:t>láhve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nepravidelný</a:t>
            </a:r>
            <a:r>
              <a:rPr lang="es-ES" b="1" dirty="0"/>
              <a:t> a </a:t>
            </a:r>
            <a:r>
              <a:rPr lang="es-ES" b="1" dirty="0" err="1"/>
              <a:t>plný</a:t>
            </a:r>
            <a:r>
              <a:rPr lang="es-ES" b="1" dirty="0"/>
              <a:t> </a:t>
            </a:r>
            <a:r>
              <a:rPr lang="es-ES" b="1" dirty="0" err="1"/>
              <a:t>uzlů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výška</a:t>
            </a:r>
            <a:r>
              <a:rPr lang="es-ES" b="1" dirty="0"/>
              <a:t> se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pohybovat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5 do 30 </a:t>
            </a:r>
            <a:r>
              <a:rPr lang="es-ES" b="1" dirty="0" err="1"/>
              <a:t>ma</a:t>
            </a:r>
            <a:r>
              <a:rPr lang="es-ES" b="1" dirty="0"/>
              <a:t> </a:t>
            </a:r>
            <a:r>
              <a:rPr lang="es-ES" b="1" dirty="0" err="1"/>
              <a:t>průměr</a:t>
            </a:r>
            <a:r>
              <a:rPr lang="es-ES" b="1" dirty="0"/>
              <a:t> </a:t>
            </a:r>
            <a:r>
              <a:rPr lang="es-ES" b="1" dirty="0" err="1"/>
              <a:t>koruny</a:t>
            </a:r>
            <a:r>
              <a:rPr lang="es-ES" b="1" dirty="0"/>
              <a:t> </a:t>
            </a:r>
            <a:r>
              <a:rPr lang="es-ES" b="1" dirty="0" err="1"/>
              <a:t>přesahuje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11 m</a:t>
            </a:r>
            <a:r>
              <a:rPr lang="cs-CZ" b="1" dirty="0"/>
              <a:t>etrů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Kůra</a:t>
            </a:r>
            <a:r>
              <a:rPr lang="es-ES" b="1" dirty="0"/>
              <a:t> je </a:t>
            </a:r>
            <a:r>
              <a:rPr lang="es-ES" b="1" dirty="0" err="1"/>
              <a:t>hladká</a:t>
            </a:r>
            <a:r>
              <a:rPr lang="es-ES" b="1" dirty="0"/>
              <a:t> a </a:t>
            </a:r>
            <a:r>
              <a:rPr lang="es-ES" b="1" dirty="0" err="1"/>
              <a:t>dřevo</a:t>
            </a:r>
            <a:r>
              <a:rPr lang="es-ES" b="1" dirty="0"/>
              <a:t> </a:t>
            </a:r>
            <a:r>
              <a:rPr lang="es-ES" b="1" dirty="0" err="1"/>
              <a:t>vláknité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uchovává</a:t>
            </a:r>
            <a:r>
              <a:rPr lang="es-ES" b="1" dirty="0"/>
              <a:t> </a:t>
            </a:r>
            <a:r>
              <a:rPr lang="es-ES" b="1" dirty="0" err="1"/>
              <a:t>vodu</a:t>
            </a:r>
            <a:r>
              <a:rPr lang="es-ES" b="1" dirty="0"/>
              <a:t>. </a:t>
            </a:r>
            <a:r>
              <a:rPr lang="es-ES" b="1" dirty="0" err="1"/>
              <a:t>Listy</a:t>
            </a:r>
            <a:r>
              <a:rPr lang="es-ES" b="1" dirty="0"/>
              <a:t> </a:t>
            </a:r>
            <a:r>
              <a:rPr lang="es-ES" b="1" dirty="0" err="1"/>
              <a:t>klíčí</a:t>
            </a:r>
            <a:r>
              <a:rPr lang="es-ES" b="1" dirty="0"/>
              <a:t> </a:t>
            </a:r>
            <a:r>
              <a:rPr lang="es-ES" b="1" dirty="0" err="1"/>
              <a:t>pouze</a:t>
            </a:r>
            <a:r>
              <a:rPr lang="es-ES" b="1" dirty="0"/>
              <a:t> v </a:t>
            </a:r>
            <a:r>
              <a:rPr lang="es-ES" b="1" dirty="0" err="1"/>
              <a:t>období</a:t>
            </a:r>
            <a:r>
              <a:rPr lang="es-ES" b="1" dirty="0"/>
              <a:t> </a:t>
            </a:r>
            <a:r>
              <a:rPr lang="es-ES" b="1" dirty="0" err="1"/>
              <a:t>dešťů</a:t>
            </a:r>
            <a:r>
              <a:rPr lang="es-ES" b="1" dirty="0"/>
              <a:t>, v </a:t>
            </a:r>
            <a:r>
              <a:rPr lang="es-ES" b="1" dirty="0" err="1"/>
              <a:t>létě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jižní</a:t>
            </a:r>
            <a:r>
              <a:rPr lang="es-ES" b="1" dirty="0"/>
              <a:t> </a:t>
            </a:r>
            <a:r>
              <a:rPr lang="es-ES" b="1" dirty="0" err="1"/>
              <a:t>polokouli</a:t>
            </a:r>
            <a:r>
              <a:rPr lang="es-ES" b="1" dirty="0"/>
              <a:t> a v </a:t>
            </a:r>
            <a:r>
              <a:rPr lang="es-ES" b="1" dirty="0" err="1"/>
              <a:t>zimě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severní</a:t>
            </a:r>
            <a:r>
              <a:rPr lang="es-ES" b="1" dirty="0"/>
              <a:t> </a:t>
            </a:r>
            <a:r>
              <a:rPr lang="es-ES" b="1" dirty="0" err="1"/>
              <a:t>polokouli</a:t>
            </a:r>
            <a:r>
              <a:rPr lang="es-ES" b="1" dirty="0"/>
              <a:t>. </a:t>
            </a:r>
            <a:r>
              <a:rPr lang="es-ES" b="1" dirty="0" err="1"/>
              <a:t>Ovoce</a:t>
            </a:r>
            <a:r>
              <a:rPr lang="es-ES" b="1" dirty="0"/>
              <a:t> je </a:t>
            </a:r>
            <a:r>
              <a:rPr lang="es-ES" b="1" dirty="0" err="1"/>
              <a:t>sušené</a:t>
            </a:r>
            <a:r>
              <a:rPr lang="es-ES" b="1" dirty="0"/>
              <a:t> </a:t>
            </a:r>
            <a:r>
              <a:rPr lang="es-ES" b="1" dirty="0" err="1"/>
              <a:t>bobule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hustá</a:t>
            </a:r>
            <a:r>
              <a:rPr lang="es-ES" b="1" dirty="0"/>
              <a:t> </a:t>
            </a:r>
            <a:r>
              <a:rPr lang="es-ES" b="1" dirty="0" err="1"/>
              <a:t>kapsle</a:t>
            </a:r>
            <a:r>
              <a:rPr lang="es-ES" b="1" dirty="0"/>
              <a:t> ve </a:t>
            </a:r>
            <a:r>
              <a:rPr lang="es-ES" b="1" dirty="0" err="1"/>
              <a:t>tvaru</a:t>
            </a:r>
            <a:r>
              <a:rPr lang="es-ES" b="1" dirty="0"/>
              <a:t> </a:t>
            </a:r>
            <a:r>
              <a:rPr lang="es-ES" b="1" dirty="0" err="1"/>
              <a:t>prodlouženého</a:t>
            </a:r>
            <a:r>
              <a:rPr lang="es-ES" b="1" dirty="0"/>
              <a:t> </a:t>
            </a:r>
            <a:r>
              <a:rPr lang="es-ES" b="1" dirty="0" err="1"/>
              <a:t>melounu</a:t>
            </a:r>
            <a:r>
              <a:rPr lang="es-ES" b="1" dirty="0"/>
              <a:t>. </a:t>
            </a:r>
            <a:r>
              <a:rPr lang="es-ES" b="1" dirty="0" err="1"/>
              <a:t>Semena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četná</a:t>
            </a:r>
            <a:r>
              <a:rPr lang="es-ES" b="1" dirty="0"/>
              <a:t>, </a:t>
            </a:r>
            <a:r>
              <a:rPr lang="es-ES" b="1" dirty="0" err="1"/>
              <a:t>velká</a:t>
            </a:r>
            <a:r>
              <a:rPr lang="es-ES" b="1" dirty="0"/>
              <a:t>, </a:t>
            </a:r>
            <a:r>
              <a:rPr lang="es-ES" b="1" dirty="0" err="1"/>
              <a:t>ledvinovitá</a:t>
            </a:r>
            <a:r>
              <a:rPr lang="es-ES" b="1" dirty="0"/>
              <a:t>. </a:t>
            </a:r>
          </a:p>
        </p:txBody>
      </p:sp>
      <p:pic>
        <p:nvPicPr>
          <p:cNvPr id="11" name="Imagen 10" descr="Imagen que contiene café, comida, cerca, puesto&#10;&#10;Descripción generada automáticamente">
            <a:extLst>
              <a:ext uri="{FF2B5EF4-FFF2-40B4-BE49-F238E27FC236}">
                <a16:creationId xmlns:a16="http://schemas.microsoft.com/office/drawing/2014/main" id="{C99FD00F-DF23-ACCD-6319-CB7EAACA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320" y="373338"/>
            <a:ext cx="1851174" cy="138838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999D09E-6B5F-3C6F-CE96-AC73D12372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196" y="2157859"/>
            <a:ext cx="1661422" cy="181609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9B4C9F67-F2FF-16A6-9473-6DCA77BB8E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68" y="113535"/>
            <a:ext cx="4825498" cy="10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297F65D-2DEE-EF59-2456-BAE42C197707}"/>
              </a:ext>
            </a:extLst>
          </p:cNvPr>
          <p:cNvSpPr txBox="1"/>
          <p:nvPr/>
        </p:nvSpPr>
        <p:spPr>
          <a:xfrm>
            <a:off x="4977979" y="953372"/>
            <a:ext cx="6966857" cy="586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Rohovník</a:t>
            </a:r>
            <a:r>
              <a:rPr lang="cs-CZ" sz="2000" b="1" dirty="0"/>
              <a:t> obecný</a:t>
            </a:r>
            <a:r>
              <a:rPr lang="es-ES" sz="2000" b="1" dirty="0"/>
              <a:t> je </a:t>
            </a:r>
            <a:r>
              <a:rPr lang="es-ES" sz="2000" b="1" dirty="0" err="1"/>
              <a:t>strom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10 m. </a:t>
            </a:r>
            <a:r>
              <a:rPr lang="es-ES" sz="2000" b="1" dirty="0" err="1"/>
              <a:t>vysoký</a:t>
            </a:r>
            <a:r>
              <a:rPr lang="es-ES" sz="2000" b="1" dirty="0"/>
              <a:t>,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průměrná</a:t>
            </a:r>
            <a:r>
              <a:rPr lang="es-ES" sz="2000" b="1" dirty="0"/>
              <a:t> </a:t>
            </a:r>
            <a:r>
              <a:rPr lang="es-ES" sz="2000" b="1" dirty="0" err="1"/>
              <a:t>výška</a:t>
            </a:r>
            <a:r>
              <a:rPr lang="es-ES" sz="2000" b="1" dirty="0"/>
              <a:t> je 5 </a:t>
            </a:r>
            <a:r>
              <a:rPr lang="es-ES" sz="2000" b="1" dirty="0" err="1"/>
              <a:t>až</a:t>
            </a:r>
            <a:r>
              <a:rPr lang="es-ES" sz="2000" b="1" dirty="0"/>
              <a:t> 6 m</a:t>
            </a:r>
            <a:r>
              <a:rPr lang="cs-CZ" sz="2000" b="1" dirty="0"/>
              <a:t>etrů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Plod</a:t>
            </a:r>
            <a:r>
              <a:rPr lang="es-ES" sz="2000" b="1" dirty="0"/>
              <a:t>, </a:t>
            </a:r>
            <a:r>
              <a:rPr lang="es-ES" sz="2000" b="1" dirty="0" err="1"/>
              <a:t>nazývaný</a:t>
            </a:r>
            <a:r>
              <a:rPr lang="es-ES" sz="2000" b="1" dirty="0"/>
              <a:t> </a:t>
            </a:r>
            <a:r>
              <a:rPr lang="es-ES" sz="2000" b="1" dirty="0" err="1"/>
              <a:t>svatojánský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garrofa, je </a:t>
            </a:r>
            <a:r>
              <a:rPr lang="es-ES" sz="2000" b="1" dirty="0" err="1"/>
              <a:t>tmavě</a:t>
            </a:r>
            <a:r>
              <a:rPr lang="es-ES" sz="2000" b="1" dirty="0"/>
              <a:t> </a:t>
            </a:r>
            <a:r>
              <a:rPr lang="es-ES" sz="2000" b="1" dirty="0" err="1"/>
              <a:t>hnědý</a:t>
            </a:r>
            <a:r>
              <a:rPr lang="es-ES" sz="2000" b="1" dirty="0"/>
              <a:t> </a:t>
            </a:r>
            <a:r>
              <a:rPr lang="es-ES" sz="2000" b="1" dirty="0" err="1"/>
              <a:t>kožovitý</a:t>
            </a:r>
            <a:r>
              <a:rPr lang="es-ES" sz="2000" b="1" dirty="0"/>
              <a:t> </a:t>
            </a:r>
            <a:r>
              <a:rPr lang="es-ES" sz="2000" b="1" dirty="0" err="1"/>
              <a:t>lusk</a:t>
            </a:r>
            <a:r>
              <a:rPr lang="es-ES" sz="2000" b="1" dirty="0"/>
              <a:t>, </a:t>
            </a:r>
            <a:r>
              <a:rPr lang="es-ES" sz="2000" b="1" dirty="0" err="1"/>
              <a:t>dlouhý</a:t>
            </a:r>
            <a:r>
              <a:rPr lang="es-ES" sz="2000" b="1" dirty="0"/>
              <a:t> 1 </a:t>
            </a:r>
            <a:r>
              <a:rPr lang="es-ES" sz="2000" b="1" dirty="0" err="1"/>
              <a:t>až</a:t>
            </a:r>
            <a:r>
              <a:rPr lang="es-ES" sz="2000" b="1" dirty="0"/>
              <a:t> 3 dm, </a:t>
            </a:r>
            <a:r>
              <a:rPr lang="es-ES" sz="2000" b="1" dirty="0" err="1"/>
              <a:t>obsahující</a:t>
            </a:r>
            <a:r>
              <a:rPr lang="es-ES" sz="2000" b="1" dirty="0"/>
              <a:t> </a:t>
            </a:r>
            <a:r>
              <a:rPr lang="es-ES" sz="2000" b="1" dirty="0" err="1"/>
              <a:t>gumovou</a:t>
            </a:r>
            <a:r>
              <a:rPr lang="es-ES" sz="2000" b="1" dirty="0"/>
              <a:t> </a:t>
            </a:r>
            <a:r>
              <a:rPr lang="es-ES" sz="2000" b="1" dirty="0" err="1"/>
              <a:t>dužinu</a:t>
            </a:r>
            <a:r>
              <a:rPr lang="es-ES" sz="2000" b="1" dirty="0"/>
              <a:t> </a:t>
            </a:r>
            <a:r>
              <a:rPr lang="es-ES" sz="2000" b="1" dirty="0" err="1"/>
              <a:t>sladké</a:t>
            </a:r>
            <a:r>
              <a:rPr lang="es-ES" sz="2000" b="1" dirty="0"/>
              <a:t> a </a:t>
            </a:r>
            <a:r>
              <a:rPr lang="es-ES" sz="2000" b="1" dirty="0" err="1"/>
              <a:t>příjemné</a:t>
            </a:r>
            <a:r>
              <a:rPr lang="es-ES" sz="2000" b="1" dirty="0"/>
              <a:t> </a:t>
            </a:r>
            <a:r>
              <a:rPr lang="es-ES" sz="2000" b="1" dirty="0" err="1"/>
              <a:t>chuti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obklopuje</a:t>
            </a:r>
            <a:r>
              <a:rPr lang="es-ES" sz="2000" b="1" dirty="0"/>
              <a:t> </a:t>
            </a:r>
            <a:r>
              <a:rPr lang="es-ES" sz="2000" b="1" dirty="0" err="1"/>
              <a:t>semena</a:t>
            </a:r>
            <a:r>
              <a:rPr lang="es-ES" sz="2000" b="1" dirty="0"/>
              <a:t>. </a:t>
            </a:r>
            <a:r>
              <a:rPr lang="es-ES" sz="2000" b="1" dirty="0" err="1"/>
              <a:t>Lusky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jedlé</a:t>
            </a:r>
            <a:r>
              <a:rPr lang="es-ES" sz="2000" b="1" dirty="0"/>
              <a:t> a </a:t>
            </a:r>
            <a:r>
              <a:rPr lang="es-ES" sz="2000" b="1" dirty="0" err="1"/>
              <a:t>používají</a:t>
            </a:r>
            <a:r>
              <a:rPr lang="es-ES" sz="2000" b="1" dirty="0"/>
              <a:t> se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krmivo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Ovoce</a:t>
            </a:r>
            <a:r>
              <a:rPr lang="es-ES" sz="2000" b="1" dirty="0"/>
              <a:t> </a:t>
            </a:r>
            <a:r>
              <a:rPr lang="es-ES" sz="2000" b="1" dirty="0" err="1"/>
              <a:t>rohovníku</a:t>
            </a:r>
            <a:r>
              <a:rPr lang="es-ES" sz="2000" b="1" dirty="0"/>
              <a:t>, </a:t>
            </a:r>
            <a:r>
              <a:rPr lang="es-ES" sz="2000" b="1" dirty="0" err="1"/>
              <a:t>známé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svatojánský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,</a:t>
            </a:r>
            <a:r>
              <a:rPr lang="cs-CZ" sz="2000" b="1" dirty="0"/>
              <a:t> se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cs-CZ" sz="2000" b="1" dirty="0"/>
              <a:t>jíst</a:t>
            </a:r>
            <a:r>
              <a:rPr lang="es-ES" sz="2000" b="1" dirty="0"/>
              <a:t> </a:t>
            </a:r>
            <a:r>
              <a:rPr lang="es-ES" sz="2000" b="1" dirty="0" err="1"/>
              <a:t>syrové</a:t>
            </a:r>
            <a:r>
              <a:rPr lang="es-ES" sz="2000" b="1" dirty="0"/>
              <a:t>, </a:t>
            </a:r>
            <a:r>
              <a:rPr lang="es-ES" sz="2000" b="1" dirty="0" err="1"/>
              <a:t>jakmile</a:t>
            </a:r>
            <a:r>
              <a:rPr lang="es-ES" sz="2000" b="1" dirty="0"/>
              <a:t> </a:t>
            </a:r>
            <a:r>
              <a:rPr lang="cs-CZ" sz="2000" b="1" dirty="0" err="1"/>
              <a:t>dozrajee</a:t>
            </a:r>
            <a:r>
              <a:rPr lang="es-ES" sz="2000" b="1" dirty="0"/>
              <a:t>, a</a:t>
            </a:r>
            <a:r>
              <a:rPr lang="cs-CZ" sz="2000" b="1" dirty="0" err="1"/>
              <a:t>le</a:t>
            </a:r>
            <a:r>
              <a:rPr lang="es-ES" sz="2000" b="1" dirty="0"/>
              <a:t> je </a:t>
            </a:r>
            <a:r>
              <a:rPr lang="es-ES" sz="2000" b="1" dirty="0" err="1"/>
              <a:t>třeba</a:t>
            </a:r>
            <a:r>
              <a:rPr lang="es-ES" sz="2000" b="1" dirty="0"/>
              <a:t> </a:t>
            </a:r>
            <a:r>
              <a:rPr lang="es-ES" sz="2000" b="1" dirty="0" err="1"/>
              <a:t>dbát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odstra</a:t>
            </a:r>
            <a:r>
              <a:rPr lang="cs-CZ" sz="2000" b="1" dirty="0"/>
              <a:t>-</a:t>
            </a:r>
            <a:r>
              <a:rPr lang="es-ES" sz="2000" b="1" dirty="0" err="1"/>
              <a:t>nila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nekousala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tvrdá</a:t>
            </a:r>
            <a:r>
              <a:rPr lang="es-ES" sz="2000" b="1" dirty="0"/>
              <a:t> </a:t>
            </a:r>
            <a:r>
              <a:rPr lang="es-ES" sz="2000" b="1" dirty="0" err="1"/>
              <a:t>semena</a:t>
            </a:r>
            <a:r>
              <a:rPr lang="es-ES" sz="2000" b="1" dirty="0"/>
              <a:t>. </a:t>
            </a:r>
            <a:r>
              <a:rPr lang="es-ES" sz="2000" b="1" dirty="0" err="1"/>
              <a:t>Používá</a:t>
            </a:r>
            <a:r>
              <a:rPr lang="es-ES" sz="2000" b="1" dirty="0"/>
              <a:t> se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přírodní</a:t>
            </a:r>
            <a:r>
              <a:rPr lang="es-ES" sz="2000" b="1" dirty="0"/>
              <a:t> </a:t>
            </a:r>
            <a:r>
              <a:rPr lang="es-ES" sz="2000" b="1" dirty="0" err="1"/>
              <a:t>zahušťovadlo</a:t>
            </a:r>
            <a:r>
              <a:rPr lang="es-ES" sz="2000" b="1" dirty="0"/>
              <a:t> </a:t>
            </a:r>
            <a:r>
              <a:rPr lang="es-ES" sz="2000" b="1" dirty="0" err="1"/>
              <a:t>potravin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přísada</a:t>
            </a:r>
            <a:r>
              <a:rPr lang="es-ES" sz="2000" b="1" dirty="0"/>
              <a:t> pro </a:t>
            </a:r>
            <a:r>
              <a:rPr lang="es-ES" sz="2000" b="1" dirty="0" err="1"/>
              <a:t>kosmetický</a:t>
            </a:r>
            <a:r>
              <a:rPr lang="es-ES" sz="2000" b="1" dirty="0"/>
              <a:t> a </a:t>
            </a:r>
            <a:r>
              <a:rPr lang="es-ES" sz="2000" b="1" dirty="0" err="1"/>
              <a:t>farmace</a:t>
            </a:r>
            <a:r>
              <a:rPr lang="cs-CZ" sz="2000" b="1" dirty="0"/>
              <a:t>-</a:t>
            </a:r>
            <a:r>
              <a:rPr lang="es-ES" sz="2000" b="1" dirty="0" err="1"/>
              <a:t>utický</a:t>
            </a:r>
            <a:r>
              <a:rPr lang="es-ES" sz="2000" b="1" dirty="0"/>
              <a:t> </a:t>
            </a:r>
            <a:r>
              <a:rPr lang="es-ES" sz="2000" b="1" dirty="0" err="1"/>
              <a:t>průmysl</a:t>
            </a:r>
            <a:r>
              <a:rPr lang="es-ES" sz="2000" b="1" dirty="0"/>
              <a:t>. S </a:t>
            </a:r>
            <a:r>
              <a:rPr lang="es-ES" sz="2000" b="1" dirty="0" err="1"/>
              <a:t>rohovníkem</a:t>
            </a:r>
            <a:r>
              <a:rPr lang="es-ES" sz="2000" b="1" dirty="0"/>
              <a:t> je </a:t>
            </a:r>
            <a:r>
              <a:rPr lang="es-ES" sz="2000" b="1" dirty="0" err="1"/>
              <a:t>možné</a:t>
            </a:r>
            <a:r>
              <a:rPr lang="es-ES" sz="2000" b="1" dirty="0"/>
              <a:t> </a:t>
            </a:r>
            <a:r>
              <a:rPr lang="es-ES" sz="2000" b="1" dirty="0" err="1"/>
              <a:t>připravit</a:t>
            </a:r>
            <a:r>
              <a:rPr lang="es-ES" sz="2000" b="1" dirty="0"/>
              <a:t> </a:t>
            </a:r>
            <a:r>
              <a:rPr lang="es-ES" sz="2000" b="1" dirty="0" err="1"/>
              <a:t>náhražku</a:t>
            </a:r>
            <a:r>
              <a:rPr lang="es-ES" sz="2000" b="1" dirty="0"/>
              <a:t> </a:t>
            </a:r>
            <a:r>
              <a:rPr lang="es-ES" sz="2000" b="1" dirty="0" err="1"/>
              <a:t>čokolády</a:t>
            </a:r>
            <a:r>
              <a:rPr lang="es-ES" sz="2000" b="1" dirty="0"/>
              <a:t> </a:t>
            </a:r>
            <a:r>
              <a:rPr lang="es-ES" sz="2000" b="1" dirty="0" err="1"/>
              <a:t>široce</a:t>
            </a:r>
            <a:r>
              <a:rPr lang="es-ES" sz="2000" b="1" dirty="0"/>
              <a:t> </a:t>
            </a:r>
            <a:r>
              <a:rPr lang="es-ES" sz="2000" b="1" dirty="0" err="1"/>
              <a:t>používanou</a:t>
            </a:r>
            <a:r>
              <a:rPr lang="es-ES" sz="2000" b="1" dirty="0"/>
              <a:t> v </a:t>
            </a:r>
            <a:r>
              <a:rPr lang="es-ES" sz="2000" b="1" dirty="0" err="1"/>
              <a:t>dietetických</a:t>
            </a:r>
            <a:r>
              <a:rPr lang="es-ES" sz="2000" b="1" dirty="0"/>
              <a:t> </a:t>
            </a:r>
            <a:r>
              <a:rPr lang="es-ES" sz="2000" b="1" dirty="0" err="1"/>
              <a:t>potravinách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Semena</a:t>
            </a:r>
            <a:r>
              <a:rPr lang="es-ES" sz="2000" b="1" dirty="0"/>
              <a:t>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ovoce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původním</a:t>
            </a:r>
            <a:r>
              <a:rPr lang="es-ES" sz="2000" b="1" dirty="0"/>
              <a:t> </a:t>
            </a:r>
            <a:r>
              <a:rPr lang="es-ES" sz="2000" b="1" dirty="0" err="1"/>
              <a:t>standardem</a:t>
            </a:r>
            <a:r>
              <a:rPr lang="es-ES" sz="2000" b="1" dirty="0"/>
              <a:t> </a:t>
            </a:r>
            <a:r>
              <a:rPr lang="es-ES" sz="2000" b="1" dirty="0" err="1"/>
              <a:t>karátu</a:t>
            </a:r>
            <a:r>
              <a:rPr lang="es-ES" sz="2000" b="1" dirty="0"/>
              <a:t> – </a:t>
            </a:r>
            <a:r>
              <a:rPr lang="es-ES" sz="2000" b="1" dirty="0" err="1"/>
              <a:t>jed</a:t>
            </a:r>
            <a:r>
              <a:rPr lang="cs-CZ" sz="2000" b="1" dirty="0"/>
              <a:t>-</a:t>
            </a:r>
            <a:r>
              <a:rPr lang="es-ES" sz="2000" b="1" dirty="0" err="1"/>
              <a:t>notky</a:t>
            </a:r>
            <a:r>
              <a:rPr lang="es-ES" sz="2000" b="1" dirty="0"/>
              <a:t> </a:t>
            </a:r>
            <a:r>
              <a:rPr lang="es-ES" sz="2000" b="1" dirty="0" err="1"/>
              <a:t>hmotnosti</a:t>
            </a:r>
            <a:r>
              <a:rPr lang="es-ES" sz="2000" b="1" dirty="0"/>
              <a:t> </a:t>
            </a:r>
            <a:r>
              <a:rPr lang="es-ES" sz="2000" b="1" dirty="0" err="1"/>
              <a:t>používané</a:t>
            </a:r>
            <a:r>
              <a:rPr lang="es-ES" sz="2000" b="1" dirty="0"/>
              <a:t> ve </a:t>
            </a:r>
            <a:r>
              <a:rPr lang="es-ES" sz="2000" b="1" dirty="0" err="1"/>
              <a:t>špercích</a:t>
            </a:r>
            <a:r>
              <a:rPr lang="es-ES" sz="2000" b="1" dirty="0"/>
              <a:t> - k </a:t>
            </a:r>
            <a:r>
              <a:rPr lang="es-ES" sz="2000" b="1" dirty="0" err="1"/>
              <a:t>vážení</a:t>
            </a:r>
            <a:r>
              <a:rPr lang="es-ES" sz="2000" b="1" dirty="0"/>
              <a:t> </a:t>
            </a:r>
            <a:r>
              <a:rPr lang="es-ES" sz="2000" b="1" dirty="0" err="1"/>
              <a:t>drahých</a:t>
            </a:r>
            <a:r>
              <a:rPr lang="es-ES" sz="2000" b="1" dirty="0"/>
              <a:t> </a:t>
            </a:r>
            <a:r>
              <a:rPr lang="es-ES" sz="2000" b="1" dirty="0" err="1"/>
              <a:t>kovů</a:t>
            </a:r>
            <a:r>
              <a:rPr lang="es-ES" sz="2000" b="1" dirty="0"/>
              <a:t>, </a:t>
            </a:r>
            <a:r>
              <a:rPr lang="es-ES" sz="2000" b="1" dirty="0" err="1"/>
              <a:t>drahokamů</a:t>
            </a:r>
            <a:r>
              <a:rPr lang="es-ES" sz="2000" b="1" dirty="0"/>
              <a:t> a </a:t>
            </a:r>
            <a:r>
              <a:rPr lang="es-ES" sz="2000" b="1" dirty="0" err="1"/>
              <a:t>šperků</a:t>
            </a:r>
            <a:r>
              <a:rPr lang="es-ES" sz="2000" b="1" dirty="0"/>
              <a:t> </a:t>
            </a:r>
            <a:r>
              <a:rPr lang="es-ES" sz="2000" b="1" dirty="0" err="1"/>
              <a:t>díky</a:t>
            </a:r>
            <a:r>
              <a:rPr lang="es-ES" sz="2000" b="1" dirty="0"/>
              <a:t> </a:t>
            </a:r>
            <a:r>
              <a:rPr lang="es-ES" sz="2000" b="1" dirty="0" err="1"/>
              <a:t>pozoruhodně</a:t>
            </a:r>
            <a:r>
              <a:rPr lang="es-ES" sz="2000" b="1" dirty="0"/>
              <a:t> </a:t>
            </a:r>
            <a:r>
              <a:rPr lang="es-ES" sz="2000" b="1" dirty="0" err="1"/>
              <a:t>jednotné</a:t>
            </a:r>
            <a:r>
              <a:rPr lang="es-ES" sz="2000" b="1" dirty="0"/>
              <a:t> </a:t>
            </a:r>
            <a:r>
              <a:rPr lang="es-ES" sz="2000" b="1" dirty="0" err="1"/>
              <a:t>velikosti</a:t>
            </a:r>
            <a:r>
              <a:rPr lang="es-ES" sz="2000" b="1" dirty="0"/>
              <a:t> a </a:t>
            </a:r>
            <a:r>
              <a:rPr lang="es-ES" sz="2000" b="1" dirty="0" err="1"/>
              <a:t>hmotnosti</a:t>
            </a:r>
            <a:r>
              <a:rPr lang="es-ES" sz="2000" b="1" dirty="0"/>
              <a:t> semen, </a:t>
            </a:r>
            <a:r>
              <a:rPr lang="es-ES" sz="2000" b="1" dirty="0" err="1"/>
              <a:t>téměř</a:t>
            </a:r>
            <a:r>
              <a:rPr lang="es-ES" sz="2000" b="1" dirty="0"/>
              <a:t> 0,2 g, </a:t>
            </a:r>
            <a:r>
              <a:rPr lang="es-ES" sz="2000" b="1" dirty="0" err="1"/>
              <a:t>což</a:t>
            </a:r>
            <a:r>
              <a:rPr lang="es-ES" sz="2000" b="1" dirty="0"/>
              <a:t> je </a:t>
            </a:r>
            <a:r>
              <a:rPr lang="es-ES" sz="2000" b="1" dirty="0" err="1"/>
              <a:t>stejná</a:t>
            </a:r>
            <a:r>
              <a:rPr lang="es-ES" sz="2000" b="1" dirty="0"/>
              <a:t> </a:t>
            </a:r>
            <a:r>
              <a:rPr lang="es-ES" sz="2000" b="1" dirty="0" err="1"/>
              <a:t>váha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karát</a:t>
            </a:r>
            <a:r>
              <a:rPr lang="es-ES" sz="2000" b="1" dirty="0"/>
              <a:t> </a:t>
            </a:r>
            <a:r>
              <a:rPr lang="es-ES" sz="2000" b="1" dirty="0" err="1"/>
              <a:t>diamantů</a:t>
            </a:r>
            <a:r>
              <a:rPr lang="es-ES" sz="2000" b="1" dirty="0"/>
              <a:t> </a:t>
            </a:r>
            <a:r>
              <a:rPr lang="es-ES" sz="2000" b="1" dirty="0" err="1"/>
              <a:t>dnes</a:t>
            </a:r>
            <a:r>
              <a:rPr lang="es-ES" sz="2000" b="1" dirty="0"/>
              <a:t>. </a:t>
            </a:r>
            <a:r>
              <a:rPr lang="es-ES" sz="2000" b="1" dirty="0" err="1"/>
              <a:t>Termín</a:t>
            </a:r>
            <a:r>
              <a:rPr lang="es-ES" sz="2000" b="1" dirty="0"/>
              <a:t> </a:t>
            </a:r>
            <a:r>
              <a:rPr lang="es-ES" sz="2000" b="1" dirty="0" err="1"/>
              <a:t>karát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pochází</a:t>
            </a:r>
            <a:r>
              <a:rPr lang="es-ES" sz="2000" b="1" dirty="0"/>
              <a:t> z </a:t>
            </a:r>
            <a:r>
              <a:rPr lang="es-ES" sz="2000" b="1" dirty="0" err="1"/>
              <a:t>řeckého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 </a:t>
            </a:r>
            <a:r>
              <a:rPr lang="es-ES" sz="2000" b="1" dirty="0" err="1"/>
              <a:t>kerátion</a:t>
            </a:r>
            <a:r>
              <a:rPr lang="es-ES" sz="2000" b="1" dirty="0"/>
              <a:t> [</a:t>
            </a:r>
            <a:r>
              <a:rPr lang="es-ES" sz="2000" b="1" dirty="0" err="1"/>
              <a:t>κεράτιον</a:t>
            </a:r>
            <a:r>
              <a:rPr lang="es-ES" sz="2000" b="1" dirty="0"/>
              <a:t>].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8D43B56F-8DAC-5DA4-E1D3-E1F4A06E9D46}"/>
              </a:ext>
            </a:extLst>
          </p:cNvPr>
          <p:cNvGrpSpPr/>
          <p:nvPr/>
        </p:nvGrpSpPr>
        <p:grpSpPr>
          <a:xfrm>
            <a:off x="296481" y="3995325"/>
            <a:ext cx="4655976" cy="2717277"/>
            <a:chOff x="233265" y="3975968"/>
            <a:chExt cx="4655976" cy="2717277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FD052C7-84E1-159D-8E93-5C554A19F24A}"/>
                </a:ext>
              </a:extLst>
            </p:cNvPr>
            <p:cNvSpPr/>
            <p:nvPr/>
          </p:nvSpPr>
          <p:spPr>
            <a:xfrm>
              <a:off x="233265" y="3975968"/>
              <a:ext cx="4655976" cy="2717277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D34A49E-686F-848B-EABB-8A3BF7DD1C59}"/>
                </a:ext>
              </a:extLst>
            </p:cNvPr>
            <p:cNvSpPr txBox="1"/>
            <p:nvPr/>
          </p:nvSpPr>
          <p:spPr>
            <a:xfrm>
              <a:off x="288624" y="4041944"/>
              <a:ext cx="4545257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 err="1"/>
                <a:t>Kolik</a:t>
              </a:r>
              <a:r>
                <a:rPr lang="es-ES" b="1" dirty="0"/>
                <a:t> </a:t>
              </a:r>
              <a:r>
                <a:rPr lang="es-ES" b="1" dirty="0" err="1"/>
                <a:t>Ježíšových</a:t>
              </a:r>
              <a:r>
                <a:rPr lang="es-ES" b="1" dirty="0"/>
                <a:t> "</a:t>
              </a:r>
              <a:r>
                <a:rPr lang="es-ES" b="1" dirty="0" err="1"/>
                <a:t>karátů</a:t>
              </a:r>
              <a:r>
                <a:rPr lang="es-ES" b="1" dirty="0"/>
                <a:t>" </a:t>
              </a:r>
              <a:r>
                <a:rPr lang="es-ES" b="1" dirty="0" err="1"/>
                <a:t>vážíme</a:t>
              </a:r>
              <a:r>
                <a:rPr lang="es-ES" b="1" dirty="0"/>
                <a:t>? </a:t>
              </a:r>
              <a:r>
                <a:rPr lang="es-ES" b="1" dirty="0" err="1"/>
                <a:t>Měřítkem</a:t>
              </a:r>
              <a:r>
                <a:rPr lang="es-ES" b="1" dirty="0"/>
                <a:t>, </a:t>
              </a:r>
              <a:r>
                <a:rPr lang="cs-CZ" b="1" dirty="0"/>
                <a:t>se </a:t>
              </a:r>
              <a:r>
                <a:rPr lang="es-ES" b="1" dirty="0" err="1"/>
                <a:t>kterým</a:t>
              </a:r>
              <a:r>
                <a:rPr lang="es-ES" b="1" dirty="0"/>
                <a:t> se </a:t>
              </a:r>
              <a:r>
                <a:rPr lang="es-ES" b="1" dirty="0" err="1"/>
                <a:t>musíme</a:t>
              </a:r>
              <a:r>
                <a:rPr lang="es-ES" b="1" dirty="0"/>
                <a:t> </a:t>
              </a:r>
              <a:r>
                <a:rPr lang="es-ES" b="1" dirty="0" err="1"/>
                <a:t>srovnávat</a:t>
              </a:r>
              <a:r>
                <a:rPr lang="es-ES" b="1" dirty="0"/>
                <a:t>, je </a:t>
              </a:r>
              <a:r>
                <a:rPr lang="es-ES" b="1" dirty="0" err="1"/>
                <a:t>Kristus</a:t>
              </a:r>
              <a:r>
                <a:rPr lang="es-ES" b="1" dirty="0"/>
                <a:t>. </a:t>
              </a:r>
              <a:r>
                <a:rPr lang="es-ES" b="1" dirty="0" err="1"/>
                <a:t>Musíme</a:t>
              </a:r>
              <a:r>
                <a:rPr lang="es-ES" b="1" dirty="0"/>
                <a:t> </a:t>
              </a:r>
              <a:r>
                <a:rPr lang="es-ES" b="1" dirty="0" err="1"/>
                <a:t>růst</a:t>
              </a:r>
              <a:r>
                <a:rPr lang="es-ES" b="1" dirty="0"/>
                <a:t> v </a:t>
              </a:r>
              <a:r>
                <a:rPr lang="es-ES" b="1" dirty="0" err="1"/>
                <a:t>milosti</a:t>
              </a:r>
              <a:r>
                <a:rPr lang="es-ES" b="1" dirty="0"/>
                <a:t> a </a:t>
              </a:r>
              <a:r>
                <a:rPr lang="es-ES" b="1" dirty="0" err="1"/>
                <a:t>svatosti</a:t>
              </a:r>
              <a:r>
                <a:rPr lang="es-ES" b="1" dirty="0"/>
                <a:t>, </a:t>
              </a:r>
              <a:r>
                <a:rPr lang="es-ES" b="1" dirty="0" err="1"/>
                <a:t>aby</a:t>
              </a:r>
              <a:r>
                <a:rPr lang="es-ES" b="1" dirty="0"/>
                <a:t> se </a:t>
              </a:r>
              <a:r>
                <a:rPr lang="es-ES" b="1" dirty="0" err="1"/>
                <a:t>náš</a:t>
              </a:r>
              <a:r>
                <a:rPr lang="es-ES" b="1" dirty="0"/>
                <a:t> </a:t>
              </a:r>
              <a:r>
                <a:rPr lang="es-ES" b="1" dirty="0" err="1"/>
                <a:t>charakter</a:t>
              </a:r>
              <a:r>
                <a:rPr lang="es-ES" b="1" dirty="0"/>
                <a:t> </a:t>
              </a:r>
              <a:r>
                <a:rPr lang="es-ES" b="1" dirty="0" err="1"/>
                <a:t>každým</a:t>
              </a:r>
              <a:r>
                <a:rPr lang="es-ES" b="1" dirty="0"/>
                <a:t> </a:t>
              </a:r>
              <a:r>
                <a:rPr lang="es-ES" b="1" dirty="0" err="1"/>
                <a:t>dnem</a:t>
              </a:r>
              <a:r>
                <a:rPr lang="es-ES" b="1" dirty="0"/>
                <a:t> </a:t>
              </a:r>
              <a:r>
                <a:rPr lang="es-ES" b="1" dirty="0" err="1"/>
                <a:t>více</a:t>
              </a:r>
              <a:r>
                <a:rPr lang="es-ES" b="1" dirty="0"/>
                <a:t> </a:t>
              </a:r>
              <a:r>
                <a:rPr lang="es-ES" b="1" dirty="0" err="1"/>
                <a:t>podobal</a:t>
              </a:r>
              <a:r>
                <a:rPr lang="es-ES" b="1" dirty="0"/>
                <a:t> </a:t>
              </a:r>
              <a:r>
                <a:rPr lang="es-ES" b="1" dirty="0" err="1"/>
                <a:t>Ježíšovu</a:t>
              </a:r>
              <a:r>
                <a:rPr lang="es-ES" b="1" dirty="0"/>
                <a:t>.
</a:t>
              </a:r>
              <a:r>
                <a:rPr lang="es-ES" b="1" i="1" dirty="0"/>
                <a:t>“</a:t>
              </a:r>
              <a:r>
                <a:rPr lang="cs-CZ" b="1" i="1" dirty="0"/>
                <a:t>až bychom</a:t>
              </a:r>
              <a:r>
                <a:rPr lang="es-ES" b="1" i="1" dirty="0"/>
                <a:t> </a:t>
              </a:r>
              <a:r>
                <a:rPr lang="es-ES" b="1" i="1" dirty="0" err="1"/>
                <a:t>všichni</a:t>
              </a:r>
              <a:r>
                <a:rPr lang="es-ES" b="1" i="1" dirty="0"/>
                <a:t> do</a:t>
              </a:r>
              <a:r>
                <a:rPr lang="cs-CZ" b="1" i="1" dirty="0"/>
                <a:t>sáhli</a:t>
              </a:r>
              <a:r>
                <a:rPr lang="es-ES" b="1" i="1" dirty="0"/>
                <a:t> </a:t>
              </a:r>
              <a:r>
                <a:rPr lang="es-ES" b="1" i="1" dirty="0" err="1"/>
                <a:t>jednot</a:t>
              </a:r>
              <a:r>
                <a:rPr lang="cs-CZ" b="1" i="1" dirty="0"/>
                <a:t>y</a:t>
              </a:r>
              <a:r>
                <a:rPr lang="es-ES" b="1" i="1" dirty="0"/>
                <a:t> </a:t>
              </a:r>
              <a:r>
                <a:rPr lang="es-ES" b="1" i="1" dirty="0" err="1"/>
                <a:t>víry</a:t>
              </a:r>
              <a:r>
                <a:rPr lang="es-ES" b="1" i="1" dirty="0"/>
                <a:t> a </a:t>
              </a:r>
              <a:r>
                <a:rPr lang="es-ES" b="1" i="1" dirty="0" err="1"/>
                <a:t>poznání</a:t>
              </a:r>
              <a:r>
                <a:rPr lang="es-ES" b="1" i="1" dirty="0"/>
                <a:t> </a:t>
              </a:r>
              <a:r>
                <a:rPr lang="es-ES" b="1" i="1" dirty="0" err="1"/>
                <a:t>Syna</a:t>
              </a:r>
              <a:r>
                <a:rPr lang="es-ES" b="1" i="1" dirty="0"/>
                <a:t> </a:t>
              </a:r>
              <a:r>
                <a:rPr lang="es-ES" b="1" i="1" dirty="0" err="1"/>
                <a:t>Božího</a:t>
              </a:r>
              <a:r>
                <a:rPr lang="cs-CZ" b="1" i="1" dirty="0"/>
                <a:t>, a tak dorostli zralého lidství, měřeno mírou Kristovy</a:t>
              </a:r>
              <a:r>
                <a:rPr lang="es-ES" b="1" i="1" dirty="0"/>
                <a:t> </a:t>
              </a:r>
              <a:r>
                <a:rPr lang="es-ES" b="1" i="1" dirty="0" err="1"/>
                <a:t>plnosti</a:t>
              </a:r>
              <a:r>
                <a:rPr lang="es-ES" b="1" i="1" dirty="0"/>
                <a:t>.” </a:t>
              </a:r>
              <a:r>
                <a:rPr lang="cs-CZ" b="1" i="1" dirty="0"/>
                <a:t>      </a:t>
              </a:r>
              <a:r>
                <a:rPr lang="es-ES" b="1" dirty="0"/>
                <a:t>(</a:t>
              </a:r>
              <a:r>
                <a:rPr lang="cs-CZ" b="1" dirty="0"/>
                <a:t>list </a:t>
              </a:r>
              <a:r>
                <a:rPr lang="es-ES" b="1" dirty="0"/>
                <a:t>Efe</a:t>
              </a:r>
              <a:r>
                <a:rPr lang="cs-CZ" b="1" dirty="0" err="1"/>
                <a:t>zkým</a:t>
              </a:r>
              <a:r>
                <a:rPr lang="es-ES" b="1" dirty="0"/>
                <a:t> 4</a:t>
              </a:r>
              <a:r>
                <a:rPr lang="cs-CZ" b="1" dirty="0"/>
                <a:t>,</a:t>
              </a:r>
              <a:r>
                <a:rPr lang="es-ES" b="1" dirty="0"/>
                <a:t>13)</a:t>
              </a:r>
            </a:p>
          </p:txBody>
        </p:sp>
      </p:grpSp>
      <p:pic>
        <p:nvPicPr>
          <p:cNvPr id="5" name="Imagen 4" descr="Un campo con árboles&#10;&#10;Descripción generada automáticamente">
            <a:extLst>
              <a:ext uri="{FF2B5EF4-FFF2-40B4-BE49-F238E27FC236}">
                <a16:creationId xmlns:a16="http://schemas.microsoft.com/office/drawing/2014/main" id="{68ABB0AA-B3DE-9E6A-F04E-ED99397A2D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/>
          <a:stretch/>
        </p:blipFill>
        <p:spPr>
          <a:xfrm>
            <a:off x="341490" y="164755"/>
            <a:ext cx="3624020" cy="2599340"/>
          </a:xfrm>
          <a:prstGeom prst="rect">
            <a:avLst/>
          </a:prstGeom>
          <a:ln w="19050" cap="sq">
            <a:solidFill>
              <a:srgbClr val="A665B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DB287B1-9394-E9C4-496A-E5263C6EA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9" r="5822"/>
          <a:stretch/>
        </p:blipFill>
        <p:spPr>
          <a:xfrm>
            <a:off x="341490" y="2849430"/>
            <a:ext cx="2036930" cy="1060560"/>
          </a:xfrm>
          <a:prstGeom prst="rect">
            <a:avLst/>
          </a:prstGeom>
          <a:ln w="19050" cap="sq">
            <a:solidFill>
              <a:srgbClr val="A665B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Dona de chocolate&#10;&#10;Descripción generada automáticamente con confianza baja">
            <a:extLst>
              <a:ext uri="{FF2B5EF4-FFF2-40B4-BE49-F238E27FC236}">
                <a16:creationId xmlns:a16="http://schemas.microsoft.com/office/drawing/2014/main" id="{3731D667-A6E4-8A52-0DFC-7597A935C9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7" r="6263"/>
          <a:stretch/>
        </p:blipFill>
        <p:spPr>
          <a:xfrm>
            <a:off x="2666684" y="2408466"/>
            <a:ext cx="1866833" cy="1501524"/>
          </a:xfrm>
          <a:prstGeom prst="rect">
            <a:avLst/>
          </a:prstGeom>
          <a:ln w="19050" cap="sq">
            <a:solidFill>
              <a:srgbClr val="A665B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7AE4AEFE-0EE7-CFB0-BA4F-E25878BBBF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4016" y="63371"/>
            <a:ext cx="6599976" cy="99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3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2B4BEF4-CCDD-77C2-2BAC-276415F13EAA}"/>
              </a:ext>
            </a:extLst>
          </p:cNvPr>
          <p:cNvSpPr txBox="1"/>
          <p:nvPr/>
        </p:nvSpPr>
        <p:spPr>
          <a:xfrm>
            <a:off x="181803" y="2842745"/>
            <a:ext cx="7492973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Javo</a:t>
            </a:r>
            <a:r>
              <a:rPr lang="es-ES" sz="2000" b="1" dirty="0"/>
              <a:t>r</a:t>
            </a:r>
            <a:r>
              <a:rPr lang="cs-CZ" sz="2000" b="1" dirty="0" err="1"/>
              <a:t>ová</a:t>
            </a:r>
            <a:r>
              <a:rPr lang="cs-CZ" sz="2000" b="1" dirty="0"/>
              <a:t> kůra</a:t>
            </a:r>
            <a:r>
              <a:rPr lang="es-ES" sz="2000" b="1" dirty="0"/>
              <a:t> se </a:t>
            </a:r>
            <a:r>
              <a:rPr lang="es-ES" sz="2000" b="1" dirty="0" err="1"/>
              <a:t>používá</a:t>
            </a:r>
            <a:r>
              <a:rPr lang="es-ES" sz="2000" b="1" dirty="0"/>
              <a:t> k </a:t>
            </a:r>
            <a:r>
              <a:rPr lang="es-ES" sz="2000" b="1" dirty="0" err="1"/>
              <a:t>extrakci</a:t>
            </a:r>
            <a:r>
              <a:rPr lang="es-ES" sz="2000" b="1" dirty="0"/>
              <a:t> </a:t>
            </a:r>
            <a:r>
              <a:rPr lang="es-ES" sz="2000" b="1" dirty="0" err="1"/>
              <a:t>mízy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vaření</a:t>
            </a:r>
            <a:r>
              <a:rPr lang="es-ES" sz="2000" b="1" dirty="0"/>
              <a:t> </a:t>
            </a:r>
            <a:r>
              <a:rPr lang="es-ES" sz="2000" b="1" dirty="0" err="1"/>
              <a:t>produkuje</a:t>
            </a:r>
            <a:r>
              <a:rPr lang="es-ES" sz="2000" b="1" dirty="0"/>
              <a:t> </a:t>
            </a:r>
            <a:r>
              <a:rPr lang="es-ES" sz="2000" b="1" dirty="0" err="1"/>
              <a:t>javorový</a:t>
            </a:r>
            <a:r>
              <a:rPr lang="es-ES" sz="2000" b="1" dirty="0"/>
              <a:t> </a:t>
            </a:r>
            <a:r>
              <a:rPr lang="es-ES" sz="2000" b="1" dirty="0" err="1"/>
              <a:t>sirup</a:t>
            </a:r>
            <a:r>
              <a:rPr lang="es-ES" sz="2000" b="1" dirty="0"/>
              <a:t>, s </a:t>
            </a:r>
            <a:r>
              <a:rPr lang="es-ES" sz="2000" b="1" dirty="0" err="1"/>
              <a:t>nímž</a:t>
            </a:r>
            <a:r>
              <a:rPr lang="es-ES" sz="2000" b="1" dirty="0"/>
              <a:t> se </a:t>
            </a:r>
            <a:r>
              <a:rPr lang="es-ES" sz="2000" b="1" dirty="0" err="1"/>
              <a:t>vyrábějí</a:t>
            </a:r>
            <a:r>
              <a:rPr lang="es-ES" sz="2000" b="1" dirty="0"/>
              <a:t> </a:t>
            </a:r>
            <a:r>
              <a:rPr lang="es-ES" sz="2000" b="1" dirty="0" err="1"/>
              <a:t>bonbóny</a:t>
            </a:r>
            <a:r>
              <a:rPr lang="es-ES" sz="2000" b="1" dirty="0"/>
              <a:t>. </a:t>
            </a:r>
            <a:r>
              <a:rPr lang="es-ES" sz="2000" b="1" dirty="0" err="1"/>
              <a:t>Javorový</a:t>
            </a:r>
            <a:r>
              <a:rPr lang="es-ES" sz="2000" b="1" dirty="0"/>
              <a:t> </a:t>
            </a:r>
            <a:r>
              <a:rPr lang="es-ES" sz="2000" b="1" dirty="0" err="1"/>
              <a:t>sirup</a:t>
            </a:r>
            <a:r>
              <a:rPr lang="es-ES" sz="2000" b="1" dirty="0"/>
              <a:t>, </a:t>
            </a:r>
            <a:r>
              <a:rPr lang="es-ES" sz="2000" b="1" dirty="0" err="1"/>
              <a:t>známý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javorový</a:t>
            </a:r>
            <a:r>
              <a:rPr lang="es-ES" sz="2000" b="1" dirty="0"/>
              <a:t> </a:t>
            </a:r>
            <a:r>
              <a:rPr lang="es-ES" sz="2000" b="1" dirty="0" err="1"/>
              <a:t>sirup</a:t>
            </a:r>
            <a:r>
              <a:rPr lang="es-ES" sz="2000" b="1" dirty="0"/>
              <a:t>, je </a:t>
            </a:r>
            <a:r>
              <a:rPr lang="es-ES" sz="2000" b="1" dirty="0" err="1"/>
              <a:t>sladká</a:t>
            </a:r>
            <a:r>
              <a:rPr lang="es-ES" sz="2000" b="1" dirty="0"/>
              <a:t> </a:t>
            </a:r>
            <a:r>
              <a:rPr lang="es-ES" sz="2000" b="1" dirty="0" err="1"/>
              <a:t>látka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je </a:t>
            </a:r>
            <a:r>
              <a:rPr lang="es-ES" sz="2000" b="1" dirty="0" err="1"/>
              <a:t>vyrobena</a:t>
            </a:r>
            <a:r>
              <a:rPr lang="es-ES" sz="2000" b="1" dirty="0"/>
              <a:t> z </a:t>
            </a:r>
            <a:r>
              <a:rPr lang="es-ES" sz="2000" b="1" dirty="0" err="1"/>
              <a:t>mízy</a:t>
            </a:r>
            <a:r>
              <a:rPr lang="es-ES" sz="2000" b="1" dirty="0"/>
              <a:t> </a:t>
            </a:r>
            <a:r>
              <a:rPr lang="es-ES" sz="2000" b="1" dirty="0" err="1"/>
              <a:t>různých</a:t>
            </a:r>
            <a:r>
              <a:rPr lang="es-ES" sz="2000" b="1" dirty="0"/>
              <a:t> </a:t>
            </a:r>
            <a:r>
              <a:rPr lang="es-ES" sz="2000" b="1" dirty="0" err="1"/>
              <a:t>javorových</a:t>
            </a:r>
            <a:r>
              <a:rPr lang="es-ES" sz="2000" b="1" dirty="0"/>
              <a:t> </a:t>
            </a:r>
            <a:r>
              <a:rPr lang="es-ES" sz="2000" b="1" dirty="0" err="1"/>
              <a:t>druhů</a:t>
            </a:r>
            <a:r>
              <a:rPr lang="es-ES" sz="2000" b="1" dirty="0"/>
              <a:t> (</a:t>
            </a:r>
            <a:r>
              <a:rPr lang="es-ES" sz="2000" b="1" dirty="0" err="1"/>
              <a:t>jako</a:t>
            </a:r>
            <a:r>
              <a:rPr lang="es-ES" sz="2000" b="1" dirty="0"/>
              <a:t> je </a:t>
            </a:r>
            <a:r>
              <a:rPr lang="es-ES" sz="2000" b="1" dirty="0" err="1"/>
              <a:t>černý</a:t>
            </a:r>
            <a:r>
              <a:rPr lang="es-ES" sz="2000" b="1" dirty="0"/>
              <a:t> </a:t>
            </a:r>
            <a:r>
              <a:rPr lang="es-ES" sz="2000" b="1" dirty="0" err="1"/>
              <a:t>javor</a:t>
            </a:r>
            <a:r>
              <a:rPr lang="es-ES" sz="2000" b="1" dirty="0"/>
              <a:t>, </a:t>
            </a:r>
            <a:r>
              <a:rPr lang="es-ES" sz="2000" b="1" dirty="0" err="1"/>
              <a:t>červený</a:t>
            </a:r>
            <a:r>
              <a:rPr lang="es-ES" sz="2000" b="1" dirty="0"/>
              <a:t> </a:t>
            </a:r>
            <a:r>
              <a:rPr lang="es-ES" sz="2000" b="1" dirty="0" err="1"/>
              <a:t>javor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javor</a:t>
            </a:r>
            <a:r>
              <a:rPr lang="es-ES" sz="2000" b="1" dirty="0"/>
              <a:t> </a:t>
            </a:r>
            <a:r>
              <a:rPr lang="es-ES" sz="2000" b="1" dirty="0" err="1"/>
              <a:t>cukrový</a:t>
            </a:r>
            <a:r>
              <a:rPr lang="es-ES" sz="2000" b="1" dirty="0"/>
              <a:t>). </a:t>
            </a:r>
            <a:r>
              <a:rPr lang="es-ES" sz="2000" b="1" dirty="0" err="1"/>
              <a:t>Používá</a:t>
            </a:r>
            <a:r>
              <a:rPr lang="es-ES" sz="2000" b="1" dirty="0"/>
              <a:t> se ve </a:t>
            </a:r>
            <a:r>
              <a:rPr lang="es-ES" sz="2000" b="1" dirty="0" err="1"/>
              <a:t>vaflích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vaflích</a:t>
            </a:r>
            <a:r>
              <a:rPr lang="es-ES" sz="2000" b="1" dirty="0"/>
              <a:t>, </a:t>
            </a:r>
            <a:r>
              <a:rPr lang="es-ES" sz="2000" b="1" dirty="0" err="1"/>
              <a:t>palačinkách</a:t>
            </a:r>
            <a:r>
              <a:rPr lang="es-ES" sz="2000" b="1" dirty="0"/>
              <a:t> a </a:t>
            </a:r>
            <a:r>
              <a:rPr lang="es-ES" sz="2000" b="1" dirty="0" err="1"/>
              <a:t>růz</a:t>
            </a:r>
            <a:r>
              <a:rPr lang="cs-CZ" sz="2000" b="1" dirty="0"/>
              <a:t>-</a:t>
            </a:r>
            <a:r>
              <a:rPr lang="es-ES" sz="2000" b="1" dirty="0" err="1"/>
              <a:t>ných</a:t>
            </a:r>
            <a:r>
              <a:rPr lang="es-ES" sz="2000" b="1" dirty="0"/>
              <a:t> </a:t>
            </a:r>
            <a:r>
              <a:rPr lang="es-ES" sz="2000" b="1" dirty="0" err="1"/>
              <a:t>dezertech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dřevo</a:t>
            </a:r>
            <a:r>
              <a:rPr lang="es-ES" sz="2000" b="1" dirty="0"/>
              <a:t> se </a:t>
            </a:r>
            <a:r>
              <a:rPr lang="es-ES" sz="2000" b="1" dirty="0" err="1"/>
              <a:t>používá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výrobě</a:t>
            </a:r>
            <a:r>
              <a:rPr lang="es-ES" sz="2000" b="1" dirty="0"/>
              <a:t> </a:t>
            </a:r>
            <a:r>
              <a:rPr lang="es-ES" sz="2000" b="1" dirty="0" err="1"/>
              <a:t>baseballových</a:t>
            </a:r>
            <a:r>
              <a:rPr lang="es-ES" sz="2000" b="1" dirty="0"/>
              <a:t> </a:t>
            </a:r>
            <a:r>
              <a:rPr lang="es-ES" sz="2000" b="1" dirty="0" err="1"/>
              <a:t>pálek</a:t>
            </a:r>
            <a:r>
              <a:rPr lang="es-ES" sz="2000" b="1" dirty="0"/>
              <a:t> </a:t>
            </a:r>
            <a:r>
              <a:rPr lang="es-ES" sz="2000" b="1" dirty="0" err="1"/>
              <a:t>schválených</a:t>
            </a:r>
            <a:r>
              <a:rPr lang="es-ES" sz="2000" b="1" dirty="0"/>
              <a:t> MLB a </a:t>
            </a:r>
            <a:r>
              <a:rPr lang="es-ES" sz="2000" b="1" dirty="0" err="1"/>
              <a:t>různými</a:t>
            </a:r>
            <a:r>
              <a:rPr lang="es-ES" sz="2000" b="1" dirty="0"/>
              <a:t> </a:t>
            </a:r>
            <a:r>
              <a:rPr lang="es-ES" sz="2000" b="1" dirty="0" err="1"/>
              <a:t>baseballovými</a:t>
            </a:r>
            <a:r>
              <a:rPr lang="es-ES" sz="2000" b="1" dirty="0"/>
              <a:t> </a:t>
            </a:r>
            <a:r>
              <a:rPr lang="es-ES" sz="2000" b="1" dirty="0" err="1"/>
              <a:t>ligami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celém</a:t>
            </a:r>
            <a:r>
              <a:rPr lang="es-ES" sz="2000" b="1" dirty="0"/>
              <a:t> </a:t>
            </a:r>
            <a:r>
              <a:rPr lang="es-ES" sz="2000" b="1" dirty="0" err="1"/>
              <a:t>světě</a:t>
            </a:r>
            <a:r>
              <a:rPr lang="es-ES" sz="2000" b="1" dirty="0"/>
              <a:t>,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výrobě</a:t>
            </a:r>
            <a:r>
              <a:rPr lang="es-ES" sz="2000" b="1" dirty="0"/>
              <a:t> </a:t>
            </a:r>
            <a:r>
              <a:rPr lang="es-ES" sz="2000" b="1" dirty="0" err="1"/>
              <a:t>hudebních</a:t>
            </a:r>
            <a:r>
              <a:rPr lang="es-ES" sz="2000" b="1" dirty="0"/>
              <a:t> </a:t>
            </a:r>
            <a:r>
              <a:rPr lang="es-ES" sz="2000" b="1" dirty="0" err="1"/>
              <a:t>nástrojů</a:t>
            </a:r>
            <a:r>
              <a:rPr lang="es-ES" sz="2000" b="1" dirty="0"/>
              <a:t>;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vysoká</a:t>
            </a:r>
            <a:r>
              <a:rPr lang="es-ES" sz="2000" b="1" dirty="0"/>
              <a:t> </a:t>
            </a:r>
            <a:r>
              <a:rPr lang="es-ES" sz="2000" b="1" dirty="0" err="1"/>
              <a:t>hustota</a:t>
            </a:r>
            <a:r>
              <a:rPr lang="es-ES" sz="2000" b="1" dirty="0"/>
              <a:t> a </a:t>
            </a:r>
            <a:r>
              <a:rPr lang="es-ES" sz="2000" b="1" dirty="0" err="1"/>
              <a:t>zvukové</a:t>
            </a:r>
            <a:r>
              <a:rPr lang="es-ES" sz="2000" b="1" dirty="0"/>
              <a:t> </a:t>
            </a:r>
            <a:r>
              <a:rPr lang="es-ES" sz="2000" b="1" dirty="0" err="1"/>
              <a:t>vlastnosti</a:t>
            </a:r>
            <a:r>
              <a:rPr lang="es-ES" sz="2000" b="1" dirty="0"/>
              <a:t> z </a:t>
            </a:r>
            <a:r>
              <a:rPr lang="es-ES" sz="2000" b="1" dirty="0" err="1"/>
              <a:t>něj</a:t>
            </a:r>
            <a:r>
              <a:rPr lang="es-ES" sz="2000" b="1" dirty="0"/>
              <a:t> </a:t>
            </a:r>
            <a:r>
              <a:rPr lang="es-ES" sz="2000" b="1" dirty="0" err="1"/>
              <a:t>činí</a:t>
            </a:r>
            <a:r>
              <a:rPr lang="es-ES" sz="2000" b="1" dirty="0"/>
              <a:t> </a:t>
            </a:r>
            <a:r>
              <a:rPr lang="es-ES" sz="2000" b="1" dirty="0" err="1"/>
              <a:t>oblíbeného</a:t>
            </a:r>
            <a:r>
              <a:rPr lang="es-ES" sz="2000" b="1" dirty="0"/>
              <a:t> pro </a:t>
            </a:r>
            <a:r>
              <a:rPr lang="es-ES" sz="2000" b="1" dirty="0" err="1"/>
              <a:t>takové</a:t>
            </a:r>
            <a:r>
              <a:rPr lang="es-ES" sz="2000" b="1" dirty="0"/>
              <a:t> </a:t>
            </a:r>
            <a:r>
              <a:rPr lang="es-ES" sz="2000" b="1" dirty="0" err="1"/>
              <a:t>použití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Javorový</a:t>
            </a:r>
            <a:r>
              <a:rPr lang="es-ES" sz="2000" b="1" dirty="0"/>
              <a:t> </a:t>
            </a:r>
            <a:r>
              <a:rPr lang="es-ES" sz="2000" b="1" dirty="0" err="1"/>
              <a:t>list</a:t>
            </a:r>
            <a:r>
              <a:rPr lang="es-ES" sz="2000" b="1" dirty="0"/>
              <a:t> je </a:t>
            </a:r>
            <a:r>
              <a:rPr lang="cs-CZ" sz="2000" b="1" dirty="0"/>
              <a:t>výsadní</a:t>
            </a:r>
            <a:r>
              <a:rPr lang="es-ES" sz="2000" b="1" dirty="0"/>
              <a:t>m </a:t>
            </a:r>
            <a:r>
              <a:rPr lang="es-ES" sz="2000" b="1" dirty="0" err="1"/>
              <a:t>národním</a:t>
            </a:r>
            <a:r>
              <a:rPr lang="es-ES" sz="2000" b="1" dirty="0"/>
              <a:t> </a:t>
            </a:r>
            <a:r>
              <a:rPr lang="es-ES" sz="2000" b="1" dirty="0" err="1"/>
              <a:t>symbolem</a:t>
            </a:r>
            <a:r>
              <a:rPr lang="es-ES" sz="2000" b="1" dirty="0"/>
              <a:t> </a:t>
            </a:r>
            <a:r>
              <a:rPr lang="es-ES" sz="2000" b="1" dirty="0" err="1"/>
              <a:t>Kanad</a:t>
            </a:r>
            <a:r>
              <a:rPr lang="cs-CZ" sz="2000" b="1" dirty="0"/>
              <a:t>y</a:t>
            </a:r>
            <a:r>
              <a:rPr lang="es-ES" sz="2000" b="1" dirty="0"/>
              <a:t> a je </a:t>
            </a:r>
            <a:r>
              <a:rPr lang="es-ES" sz="2000" b="1" dirty="0" err="1"/>
              <a:t>zastoupen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její</a:t>
            </a:r>
            <a:r>
              <a:rPr lang="es-ES" sz="2000" b="1" dirty="0"/>
              <a:t> </a:t>
            </a:r>
            <a:r>
              <a:rPr lang="es-ES" sz="2000" b="1" dirty="0" err="1"/>
              <a:t>vlajce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árbol en un campo&#10;&#10;Descripción generada automáticamente con confianza media">
            <a:extLst>
              <a:ext uri="{FF2B5EF4-FFF2-40B4-BE49-F238E27FC236}">
                <a16:creationId xmlns:a16="http://schemas.microsoft.com/office/drawing/2014/main" id="{0C557CFF-F788-C7CB-A5B2-F6E1EB432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986" y="167376"/>
            <a:ext cx="2493846" cy="3169263"/>
          </a:xfrm>
          <a:prstGeom prst="rect">
            <a:avLst/>
          </a:prstGeom>
          <a:ln w="19050" cap="sq">
            <a:solidFill>
              <a:srgbClr val="994C4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Botella de vidrio con una bebida&#10;&#10;Descripción generada automáticamente con confianza media">
            <a:extLst>
              <a:ext uri="{FF2B5EF4-FFF2-40B4-BE49-F238E27FC236}">
                <a16:creationId xmlns:a16="http://schemas.microsoft.com/office/drawing/2014/main" id="{BBD35C47-0C12-7AB4-AF34-A10CF6422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053" y="1691988"/>
            <a:ext cx="1251047" cy="2301514"/>
          </a:xfrm>
          <a:prstGeom prst="rect">
            <a:avLst/>
          </a:prstGeom>
          <a:ln w="19050" cap="sq">
            <a:solidFill>
              <a:srgbClr val="994C4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herramienta&#10;&#10;Descripción generada automáticamente">
            <a:extLst>
              <a:ext uri="{FF2B5EF4-FFF2-40B4-BE49-F238E27FC236}">
                <a16:creationId xmlns:a16="http://schemas.microsoft.com/office/drawing/2014/main" id="{361A7F48-9D0D-FC4A-C153-969C1B61A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813" y="3427725"/>
            <a:ext cx="1930181" cy="547397"/>
          </a:xfrm>
          <a:prstGeom prst="rect">
            <a:avLst/>
          </a:prstGeom>
          <a:ln w="19050" cap="sq">
            <a:solidFill>
              <a:srgbClr val="994C4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ED0B27F3-EC8E-8468-E58E-28E1671744E9}"/>
              </a:ext>
            </a:extLst>
          </p:cNvPr>
          <p:cNvGrpSpPr/>
          <p:nvPr/>
        </p:nvGrpSpPr>
        <p:grpSpPr>
          <a:xfrm>
            <a:off x="7839349" y="4066208"/>
            <a:ext cx="4119483" cy="2610249"/>
            <a:chOff x="7839349" y="4066208"/>
            <a:chExt cx="4119483" cy="2610249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D385FCAA-37B6-FC37-A7AC-BF8994682204}"/>
                </a:ext>
              </a:extLst>
            </p:cNvPr>
            <p:cNvSpPr/>
            <p:nvPr/>
          </p:nvSpPr>
          <p:spPr>
            <a:xfrm>
              <a:off x="7839349" y="4066208"/>
              <a:ext cx="4119483" cy="2610249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EA27F89-FE51-9023-D0D1-879DB2AB97C4}"/>
                </a:ext>
              </a:extLst>
            </p:cNvPr>
            <p:cNvSpPr txBox="1"/>
            <p:nvPr/>
          </p:nvSpPr>
          <p:spPr>
            <a:xfrm>
              <a:off x="7997838" y="4094060"/>
              <a:ext cx="38025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err="1"/>
                <a:t>Javorová</a:t>
              </a:r>
              <a:r>
                <a:rPr lang="es-ES" sz="2000" b="1" dirty="0"/>
                <a:t> </a:t>
              </a:r>
              <a:r>
                <a:rPr lang="es-ES" sz="2000" b="1" dirty="0" err="1"/>
                <a:t>míza</a:t>
              </a:r>
              <a:r>
                <a:rPr lang="es-ES" sz="2000" b="1" dirty="0"/>
                <a:t> </a:t>
              </a:r>
              <a:r>
                <a:rPr lang="es-ES" sz="2000" b="1" dirty="0" err="1"/>
                <a:t>přináší</a:t>
              </a:r>
              <a:r>
                <a:rPr lang="es-ES" sz="2000" b="1" dirty="0"/>
                <a:t> </a:t>
              </a:r>
              <a:r>
                <a:rPr lang="es-ES" sz="2000" b="1" dirty="0" err="1"/>
                <a:t>jídlu</a:t>
              </a:r>
              <a:r>
                <a:rPr lang="es-ES" sz="2000" b="1" dirty="0"/>
                <a:t> </a:t>
              </a:r>
              <a:r>
                <a:rPr lang="es-ES" sz="2000" b="1" dirty="0" err="1"/>
                <a:t>sladkost</a:t>
              </a:r>
              <a:r>
                <a:rPr lang="es-ES" sz="2000" b="1" dirty="0"/>
                <a:t>. </a:t>
              </a:r>
              <a:r>
                <a:rPr lang="es-ES" sz="2000" b="1" dirty="0" err="1"/>
                <a:t>Podobně</a:t>
              </a:r>
              <a:r>
                <a:rPr lang="es-ES" sz="2000" b="1" dirty="0"/>
                <a:t> </a:t>
              </a:r>
              <a:r>
                <a:rPr lang="es-ES" sz="2000" b="1" dirty="0" err="1"/>
                <a:t>by</a:t>
              </a:r>
              <a:r>
                <a:rPr lang="es-ES" sz="2000" b="1" dirty="0"/>
                <a:t> </a:t>
              </a:r>
              <a:r>
                <a:rPr lang="es-ES" sz="2000" b="1" dirty="0" err="1"/>
                <a:t>naše</a:t>
              </a:r>
              <a:r>
                <a:rPr lang="es-ES" sz="2000" b="1" dirty="0"/>
                <a:t> </a:t>
              </a:r>
              <a:r>
                <a:rPr lang="es-ES" sz="2000" b="1" dirty="0" err="1"/>
                <a:t>slova</a:t>
              </a:r>
              <a:r>
                <a:rPr lang="es-ES" sz="2000" b="1" dirty="0"/>
                <a:t> </a:t>
              </a:r>
              <a:r>
                <a:rPr lang="es-ES" sz="2000" b="1" dirty="0" err="1"/>
                <a:t>měla</a:t>
              </a:r>
              <a:r>
                <a:rPr lang="es-ES" sz="2000" b="1" dirty="0"/>
                <a:t> </a:t>
              </a:r>
              <a:r>
                <a:rPr lang="es-ES" sz="2000" b="1" dirty="0" err="1"/>
                <a:t>být</a:t>
              </a:r>
              <a:r>
                <a:rPr lang="es-ES" sz="2000" b="1" dirty="0"/>
                <a:t> </a:t>
              </a:r>
              <a:r>
                <a:rPr lang="es-ES" sz="2000" b="1" dirty="0" err="1"/>
                <a:t>pronášena</a:t>
              </a:r>
              <a:r>
                <a:rPr lang="es-ES" sz="2000" b="1" dirty="0"/>
                <a:t> s </a:t>
              </a:r>
              <a:r>
                <a:rPr lang="es-ES" sz="2000" b="1" dirty="0" err="1"/>
                <a:t>láskou</a:t>
              </a:r>
              <a:r>
                <a:rPr lang="es-ES" sz="2000" b="1" dirty="0"/>
                <a:t> </a:t>
              </a:r>
              <a:r>
                <a:rPr lang="cs-CZ" sz="2000" b="1" dirty="0"/>
                <a:t>        </a:t>
              </a:r>
              <a:r>
                <a:rPr lang="es-ES" sz="2000" b="1" dirty="0"/>
                <a:t>a </a:t>
              </a:r>
              <a:r>
                <a:rPr lang="es-ES" sz="2000" b="1" dirty="0" err="1"/>
                <a:t>milostí</a:t>
              </a:r>
              <a:r>
                <a:rPr lang="es-ES" sz="2000" b="1" dirty="0"/>
                <a:t>.
</a:t>
              </a:r>
              <a:endParaRPr lang="cs-CZ" sz="2000" b="1" dirty="0"/>
            </a:p>
            <a:p>
              <a:pPr algn="ctr"/>
              <a:r>
                <a:rPr lang="es-ES" sz="2000" b="1" i="1" dirty="0"/>
                <a:t>“</a:t>
              </a:r>
              <a:r>
                <a:rPr lang="cs-CZ" sz="2000" b="1" i="1" dirty="0"/>
                <a:t>Vaše slovo ať je vždy laskavé       a určité ; ať víte, jak ke komu promluvit.</a:t>
              </a:r>
              <a:r>
                <a:rPr lang="es-ES" sz="2000" b="1" i="1" dirty="0"/>
                <a:t>” </a:t>
              </a:r>
              <a:r>
                <a:rPr lang="es-ES" sz="2000" b="1" dirty="0"/>
                <a:t>(</a:t>
              </a:r>
              <a:r>
                <a:rPr lang="cs-CZ" sz="2000" b="1" dirty="0"/>
                <a:t>list </a:t>
              </a:r>
              <a:r>
                <a:rPr lang="cs-CZ" sz="2000" b="1" dirty="0" err="1"/>
                <a:t>Koloským</a:t>
              </a:r>
              <a:r>
                <a:rPr lang="es-ES" sz="2000" b="1" dirty="0"/>
                <a:t> 4</a:t>
              </a:r>
              <a:r>
                <a:rPr lang="cs-CZ" sz="2000" b="1" dirty="0"/>
                <a:t>,</a:t>
              </a:r>
              <a:r>
                <a:rPr lang="es-ES" sz="2000" b="1" dirty="0"/>
                <a:t>6)</a:t>
              </a:r>
            </a:p>
          </p:txBody>
        </p:sp>
      </p:grpSp>
      <p:pic>
        <p:nvPicPr>
          <p:cNvPr id="14" name="Gráfico 13">
            <a:extLst>
              <a:ext uri="{FF2B5EF4-FFF2-40B4-BE49-F238E27FC236}">
                <a16:creationId xmlns:a16="http://schemas.microsoft.com/office/drawing/2014/main" id="{F29E9CDD-8C6B-0190-E235-D1FD4E47F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2242" y="181543"/>
            <a:ext cx="2775858" cy="13879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7F8D1D1-5C33-B7E4-CCF4-EB5D1C0914EF}"/>
              </a:ext>
            </a:extLst>
          </p:cNvPr>
          <p:cNvSpPr txBox="1"/>
          <p:nvPr/>
        </p:nvSpPr>
        <p:spPr>
          <a:xfrm>
            <a:off x="188728" y="920476"/>
            <a:ext cx="651373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</a:t>
            </a:r>
            <a:r>
              <a:rPr lang="cs-CZ" sz="2000" b="1" dirty="0" err="1"/>
              <a:t>avor</a:t>
            </a:r>
            <a:r>
              <a:rPr lang="cs-CZ" sz="2000" b="1" dirty="0"/>
              <a:t> j</a:t>
            </a:r>
            <a:r>
              <a:rPr lang="es-ES" sz="2000" b="1" dirty="0"/>
              <a:t>e </a:t>
            </a:r>
            <a:r>
              <a:rPr lang="es-ES" sz="2000" b="1" dirty="0" err="1"/>
              <a:t>vysoký</a:t>
            </a:r>
            <a:r>
              <a:rPr lang="es-ES" sz="2000" b="1" dirty="0"/>
              <a:t> </a:t>
            </a:r>
            <a:r>
              <a:rPr lang="es-ES" sz="2000" b="1" dirty="0" err="1"/>
              <a:t>strom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dosáhnout</a:t>
            </a:r>
            <a:r>
              <a:rPr lang="es-ES" sz="2000" b="1" dirty="0"/>
              <a:t> </a:t>
            </a:r>
            <a:r>
              <a:rPr lang="es-ES" sz="2000" b="1" dirty="0" err="1"/>
              <a:t>výšky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90</a:t>
            </a:r>
            <a:r>
              <a:rPr lang="cs-CZ" sz="2000" b="1" dirty="0"/>
              <a:t> </a:t>
            </a:r>
            <a:r>
              <a:rPr lang="es-ES" sz="2000" b="1" dirty="0"/>
              <a:t> m</a:t>
            </a:r>
            <a:r>
              <a:rPr lang="cs-CZ" sz="2000" b="1" dirty="0" err="1"/>
              <a:t>etrů</a:t>
            </a:r>
            <a:r>
              <a:rPr lang="es-ES" sz="2000" b="1" dirty="0"/>
              <a:t>, se </a:t>
            </a:r>
            <a:r>
              <a:rPr lang="es-ES" sz="2000" b="1" dirty="0" err="1"/>
              <a:t>širokou</a:t>
            </a:r>
            <a:r>
              <a:rPr lang="es-ES" sz="2000" b="1" dirty="0"/>
              <a:t> </a:t>
            </a:r>
            <a:r>
              <a:rPr lang="es-ES" sz="2000" b="1" dirty="0" err="1"/>
              <a:t>korunou</a:t>
            </a:r>
            <a:r>
              <a:rPr lang="es-ES" sz="2000" b="1" dirty="0"/>
              <a:t> a </a:t>
            </a:r>
            <a:r>
              <a:rPr lang="es-ES" sz="2000" b="1" dirty="0" err="1"/>
              <a:t>otevřenými</a:t>
            </a:r>
            <a:r>
              <a:rPr lang="es-ES" sz="2000" b="1" dirty="0"/>
              <a:t> </a:t>
            </a:r>
            <a:r>
              <a:rPr lang="es-ES" sz="2000" b="1" dirty="0" err="1"/>
              <a:t>větvemi</a:t>
            </a:r>
            <a:r>
              <a:rPr lang="es-ES" sz="2000" b="1" dirty="0"/>
              <a:t>, s </a:t>
            </a:r>
            <a:r>
              <a:rPr lang="es-ES" sz="2000" b="1" dirty="0" err="1"/>
              <a:t>hlad</a:t>
            </a:r>
            <a:r>
              <a:rPr lang="cs-CZ" sz="2000" b="1" dirty="0"/>
              <a:t>-</a:t>
            </a:r>
            <a:r>
              <a:rPr lang="es-ES" sz="2000" b="1" dirty="0" err="1"/>
              <a:t>kou</a:t>
            </a:r>
            <a:r>
              <a:rPr lang="es-ES" sz="2000" b="1" dirty="0"/>
              <a:t> a </a:t>
            </a:r>
            <a:r>
              <a:rPr lang="es-ES" sz="2000" b="1" dirty="0" err="1"/>
              <a:t>šedavou</a:t>
            </a:r>
            <a:r>
              <a:rPr lang="es-ES" sz="2000" b="1" dirty="0"/>
              <a:t> </a:t>
            </a:r>
            <a:r>
              <a:rPr lang="es-ES" sz="2000" b="1" dirty="0" err="1"/>
              <a:t>kůrou</a:t>
            </a:r>
            <a:r>
              <a:rPr lang="es-ES" sz="2000" b="1" dirty="0"/>
              <a:t>. </a:t>
            </a:r>
            <a:r>
              <a:rPr lang="cs-CZ" sz="2000" b="1" dirty="0"/>
              <a:t>M</a:t>
            </a:r>
            <a:r>
              <a:rPr lang="es-ES" sz="2000" b="1" dirty="0" err="1"/>
              <a:t>ůže</a:t>
            </a:r>
            <a:r>
              <a:rPr lang="es-ES" sz="2000" b="1" dirty="0"/>
              <a:t> </a:t>
            </a:r>
            <a:r>
              <a:rPr lang="es-ES" sz="2000" b="1" dirty="0" err="1"/>
              <a:t>žít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200 </a:t>
            </a:r>
            <a:r>
              <a:rPr lang="es-ES" sz="2000" b="1" dirty="0" err="1"/>
              <a:t>let</a:t>
            </a:r>
            <a:r>
              <a:rPr lang="es-ES" sz="2000" b="1" dirty="0"/>
              <a:t>. </a:t>
            </a:r>
            <a:r>
              <a:rPr lang="cs-CZ" sz="2000" b="1" dirty="0"/>
              <a:t>Používá sed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okrasný</a:t>
            </a:r>
            <a:r>
              <a:rPr lang="es-ES" sz="2000" b="1" dirty="0"/>
              <a:t> </a:t>
            </a:r>
            <a:r>
              <a:rPr lang="es-ES" sz="2000" b="1" dirty="0" err="1"/>
              <a:t>strom</a:t>
            </a:r>
            <a:r>
              <a:rPr lang="es-ES" sz="2000" b="1" dirty="0"/>
              <a:t> a </a:t>
            </a:r>
            <a:r>
              <a:rPr lang="es-ES" sz="2000" b="1" dirty="0" err="1"/>
              <a:t>ukázalo</a:t>
            </a:r>
            <a:r>
              <a:rPr lang="es-ES" sz="2000" b="1" dirty="0"/>
              <a:t> se,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má</a:t>
            </a:r>
            <a:r>
              <a:rPr lang="es-ES" sz="2000" b="1" dirty="0"/>
              <a:t> </a:t>
            </a:r>
            <a:r>
              <a:rPr lang="es-ES" sz="2000" b="1" dirty="0" err="1"/>
              <a:t>velmi</a:t>
            </a:r>
            <a:r>
              <a:rPr lang="es-ES" sz="2000" b="1" dirty="0"/>
              <a:t> </a:t>
            </a:r>
            <a:r>
              <a:rPr lang="es-ES" sz="2000" b="1" dirty="0" err="1"/>
              <a:t>vysokou</a:t>
            </a:r>
            <a:r>
              <a:rPr lang="es-ES" sz="2000" b="1" dirty="0"/>
              <a:t> </a:t>
            </a:r>
            <a:r>
              <a:rPr lang="es-ES" sz="2000" b="1" dirty="0" err="1"/>
              <a:t>toleranci</a:t>
            </a:r>
            <a:r>
              <a:rPr lang="es-ES" sz="2000" b="1" dirty="0"/>
              <a:t> </a:t>
            </a:r>
            <a:r>
              <a:rPr lang="es-ES" sz="2000" b="1" dirty="0" err="1"/>
              <a:t>vůči</a:t>
            </a:r>
            <a:r>
              <a:rPr lang="es-ES" sz="2000" b="1" dirty="0"/>
              <a:t> </a:t>
            </a:r>
            <a:r>
              <a:rPr lang="es-ES" sz="2000" b="1" dirty="0" err="1"/>
              <a:t>znečištění</a:t>
            </a:r>
            <a:r>
              <a:rPr lang="es-ES" sz="2000" b="1" dirty="0"/>
              <a:t> </a:t>
            </a:r>
            <a:r>
              <a:rPr lang="es-ES" sz="2000" b="1" dirty="0" err="1"/>
              <a:t>životního</a:t>
            </a:r>
            <a:r>
              <a:rPr lang="es-ES" sz="2000" b="1" dirty="0"/>
              <a:t> </a:t>
            </a:r>
            <a:r>
              <a:rPr lang="es-ES" sz="2000" b="1" dirty="0" err="1"/>
              <a:t>prostředí</a:t>
            </a:r>
            <a:r>
              <a:rPr lang="es-ES" sz="2000" b="1" dirty="0"/>
              <a:t>. </a:t>
            </a:r>
            <a:r>
              <a:rPr lang="cs-CZ" sz="2000" b="1" dirty="0"/>
              <a:t>P</a:t>
            </a:r>
            <a:r>
              <a:rPr lang="es-ES" sz="2000" b="1" dirty="0" err="1"/>
              <a:t>ravidelným</a:t>
            </a:r>
            <a:r>
              <a:rPr lang="es-ES" sz="2000" b="1" dirty="0"/>
              <a:t> </a:t>
            </a:r>
            <a:r>
              <a:rPr lang="es-ES" sz="2000" b="1" dirty="0" err="1"/>
              <a:t>návštěvní</a:t>
            </a:r>
            <a:r>
              <a:rPr lang="cs-CZ" sz="2000" b="1" dirty="0"/>
              <a:t>-</a:t>
            </a:r>
            <a:r>
              <a:rPr lang="es-ES" sz="2000" b="1" dirty="0" err="1"/>
              <a:t>kem</a:t>
            </a:r>
            <a:r>
              <a:rPr lang="es-ES" sz="2000" b="1" dirty="0"/>
              <a:t> </a:t>
            </a:r>
            <a:r>
              <a:rPr lang="es-ES" sz="2000" b="1" dirty="0" err="1"/>
              <a:t>červeného</a:t>
            </a:r>
            <a:r>
              <a:rPr lang="es-ES" sz="2000" b="1" dirty="0"/>
              <a:t> </a:t>
            </a:r>
            <a:r>
              <a:rPr lang="es-ES" sz="2000" b="1" dirty="0" err="1"/>
              <a:t>javoru</a:t>
            </a:r>
            <a:r>
              <a:rPr lang="es-ES" sz="2000" b="1" dirty="0"/>
              <a:t> je </a:t>
            </a:r>
            <a:r>
              <a:rPr lang="es-ES" sz="2000" b="1" dirty="0" err="1"/>
              <a:t>veverka</a:t>
            </a:r>
            <a:r>
              <a:rPr lang="es-ES" sz="2000" b="1" dirty="0"/>
              <a:t>.
</a:t>
            </a: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36BD5AA2-9562-A4AA-02BB-5CA016B4CD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650" y="167376"/>
            <a:ext cx="4723110" cy="8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4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67A3222-301B-BFAC-E8BB-A67C7D4AF6B1}"/>
              </a:ext>
            </a:extLst>
          </p:cNvPr>
          <p:cNvSpPr txBox="1"/>
          <p:nvPr/>
        </p:nvSpPr>
        <p:spPr>
          <a:xfrm>
            <a:off x="4739950" y="1199522"/>
            <a:ext cx="7216394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stromy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dosáhnout</a:t>
            </a:r>
            <a:r>
              <a:rPr lang="es-ES" b="1" dirty="0"/>
              <a:t> </a:t>
            </a:r>
            <a:r>
              <a:rPr lang="es-ES" b="1" dirty="0" err="1"/>
              <a:t>výšky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40 m, s </a:t>
            </a:r>
            <a:r>
              <a:rPr lang="es-ES" b="1" dirty="0" err="1"/>
              <a:t>rovným</a:t>
            </a:r>
            <a:r>
              <a:rPr lang="es-ES" b="1" dirty="0"/>
              <a:t> </a:t>
            </a:r>
            <a:r>
              <a:rPr lang="es-ES" b="1" dirty="0" err="1"/>
              <a:t>kmenem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kterém</a:t>
            </a:r>
            <a:r>
              <a:rPr lang="es-ES" b="1" dirty="0"/>
              <a:t> je v </a:t>
            </a:r>
            <a:r>
              <a:rPr lang="es-ES" b="1" dirty="0" err="1"/>
              <a:t>horizontální</a:t>
            </a:r>
            <a:r>
              <a:rPr lang="es-ES" b="1" dirty="0"/>
              <a:t> </a:t>
            </a:r>
            <a:r>
              <a:rPr lang="es-ES" b="1" dirty="0" err="1"/>
              <a:t>poloze</a:t>
            </a:r>
            <a:r>
              <a:rPr lang="es-ES" b="1" dirty="0"/>
              <a:t> </a:t>
            </a:r>
            <a:r>
              <a:rPr lang="es-ES" b="1" dirty="0" err="1"/>
              <a:t>uspořádáno</a:t>
            </a:r>
            <a:r>
              <a:rPr lang="es-ES" b="1" dirty="0"/>
              <a:t> </a:t>
            </a:r>
            <a:r>
              <a:rPr lang="es-ES" b="1" dirty="0" err="1"/>
              <a:t>několik</a:t>
            </a:r>
            <a:r>
              <a:rPr lang="es-ES" b="1" dirty="0"/>
              <a:t> </a:t>
            </a:r>
            <a:r>
              <a:rPr lang="es-ES" b="1" dirty="0" err="1"/>
              <a:t>pater</a:t>
            </a:r>
            <a:r>
              <a:rPr lang="es-ES" b="1" dirty="0"/>
              <a:t> </a:t>
            </a:r>
            <a:r>
              <a:rPr lang="es-ES" b="1" dirty="0" err="1"/>
              <a:t>větví</a:t>
            </a:r>
            <a:r>
              <a:rPr lang="es-ES" b="1" dirty="0"/>
              <a:t>. Koruna je </a:t>
            </a:r>
            <a:r>
              <a:rPr lang="es-ES" b="1" dirty="0" err="1"/>
              <a:t>obvykle</a:t>
            </a:r>
            <a:r>
              <a:rPr lang="es-ES" b="1" dirty="0"/>
              <a:t> </a:t>
            </a:r>
            <a:r>
              <a:rPr lang="es-ES" b="1" dirty="0" err="1"/>
              <a:t>pyramidální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u </a:t>
            </a:r>
            <a:r>
              <a:rPr lang="es-ES" b="1" dirty="0" err="1"/>
              <a:t>starších</a:t>
            </a:r>
            <a:r>
              <a:rPr lang="es-ES" b="1" dirty="0"/>
              <a:t> </a:t>
            </a:r>
            <a:r>
              <a:rPr lang="es-ES" b="1" dirty="0" err="1"/>
              <a:t>vzorků</a:t>
            </a:r>
            <a:r>
              <a:rPr lang="es-ES" b="1" dirty="0"/>
              <a:t> je </a:t>
            </a:r>
            <a:r>
              <a:rPr lang="es-ES" b="1" dirty="0" err="1"/>
              <a:t>tento</a:t>
            </a:r>
            <a:r>
              <a:rPr lang="es-ES" b="1" dirty="0"/>
              <a:t> </a:t>
            </a:r>
            <a:r>
              <a:rPr lang="es-ES" b="1" dirty="0" err="1"/>
              <a:t>tvar</a:t>
            </a:r>
            <a:r>
              <a:rPr lang="es-ES" b="1" dirty="0"/>
              <a:t> </a:t>
            </a:r>
            <a:r>
              <a:rPr lang="es-ES" b="1" dirty="0" err="1"/>
              <a:t>ztracen</a:t>
            </a:r>
            <a:r>
              <a:rPr lang="es-ES" b="1" dirty="0"/>
              <a:t>.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světě</a:t>
            </a:r>
            <a:r>
              <a:rPr lang="es-ES" b="1" dirty="0"/>
              <a:t> je </a:t>
            </a:r>
            <a:r>
              <a:rPr lang="es-ES" b="1" dirty="0" err="1"/>
              <a:t>asi</a:t>
            </a:r>
            <a:r>
              <a:rPr lang="es-ES" b="1" dirty="0"/>
              <a:t> 110 </a:t>
            </a:r>
            <a:r>
              <a:rPr lang="es-ES" b="1" dirty="0" err="1"/>
              <a:t>druhů</a:t>
            </a:r>
            <a:r>
              <a:rPr lang="es-ES" b="1" dirty="0"/>
              <a:t> </a:t>
            </a:r>
            <a:r>
              <a:rPr lang="es-ES" b="1" dirty="0" err="1"/>
              <a:t>borovice</a:t>
            </a:r>
            <a:r>
              <a:rPr lang="es-ES" b="1" dirty="0"/>
              <a:t>. V </a:t>
            </a:r>
            <a:r>
              <a:rPr lang="es-ES" b="1" dirty="0" err="1"/>
              <a:t>kuchyni</a:t>
            </a:r>
            <a:r>
              <a:rPr lang="es-ES" b="1" dirty="0"/>
              <a:t> </a:t>
            </a:r>
            <a:r>
              <a:rPr lang="es-ES" b="1" dirty="0" err="1"/>
              <a:t>používáme</a:t>
            </a:r>
            <a:r>
              <a:rPr lang="es-ES" b="1" dirty="0"/>
              <a:t> </a:t>
            </a:r>
            <a:r>
              <a:rPr lang="es-ES" b="1" dirty="0" err="1"/>
              <a:t>piniové</a:t>
            </a:r>
            <a:r>
              <a:rPr lang="es-ES" b="1" dirty="0"/>
              <a:t> </a:t>
            </a:r>
            <a:r>
              <a:rPr lang="es-ES" b="1" dirty="0" err="1"/>
              <a:t>oříšky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/>
              <a:t>Je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odolný</a:t>
            </a:r>
            <a:r>
              <a:rPr lang="es-ES" b="1" dirty="0"/>
              <a:t>, 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škůdcům</a:t>
            </a:r>
            <a:r>
              <a:rPr lang="es-ES" b="1" dirty="0"/>
              <a:t>,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chorobám</a:t>
            </a:r>
            <a:r>
              <a:rPr lang="es-ES" b="1" dirty="0"/>
              <a:t>. </a:t>
            </a:r>
            <a:r>
              <a:rPr lang="es-ES" b="1" dirty="0" err="1"/>
              <a:t>Existují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některé</a:t>
            </a:r>
            <a:r>
              <a:rPr lang="es-ES" b="1" dirty="0"/>
              <a:t> </a:t>
            </a:r>
            <a:r>
              <a:rPr lang="es-ES" b="1" dirty="0" err="1"/>
              <a:t>druhy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Pinus</a:t>
            </a:r>
            <a:r>
              <a:rPr lang="es-ES" b="1" dirty="0"/>
              <a:t> </a:t>
            </a:r>
            <a:r>
              <a:rPr lang="es-ES" b="1" dirty="0" err="1"/>
              <a:t>halepensis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zvlášt</a:t>
            </a:r>
            <a:r>
              <a:rPr lang="cs-CZ" b="1" dirty="0"/>
              <a:t>ním </a:t>
            </a:r>
            <a:r>
              <a:rPr lang="cs-CZ" b="1" dirty="0" err="1"/>
              <a:t>ddrruhem</a:t>
            </a:r>
            <a:r>
              <a:rPr lang="es-ES" b="1" dirty="0"/>
              <a:t> </a:t>
            </a:r>
            <a:r>
              <a:rPr lang="es-ES" b="1" dirty="0" err="1"/>
              <a:t>bo</a:t>
            </a:r>
            <a:r>
              <a:rPr lang="cs-CZ" b="1" dirty="0"/>
              <a:t>-</a:t>
            </a:r>
            <a:r>
              <a:rPr lang="es-ES" b="1" dirty="0" err="1"/>
              <a:t>rovic</a:t>
            </a:r>
            <a:r>
              <a:rPr lang="cs-CZ" b="1" dirty="0"/>
              <a:t>e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Vánoce</a:t>
            </a:r>
            <a:r>
              <a:rPr lang="es-ES" b="1" dirty="0"/>
              <a:t> je </a:t>
            </a:r>
            <a:r>
              <a:rPr lang="es-ES" b="1" dirty="0" err="1"/>
              <a:t>jednou</a:t>
            </a:r>
            <a:r>
              <a:rPr lang="es-ES" b="1" dirty="0"/>
              <a:t> z </a:t>
            </a:r>
            <a:r>
              <a:rPr lang="es-ES" b="1" dirty="0" err="1"/>
              <a:t>nejrozšířenějších</a:t>
            </a:r>
            <a:r>
              <a:rPr lang="es-ES" b="1" dirty="0"/>
              <a:t> </a:t>
            </a:r>
            <a:r>
              <a:rPr lang="es-ES" b="1" dirty="0" err="1"/>
              <a:t>tradic</a:t>
            </a:r>
            <a:r>
              <a:rPr lang="es-ES" b="1" dirty="0"/>
              <a:t> </a:t>
            </a:r>
            <a:r>
              <a:rPr lang="es-ES" b="1" dirty="0" err="1"/>
              <a:t>zdobení</a:t>
            </a:r>
            <a:r>
              <a:rPr lang="es-ES" b="1" dirty="0"/>
              <a:t> </a:t>
            </a:r>
            <a:r>
              <a:rPr lang="es-ES" b="1" dirty="0" err="1"/>
              <a:t>borovice</a:t>
            </a:r>
            <a:r>
              <a:rPr lang="es-ES" b="1" dirty="0"/>
              <a:t> </a:t>
            </a:r>
            <a:r>
              <a:rPr lang="es-ES" b="1" dirty="0" err="1"/>
              <a:t>různými</a:t>
            </a:r>
            <a:r>
              <a:rPr lang="es-ES" b="1" dirty="0"/>
              <a:t> </a:t>
            </a:r>
            <a:r>
              <a:rPr lang="es-ES" b="1" dirty="0" err="1"/>
              <a:t>ozdobami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hvězdy</a:t>
            </a:r>
            <a:r>
              <a:rPr lang="es-ES" b="1" dirty="0"/>
              <a:t>, </a:t>
            </a:r>
            <a:r>
              <a:rPr lang="cs-CZ" b="1" dirty="0"/>
              <a:t>řetězy</a:t>
            </a:r>
            <a:r>
              <a:rPr lang="es-ES" b="1" dirty="0"/>
              <a:t>, </a:t>
            </a:r>
            <a:r>
              <a:rPr lang="es-ES" b="1" dirty="0" err="1"/>
              <a:t>barevné</a:t>
            </a:r>
            <a:r>
              <a:rPr lang="es-ES" b="1" dirty="0"/>
              <a:t> </a:t>
            </a:r>
            <a:r>
              <a:rPr lang="es-ES" b="1" dirty="0" err="1"/>
              <a:t>koule</a:t>
            </a:r>
            <a:r>
              <a:rPr lang="es-ES" b="1" dirty="0"/>
              <a:t> </a:t>
            </a:r>
            <a:r>
              <a:rPr lang="es-ES" b="1" dirty="0" err="1"/>
              <a:t>atd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Borovicové</a:t>
            </a:r>
            <a:r>
              <a:rPr lang="es-ES" b="1" dirty="0"/>
              <a:t> </a:t>
            </a:r>
            <a:r>
              <a:rPr lang="es-ES" b="1" dirty="0" err="1"/>
              <a:t>dřevo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druhé</a:t>
            </a:r>
            <a:r>
              <a:rPr lang="es-ES" b="1" dirty="0"/>
              <a:t> </a:t>
            </a:r>
            <a:r>
              <a:rPr lang="es-ES" b="1" dirty="0" err="1"/>
              <a:t>straně</a:t>
            </a:r>
            <a:r>
              <a:rPr lang="es-ES" b="1" dirty="0"/>
              <a:t>, je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nejvíce</a:t>
            </a:r>
            <a:r>
              <a:rPr lang="es-ES" b="1" dirty="0"/>
              <a:t> </a:t>
            </a:r>
            <a:r>
              <a:rPr lang="es-ES" b="1" dirty="0" err="1"/>
              <a:t>ceněných</a:t>
            </a:r>
            <a:r>
              <a:rPr lang="es-ES" b="1" dirty="0"/>
              <a:t> pro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přirozené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. </a:t>
            </a:r>
            <a:r>
              <a:rPr lang="es-ES" b="1" dirty="0" err="1"/>
              <a:t>Jedná</a:t>
            </a:r>
            <a:r>
              <a:rPr lang="es-ES" b="1" dirty="0"/>
              <a:t> se o </a:t>
            </a:r>
            <a:r>
              <a:rPr lang="es-ES" b="1" dirty="0" err="1"/>
              <a:t>odolné</a:t>
            </a:r>
            <a:r>
              <a:rPr lang="es-ES" b="1" dirty="0"/>
              <a:t> </a:t>
            </a:r>
            <a:r>
              <a:rPr lang="es-ES" b="1" dirty="0" err="1"/>
              <a:t>dřevo</a:t>
            </a:r>
            <a:r>
              <a:rPr lang="es-ES" b="1" dirty="0"/>
              <a:t> s </a:t>
            </a:r>
            <a:r>
              <a:rPr lang="es-ES" b="1" dirty="0" err="1"/>
              <a:t>dobrou</a:t>
            </a:r>
            <a:r>
              <a:rPr lang="es-ES" b="1" dirty="0"/>
              <a:t> </a:t>
            </a:r>
            <a:r>
              <a:rPr lang="es-ES" b="1" dirty="0" err="1"/>
              <a:t>trvanlivostí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lze</a:t>
            </a:r>
            <a:r>
              <a:rPr lang="es-ES" b="1" dirty="0"/>
              <a:t> </a:t>
            </a:r>
            <a:r>
              <a:rPr lang="es-ES" b="1" dirty="0" err="1"/>
              <a:t>snadno</a:t>
            </a:r>
            <a:r>
              <a:rPr lang="es-ES" b="1" dirty="0"/>
              <a:t> </a:t>
            </a:r>
            <a:r>
              <a:rPr lang="es-ES" b="1" dirty="0" err="1"/>
              <a:t>ošetřit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natřít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Borovicová</a:t>
            </a:r>
            <a:r>
              <a:rPr lang="es-ES" b="1" dirty="0"/>
              <a:t> </a:t>
            </a:r>
            <a:r>
              <a:rPr lang="es-ES" b="1" dirty="0" err="1"/>
              <a:t>esence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připravena</a:t>
            </a:r>
            <a:r>
              <a:rPr lang="es-ES" b="1" dirty="0"/>
              <a:t> s </a:t>
            </a:r>
            <a:r>
              <a:rPr lang="es-ES" b="1" dirty="0" err="1"/>
              <a:t>jakoukoli</a:t>
            </a:r>
            <a:r>
              <a:rPr lang="es-ES" b="1" dirty="0"/>
              <a:t> </a:t>
            </a:r>
            <a:r>
              <a:rPr lang="es-ES" b="1" dirty="0" err="1"/>
              <a:t>částí</a:t>
            </a:r>
            <a:r>
              <a:rPr lang="es-ES" b="1" dirty="0"/>
              <a:t> </a:t>
            </a:r>
            <a:r>
              <a:rPr lang="es-ES" b="1" dirty="0" err="1"/>
              <a:t>rostliny</a:t>
            </a:r>
            <a:r>
              <a:rPr lang="es-ES" b="1" dirty="0"/>
              <a:t> a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expektorantní</a:t>
            </a:r>
            <a:r>
              <a:rPr lang="es-ES" b="1" dirty="0"/>
              <a:t>, </a:t>
            </a:r>
            <a:r>
              <a:rPr lang="es-ES" b="1" dirty="0" err="1"/>
              <a:t>mukolytické</a:t>
            </a:r>
            <a:r>
              <a:rPr lang="es-ES" b="1" dirty="0"/>
              <a:t> a </a:t>
            </a:r>
            <a:r>
              <a:rPr lang="es-ES" b="1" dirty="0" err="1"/>
              <a:t>antiseptické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použity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k </a:t>
            </a:r>
            <a:r>
              <a:rPr lang="es-ES" b="1" dirty="0" err="1"/>
              <a:t>léčbě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onemocnění</a:t>
            </a:r>
            <a:r>
              <a:rPr lang="es-ES" b="1" dirty="0"/>
              <a:t> </a:t>
            </a:r>
            <a:r>
              <a:rPr lang="es-ES" b="1" dirty="0" err="1"/>
              <a:t>dýchacího</a:t>
            </a:r>
            <a:r>
              <a:rPr lang="es-ES" b="1" dirty="0"/>
              <a:t> </a:t>
            </a:r>
            <a:r>
              <a:rPr lang="es-ES" b="1" dirty="0" err="1"/>
              <a:t>systému</a:t>
            </a:r>
            <a:r>
              <a:rPr lang="es-ES" b="1" dirty="0"/>
              <a:t>.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nestačilo</a:t>
            </a:r>
            <a:r>
              <a:rPr lang="es-ES" b="1" dirty="0"/>
              <a:t>, </a:t>
            </a:r>
            <a:r>
              <a:rPr lang="es-ES" b="1" dirty="0" err="1"/>
              <a:t>borovice</a:t>
            </a:r>
            <a:r>
              <a:rPr lang="es-ES" b="1" dirty="0"/>
              <a:t> je </a:t>
            </a:r>
            <a:r>
              <a:rPr lang="es-ES" b="1" dirty="0" err="1"/>
              <a:t>skvělé</a:t>
            </a:r>
            <a:r>
              <a:rPr lang="es-ES" b="1" dirty="0"/>
              <a:t> </a:t>
            </a:r>
            <a:r>
              <a:rPr lang="es-ES" b="1" dirty="0" err="1"/>
              <a:t>antipyretikum</a:t>
            </a:r>
            <a:r>
              <a:rPr lang="es-ES" b="1" dirty="0"/>
              <a:t>,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slouží</a:t>
            </a:r>
            <a:r>
              <a:rPr lang="es-ES" b="1" dirty="0"/>
              <a:t> ke </a:t>
            </a:r>
            <a:r>
              <a:rPr lang="es-ES" b="1" dirty="0" err="1"/>
              <a:t>sní</a:t>
            </a:r>
            <a:r>
              <a:rPr lang="cs-CZ" b="1" dirty="0"/>
              <a:t>-</a:t>
            </a:r>
            <a:r>
              <a:rPr lang="es-ES" b="1" dirty="0" err="1"/>
              <a:t>žení</a:t>
            </a:r>
            <a:r>
              <a:rPr lang="es-ES" b="1" dirty="0"/>
              <a:t> </a:t>
            </a:r>
            <a:r>
              <a:rPr lang="es-ES" b="1" dirty="0" err="1"/>
              <a:t>horečky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obvykle</a:t>
            </a:r>
            <a:r>
              <a:rPr lang="es-ES" b="1" dirty="0"/>
              <a:t> </a:t>
            </a:r>
            <a:r>
              <a:rPr lang="es-ES" b="1" dirty="0" err="1"/>
              <a:t>doprovází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nejčastějších</a:t>
            </a:r>
            <a:r>
              <a:rPr lang="es-ES" b="1" dirty="0"/>
              <a:t> </a:t>
            </a:r>
            <a:r>
              <a:rPr lang="es-ES" b="1" dirty="0" err="1"/>
              <a:t>onemocnění</a:t>
            </a:r>
            <a:r>
              <a:rPr lang="es-ES" b="1" dirty="0"/>
              <a:t> </a:t>
            </a:r>
            <a:r>
              <a:rPr lang="es-ES" b="1" dirty="0" err="1"/>
              <a:t>hrudníku</a:t>
            </a:r>
            <a:r>
              <a:rPr lang="es-ES" b="1" dirty="0"/>
              <a:t>.</a:t>
            </a:r>
          </a:p>
        </p:txBody>
      </p:sp>
      <p:pic>
        <p:nvPicPr>
          <p:cNvPr id="3" name="Imagen 2" descr="Un campo con árboles&#10;&#10;Descripción generada automáticamente">
            <a:extLst>
              <a:ext uri="{FF2B5EF4-FFF2-40B4-BE49-F238E27FC236}">
                <a16:creationId xmlns:a16="http://schemas.microsoft.com/office/drawing/2014/main" id="{37758AB2-30DB-5228-F520-5E4E4DA19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55" y="258416"/>
            <a:ext cx="2393432" cy="3263771"/>
          </a:xfrm>
          <a:prstGeom prst="rect">
            <a:avLst/>
          </a:prstGeom>
          <a:ln w="38100" cap="sq">
            <a:solidFill>
              <a:srgbClr val="85A32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637AFD-D6F2-2F16-5155-EC6CBA9AE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214" b="3417"/>
          <a:stretch/>
        </p:blipFill>
        <p:spPr>
          <a:xfrm>
            <a:off x="2807570" y="1528158"/>
            <a:ext cx="1646839" cy="1994029"/>
          </a:xfrm>
          <a:prstGeom prst="rect">
            <a:avLst/>
          </a:prstGeom>
          <a:ln w="38100" cap="sq">
            <a:solidFill>
              <a:srgbClr val="85A32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7D38085-3B27-7723-4EC3-2E09DA8C57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29"/>
          <a:stretch/>
        </p:blipFill>
        <p:spPr>
          <a:xfrm>
            <a:off x="2807569" y="258416"/>
            <a:ext cx="1646840" cy="1010762"/>
          </a:xfrm>
          <a:prstGeom prst="rect">
            <a:avLst/>
          </a:prstGeom>
          <a:ln w="38100" cap="sq">
            <a:solidFill>
              <a:srgbClr val="85A32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CC7D6CD-3025-F4ED-EACB-DCF11F511608}"/>
              </a:ext>
            </a:extLst>
          </p:cNvPr>
          <p:cNvGrpSpPr/>
          <p:nvPr/>
        </p:nvGrpSpPr>
        <p:grpSpPr>
          <a:xfrm>
            <a:off x="235656" y="3737262"/>
            <a:ext cx="4289692" cy="2862322"/>
            <a:chOff x="235656" y="3737262"/>
            <a:chExt cx="4289692" cy="2862322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B41EFD40-D5C5-BDDA-2ADB-996A56AE61FF}"/>
                </a:ext>
              </a:extLst>
            </p:cNvPr>
            <p:cNvSpPr/>
            <p:nvPr/>
          </p:nvSpPr>
          <p:spPr>
            <a:xfrm>
              <a:off x="235656" y="3737262"/>
              <a:ext cx="4289692" cy="2862322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2358731E-DF06-D4EF-EA45-D591DA810A7E}"/>
                </a:ext>
              </a:extLst>
            </p:cNvPr>
            <p:cNvSpPr txBox="1"/>
            <p:nvPr/>
          </p:nvSpPr>
          <p:spPr>
            <a:xfrm>
              <a:off x="439734" y="3737262"/>
              <a:ext cx="408561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 err="1"/>
                <a:t>Jednou</a:t>
              </a:r>
              <a:r>
                <a:rPr lang="es-ES" sz="2000" b="1" dirty="0"/>
                <a:t> z </a:t>
              </a:r>
              <a:r>
                <a:rPr lang="es-ES" sz="2000" b="1" dirty="0" err="1"/>
                <a:t>vlastností</a:t>
              </a:r>
              <a:r>
                <a:rPr lang="es-ES" sz="2000" b="1" dirty="0"/>
                <a:t> </a:t>
              </a:r>
              <a:r>
                <a:rPr lang="es-ES" sz="2000" b="1" dirty="0" err="1"/>
                <a:t>borovice</a:t>
              </a:r>
              <a:r>
                <a:rPr lang="es-ES" sz="2000" b="1" dirty="0"/>
                <a:t> je </a:t>
              </a:r>
              <a:r>
                <a:rPr lang="es-ES" sz="2000" b="1" dirty="0" err="1"/>
                <a:t>její</a:t>
              </a:r>
              <a:r>
                <a:rPr lang="es-ES" sz="2000" b="1" dirty="0"/>
                <a:t> </a:t>
              </a:r>
              <a:r>
                <a:rPr lang="es-ES" sz="2000" b="1" dirty="0" err="1"/>
                <a:t>odolnost</a:t>
              </a:r>
              <a:r>
                <a:rPr lang="es-ES" sz="2000" b="1" dirty="0"/>
                <a:t>. </a:t>
              </a:r>
              <a:r>
                <a:rPr lang="es-ES" sz="2000" b="1" dirty="0" err="1"/>
                <a:t>Apoštol</a:t>
              </a:r>
              <a:r>
                <a:rPr lang="es-ES" sz="2000" b="1" dirty="0"/>
                <a:t> Pavel </a:t>
              </a:r>
              <a:r>
                <a:rPr lang="es-ES" sz="2000" b="1" dirty="0" err="1"/>
                <a:t>nás</a:t>
              </a:r>
              <a:r>
                <a:rPr lang="es-ES" sz="2000" b="1" dirty="0"/>
                <a:t> </a:t>
              </a:r>
              <a:r>
                <a:rPr lang="es-ES" sz="2000" b="1" dirty="0" err="1"/>
                <a:t>povzbu</a:t>
              </a:r>
              <a:r>
                <a:rPr lang="cs-CZ" sz="2000" b="1" dirty="0"/>
                <a:t>-</a:t>
              </a:r>
              <a:r>
                <a:rPr lang="es-ES" sz="2000" b="1" dirty="0" err="1"/>
                <a:t>zuje</a:t>
              </a:r>
              <a:r>
                <a:rPr lang="es-ES" sz="2000" b="1" dirty="0"/>
                <a:t>, </a:t>
              </a:r>
              <a:r>
                <a:rPr lang="es-ES" sz="2000" b="1" dirty="0" err="1"/>
                <a:t>abychom</a:t>
              </a:r>
              <a:r>
                <a:rPr lang="es-ES" sz="2000" b="1" dirty="0"/>
                <a:t> </a:t>
              </a:r>
              <a:r>
                <a:rPr lang="es-ES" sz="2000" b="1" dirty="0" err="1"/>
                <a:t>vzdorovali</a:t>
              </a:r>
              <a:r>
                <a:rPr lang="es-ES" sz="2000" b="1" dirty="0"/>
                <a:t> v </a:t>
              </a:r>
              <a:r>
                <a:rPr lang="es-ES" sz="2000" b="1" dirty="0" err="1"/>
                <a:t>křesťan</a:t>
              </a:r>
              <a:r>
                <a:rPr lang="cs-CZ" sz="2000" b="1" dirty="0"/>
                <a:t>-</a:t>
              </a:r>
              <a:r>
                <a:rPr lang="es-ES" sz="2000" b="1" dirty="0" err="1"/>
                <a:t>ském</a:t>
              </a:r>
              <a:r>
                <a:rPr lang="es-ES" sz="2000" b="1" dirty="0"/>
                <a:t> </a:t>
              </a:r>
              <a:r>
                <a:rPr lang="es-ES" sz="2000" b="1" dirty="0" err="1"/>
                <a:t>boji</a:t>
              </a:r>
              <a:r>
                <a:rPr lang="es-ES" sz="2000" b="1" dirty="0"/>
                <a:t>, a </a:t>
              </a:r>
              <a:r>
                <a:rPr lang="es-ES" sz="2000" b="1" dirty="0" err="1"/>
                <a:t>říká</a:t>
              </a:r>
              <a:r>
                <a:rPr lang="es-ES" sz="2000" b="1" dirty="0"/>
                <a:t> </a:t>
              </a:r>
              <a:r>
                <a:rPr lang="es-ES" sz="2000" b="1" dirty="0" err="1"/>
                <a:t>nám</a:t>
              </a:r>
              <a:r>
                <a:rPr lang="es-ES" sz="2000" b="1" dirty="0"/>
                <a:t>, </a:t>
              </a:r>
              <a:r>
                <a:rPr lang="es-ES" sz="2000" b="1" dirty="0" err="1"/>
                <a:t>jak</a:t>
              </a:r>
              <a:r>
                <a:rPr lang="es-ES" sz="2000" b="1" dirty="0"/>
                <a:t> </a:t>
              </a:r>
              <a:r>
                <a:rPr lang="es-ES" sz="2000" b="1" dirty="0" err="1"/>
                <a:t>to</a:t>
              </a:r>
              <a:r>
                <a:rPr lang="es-ES" sz="2000" b="1" dirty="0"/>
                <a:t> </a:t>
              </a:r>
              <a:r>
                <a:rPr lang="es-ES" sz="2000" b="1" dirty="0" err="1"/>
                <a:t>dělat</a:t>
              </a:r>
              <a:r>
                <a:rPr lang="es-ES" sz="2000" b="1" dirty="0"/>
                <a:t>.
</a:t>
              </a:r>
              <a:endParaRPr lang="cs-CZ" sz="2000" b="1" dirty="0"/>
            </a:p>
            <a:p>
              <a:pPr algn="ctr"/>
              <a:r>
                <a:rPr lang="es-ES" sz="2000" b="1" i="1" dirty="0"/>
                <a:t>“Proto </a:t>
              </a:r>
              <a:r>
                <a:rPr lang="es-ES" sz="2000" b="1" i="1" dirty="0" err="1"/>
                <a:t>vezměte</a:t>
              </a:r>
              <a:r>
                <a:rPr lang="es-ES" sz="2000" b="1" i="1" dirty="0"/>
                <a:t> </a:t>
              </a:r>
              <a:r>
                <a:rPr lang="cs-CZ" sz="2000" b="1" i="1" dirty="0"/>
                <a:t>na sebe plnou</a:t>
              </a:r>
              <a:r>
                <a:rPr lang="es-ES" sz="2000" b="1" i="1" dirty="0"/>
                <a:t> </a:t>
              </a:r>
              <a:r>
                <a:rPr lang="es-ES" sz="2000" b="1" i="1" dirty="0" err="1"/>
                <a:t>Boží</a:t>
              </a:r>
              <a:r>
                <a:rPr lang="cs-CZ" sz="2000" b="1" i="1" dirty="0"/>
                <a:t> zbroj</a:t>
              </a:r>
              <a:r>
                <a:rPr lang="es-ES" sz="2000" b="1" i="1" dirty="0"/>
                <a:t>, </a:t>
              </a:r>
              <a:r>
                <a:rPr lang="es-ES" sz="2000" b="1" i="1" dirty="0" err="1"/>
                <a:t>abyste</a:t>
              </a:r>
              <a:r>
                <a:rPr lang="es-ES" sz="2000" b="1" i="1" dirty="0"/>
                <a:t> </a:t>
              </a:r>
              <a:r>
                <a:rPr lang="cs-CZ" sz="2000" b="1" i="1" dirty="0"/>
                <a:t>se mohli v den</a:t>
              </a:r>
              <a:r>
                <a:rPr lang="es-ES" sz="2000" b="1" i="1" dirty="0"/>
                <a:t> </a:t>
              </a:r>
              <a:r>
                <a:rPr lang="es-ES" sz="2000" b="1" i="1" dirty="0" err="1"/>
                <a:t>zlý</a:t>
              </a:r>
              <a:r>
                <a:rPr lang="es-ES" sz="2000" b="1" i="1" dirty="0"/>
                <a:t> </a:t>
              </a:r>
              <a:r>
                <a:rPr lang="cs-CZ" sz="2000" b="1" i="1" dirty="0"/>
                <a:t>postavit  na </a:t>
              </a:r>
              <a:r>
                <a:rPr lang="cs-CZ" sz="2000" b="1" i="1" dirty="0" err="1"/>
                <a:t>odporvšechno</a:t>
              </a:r>
              <a:r>
                <a:rPr lang="cs-CZ" sz="2000" b="1" i="1" dirty="0"/>
                <a:t> překonat a obstát.</a:t>
              </a:r>
              <a:r>
                <a:rPr lang="es-ES" sz="2000" b="1" i="1" dirty="0"/>
                <a:t>”</a:t>
              </a:r>
              <a:r>
                <a:rPr lang="es-ES" sz="2000" b="1" dirty="0"/>
                <a:t> (</a:t>
              </a:r>
              <a:r>
                <a:rPr lang="cs-CZ" sz="2000" b="1" dirty="0"/>
                <a:t>list </a:t>
              </a:r>
              <a:r>
                <a:rPr lang="es-ES" sz="2000" b="1" dirty="0"/>
                <a:t>Efe</a:t>
              </a:r>
              <a:r>
                <a:rPr lang="cs-CZ" sz="2000" b="1" dirty="0" err="1"/>
                <a:t>zkým</a:t>
              </a:r>
              <a:r>
                <a:rPr lang="es-ES" sz="2000" b="1" dirty="0"/>
                <a:t> 6</a:t>
              </a:r>
              <a:r>
                <a:rPr lang="cs-CZ" sz="2000" b="1" dirty="0"/>
                <a:t>,</a:t>
              </a:r>
              <a:r>
                <a:rPr lang="es-ES" sz="2000" b="1" dirty="0"/>
                <a:t>13)</a:t>
              </a:r>
            </a:p>
          </p:txBody>
        </p:sp>
      </p:grp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982BD260-1BDA-E773-33C7-6825A839DC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0187" y="272388"/>
            <a:ext cx="5948126" cy="84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1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árbol con hojas verdes&#10;&#10;Descripción generada automáticamente">
            <a:extLst>
              <a:ext uri="{FF2B5EF4-FFF2-40B4-BE49-F238E27FC236}">
                <a16:creationId xmlns:a16="http://schemas.microsoft.com/office/drawing/2014/main" id="{4771B3C9-1C22-EDE2-C62F-DABB25BDD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0"/>
          <a:stretch/>
        </p:blipFill>
        <p:spPr>
          <a:xfrm>
            <a:off x="9110046" y="221028"/>
            <a:ext cx="2706254" cy="3809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48316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A531D8A-12AB-A69D-36A0-7ABF3C711117}"/>
              </a:ext>
            </a:extLst>
          </p:cNvPr>
          <p:cNvSpPr txBox="1"/>
          <p:nvPr/>
        </p:nvSpPr>
        <p:spPr>
          <a:xfrm>
            <a:off x="236468" y="2259430"/>
            <a:ext cx="891469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Dřevo</a:t>
            </a:r>
            <a:r>
              <a:rPr lang="es-ES" b="1" dirty="0"/>
              <a:t> </a:t>
            </a:r>
            <a:r>
              <a:rPr lang="es-ES" b="1" dirty="0" err="1"/>
              <a:t>jilmu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světle</a:t>
            </a:r>
            <a:r>
              <a:rPr lang="es-ES" b="1" dirty="0"/>
              <a:t> </a:t>
            </a:r>
            <a:r>
              <a:rPr lang="es-ES" b="1" dirty="0" err="1"/>
              <a:t>hnědé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červenohnědé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s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výraznými</a:t>
            </a:r>
            <a:r>
              <a:rPr lang="es-ES" b="1" dirty="0"/>
              <a:t> </a:t>
            </a:r>
            <a:r>
              <a:rPr lang="es-ES" b="1" dirty="0" err="1"/>
              <a:t>růstovými</a:t>
            </a:r>
            <a:r>
              <a:rPr lang="es-ES" b="1" dirty="0"/>
              <a:t> </a:t>
            </a:r>
            <a:r>
              <a:rPr lang="es-ES" b="1" dirty="0" err="1"/>
              <a:t>kroužky</a:t>
            </a:r>
            <a:r>
              <a:rPr lang="es-ES" b="1" dirty="0"/>
              <a:t> a </a:t>
            </a:r>
            <a:r>
              <a:rPr lang="es-ES" b="1" dirty="0" err="1"/>
              <a:t>poněkud</a:t>
            </a:r>
            <a:r>
              <a:rPr lang="es-ES" b="1" dirty="0"/>
              <a:t> </a:t>
            </a:r>
            <a:r>
              <a:rPr lang="es-ES" b="1" dirty="0" err="1"/>
              <a:t>hustou</a:t>
            </a:r>
            <a:r>
              <a:rPr lang="es-ES" b="1" dirty="0"/>
              <a:t> </a:t>
            </a:r>
            <a:r>
              <a:rPr lang="es-ES" b="1" dirty="0" err="1"/>
              <a:t>strukturou</a:t>
            </a:r>
            <a:r>
              <a:rPr lang="es-ES" b="1" dirty="0"/>
              <a:t>; </a:t>
            </a:r>
            <a:r>
              <a:rPr lang="es-ES" b="1" dirty="0" err="1"/>
              <a:t>Snadno</a:t>
            </a:r>
            <a:r>
              <a:rPr lang="es-ES" b="1" dirty="0"/>
              <a:t> se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pracuje</a:t>
            </a:r>
            <a:r>
              <a:rPr lang="es-ES" b="1" dirty="0"/>
              <a:t>, </a:t>
            </a:r>
            <a:r>
              <a:rPr lang="es-ES" b="1" dirty="0" err="1"/>
              <a:t>obtížně</a:t>
            </a:r>
            <a:r>
              <a:rPr lang="es-ES" b="1" dirty="0"/>
              <a:t> </a:t>
            </a:r>
            <a:r>
              <a:rPr lang="es-ES" b="1" dirty="0" err="1"/>
              <a:t>praská</a:t>
            </a:r>
            <a:r>
              <a:rPr lang="es-ES" b="1" dirty="0"/>
              <a:t> a je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odolný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hnilobě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je </a:t>
            </a:r>
            <a:r>
              <a:rPr lang="es-ES" b="1" dirty="0" err="1"/>
              <a:t>udržován</a:t>
            </a:r>
            <a:r>
              <a:rPr lang="es-ES" b="1" dirty="0"/>
              <a:t> </a:t>
            </a:r>
            <a:r>
              <a:rPr lang="es-ES" b="1" dirty="0" err="1"/>
              <a:t>vlhký</a:t>
            </a:r>
            <a:r>
              <a:rPr lang="es-ES" b="1" dirty="0"/>
              <a:t>, </a:t>
            </a:r>
            <a:r>
              <a:rPr lang="es-ES" b="1" dirty="0" err="1"/>
              <a:t>takže</a:t>
            </a:r>
            <a:r>
              <a:rPr lang="es-ES" b="1" dirty="0"/>
              <a:t> se </a:t>
            </a:r>
            <a:r>
              <a:rPr lang="es-ES" b="1" dirty="0" err="1"/>
              <a:t>používá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stavbě</a:t>
            </a:r>
            <a:r>
              <a:rPr lang="es-ES" b="1" dirty="0"/>
              <a:t> </a:t>
            </a:r>
            <a:r>
              <a:rPr lang="es-ES" b="1" dirty="0" err="1"/>
              <a:t>lodí</a:t>
            </a:r>
            <a:r>
              <a:rPr lang="es-ES" b="1" dirty="0"/>
              <a:t>, </a:t>
            </a:r>
            <a:r>
              <a:rPr lang="es-ES" b="1" dirty="0" err="1"/>
              <a:t>důlních</a:t>
            </a:r>
            <a:r>
              <a:rPr lang="es-ES" b="1" dirty="0"/>
              <a:t> </a:t>
            </a:r>
            <a:r>
              <a:rPr lang="es-ES" b="1" dirty="0" err="1"/>
              <a:t>pilotách</a:t>
            </a:r>
            <a:r>
              <a:rPr lang="es-ES" b="1" dirty="0"/>
              <a:t> a </a:t>
            </a:r>
            <a:r>
              <a:rPr lang="es-ES" b="1" dirty="0" err="1"/>
              <a:t>dříve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upřednostňován</a:t>
            </a:r>
            <a:r>
              <a:rPr lang="es-ES" b="1" dirty="0"/>
              <a:t> pro </a:t>
            </a:r>
            <a:r>
              <a:rPr lang="es-ES" b="1" dirty="0" err="1"/>
              <a:t>výrobu</a:t>
            </a:r>
            <a:r>
              <a:rPr lang="es-ES" b="1" dirty="0"/>
              <a:t> </a:t>
            </a:r>
            <a:r>
              <a:rPr lang="es-ES" b="1" dirty="0" err="1"/>
              <a:t>vodovodních</a:t>
            </a:r>
            <a:r>
              <a:rPr lang="es-ES" b="1" dirty="0"/>
              <a:t> </a:t>
            </a:r>
            <a:r>
              <a:rPr lang="es-ES" b="1" dirty="0" err="1"/>
              <a:t>potrubí</a:t>
            </a:r>
            <a:r>
              <a:rPr lang="es-ES" b="1" dirty="0"/>
              <a:t>. </a:t>
            </a:r>
            <a:r>
              <a:rPr lang="es-ES" b="1" dirty="0" err="1"/>
              <a:t>Jilm</a:t>
            </a:r>
            <a:r>
              <a:rPr lang="es-ES" b="1" dirty="0"/>
              <a:t> je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nej</a:t>
            </a:r>
            <a:r>
              <a:rPr lang="cs-CZ" b="1" dirty="0"/>
              <a:t>-</a:t>
            </a:r>
            <a:r>
              <a:rPr lang="es-ES" b="1" dirty="0" err="1"/>
              <a:t>lepších</a:t>
            </a:r>
            <a:r>
              <a:rPr lang="es-ES" b="1" dirty="0"/>
              <a:t> </a:t>
            </a:r>
            <a:r>
              <a:rPr lang="es-ES" b="1" dirty="0" err="1"/>
              <a:t>stínových</a:t>
            </a:r>
            <a:r>
              <a:rPr lang="es-ES" b="1" dirty="0"/>
              <a:t> </a:t>
            </a:r>
            <a:r>
              <a:rPr lang="es-ES" b="1" dirty="0" err="1"/>
              <a:t>stromů</a:t>
            </a:r>
            <a:r>
              <a:rPr lang="es-ES" b="1" dirty="0"/>
              <a:t>, </a:t>
            </a:r>
            <a:r>
              <a:rPr lang="es-ES" b="1" dirty="0" err="1"/>
              <a:t>snadno</a:t>
            </a:r>
            <a:r>
              <a:rPr lang="es-ES" b="1" dirty="0"/>
              <a:t> se </a:t>
            </a:r>
            <a:r>
              <a:rPr lang="es-ES" b="1" dirty="0" err="1"/>
              <a:t>transplantuje</a:t>
            </a:r>
            <a:r>
              <a:rPr lang="es-ES" b="1" dirty="0"/>
              <a:t> a </a:t>
            </a:r>
            <a:r>
              <a:rPr lang="es-ES" b="1" dirty="0" err="1"/>
              <a:t>reprodukuje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semeno</a:t>
            </a:r>
            <a:r>
              <a:rPr lang="es-ES" b="1" dirty="0"/>
              <a:t> se </a:t>
            </a:r>
            <a:r>
              <a:rPr lang="es-ES" b="1" dirty="0" err="1"/>
              <a:t>rodí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problémů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je </a:t>
            </a:r>
            <a:r>
              <a:rPr lang="es-ES" b="1" dirty="0" err="1"/>
              <a:t>zaseto</a:t>
            </a:r>
            <a:r>
              <a:rPr lang="es-ES" b="1" dirty="0"/>
              <a:t> </a:t>
            </a:r>
            <a:r>
              <a:rPr lang="es-ES" b="1" dirty="0" err="1"/>
              <a:t>krátce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zrání</a:t>
            </a:r>
            <a:r>
              <a:rPr lang="es-ES" b="1" dirty="0"/>
              <a:t>, a </a:t>
            </a:r>
            <a:r>
              <a:rPr lang="es-ES" b="1" dirty="0" err="1"/>
              <a:t>zejména</a:t>
            </a:r>
            <a:r>
              <a:rPr lang="es-ES" b="1" dirty="0"/>
              <a:t> </a:t>
            </a:r>
            <a:r>
              <a:rPr lang="es-ES" b="1" dirty="0" err="1"/>
              <a:t>větve</a:t>
            </a:r>
            <a:r>
              <a:rPr lang="es-ES" b="1" dirty="0"/>
              <a:t> a </a:t>
            </a:r>
            <a:r>
              <a:rPr lang="es-ES" b="1" dirty="0" err="1"/>
              <a:t>potomstvo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produ</a:t>
            </a:r>
            <a:r>
              <a:rPr lang="cs-CZ" b="1" dirty="0"/>
              <a:t>-</a:t>
            </a:r>
            <a:r>
              <a:rPr lang="es-ES" b="1" dirty="0" err="1"/>
              <a:t>kují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kořeny</a:t>
            </a:r>
            <a:r>
              <a:rPr lang="es-ES" b="1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015AFA7-6CB6-6A4C-CE0C-51D8A386EB49}"/>
              </a:ext>
            </a:extLst>
          </p:cNvPr>
          <p:cNvGrpSpPr/>
          <p:nvPr/>
        </p:nvGrpSpPr>
        <p:grpSpPr>
          <a:xfrm>
            <a:off x="5538746" y="4151636"/>
            <a:ext cx="6131884" cy="2455453"/>
            <a:chOff x="5790677" y="4254277"/>
            <a:chExt cx="6131884" cy="2455453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3A2F3DBD-B73A-116D-C603-29E35BB52E4E}"/>
                </a:ext>
              </a:extLst>
            </p:cNvPr>
            <p:cNvSpPr/>
            <p:nvPr/>
          </p:nvSpPr>
          <p:spPr>
            <a:xfrm>
              <a:off x="5790677" y="4254277"/>
              <a:ext cx="6131884" cy="2455453"/>
            </a:xfrm>
            <a:prstGeom prst="roundRect">
              <a:avLst>
                <a:gd name="adj" fmla="val 3783"/>
              </a:avLst>
            </a:prstGeom>
            <a:solidFill>
              <a:srgbClr val="EDE2F6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3C67CAD7-257C-A47D-DBB8-188A4C92EB3C}"/>
                </a:ext>
              </a:extLst>
            </p:cNvPr>
            <p:cNvSpPr txBox="1"/>
            <p:nvPr/>
          </p:nvSpPr>
          <p:spPr>
            <a:xfrm>
              <a:off x="5802202" y="4298700"/>
              <a:ext cx="610883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b="1" dirty="0"/>
                <a:t>I </a:t>
              </a:r>
              <a:r>
                <a:rPr lang="es-ES" b="1" dirty="0" err="1"/>
                <a:t>my</a:t>
              </a:r>
              <a:r>
                <a:rPr lang="es-ES" b="1" dirty="0"/>
                <a:t> </a:t>
              </a:r>
              <a:r>
                <a:rPr lang="es-ES" b="1" dirty="0" err="1"/>
                <a:t>trpíme</a:t>
              </a:r>
              <a:r>
                <a:rPr lang="es-ES" b="1" dirty="0"/>
                <a:t> </a:t>
              </a:r>
              <a:r>
                <a:rPr lang="es-ES" b="1" dirty="0" err="1"/>
                <a:t>nepříjemnostmi</a:t>
              </a:r>
              <a:r>
                <a:rPr lang="es-ES" b="1" dirty="0"/>
                <a:t> </a:t>
              </a:r>
              <a:r>
                <a:rPr lang="es-ES" b="1" dirty="0" err="1"/>
                <a:t>vážné</a:t>
              </a:r>
              <a:r>
                <a:rPr lang="es-ES" b="1" dirty="0"/>
                <a:t> </a:t>
              </a:r>
              <a:r>
                <a:rPr lang="es-ES" b="1" dirty="0" err="1"/>
                <a:t>nemoci</a:t>
              </a:r>
              <a:r>
                <a:rPr lang="es-ES" b="1" dirty="0"/>
                <a:t> </a:t>
              </a:r>
              <a:r>
                <a:rPr lang="es-ES" b="1" dirty="0" err="1"/>
                <a:t>zvané</a:t>
              </a:r>
              <a:r>
                <a:rPr lang="es-ES" b="1" dirty="0"/>
                <a:t> </a:t>
              </a:r>
              <a:r>
                <a:rPr lang="es-ES" b="1" dirty="0" err="1"/>
                <a:t>hřích</a:t>
              </a:r>
              <a:r>
                <a:rPr lang="es-ES" b="1" dirty="0"/>
                <a:t>. </a:t>
              </a:r>
              <a:r>
                <a:rPr lang="es-ES" b="1" dirty="0" err="1"/>
                <a:t>Naštěstí</a:t>
              </a:r>
              <a:r>
                <a:rPr lang="es-ES" b="1" dirty="0"/>
                <a:t> se </a:t>
              </a:r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nerozhodl</a:t>
              </a:r>
              <a:r>
                <a:rPr lang="es-ES" b="1" dirty="0"/>
                <a:t> </a:t>
              </a:r>
              <a:r>
                <a:rPr lang="es-ES" b="1" dirty="0" err="1"/>
                <a:t>nás</a:t>
              </a:r>
              <a:r>
                <a:rPr lang="es-ES" b="1" dirty="0"/>
                <a:t> </a:t>
              </a:r>
              <a:r>
                <a:rPr lang="es-ES" b="1" dirty="0" err="1"/>
                <a:t>odložit</a:t>
              </a:r>
              <a:r>
                <a:rPr lang="es-ES" b="1" dirty="0"/>
                <a:t> a "</a:t>
              </a:r>
              <a:r>
                <a:rPr lang="es-ES" b="1" dirty="0" err="1"/>
                <a:t>přesadit</a:t>
              </a:r>
              <a:r>
                <a:rPr lang="es-ES" b="1" dirty="0"/>
                <a:t>" do </a:t>
              </a:r>
              <a:r>
                <a:rPr lang="es-ES" b="1" dirty="0" err="1"/>
                <a:t>jiných</a:t>
              </a:r>
              <a:r>
                <a:rPr lang="es-ES" b="1" dirty="0"/>
                <a:t> </a:t>
              </a:r>
              <a:r>
                <a:rPr lang="es-ES" b="1" dirty="0" err="1"/>
                <a:t>bytostí</a:t>
              </a:r>
              <a:r>
                <a:rPr lang="es-ES" b="1" dirty="0"/>
                <a:t>, </a:t>
              </a:r>
              <a:r>
                <a:rPr lang="es-ES" b="1" dirty="0" err="1"/>
                <a:t>aby</a:t>
              </a:r>
              <a:r>
                <a:rPr lang="es-ES" b="1" dirty="0"/>
                <a:t> </a:t>
              </a:r>
              <a:r>
                <a:rPr lang="es-ES" b="1" dirty="0" err="1"/>
                <a:t>nás</a:t>
              </a:r>
              <a:r>
                <a:rPr lang="es-ES" b="1" dirty="0"/>
                <a:t> </a:t>
              </a:r>
              <a:r>
                <a:rPr lang="es-ES" b="1" dirty="0" err="1"/>
                <a:t>nahradily</a:t>
              </a:r>
              <a:r>
                <a:rPr lang="es-ES" b="1" dirty="0"/>
                <a:t>, ale </a:t>
              </a:r>
              <a:r>
                <a:rPr lang="es-ES" b="1" dirty="0" err="1"/>
                <a:t>poslal</a:t>
              </a:r>
              <a:r>
                <a:rPr lang="es-ES" b="1" dirty="0"/>
                <a:t> </a:t>
              </a:r>
              <a:r>
                <a:rPr lang="es-ES" b="1" dirty="0" err="1"/>
                <a:t>svého</a:t>
              </a:r>
              <a:r>
                <a:rPr lang="es-ES" b="1" dirty="0"/>
                <a:t> </a:t>
              </a:r>
              <a:r>
                <a:rPr lang="es-ES" b="1" dirty="0" err="1"/>
                <a:t>vlastního</a:t>
              </a:r>
              <a:r>
                <a:rPr lang="es-ES" b="1" dirty="0"/>
                <a:t> </a:t>
              </a:r>
              <a:r>
                <a:rPr lang="es-ES" b="1" dirty="0" err="1"/>
                <a:t>Syna</a:t>
              </a:r>
              <a:r>
                <a:rPr lang="es-ES" b="1" dirty="0"/>
                <a:t>, </a:t>
              </a:r>
              <a:r>
                <a:rPr lang="cs-CZ" b="1" dirty="0"/>
                <a:t>  </a:t>
              </a:r>
              <a:r>
                <a:rPr lang="es-ES" b="1" dirty="0" err="1"/>
                <a:t>aby</a:t>
              </a:r>
              <a:r>
                <a:rPr lang="es-ES" b="1" dirty="0"/>
                <a:t> </a:t>
              </a:r>
              <a:r>
                <a:rPr lang="es-ES" b="1" dirty="0" err="1"/>
                <a:t>nás</a:t>
              </a:r>
              <a:r>
                <a:rPr lang="es-ES" b="1" dirty="0"/>
                <a:t> </a:t>
              </a:r>
              <a:r>
                <a:rPr lang="es-ES" b="1" dirty="0" err="1"/>
                <a:t>navždy</a:t>
              </a:r>
              <a:r>
                <a:rPr lang="es-ES" b="1" dirty="0"/>
                <a:t> </a:t>
              </a:r>
              <a:r>
                <a:rPr lang="es-ES" b="1" dirty="0" err="1"/>
                <a:t>vyléčil</a:t>
              </a:r>
              <a:r>
                <a:rPr lang="es-ES" b="1" dirty="0"/>
                <a:t> z </a:t>
              </a:r>
              <a:r>
                <a:rPr lang="es-ES" b="1" dirty="0" err="1"/>
                <a:t>této</a:t>
              </a:r>
              <a:r>
                <a:rPr lang="es-ES" b="1" dirty="0"/>
                <a:t> </a:t>
              </a:r>
              <a:r>
                <a:rPr lang="es-ES" b="1" dirty="0" err="1"/>
                <a:t>hrozné</a:t>
              </a:r>
              <a:r>
                <a:rPr lang="es-ES" b="1" dirty="0"/>
                <a:t> </a:t>
              </a:r>
              <a:r>
                <a:rPr lang="es-ES" b="1" dirty="0" err="1"/>
                <a:t>nemoci</a:t>
              </a:r>
              <a:r>
                <a:rPr lang="es-ES" b="1" dirty="0"/>
                <a:t>.</a:t>
              </a:r>
              <a:endParaRPr lang="cs-CZ" b="1" dirty="0"/>
            </a:p>
            <a:p>
              <a:pPr algn="ctr"/>
              <a:r>
                <a:rPr lang="es-ES" b="1" dirty="0"/>
                <a:t>
</a:t>
              </a:r>
              <a:r>
                <a:rPr lang="es-ES" b="1" i="1" dirty="0"/>
                <a:t>“</a:t>
              </a:r>
              <a:r>
                <a:rPr lang="es-ES" b="1" i="1" dirty="0" err="1"/>
                <a:t>Neboť</a:t>
              </a:r>
              <a:r>
                <a:rPr lang="es-ES" b="1" i="1" dirty="0"/>
                <a:t> </a:t>
              </a:r>
              <a:r>
                <a:rPr lang="es-ES" b="1" i="1" dirty="0" err="1"/>
                <a:t>Bůh</a:t>
              </a:r>
              <a:r>
                <a:rPr lang="es-ES" b="1" i="1" dirty="0"/>
                <a:t> </a:t>
              </a:r>
              <a:r>
                <a:rPr lang="es-ES" b="1" i="1" dirty="0" err="1"/>
                <a:t>tak</a:t>
              </a:r>
              <a:r>
                <a:rPr lang="es-ES" b="1" i="1" dirty="0"/>
                <a:t> </a:t>
              </a:r>
              <a:r>
                <a:rPr lang="es-ES" b="1" i="1" dirty="0" err="1"/>
                <a:t>miloval</a:t>
              </a:r>
              <a:r>
                <a:rPr lang="es-ES" b="1" i="1" dirty="0"/>
                <a:t> </a:t>
              </a:r>
              <a:r>
                <a:rPr lang="es-ES" b="1" i="1" dirty="0" err="1"/>
                <a:t>svět</a:t>
              </a:r>
              <a:r>
                <a:rPr lang="es-ES" b="1" i="1" dirty="0"/>
                <a:t>, </a:t>
              </a:r>
              <a:r>
                <a:rPr lang="es-ES" b="1" i="1" dirty="0" err="1"/>
                <a:t>že</a:t>
              </a:r>
              <a:r>
                <a:rPr lang="es-ES" b="1" i="1" dirty="0"/>
                <a:t> </a:t>
              </a:r>
              <a:r>
                <a:rPr lang="es-ES" b="1" i="1" dirty="0" err="1"/>
                <a:t>dal</a:t>
              </a:r>
              <a:r>
                <a:rPr lang="es-ES" b="1" i="1" dirty="0"/>
                <a:t> </a:t>
              </a:r>
              <a:r>
                <a:rPr lang="es-ES" b="1" i="1" dirty="0" err="1"/>
                <a:t>svého</a:t>
              </a:r>
              <a:r>
                <a:rPr lang="es-ES" b="1" i="1" dirty="0"/>
                <a:t> </a:t>
              </a:r>
              <a:r>
                <a:rPr lang="es-ES" b="1" i="1" dirty="0" err="1"/>
                <a:t>jed</a:t>
              </a:r>
              <a:r>
                <a:rPr lang="cs-CZ" b="1" i="1" dirty="0"/>
                <a:t>i</a:t>
              </a:r>
              <a:r>
                <a:rPr lang="es-ES" b="1" i="1" dirty="0" err="1"/>
                <a:t>ného</a:t>
              </a:r>
              <a:r>
                <a:rPr lang="es-ES" b="1" i="1" dirty="0"/>
                <a:t> </a:t>
              </a:r>
              <a:r>
                <a:rPr lang="es-ES" b="1" i="1" dirty="0" err="1"/>
                <a:t>Syna</a:t>
              </a:r>
              <a:r>
                <a:rPr lang="es-ES" b="1" i="1" dirty="0"/>
                <a:t>, </a:t>
              </a:r>
              <a:r>
                <a:rPr lang="cs-CZ" b="1" i="1" dirty="0"/>
                <a:t>    </a:t>
              </a:r>
              <a:r>
                <a:rPr lang="es-ES" b="1" i="1" dirty="0" err="1"/>
                <a:t>aby</a:t>
              </a:r>
              <a:r>
                <a:rPr lang="es-ES" b="1" i="1" dirty="0"/>
                <a:t> </a:t>
              </a:r>
              <a:r>
                <a:rPr lang="es-ES" b="1" i="1" dirty="0" err="1"/>
                <a:t>žádný</a:t>
              </a:r>
              <a:r>
                <a:rPr lang="es-ES" b="1" i="1" dirty="0"/>
                <a:t>, </a:t>
              </a:r>
              <a:r>
                <a:rPr lang="es-ES" b="1" i="1" dirty="0" err="1"/>
                <a:t>kdo</a:t>
              </a:r>
              <a:r>
                <a:rPr lang="es-ES" b="1" i="1" dirty="0"/>
                <a:t> v </a:t>
              </a:r>
              <a:r>
                <a:rPr lang="es-ES" b="1" i="1" dirty="0" err="1"/>
                <a:t>něho</a:t>
              </a:r>
              <a:r>
                <a:rPr lang="es-ES" b="1" i="1" dirty="0"/>
                <a:t> </a:t>
              </a:r>
              <a:r>
                <a:rPr lang="es-ES" b="1" i="1" dirty="0" err="1"/>
                <a:t>věří</a:t>
              </a:r>
              <a:r>
                <a:rPr lang="es-ES" b="1" i="1" dirty="0"/>
                <a:t>, </a:t>
              </a:r>
              <a:r>
                <a:rPr lang="es-ES" b="1" i="1" dirty="0" err="1"/>
                <a:t>nezahynul</a:t>
              </a:r>
              <a:r>
                <a:rPr lang="es-ES" b="1" i="1" dirty="0"/>
                <a:t>, ale </a:t>
              </a:r>
              <a:r>
                <a:rPr lang="es-ES" b="1" i="1" dirty="0" err="1"/>
                <a:t>měl</a:t>
              </a:r>
              <a:r>
                <a:rPr lang="es-ES" b="1" i="1" dirty="0"/>
                <a:t> </a:t>
              </a:r>
              <a:r>
                <a:rPr lang="es-ES" b="1" i="1" dirty="0" err="1"/>
                <a:t>život</a:t>
              </a:r>
              <a:r>
                <a:rPr lang="es-ES" b="1" i="1" dirty="0"/>
                <a:t> </a:t>
              </a:r>
              <a:r>
                <a:rPr lang="es-ES" b="1" i="1" dirty="0" err="1"/>
                <a:t>věčný</a:t>
              </a:r>
              <a:r>
                <a:rPr lang="es-ES" b="1" i="1" dirty="0"/>
                <a:t>.” </a:t>
              </a:r>
              <a:r>
                <a:rPr lang="cs-CZ" b="1" i="1" dirty="0"/>
                <a:t>      </a:t>
              </a:r>
              <a:r>
                <a:rPr lang="es-ES" b="1" dirty="0"/>
                <a:t>(Jan 3</a:t>
              </a:r>
              <a:r>
                <a:rPr lang="cs-CZ" b="1" dirty="0"/>
                <a:t>,</a:t>
              </a:r>
              <a:r>
                <a:rPr lang="es-ES" b="1" dirty="0"/>
                <a:t>16)</a:t>
              </a: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31B5DDE8-A1FD-9B48-669B-4E511018E636}"/>
              </a:ext>
            </a:extLst>
          </p:cNvPr>
          <p:cNvSpPr txBox="1"/>
          <p:nvPr/>
        </p:nvSpPr>
        <p:spPr>
          <a:xfrm>
            <a:off x="236468" y="4312967"/>
            <a:ext cx="49907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nevýhodu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trpí</a:t>
            </a:r>
            <a:r>
              <a:rPr lang="es-ES" b="1" dirty="0"/>
              <a:t> </a:t>
            </a:r>
            <a:r>
              <a:rPr lang="es-ES" b="1" dirty="0" err="1"/>
              <a:t>onemocněním</a:t>
            </a:r>
            <a:r>
              <a:rPr lang="es-ES" b="1" dirty="0"/>
              <a:t>, </a:t>
            </a:r>
            <a:r>
              <a:rPr lang="es-ES" b="1" dirty="0" err="1"/>
              <a:t>grafiózou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produkována</a:t>
            </a:r>
            <a:r>
              <a:rPr lang="es-ES" b="1" dirty="0"/>
              <a:t> </a:t>
            </a:r>
            <a:r>
              <a:rPr lang="es-ES" b="1" dirty="0" err="1"/>
              <a:t>houbou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 </a:t>
            </a:r>
            <a:r>
              <a:rPr lang="es-ES" b="1" dirty="0" err="1"/>
              <a:t>Ophiostomatáceas</a:t>
            </a:r>
            <a:r>
              <a:rPr lang="es-ES" b="1" dirty="0"/>
              <a:t> (</a:t>
            </a:r>
            <a:r>
              <a:rPr lang="es-ES" b="1" dirty="0" err="1"/>
              <a:t>Ceratocystis</a:t>
            </a:r>
            <a:r>
              <a:rPr lang="es-ES" b="1" dirty="0"/>
              <a:t> </a:t>
            </a:r>
            <a:r>
              <a:rPr lang="es-ES" b="1" dirty="0" err="1"/>
              <a:t>ulmi</a:t>
            </a:r>
            <a:r>
              <a:rPr lang="es-ES" b="1" dirty="0"/>
              <a:t>),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brání</a:t>
            </a:r>
            <a:r>
              <a:rPr lang="es-ES" b="1" dirty="0"/>
              <a:t> </a:t>
            </a:r>
            <a:r>
              <a:rPr lang="es-ES" b="1" dirty="0" err="1"/>
              <a:t>cévám</a:t>
            </a:r>
            <a:r>
              <a:rPr lang="es-ES" b="1" dirty="0"/>
              <a:t> a </a:t>
            </a:r>
            <a:r>
              <a:rPr lang="es-ES" b="1" dirty="0" err="1"/>
              <a:t>způsobuje</a:t>
            </a:r>
            <a:r>
              <a:rPr lang="es-ES" b="1" dirty="0"/>
              <a:t> </a:t>
            </a:r>
            <a:r>
              <a:rPr lang="es-ES" b="1" dirty="0" err="1"/>
              <a:t>vysychání</a:t>
            </a:r>
            <a:r>
              <a:rPr lang="es-ES" b="1" dirty="0"/>
              <a:t> </a:t>
            </a:r>
            <a:r>
              <a:rPr lang="es-ES" b="1" dirty="0" err="1"/>
              <a:t>listů</a:t>
            </a:r>
            <a:r>
              <a:rPr lang="es-ES" b="1" dirty="0"/>
              <a:t>; tato </a:t>
            </a:r>
            <a:r>
              <a:rPr lang="es-ES" b="1" dirty="0" err="1"/>
              <a:t>choroba</a:t>
            </a:r>
            <a:r>
              <a:rPr lang="es-ES" b="1" dirty="0"/>
              <a:t> </a:t>
            </a:r>
            <a:r>
              <a:rPr lang="es-ES" b="1" dirty="0" err="1"/>
              <a:t>prakticky</a:t>
            </a:r>
            <a:r>
              <a:rPr lang="es-ES" b="1" dirty="0"/>
              <a:t> </a:t>
            </a:r>
            <a:r>
              <a:rPr lang="es-ES" b="1" dirty="0" err="1"/>
              <a:t>zdecimovala</a:t>
            </a:r>
            <a:r>
              <a:rPr lang="es-ES" b="1" dirty="0"/>
              <a:t> </a:t>
            </a:r>
            <a:r>
              <a:rPr lang="es-ES" b="1" dirty="0" err="1"/>
              <a:t>původní</a:t>
            </a:r>
            <a:r>
              <a:rPr lang="es-ES" b="1" dirty="0"/>
              <a:t> </a:t>
            </a:r>
            <a:r>
              <a:rPr lang="es-ES" b="1" dirty="0" err="1"/>
              <a:t>exempláře</a:t>
            </a:r>
            <a:r>
              <a:rPr lang="es-ES" b="1" dirty="0"/>
              <a:t> </a:t>
            </a:r>
            <a:r>
              <a:rPr lang="es-ES" b="1" dirty="0" err="1"/>
              <a:t>Pyrenejského</a:t>
            </a:r>
            <a:r>
              <a:rPr lang="es-ES" b="1" dirty="0"/>
              <a:t> </a:t>
            </a:r>
            <a:r>
              <a:rPr lang="es-ES" b="1" dirty="0" err="1"/>
              <a:t>poloostrova</a:t>
            </a:r>
            <a:r>
              <a:rPr lang="es-ES" b="1" dirty="0"/>
              <a:t> a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části</a:t>
            </a:r>
            <a:r>
              <a:rPr lang="es-ES" b="1" dirty="0"/>
              <a:t> </a:t>
            </a:r>
            <a:r>
              <a:rPr lang="es-ES" b="1" dirty="0" err="1"/>
              <a:t>Evropy</a:t>
            </a:r>
            <a:r>
              <a:rPr lang="es-ES" b="1" dirty="0"/>
              <a:t>; </a:t>
            </a:r>
            <a:r>
              <a:rPr lang="cs-CZ" b="1" dirty="0"/>
              <a:t>     </a:t>
            </a:r>
            <a:r>
              <a:rPr lang="es-ES" b="1" dirty="0"/>
              <a:t>Z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důvodu</a:t>
            </a:r>
            <a:r>
              <a:rPr lang="es-ES" b="1" dirty="0"/>
              <a:t> </a:t>
            </a:r>
            <a:r>
              <a:rPr lang="es-ES" b="1" dirty="0" err="1"/>
              <a:t>byly</a:t>
            </a:r>
            <a:r>
              <a:rPr lang="es-ES" b="1" dirty="0"/>
              <a:t> </a:t>
            </a:r>
            <a:r>
              <a:rPr lang="es-ES" b="1" dirty="0" err="1"/>
              <a:t>zavedeny</a:t>
            </a:r>
            <a:r>
              <a:rPr lang="es-ES" b="1" dirty="0"/>
              <a:t> </a:t>
            </a:r>
            <a:r>
              <a:rPr lang="es-ES" b="1" dirty="0" err="1"/>
              <a:t>exotické</a:t>
            </a:r>
            <a:r>
              <a:rPr lang="es-ES" b="1" dirty="0"/>
              <a:t> </a:t>
            </a:r>
            <a:r>
              <a:rPr lang="es-ES" b="1" dirty="0" err="1"/>
              <a:t>druhy</a:t>
            </a:r>
            <a:r>
              <a:rPr lang="es-ES" b="1" dirty="0"/>
              <a:t> </a:t>
            </a:r>
            <a:r>
              <a:rPr lang="es-ES" b="1" dirty="0" err="1"/>
              <a:t>odolnější</a:t>
            </a:r>
            <a:r>
              <a:rPr lang="es-ES" b="1" dirty="0"/>
              <a:t> </a:t>
            </a:r>
            <a:r>
              <a:rPr lang="es-ES" b="1" dirty="0" err="1"/>
              <a:t>vůči</a:t>
            </a:r>
            <a:r>
              <a:rPr lang="es-ES" b="1" dirty="0"/>
              <a:t> </a:t>
            </a:r>
            <a:r>
              <a:rPr lang="es-ES" b="1" dirty="0" err="1"/>
              <a:t>chorobě</a:t>
            </a:r>
            <a:r>
              <a:rPr lang="es-ES" b="1" dirty="0"/>
              <a:t>.</a:t>
            </a:r>
          </a:p>
        </p:txBody>
      </p:sp>
      <p:pic>
        <p:nvPicPr>
          <p:cNvPr id="8" name="Imagen 7" descr="Un árbol con hojas verdes&#10;&#10;Descripción generada automáticamente con confianza media">
            <a:extLst>
              <a:ext uri="{FF2B5EF4-FFF2-40B4-BE49-F238E27FC236}">
                <a16:creationId xmlns:a16="http://schemas.microsoft.com/office/drawing/2014/main" id="{2A3D9CFD-9660-61C2-BF0E-B58BC9B95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30" y="370988"/>
            <a:ext cx="2503185" cy="16717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483162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4BACF34-E56A-5E41-87C2-473FB38E77C9}"/>
              </a:ext>
            </a:extLst>
          </p:cNvPr>
          <p:cNvSpPr txBox="1"/>
          <p:nvPr/>
        </p:nvSpPr>
        <p:spPr>
          <a:xfrm>
            <a:off x="236468" y="1053401"/>
            <a:ext cx="59772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 err="1"/>
              <a:t>Jilm</a:t>
            </a:r>
            <a:r>
              <a:rPr lang="es-ES" b="1" dirty="0"/>
              <a:t> je </a:t>
            </a:r>
            <a:r>
              <a:rPr lang="es-ES" b="1" dirty="0" err="1"/>
              <a:t>listnatý</a:t>
            </a:r>
            <a:r>
              <a:rPr lang="es-ES" b="1" dirty="0"/>
              <a:t> </a:t>
            </a:r>
            <a:r>
              <a:rPr lang="es-ES" b="1" dirty="0" err="1"/>
              <a:t>strom</a:t>
            </a:r>
            <a:r>
              <a:rPr lang="es-ES" b="1" dirty="0"/>
              <a:t> </a:t>
            </a:r>
            <a:r>
              <a:rPr lang="es-ES" b="1" dirty="0" err="1"/>
              <a:t>vysoké</a:t>
            </a:r>
            <a:r>
              <a:rPr lang="es-ES" b="1" dirty="0"/>
              <a:t> a </a:t>
            </a:r>
            <a:r>
              <a:rPr lang="es-ES" b="1" dirty="0" err="1"/>
              <a:t>robustní</a:t>
            </a:r>
            <a:r>
              <a:rPr lang="es-ES" b="1" dirty="0"/>
              <a:t> </a:t>
            </a:r>
            <a:r>
              <a:rPr lang="es-ES" b="1" dirty="0" err="1"/>
              <a:t>velikosti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dosáhnout</a:t>
            </a:r>
            <a:r>
              <a:rPr lang="es-ES" b="1" dirty="0"/>
              <a:t> </a:t>
            </a:r>
            <a:r>
              <a:rPr lang="es-ES" b="1" dirty="0" err="1"/>
              <a:t>výšky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40 m. </a:t>
            </a:r>
            <a:r>
              <a:rPr lang="es-ES" b="1" dirty="0" err="1"/>
              <a:t>Pěstuje</a:t>
            </a:r>
            <a:r>
              <a:rPr lang="es-ES" b="1" dirty="0"/>
              <a:t> se v </a:t>
            </a:r>
            <a:r>
              <a:rPr lang="es-ES" b="1" dirty="0" err="1"/>
              <a:t>čerstvých</a:t>
            </a:r>
            <a:r>
              <a:rPr lang="es-ES" b="1" dirty="0"/>
              <a:t> a </a:t>
            </a:r>
            <a:r>
              <a:rPr lang="es-ES" b="1" dirty="0" err="1"/>
              <a:t>hlubokých</a:t>
            </a:r>
            <a:r>
              <a:rPr lang="es-ES" b="1" dirty="0"/>
              <a:t> </a:t>
            </a:r>
            <a:r>
              <a:rPr lang="es-ES" b="1" dirty="0" err="1"/>
              <a:t>půdách</a:t>
            </a:r>
            <a:r>
              <a:rPr lang="es-ES" b="1" dirty="0"/>
              <a:t>, </a:t>
            </a:r>
            <a:r>
              <a:rPr lang="es-ES" b="1" dirty="0" err="1"/>
              <a:t>hlavně</a:t>
            </a:r>
            <a:r>
              <a:rPr lang="es-ES" b="1" dirty="0"/>
              <a:t> v </a:t>
            </a:r>
            <a:r>
              <a:rPr lang="es-ES" b="1" dirty="0" err="1"/>
              <a:t>hájích</a:t>
            </a:r>
            <a:r>
              <a:rPr lang="es-ES" b="1" dirty="0"/>
              <a:t> a </a:t>
            </a:r>
            <a:r>
              <a:rPr lang="es-ES" b="1" dirty="0" err="1"/>
              <a:t>březích</a:t>
            </a:r>
            <a:r>
              <a:rPr lang="es-ES" b="1" dirty="0"/>
              <a:t> </a:t>
            </a:r>
            <a:r>
              <a:rPr lang="es-ES" b="1" dirty="0" err="1"/>
              <a:t>řek</a:t>
            </a:r>
            <a:r>
              <a:rPr lang="es-ES" b="1" dirty="0"/>
              <a:t>. </a:t>
            </a:r>
            <a:r>
              <a:rPr lang="es-ES" b="1" dirty="0" err="1"/>
              <a:t>Preferuje</a:t>
            </a:r>
            <a:r>
              <a:rPr lang="es-ES" b="1" dirty="0"/>
              <a:t> </a:t>
            </a:r>
            <a:r>
              <a:rPr lang="es-ES" b="1" dirty="0" err="1"/>
              <a:t>mírné</a:t>
            </a:r>
            <a:r>
              <a:rPr lang="es-ES" b="1" dirty="0"/>
              <a:t> </a:t>
            </a:r>
            <a:r>
              <a:rPr lang="es-ES" b="1" dirty="0" err="1"/>
              <a:t>podnebí</a:t>
            </a:r>
            <a:r>
              <a:rPr lang="es-ES" b="1" dirty="0"/>
              <a:t>, proto </a:t>
            </a:r>
            <a:r>
              <a:rPr lang="es-ES" b="1" dirty="0" err="1"/>
              <a:t>nestoupá</a:t>
            </a:r>
            <a:r>
              <a:rPr lang="es-ES" b="1" dirty="0"/>
              <a:t> </a:t>
            </a:r>
            <a:r>
              <a:rPr lang="es-ES" b="1" dirty="0" err="1"/>
              <a:t>příliš</a:t>
            </a:r>
            <a:r>
              <a:rPr lang="es-ES" b="1" dirty="0"/>
              <a:t> </a:t>
            </a:r>
            <a:r>
              <a:rPr lang="es-ES" b="1" dirty="0" err="1"/>
              <a:t>nad</a:t>
            </a:r>
            <a:r>
              <a:rPr lang="es-ES" b="1" dirty="0"/>
              <a:t> 1 000 m.</a:t>
            </a:r>
          </a:p>
        </p:txBody>
      </p:sp>
      <p:pic>
        <p:nvPicPr>
          <p:cNvPr id="9" name="Imagen 8" descr="Texto, Logotipo&#10;&#10;Descripción generada automáticamente">
            <a:extLst>
              <a:ext uri="{FF2B5EF4-FFF2-40B4-BE49-F238E27FC236}">
                <a16:creationId xmlns:a16="http://schemas.microsoft.com/office/drawing/2014/main" id="{B3597CF3-DDDE-EE2F-5B7F-0750A617C5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501" y="69240"/>
            <a:ext cx="3060071" cy="103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build="p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A30E977-AB84-486B-F750-935B96B420C4}"/>
              </a:ext>
            </a:extLst>
          </p:cNvPr>
          <p:cNvSpPr txBox="1"/>
          <p:nvPr/>
        </p:nvSpPr>
        <p:spPr>
          <a:xfrm>
            <a:off x="354564" y="4423712"/>
            <a:ext cx="3172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90500">
                    <a:srgbClr val="234F05"/>
                  </a:glow>
                </a:effectLst>
              </a:rPr>
              <a:t>Z lesa </a:t>
            </a:r>
            <a:r>
              <a:rPr lang="pt-BR" sz="3600" b="1" spc="50" dirty="0" err="1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90500">
                    <a:srgbClr val="234F05"/>
                  </a:glow>
                </a:effectLst>
              </a:rPr>
              <a:t>Božího</a:t>
            </a:r>
            <a:r>
              <a:rPr lang="pt-BR" sz="36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90500">
                    <a:srgbClr val="234F05"/>
                  </a:glow>
                </a:effectLst>
              </a:rPr>
              <a:t> </a:t>
            </a:r>
            <a:r>
              <a:rPr lang="pt-BR" sz="3600" b="1" spc="50" dirty="0" err="1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90500">
                    <a:srgbClr val="234F05"/>
                  </a:glow>
                </a:effectLst>
              </a:rPr>
              <a:t>jsem</a:t>
            </a:r>
            <a:r>
              <a:rPr lang="pt-BR" sz="36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90500">
                    <a:srgbClr val="234F05"/>
                  </a:glow>
                </a:effectLst>
              </a:rPr>
              <a:t> se </a:t>
            </a:r>
            <a:r>
              <a:rPr lang="pt-BR" sz="3600" b="1" spc="50" dirty="0" err="1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90500">
                    <a:srgbClr val="234F05"/>
                  </a:glow>
                </a:effectLst>
              </a:rPr>
              <a:t>naučil</a:t>
            </a:r>
            <a:r>
              <a:rPr lang="pt-BR" sz="3600" b="1" spc="50" dirty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90500">
                    <a:srgbClr val="234F05"/>
                  </a:glow>
                </a:effectLst>
              </a:rPr>
              <a:t>...</a:t>
            </a:r>
            <a:endParaRPr lang="es-ES" sz="3600" b="1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90500">
                  <a:srgbClr val="234F05"/>
                </a:glow>
              </a:effectLst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38EA6D4-221F-ADC8-BC23-9570795DFF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556539"/>
              </p:ext>
            </p:extLst>
          </p:nvPr>
        </p:nvGraphicFramePr>
        <p:xfrm>
          <a:off x="3766944" y="125964"/>
          <a:ext cx="8864973" cy="6606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52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AABF06F-567F-43D4-8146-240E03B3C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BAABF06F-567F-43D4-8146-240E03B3C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graphicEl>
                                              <a:dgm id="{BAABF06F-567F-43D4-8146-240E03B3C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BAABF06F-567F-43D4-8146-240E03B3C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BAABF06F-567F-43D4-8146-240E03B3CD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7ADCA81-8365-498F-8AED-2B32B93FD3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A7ADCA81-8365-498F-8AED-2B32B93FD3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B40B0F-8FF6-4DE7-90AB-FE79D04E0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E0B40B0F-8FF6-4DE7-90AB-FE79D04E0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E0B40B0F-8FF6-4DE7-90AB-FE79D04E0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E0B40B0F-8FF6-4DE7-90AB-FE79D04E0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E0B40B0F-8FF6-4DE7-90AB-FE79D04E0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577CE1E-8AC2-4D24-BD2A-4FC636059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7577CE1E-8AC2-4D24-BD2A-4FC6360593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0BDA067-A717-4EFD-A754-BE39B33F6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graphicEl>
                                              <a:dgm id="{30BDA067-A717-4EFD-A754-BE39B33F6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graphicEl>
                                              <a:dgm id="{30BDA067-A717-4EFD-A754-BE39B33F6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30BDA067-A717-4EFD-A754-BE39B33F6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30BDA067-A717-4EFD-A754-BE39B33F6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AF5A2E-7BE4-48B7-A2A5-718795E0A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graphicEl>
                                              <a:dgm id="{74AF5A2E-7BE4-48B7-A2A5-718795E0A6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B0CD08-F486-48B3-A14F-5A1883119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graphicEl>
                                              <a:dgm id="{6DB0CD08-F486-48B3-A14F-5A1883119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graphicEl>
                                              <a:dgm id="{6DB0CD08-F486-48B3-A14F-5A1883119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6DB0CD08-F486-48B3-A14F-5A1883119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6DB0CD08-F486-48B3-A14F-5A18831199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9D58D8B-A4C6-4713-8D0E-5491C4504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graphicEl>
                                              <a:dgm id="{79D58D8B-A4C6-4713-8D0E-5491C4504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784E9C-A39A-4A97-88FB-98B126EC3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graphicEl>
                                              <a:dgm id="{40784E9C-A39A-4A97-88FB-98B126EC3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graphicEl>
                                              <a:dgm id="{40784E9C-A39A-4A97-88FB-98B126EC3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40784E9C-A39A-4A97-88FB-98B126EC3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40784E9C-A39A-4A97-88FB-98B126EC3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71E287-1C70-4A2A-845B-0A568E1C8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>
                                            <p:graphicEl>
                                              <a:dgm id="{6871E287-1C70-4A2A-845B-0A568E1C8D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D5EA0C6-CA69-4BEB-9D06-64309F61B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graphicEl>
                                              <a:dgm id="{ED5EA0C6-CA69-4BEB-9D06-64309F61B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graphicEl>
                                              <a:dgm id="{ED5EA0C6-CA69-4BEB-9D06-64309F61B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ED5EA0C6-CA69-4BEB-9D06-64309F61B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ED5EA0C6-CA69-4BEB-9D06-64309F61B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7F9235-4D7F-4DE7-A527-B2A57873C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">
                                            <p:graphicEl>
                                              <a:dgm id="{9D7F9235-4D7F-4DE7-A527-B2A57873C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696CA6-8145-4B3B-853B-0DB9C519E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graphicEl>
                                              <a:dgm id="{83696CA6-8145-4B3B-853B-0DB9C519E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">
                                            <p:graphicEl>
                                              <a:dgm id="{83696CA6-8145-4B3B-853B-0DB9C519E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>
                                            <p:graphicEl>
                                              <a:dgm id="{83696CA6-8145-4B3B-853B-0DB9C519E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>
                                            <p:graphicEl>
                                              <a:dgm id="{83696CA6-8145-4B3B-853B-0DB9C519E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61E5BA-D870-4F00-8038-F5695BD38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">
                                            <p:graphicEl>
                                              <a:dgm id="{F461E5BA-D870-4F00-8038-F5695BD38C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DCDF63E-DE1A-4C37-8B5C-04F23320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graphicEl>
                                              <a:dgm id="{2DCDF63E-DE1A-4C37-8B5C-04F23320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>
                                            <p:graphicEl>
                                              <a:dgm id="{2DCDF63E-DE1A-4C37-8B5C-04F23320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>
                                            <p:graphicEl>
                                              <a:dgm id="{2DCDF63E-DE1A-4C37-8B5C-04F23320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">
                                            <p:graphicEl>
                                              <a:dgm id="{2DCDF63E-DE1A-4C37-8B5C-04F233203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D230BF-B823-457D-A4D4-4FB1AA1AD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">
                                            <p:graphicEl>
                                              <a:dgm id="{65D230BF-B823-457D-A4D4-4FB1AA1AD3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1A3BE5-5500-490C-A335-4049BF9BB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>
                                            <p:graphicEl>
                                              <a:dgm id="{811A3BE5-5500-490C-A335-4049BF9BB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">
                                            <p:graphicEl>
                                              <a:dgm id="{811A3BE5-5500-490C-A335-4049BF9BB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">
                                            <p:graphicEl>
                                              <a:dgm id="{811A3BE5-5500-490C-A335-4049BF9BB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">
                                            <p:graphicEl>
                                              <a:dgm id="{811A3BE5-5500-490C-A335-4049BF9BB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CF1F81-BA15-4D39-BD3E-9F8EE8B3F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">
                                            <p:graphicEl>
                                              <a:dgm id="{87CF1F81-BA15-4D39-BD3E-9F8EE8B3F7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0E9763-EA78-47A4-9895-5A86F8CC9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>
                                            <p:graphicEl>
                                              <a:dgm id="{0C0E9763-EA78-47A4-9895-5A86F8CC9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>
                                            <p:graphicEl>
                                              <a:dgm id="{0C0E9763-EA78-47A4-9895-5A86F8CC9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>
                                            <p:graphicEl>
                                              <a:dgm id="{0C0E9763-EA78-47A4-9895-5A86F8CC9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>
                                            <p:graphicEl>
                                              <a:dgm id="{0C0E9763-EA78-47A4-9895-5A86F8CC9D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1EDFDFB-59A1-46D6-952A-D868E5682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">
                                            <p:graphicEl>
                                              <a:dgm id="{81EDFDFB-59A1-46D6-952A-D868E56820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796D78-6D07-4D69-A665-67AC26BE2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">
                                            <p:graphicEl>
                                              <a:dgm id="{9E796D78-6D07-4D69-A665-67AC26BE2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">
                                            <p:graphicEl>
                                              <a:dgm id="{9E796D78-6D07-4D69-A665-67AC26BE2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">
                                            <p:graphicEl>
                                              <a:dgm id="{9E796D78-6D07-4D69-A665-67AC26BE2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">
                                            <p:graphicEl>
                                              <a:dgm id="{9E796D78-6D07-4D69-A665-67AC26BE2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74900E-F118-40BC-B4EC-9E42830557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">
                                            <p:graphicEl>
                                              <a:dgm id="{F274900E-F118-40BC-B4EC-9E42830557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EC1D39-7DBB-461E-86ED-F90DA132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">
                                            <p:graphicEl>
                                              <a:dgm id="{15EC1D39-7DBB-461E-86ED-F90DA132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">
                                            <p:graphicEl>
                                              <a:dgm id="{15EC1D39-7DBB-461E-86ED-F90DA132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">
                                            <p:graphicEl>
                                              <a:dgm id="{15EC1D39-7DBB-461E-86ED-F90DA132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">
                                            <p:graphicEl>
                                              <a:dgm id="{15EC1D39-7DBB-461E-86ED-F90DA132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"/>
                            </p:stCondLst>
                            <p:childTnLst>
                              <p:par>
                                <p:cTn id="1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2C595F-D662-4F5A-8D50-EC2031820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">
                                            <p:graphicEl>
                                              <a:dgm id="{4D2C595F-D662-4F5A-8D50-EC2031820B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CFE6C0B-E729-4E9C-8521-12A302197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">
                                            <p:graphicEl>
                                              <a:dgm id="{2CFE6C0B-E729-4E9C-8521-12A302197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">
                                            <p:graphicEl>
                                              <a:dgm id="{2CFE6C0B-E729-4E9C-8521-12A302197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">
                                            <p:graphicEl>
                                              <a:dgm id="{2CFE6C0B-E729-4E9C-8521-12A302197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">
                                            <p:graphicEl>
                                              <a:dgm id="{2CFE6C0B-E729-4E9C-8521-12A302197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84F52-7D80-45F2-B2C9-6C1323FFD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3">
                                            <p:graphicEl>
                                              <a:dgm id="{6E684F52-7D80-45F2-B2C9-6C1323FFD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1DF9-F7DF-405A-A867-1000521FF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">
                                            <p:graphicEl>
                                              <a:dgm id="{22D21DF9-F7DF-405A-A867-1000521FF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">
                                            <p:graphicEl>
                                              <a:dgm id="{22D21DF9-F7DF-405A-A867-1000521FF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">
                                            <p:graphicEl>
                                              <a:dgm id="{22D21DF9-F7DF-405A-A867-1000521FF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">
                                            <p:graphicEl>
                                              <a:dgm id="{22D21DF9-F7DF-405A-A867-1000521FFE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3F9B1A3-8ECC-498B-991A-378E60BF78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3">
                                            <p:graphicEl>
                                              <a:dgm id="{23F9B1A3-8ECC-498B-991A-378E60BF78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4F279A9-635F-5E52-2856-CA50BB378F68}"/>
              </a:ext>
            </a:extLst>
          </p:cNvPr>
          <p:cNvSpPr txBox="1"/>
          <p:nvPr/>
        </p:nvSpPr>
        <p:spPr>
          <a:xfrm>
            <a:off x="6288832" y="4957027"/>
            <a:ext cx="5756987" cy="1754326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25400"/>
          </a:effectLst>
        </p:spPr>
        <p:txBody>
          <a:bodyPr wrap="square">
            <a:spAutoFit/>
          </a:bodyPr>
          <a:lstStyle/>
          <a:p>
            <a:r>
              <a:rPr lang="es-ES" b="1" dirty="0" err="1"/>
              <a:t>Pojďme</a:t>
            </a:r>
            <a:r>
              <a:rPr lang="es-ES" b="1" dirty="0"/>
              <a:t> se </a:t>
            </a:r>
            <a:r>
              <a:rPr lang="es-ES" b="1" dirty="0" err="1"/>
              <a:t>vydat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prohlídku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lesa.
</a:t>
            </a:r>
            <a:r>
              <a:rPr lang="es-ES" b="1" dirty="0" err="1"/>
              <a:t>Budeme</a:t>
            </a:r>
            <a:r>
              <a:rPr lang="es-ES" b="1" dirty="0"/>
              <a:t> s</a:t>
            </a:r>
            <a:r>
              <a:rPr lang="cs-CZ" b="1" dirty="0"/>
              <a:t>led</a:t>
            </a:r>
            <a:r>
              <a:rPr lang="es-ES" b="1" dirty="0" err="1"/>
              <a:t>ovat</a:t>
            </a:r>
            <a:r>
              <a:rPr lang="es-ES" b="1" dirty="0"/>
              <a:t> </a:t>
            </a:r>
            <a:r>
              <a:rPr lang="es-ES" b="1" dirty="0" err="1"/>
              <a:t>některé</a:t>
            </a:r>
            <a:r>
              <a:rPr lang="es-ES" b="1" dirty="0"/>
              <a:t> </a:t>
            </a:r>
            <a:r>
              <a:rPr lang="es-ES" b="1" dirty="0" err="1"/>
              <a:t>stromy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stvořil</a:t>
            </a:r>
            <a:r>
              <a:rPr lang="es-ES" b="1" dirty="0"/>
              <a:t> </a:t>
            </a:r>
            <a:r>
              <a:rPr lang="cs-CZ" b="1" dirty="0"/>
              <a:t>a po-díváme se na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cs-CZ" b="1" dirty="0"/>
              <a:t>typické</a:t>
            </a:r>
            <a:r>
              <a:rPr lang="es-ES" b="1" dirty="0"/>
              <a:t> </a:t>
            </a:r>
            <a:r>
              <a:rPr lang="es-ES" b="1" dirty="0" err="1"/>
              <a:t>vlast</a:t>
            </a:r>
            <a:r>
              <a:rPr lang="cs-CZ" b="1" dirty="0" err="1"/>
              <a:t>nosti</a:t>
            </a:r>
            <a:r>
              <a:rPr lang="cs-CZ" b="1" dirty="0"/>
              <a:t> a odliš</a:t>
            </a:r>
            <a:r>
              <a:rPr lang="es-ES" b="1" dirty="0" err="1"/>
              <a:t>nosti</a:t>
            </a:r>
            <a:r>
              <a:rPr lang="es-ES" b="1" dirty="0"/>
              <a:t>.
</a:t>
            </a:r>
            <a:r>
              <a:rPr lang="es-ES" b="1" dirty="0" err="1"/>
              <a:t>Budeme</a:t>
            </a:r>
            <a:r>
              <a:rPr lang="es-ES" b="1" dirty="0"/>
              <a:t> z </a:t>
            </a:r>
            <a:r>
              <a:rPr lang="es-ES" b="1" dirty="0" err="1"/>
              <a:t>nich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čerpat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cs-CZ" b="1" dirty="0"/>
              <a:t>naučení</a:t>
            </a:r>
            <a:r>
              <a:rPr lang="es-ES" b="1" dirty="0"/>
              <a:t>, </a:t>
            </a:r>
            <a:r>
              <a:rPr lang="es-ES" b="1" dirty="0" err="1"/>
              <a:t>kter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pomohou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kráčíme</a:t>
            </a:r>
            <a:r>
              <a:rPr lang="es-ES" b="1" dirty="0"/>
              <a:t>.
</a:t>
            </a:r>
            <a:r>
              <a:rPr lang="es-ES" b="1" dirty="0" err="1"/>
              <a:t>Nebojte</a:t>
            </a:r>
            <a:r>
              <a:rPr lang="es-ES" b="1" dirty="0"/>
              <a:t> se </a:t>
            </a:r>
            <a:r>
              <a:rPr lang="cs-CZ" b="1" dirty="0"/>
              <a:t>vzít si z nich poučení pro vlastní život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06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75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a rama de un árbol&#10;&#10;Descripción generada automáticamente con confianza media">
            <a:extLst>
              <a:ext uri="{FF2B5EF4-FFF2-40B4-BE49-F238E27FC236}">
                <a16:creationId xmlns:a16="http://schemas.microsoft.com/office/drawing/2014/main" id="{306EF9BF-6DF5-BE60-DC75-53B1F31FF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80" y="3569046"/>
            <a:ext cx="2120203" cy="2658739"/>
          </a:xfrm>
          <a:prstGeom prst="rect">
            <a:avLst/>
          </a:prstGeom>
          <a:ln w="76200" cap="sq" cmpd="thickThin">
            <a:solidFill>
              <a:srgbClr val="2B641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36A96CA-A751-26DA-DEBB-4A618790C200}"/>
              </a:ext>
            </a:extLst>
          </p:cNvPr>
          <p:cNvSpPr txBox="1"/>
          <p:nvPr/>
        </p:nvSpPr>
        <p:spPr>
          <a:xfrm>
            <a:off x="385859" y="1217237"/>
            <a:ext cx="4720297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sz="2200" b="1" dirty="0"/>
              <a:t>Klen</a:t>
            </a:r>
            <a:r>
              <a:rPr lang="es-ES" sz="2200" b="1" dirty="0"/>
              <a:t> </a:t>
            </a:r>
            <a:r>
              <a:rPr lang="es-ES" sz="2200" b="1" dirty="0" err="1"/>
              <a:t>může</a:t>
            </a:r>
            <a:r>
              <a:rPr lang="cs-CZ" sz="2200" b="1" dirty="0"/>
              <a:t> dosahovat výšky až</a:t>
            </a:r>
            <a:r>
              <a:rPr lang="es-ES" sz="2200" b="1" dirty="0"/>
              <a:t> 20 m </a:t>
            </a:r>
            <a:r>
              <a:rPr lang="es-ES" sz="2200" b="1" dirty="0" err="1"/>
              <a:t>na</a:t>
            </a:r>
            <a:r>
              <a:rPr lang="es-ES" sz="2200" b="1" dirty="0"/>
              <a:t> </a:t>
            </a:r>
            <a:r>
              <a:rPr lang="es-ES" sz="2200" b="1" dirty="0" err="1"/>
              <a:t>výšku</a:t>
            </a:r>
            <a:r>
              <a:rPr lang="es-ES" sz="2200" b="1" dirty="0"/>
              <a:t> a </a:t>
            </a:r>
            <a:r>
              <a:rPr lang="cs-CZ" sz="2200" b="1" dirty="0"/>
              <a:t>do šířky </a:t>
            </a:r>
            <a:r>
              <a:rPr lang="es-ES" sz="2200" b="1" dirty="0"/>
              <a:t>6 m. </a:t>
            </a:r>
            <a:r>
              <a:rPr lang="es-ES" sz="2200" b="1" dirty="0" err="1"/>
              <a:t>Kůr</a:t>
            </a:r>
            <a:r>
              <a:rPr lang="cs-CZ" sz="2200" b="1" dirty="0"/>
              <a:t>u má</a:t>
            </a:r>
            <a:r>
              <a:rPr lang="es-ES" sz="2200" b="1" dirty="0"/>
              <a:t> </a:t>
            </a:r>
            <a:r>
              <a:rPr lang="es-ES" sz="2200" b="1" dirty="0" err="1"/>
              <a:t>nažloutl</a:t>
            </a:r>
            <a:r>
              <a:rPr lang="cs-CZ" sz="2200" b="1" dirty="0"/>
              <a:t>r</a:t>
            </a:r>
            <a:r>
              <a:rPr lang="es-ES" sz="2200" b="1" dirty="0"/>
              <a:t> </a:t>
            </a:r>
            <a:r>
              <a:rPr lang="es-ES" sz="2200" b="1" dirty="0" err="1"/>
              <a:t>zelen</a:t>
            </a:r>
            <a:r>
              <a:rPr lang="cs-CZ" sz="2200" b="1" dirty="0"/>
              <a:t>ou. Od</a:t>
            </a:r>
            <a:r>
              <a:rPr lang="es-ES" sz="2200" b="1" dirty="0" err="1"/>
              <a:t>lupuje</a:t>
            </a:r>
            <a:r>
              <a:rPr lang="es-ES" sz="2200" b="1" dirty="0"/>
              <a:t> se </a:t>
            </a:r>
            <a:r>
              <a:rPr lang="es-ES" sz="2200" b="1" dirty="0" err="1"/>
              <a:t>na</a:t>
            </a:r>
            <a:r>
              <a:rPr lang="es-ES" sz="2200" b="1" dirty="0"/>
              <a:t> </a:t>
            </a:r>
            <a:r>
              <a:rPr lang="es-ES" sz="2200" b="1" dirty="0" err="1"/>
              <a:t>proužky</a:t>
            </a:r>
            <a:r>
              <a:rPr lang="es-ES" sz="2200" b="1" dirty="0"/>
              <a:t>, </a:t>
            </a:r>
            <a:r>
              <a:rPr lang="es-ES" sz="2200" b="1" dirty="0" err="1"/>
              <a:t>které</a:t>
            </a:r>
            <a:r>
              <a:rPr lang="es-ES" sz="2200" b="1" dirty="0"/>
              <a:t> se </a:t>
            </a:r>
            <a:r>
              <a:rPr lang="es-ES" sz="2200" b="1" dirty="0" err="1"/>
              <a:t>objevují</a:t>
            </a:r>
            <a:r>
              <a:rPr lang="es-ES" sz="2200" b="1" dirty="0"/>
              <a:t> </a:t>
            </a:r>
            <a:r>
              <a:rPr lang="es-ES" sz="2200" b="1" dirty="0" err="1"/>
              <a:t>uvnitř</a:t>
            </a:r>
            <a:r>
              <a:rPr lang="es-ES" sz="2200" b="1" dirty="0"/>
              <a:t>. </a:t>
            </a:r>
            <a:r>
              <a:rPr lang="cs-CZ" sz="2200" b="1" dirty="0"/>
              <a:t>O</a:t>
            </a:r>
            <a:r>
              <a:rPr lang="es-ES" sz="2200" b="1" dirty="0" err="1"/>
              <a:t>bsahuj</a:t>
            </a:r>
            <a:r>
              <a:rPr lang="cs-CZ" sz="2200" b="1" dirty="0"/>
              <a:t>e</a:t>
            </a:r>
            <a:r>
              <a:rPr lang="es-ES" sz="2200" b="1" dirty="0"/>
              <a:t> </a:t>
            </a:r>
            <a:r>
              <a:rPr lang="es-ES" sz="2200" b="1" dirty="0" err="1"/>
              <a:t>latex</a:t>
            </a:r>
            <a:r>
              <a:rPr lang="es-ES" sz="22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/>
              <a:t>Srdč</a:t>
            </a:r>
            <a:r>
              <a:rPr lang="cs-CZ" sz="2200" b="1" dirty="0" err="1"/>
              <a:t>it</a:t>
            </a:r>
            <a:r>
              <a:rPr lang="es-ES" sz="2200" b="1" dirty="0"/>
              <a:t>é </a:t>
            </a:r>
            <a:r>
              <a:rPr lang="es-ES" sz="2200" b="1" dirty="0" err="1"/>
              <a:t>listy</a:t>
            </a:r>
            <a:r>
              <a:rPr lang="es-ES" sz="2200" b="1" dirty="0"/>
              <a:t> (ve </a:t>
            </a:r>
            <a:r>
              <a:rPr lang="es-ES" sz="2200" b="1" dirty="0" err="1"/>
              <a:t>tvaru</a:t>
            </a:r>
            <a:r>
              <a:rPr lang="es-ES" sz="2200" b="1" dirty="0"/>
              <a:t> </a:t>
            </a:r>
            <a:r>
              <a:rPr lang="es-ES" sz="2200" b="1" dirty="0" err="1"/>
              <a:t>srdce</a:t>
            </a:r>
            <a:r>
              <a:rPr lang="es-ES" sz="2200" b="1" dirty="0"/>
              <a:t>) </a:t>
            </a:r>
            <a:r>
              <a:rPr lang="es-ES" sz="2200" b="1" dirty="0" err="1"/>
              <a:t>mají</a:t>
            </a:r>
            <a:r>
              <a:rPr lang="es-ES" sz="2200" b="1" dirty="0"/>
              <a:t> </a:t>
            </a:r>
            <a:r>
              <a:rPr lang="es-ES" sz="2200" b="1" dirty="0" err="1"/>
              <a:t>tmavě</a:t>
            </a:r>
            <a:r>
              <a:rPr lang="es-ES" sz="2200" b="1" dirty="0"/>
              <a:t> </a:t>
            </a:r>
            <a:r>
              <a:rPr lang="es-ES" sz="2200" b="1" dirty="0" err="1"/>
              <a:t>zelenou</a:t>
            </a:r>
            <a:r>
              <a:rPr lang="es-ES" sz="2200" b="1" dirty="0"/>
              <a:t> </a:t>
            </a:r>
            <a:r>
              <a:rPr lang="es-ES" sz="2200" b="1" dirty="0" err="1"/>
              <a:t>barvu</a:t>
            </a:r>
            <a:r>
              <a:rPr lang="es-ES" sz="2200" b="1" dirty="0"/>
              <a:t>, </a:t>
            </a:r>
            <a:r>
              <a:rPr lang="es-ES" sz="2200" b="1" dirty="0" err="1"/>
              <a:t>jsou</a:t>
            </a:r>
            <a:r>
              <a:rPr lang="es-ES" sz="2200" b="1" dirty="0"/>
              <a:t> </a:t>
            </a:r>
            <a:r>
              <a:rPr lang="es-ES" sz="2200" b="1" dirty="0" err="1"/>
              <a:t>drsné</a:t>
            </a:r>
            <a:r>
              <a:rPr lang="es-ES" sz="2200" b="1" dirty="0"/>
              <a:t> a </a:t>
            </a:r>
            <a:r>
              <a:rPr lang="es-ES" sz="2200" b="1" dirty="0" err="1"/>
              <a:t>asi</a:t>
            </a:r>
            <a:r>
              <a:rPr lang="es-ES" sz="2200" b="1" dirty="0"/>
              <a:t> 14 cm </a:t>
            </a:r>
            <a:r>
              <a:rPr lang="es-ES" sz="2200" b="1" dirty="0" err="1"/>
              <a:t>dlouhé</a:t>
            </a:r>
            <a:r>
              <a:rPr lang="es-ES" sz="2200" b="1" dirty="0"/>
              <a:t> </a:t>
            </a:r>
            <a:r>
              <a:rPr lang="cs-CZ" sz="2200" b="1" dirty="0"/>
              <a:t>  </a:t>
            </a:r>
            <a:r>
              <a:rPr lang="es-ES" sz="2200" b="1" dirty="0"/>
              <a:t>a </a:t>
            </a:r>
            <a:r>
              <a:rPr lang="es-ES" sz="2200" b="1" dirty="0" err="1"/>
              <a:t>asi</a:t>
            </a:r>
            <a:r>
              <a:rPr lang="es-ES" sz="2200" b="1" dirty="0"/>
              <a:t> 10 cm </a:t>
            </a:r>
            <a:r>
              <a:rPr lang="es-ES" sz="2200" b="1" dirty="0" err="1"/>
              <a:t>široké</a:t>
            </a:r>
            <a:r>
              <a:rPr lang="es-ES" sz="2200" b="1" dirty="0"/>
              <a:t> a </a:t>
            </a:r>
            <a:r>
              <a:rPr lang="es-ES" sz="2200" b="1" dirty="0" err="1"/>
              <a:t>jsou</a:t>
            </a:r>
            <a:r>
              <a:rPr lang="es-ES" sz="2200" b="1" dirty="0"/>
              <a:t> </a:t>
            </a:r>
            <a:r>
              <a:rPr lang="es-ES" sz="2200" b="1" dirty="0" err="1"/>
              <a:t>spirálovitě</a:t>
            </a:r>
            <a:r>
              <a:rPr lang="es-ES" sz="2200" b="1" dirty="0"/>
              <a:t> </a:t>
            </a:r>
            <a:r>
              <a:rPr lang="es-ES" sz="2200" b="1" dirty="0" err="1"/>
              <a:t>uspořádány</a:t>
            </a:r>
            <a:r>
              <a:rPr lang="es-ES" sz="2200" b="1" dirty="0"/>
              <a:t> </a:t>
            </a:r>
            <a:r>
              <a:rPr lang="es-ES" sz="2200" b="1" dirty="0" err="1"/>
              <a:t>kolem</a:t>
            </a:r>
            <a:r>
              <a:rPr lang="es-ES" sz="2200" b="1" dirty="0"/>
              <a:t> </a:t>
            </a:r>
            <a:r>
              <a:rPr lang="es-ES" sz="2200" b="1" dirty="0" err="1"/>
              <a:t>větve</a:t>
            </a:r>
            <a:r>
              <a:rPr lang="es-ES" sz="2200" b="1" dirty="0"/>
              <a:t>. </a:t>
            </a:r>
            <a:r>
              <a:rPr lang="es-ES" sz="2200" b="1" dirty="0" err="1"/>
              <a:t>Na</a:t>
            </a:r>
            <a:r>
              <a:rPr lang="es-ES" sz="2200" b="1" dirty="0"/>
              <a:t> </a:t>
            </a:r>
            <a:r>
              <a:rPr lang="es-ES" sz="2200" b="1" dirty="0" err="1"/>
              <a:t>světle</a:t>
            </a:r>
            <a:r>
              <a:rPr lang="es-ES" sz="2200" b="1" dirty="0"/>
              <a:t> </a:t>
            </a:r>
            <a:r>
              <a:rPr lang="es-ES" sz="2200" b="1" dirty="0" err="1"/>
              <a:t>zelené</a:t>
            </a:r>
            <a:r>
              <a:rPr lang="es-ES" sz="2200" b="1" dirty="0"/>
              <a:t> </a:t>
            </a:r>
            <a:r>
              <a:rPr lang="es-ES" sz="2200" b="1" dirty="0" err="1"/>
              <a:t>zádech</a:t>
            </a:r>
            <a:r>
              <a:rPr lang="es-ES" sz="2200" b="1" dirty="0"/>
              <a:t> </a:t>
            </a:r>
            <a:r>
              <a:rPr lang="es-ES" sz="2200" b="1" dirty="0" err="1"/>
              <a:t>jsou</a:t>
            </a:r>
            <a:r>
              <a:rPr lang="es-ES" sz="2200" b="1" dirty="0"/>
              <a:t> </a:t>
            </a:r>
            <a:r>
              <a:rPr lang="es-ES" sz="2200" b="1" dirty="0" err="1"/>
              <a:t>prominentní</a:t>
            </a:r>
            <a:r>
              <a:rPr lang="es-ES" sz="2200" b="1" dirty="0"/>
              <a:t> </a:t>
            </a:r>
            <a:r>
              <a:rPr lang="es-ES" sz="2200" b="1" dirty="0" err="1"/>
              <a:t>nervy</a:t>
            </a:r>
            <a:r>
              <a:rPr lang="es-ES" sz="22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/>
              <a:t>Šťáva</a:t>
            </a:r>
            <a:r>
              <a:rPr lang="es-ES" sz="2200" b="1" dirty="0"/>
              <a:t> </a:t>
            </a:r>
            <a:r>
              <a:rPr lang="es-ES" sz="2200" b="1" dirty="0" err="1"/>
              <a:t>má</a:t>
            </a:r>
            <a:r>
              <a:rPr lang="es-ES" sz="2200" b="1" dirty="0"/>
              <a:t> </a:t>
            </a:r>
            <a:r>
              <a:rPr lang="es-ES" sz="2200" b="1" dirty="0" err="1"/>
              <a:t>uklidňující</a:t>
            </a:r>
            <a:r>
              <a:rPr lang="es-ES" sz="2200" b="1" dirty="0"/>
              <a:t> a </a:t>
            </a:r>
            <a:r>
              <a:rPr lang="es-ES" sz="2200" b="1" dirty="0" err="1"/>
              <a:t>hojivou</a:t>
            </a:r>
            <a:r>
              <a:rPr lang="es-ES" sz="2200" b="1" dirty="0"/>
              <a:t> </a:t>
            </a:r>
            <a:r>
              <a:rPr lang="es-ES" sz="2200" b="1" dirty="0" err="1"/>
              <a:t>sílu</a:t>
            </a:r>
            <a:r>
              <a:rPr lang="es-ES" sz="2200" b="1" dirty="0"/>
              <a:t>. Je o</a:t>
            </a:r>
            <a:r>
              <a:rPr lang="cs-CZ" sz="2200" b="1" dirty="0" err="1"/>
              <a:t>mamná</a:t>
            </a:r>
            <a:r>
              <a:rPr lang="es-ES" sz="2200" b="1" dirty="0"/>
              <a:t> a </a:t>
            </a:r>
            <a:r>
              <a:rPr lang="es-ES" sz="2200" b="1" dirty="0" err="1"/>
              <a:t>aplikuje</a:t>
            </a:r>
            <a:r>
              <a:rPr lang="es-ES" sz="2200" b="1" dirty="0"/>
              <a:t> se </a:t>
            </a:r>
            <a:r>
              <a:rPr lang="es-ES" sz="2200" b="1" dirty="0" err="1"/>
              <a:t>jako</a:t>
            </a:r>
            <a:r>
              <a:rPr lang="es-ES" sz="2200" b="1" dirty="0"/>
              <a:t> </a:t>
            </a:r>
            <a:r>
              <a:rPr lang="es-ES" sz="2200" b="1" dirty="0" err="1"/>
              <a:t>masť</a:t>
            </a:r>
            <a:r>
              <a:rPr lang="es-ES" sz="2200" b="1" dirty="0"/>
              <a:t> </a:t>
            </a:r>
            <a:r>
              <a:rPr lang="es-ES" sz="2200" b="1" dirty="0" err="1"/>
              <a:t>proti</a:t>
            </a:r>
            <a:r>
              <a:rPr lang="es-ES" sz="2200" b="1" dirty="0"/>
              <a:t> </a:t>
            </a:r>
            <a:r>
              <a:rPr lang="es-ES" sz="2200" b="1" dirty="0" err="1"/>
              <a:t>hadímu</a:t>
            </a:r>
            <a:r>
              <a:rPr lang="es-ES" sz="2200" b="1" dirty="0"/>
              <a:t> </a:t>
            </a:r>
            <a:r>
              <a:rPr lang="es-ES" sz="2200" b="1" dirty="0" err="1"/>
              <a:t>uštknutí</a:t>
            </a:r>
            <a:r>
              <a:rPr lang="es-ES" sz="2200" b="1" dirty="0"/>
              <a:t>, </a:t>
            </a:r>
            <a:r>
              <a:rPr lang="es-ES" sz="2200" b="1" dirty="0" err="1"/>
              <a:t>ztvrdnutí</a:t>
            </a:r>
            <a:r>
              <a:rPr lang="es-ES" sz="2200" b="1" dirty="0"/>
              <a:t> </a:t>
            </a:r>
            <a:r>
              <a:rPr lang="es-ES" sz="2200" b="1" dirty="0" err="1"/>
              <a:t>sleziny</a:t>
            </a:r>
            <a:r>
              <a:rPr lang="es-ES" sz="2200" b="1" dirty="0"/>
              <a:t>, </a:t>
            </a:r>
            <a:r>
              <a:rPr lang="es-ES" sz="2200" b="1" dirty="0" err="1"/>
              <a:t>bolestem</a:t>
            </a:r>
            <a:r>
              <a:rPr lang="es-ES" sz="2200" b="1" dirty="0"/>
              <a:t> </a:t>
            </a:r>
            <a:r>
              <a:rPr lang="es-ES" sz="2200" b="1" dirty="0" err="1"/>
              <a:t>žaludku</a:t>
            </a:r>
            <a:r>
              <a:rPr lang="es-ES" sz="2200" b="1" dirty="0"/>
              <a:t> a </a:t>
            </a:r>
            <a:r>
              <a:rPr lang="es-ES" sz="2200" b="1" dirty="0" err="1"/>
              <a:t>zimnici</a:t>
            </a:r>
            <a:r>
              <a:rPr lang="cs-CZ" sz="2200" b="1" dirty="0"/>
              <a:t>.</a:t>
            </a:r>
            <a:r>
              <a:rPr lang="es-ES" sz="2200" b="1" dirty="0"/>
              <a:t> </a:t>
            </a:r>
            <a:r>
              <a:rPr lang="es-ES" sz="2200" b="1" dirty="0" err="1"/>
              <a:t>Šťáva</a:t>
            </a:r>
            <a:r>
              <a:rPr lang="es-ES" sz="2200" b="1" dirty="0"/>
              <a:t> </a:t>
            </a:r>
            <a:r>
              <a:rPr lang="es-ES" sz="2200" b="1" dirty="0" err="1"/>
              <a:t>rychle</a:t>
            </a:r>
            <a:r>
              <a:rPr lang="es-ES" sz="2200" b="1" dirty="0"/>
              <a:t> </a:t>
            </a:r>
            <a:r>
              <a:rPr lang="cs-CZ" sz="2200" b="1" dirty="0" err="1"/>
              <a:t>pi</a:t>
            </a:r>
            <a:r>
              <a:rPr lang="es-ES" sz="2200" b="1" dirty="0"/>
              <a:t>j</a:t>
            </a:r>
            <a:r>
              <a:rPr lang="cs-CZ" sz="2200" b="1" dirty="0"/>
              <a:t>e</a:t>
            </a:r>
            <a:r>
              <a:rPr lang="es-ES" sz="2200" b="1" dirty="0"/>
              <a:t>. 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8896387-33ED-7D9B-FEA6-A38ECC498578}"/>
              </a:ext>
            </a:extLst>
          </p:cNvPr>
          <p:cNvGrpSpPr/>
          <p:nvPr/>
        </p:nvGrpSpPr>
        <p:grpSpPr>
          <a:xfrm>
            <a:off x="7688821" y="3014436"/>
            <a:ext cx="4306985" cy="3711981"/>
            <a:chOff x="7688821" y="3014436"/>
            <a:chExt cx="4306985" cy="3711981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93B089B1-5FBB-E016-28CD-7156D5E62D92}"/>
                </a:ext>
              </a:extLst>
            </p:cNvPr>
            <p:cNvSpPr/>
            <p:nvPr/>
          </p:nvSpPr>
          <p:spPr>
            <a:xfrm>
              <a:off x="7688821" y="3014436"/>
              <a:ext cx="4306985" cy="3693319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A06C4E3F-AB0A-9079-C5CA-48090208266F}"/>
                </a:ext>
              </a:extLst>
            </p:cNvPr>
            <p:cNvSpPr txBox="1"/>
            <p:nvPr/>
          </p:nvSpPr>
          <p:spPr>
            <a:xfrm>
              <a:off x="7742683" y="3033098"/>
              <a:ext cx="4199260" cy="36933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Tak</a:t>
              </a:r>
              <a:r>
                <a:rPr lang="es-ES" b="1" dirty="0"/>
                <a:t> </a:t>
              </a:r>
              <a:r>
                <a:rPr lang="es-ES" b="1" dirty="0" err="1"/>
                <a:t>jako</a:t>
              </a:r>
              <a:r>
                <a:rPr lang="es-ES" b="1" dirty="0"/>
                <a:t> </a:t>
              </a:r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obdařil</a:t>
              </a:r>
              <a:r>
                <a:rPr lang="es-ES" b="1" dirty="0"/>
                <a:t> </a:t>
              </a:r>
              <a:r>
                <a:rPr lang="cs-CZ" b="1" dirty="0"/>
                <a:t>klen</a:t>
              </a:r>
              <a:r>
                <a:rPr lang="es-ES" b="1" dirty="0"/>
                <a:t> </a:t>
              </a:r>
              <a:r>
                <a:rPr lang="es-ES" b="1" dirty="0" err="1"/>
                <a:t>uzdravující</a:t>
              </a:r>
              <a:r>
                <a:rPr lang="es-ES" b="1" dirty="0"/>
                <a:t> </a:t>
              </a:r>
              <a:r>
                <a:rPr lang="es-ES" b="1" dirty="0" err="1"/>
                <a:t>šťávou</a:t>
              </a:r>
              <a:r>
                <a:rPr lang="es-ES" b="1" dirty="0"/>
                <a:t>, </a:t>
              </a:r>
              <a:r>
                <a:rPr lang="es-ES" b="1" dirty="0" err="1"/>
                <a:t>tak</a:t>
              </a:r>
              <a:r>
                <a:rPr lang="es-ES" b="1" dirty="0"/>
                <a:t> </a:t>
              </a:r>
              <a:r>
                <a:rPr lang="es-ES" b="1" dirty="0" err="1"/>
                <a:t>nás</a:t>
              </a:r>
              <a:r>
                <a:rPr lang="es-ES" b="1" dirty="0"/>
                <a:t> </a:t>
              </a:r>
              <a:r>
                <a:rPr lang="es-ES" b="1" dirty="0" err="1"/>
                <a:t>volá</a:t>
              </a:r>
              <a:r>
                <a:rPr lang="es-ES" b="1" dirty="0"/>
                <a:t>, </a:t>
              </a:r>
              <a:r>
                <a:rPr lang="es-ES" b="1" dirty="0" err="1"/>
                <a:t>abychom</a:t>
              </a:r>
              <a:r>
                <a:rPr lang="es-ES" b="1" dirty="0"/>
                <a:t> </a:t>
              </a:r>
              <a:r>
                <a:rPr lang="es-ES" b="1" dirty="0" err="1"/>
                <a:t>přinášeli</a:t>
              </a:r>
              <a:r>
                <a:rPr lang="es-ES" b="1" dirty="0"/>
                <a:t> </a:t>
              </a:r>
              <a:r>
                <a:rPr lang="es-ES" b="1" dirty="0" err="1"/>
                <a:t>úlevu</a:t>
              </a:r>
              <a:r>
                <a:rPr lang="es-ES" b="1" dirty="0"/>
                <a:t> a </a:t>
              </a:r>
              <a:r>
                <a:rPr lang="es-ES" b="1" dirty="0" err="1"/>
                <a:t>uzdravení</a:t>
              </a:r>
              <a:r>
                <a:rPr lang="es-ES" b="1" dirty="0"/>
                <a:t> </a:t>
              </a:r>
              <a:r>
                <a:rPr lang="es-ES" b="1" dirty="0" err="1"/>
                <a:t>zraněným</a:t>
              </a:r>
              <a:r>
                <a:rPr lang="es-ES" b="1" dirty="0"/>
                <a:t> a </a:t>
              </a:r>
              <a:r>
                <a:rPr lang="es-ES" b="1" dirty="0" err="1"/>
                <a:t>bez</a:t>
              </a:r>
              <a:r>
                <a:rPr lang="cs-CZ" b="1" dirty="0"/>
                <a:t>-</a:t>
              </a:r>
              <a:r>
                <a:rPr lang="es-ES" b="1" dirty="0" err="1"/>
                <a:t>mocným</a:t>
              </a:r>
              <a:r>
                <a:rPr lang="es-ES" b="1" dirty="0"/>
                <a:t>.
</a:t>
              </a:r>
              <a:r>
                <a:rPr lang="es-ES" b="1" i="1" dirty="0"/>
                <a:t>“</a:t>
              </a:r>
              <a:r>
                <a:rPr lang="es-ES" b="1" i="1" dirty="0" err="1"/>
                <a:t>Potom</a:t>
              </a:r>
              <a:r>
                <a:rPr lang="es-ES" b="1" i="1" dirty="0"/>
                <a:t> </a:t>
              </a:r>
              <a:r>
                <a:rPr lang="es-ES" b="1" i="1" dirty="0" err="1"/>
                <a:t>Král</a:t>
              </a:r>
              <a:r>
                <a:rPr lang="es-ES" b="1" i="1" dirty="0"/>
                <a:t> </a:t>
              </a:r>
              <a:r>
                <a:rPr lang="es-ES" b="1" i="1" dirty="0" err="1"/>
                <a:t>řekne</a:t>
              </a:r>
              <a:r>
                <a:rPr lang="es-ES" b="1" i="1" dirty="0"/>
                <a:t> </a:t>
              </a:r>
              <a:r>
                <a:rPr lang="es-ES" b="1" i="1" dirty="0" err="1"/>
                <a:t>těm</a:t>
              </a:r>
              <a:r>
                <a:rPr lang="es-ES" b="1" i="1" dirty="0"/>
                <a:t> </a:t>
              </a:r>
              <a:r>
                <a:rPr lang="es-ES" b="1" i="1" dirty="0" err="1"/>
                <a:t>po</a:t>
              </a:r>
              <a:r>
                <a:rPr lang="es-ES" b="1" i="1" dirty="0"/>
                <a:t> </a:t>
              </a:r>
              <a:r>
                <a:rPr lang="es-ES" b="1" i="1" dirty="0" err="1"/>
                <a:t>své</a:t>
              </a:r>
              <a:r>
                <a:rPr lang="es-ES" b="1" i="1" dirty="0"/>
                <a:t> </a:t>
              </a:r>
              <a:r>
                <a:rPr lang="es-ES" b="1" i="1" dirty="0" err="1"/>
                <a:t>pravici</a:t>
              </a:r>
              <a:r>
                <a:rPr lang="es-ES" b="1" i="1" dirty="0"/>
                <a:t>: </a:t>
              </a:r>
              <a:r>
                <a:rPr lang="es-ES" b="1" i="1" dirty="0" err="1"/>
                <a:t>Pojďte</a:t>
              </a:r>
              <a:r>
                <a:rPr lang="es-ES" b="1" i="1" dirty="0"/>
                <a:t>, </a:t>
              </a:r>
              <a:r>
                <a:rPr lang="es-ES" b="1" i="1" dirty="0" err="1"/>
                <a:t>požehnaní</a:t>
              </a:r>
              <a:r>
                <a:rPr lang="es-ES" b="1" i="1" dirty="0"/>
                <a:t> </a:t>
              </a:r>
              <a:r>
                <a:rPr lang="es-ES" b="1" i="1" dirty="0" err="1"/>
                <a:t>mého</a:t>
              </a:r>
              <a:r>
                <a:rPr lang="es-ES" b="1" i="1" dirty="0"/>
                <a:t> </a:t>
              </a:r>
              <a:r>
                <a:rPr lang="es-ES" b="1" i="1" dirty="0" err="1"/>
                <a:t>Otce</a:t>
              </a:r>
              <a:r>
                <a:rPr lang="es-ES" b="1" i="1" dirty="0"/>
                <a:t>, </a:t>
              </a:r>
              <a:r>
                <a:rPr lang="cs-CZ" b="1" i="1" dirty="0"/>
                <a:t>ujměte se</a:t>
              </a:r>
              <a:r>
                <a:rPr lang="es-ES" b="1" i="1" dirty="0"/>
                <a:t> </a:t>
              </a:r>
              <a:r>
                <a:rPr lang="es-ES" b="1" i="1" dirty="0" err="1"/>
                <a:t>království</a:t>
              </a:r>
              <a:r>
                <a:rPr lang="es-ES" b="1" i="1" dirty="0"/>
                <a:t>, </a:t>
              </a:r>
              <a:r>
                <a:rPr lang="es-ES" b="1" i="1" dirty="0" err="1"/>
                <a:t>které</a:t>
              </a:r>
              <a:r>
                <a:rPr lang="es-ES" b="1" i="1" dirty="0"/>
                <a:t> je </a:t>
              </a:r>
              <a:r>
                <a:rPr lang="es-ES" b="1" i="1" dirty="0" err="1"/>
                <a:t>vá</a:t>
              </a:r>
              <a:r>
                <a:rPr lang="cs-CZ" b="1" i="1" dirty="0"/>
                <a:t>m</a:t>
              </a:r>
              <a:r>
                <a:rPr lang="es-ES" b="1" i="1" dirty="0"/>
                <a:t> </a:t>
              </a:r>
              <a:r>
                <a:rPr lang="es-ES" b="1" i="1" dirty="0" err="1"/>
                <a:t>připraveno</a:t>
              </a:r>
              <a:r>
                <a:rPr lang="es-ES" b="1" i="1" dirty="0"/>
                <a:t> </a:t>
              </a:r>
              <a:r>
                <a:rPr lang="es-ES" b="1" i="1" dirty="0" err="1"/>
                <a:t>od</a:t>
              </a:r>
              <a:r>
                <a:rPr lang="es-ES" b="1" i="1" dirty="0"/>
                <a:t> </a:t>
              </a:r>
              <a:r>
                <a:rPr lang="es-ES" b="1" i="1" dirty="0" err="1"/>
                <a:t>založení</a:t>
              </a:r>
              <a:r>
                <a:rPr lang="es-ES" b="1" i="1" dirty="0"/>
                <a:t> </a:t>
              </a:r>
              <a:r>
                <a:rPr lang="es-ES" b="1" i="1" dirty="0" err="1"/>
                <a:t>světa</a:t>
              </a:r>
              <a:r>
                <a:rPr lang="es-ES" b="1" i="1" dirty="0"/>
                <a:t>. </a:t>
              </a:r>
              <a:r>
                <a:rPr lang="es-ES" b="1" i="1" dirty="0" err="1"/>
                <a:t>Neboť</a:t>
              </a:r>
              <a:r>
                <a:rPr lang="es-ES" b="1" i="1" dirty="0"/>
                <a:t> </a:t>
              </a:r>
              <a:r>
                <a:rPr lang="es-ES" b="1" i="1" dirty="0" err="1"/>
                <a:t>jsem</a:t>
              </a:r>
              <a:r>
                <a:rPr lang="es-ES" b="1" i="1" dirty="0"/>
                <a:t> </a:t>
              </a:r>
              <a:r>
                <a:rPr lang="es-ES" b="1" i="1" dirty="0" err="1"/>
                <a:t>měl</a:t>
              </a:r>
              <a:r>
                <a:rPr lang="es-ES" b="1" i="1" dirty="0"/>
                <a:t> </a:t>
              </a:r>
              <a:r>
                <a:rPr lang="es-ES" b="1" i="1" dirty="0" err="1"/>
                <a:t>hlad</a:t>
              </a:r>
              <a:r>
                <a:rPr lang="es-ES" b="1" i="1" dirty="0"/>
                <a:t>, a </a:t>
              </a:r>
              <a:r>
                <a:rPr lang="es-ES" b="1" i="1" dirty="0" err="1"/>
                <a:t>dali</a:t>
              </a:r>
              <a:r>
                <a:rPr lang="es-ES" b="1" i="1" dirty="0"/>
                <a:t> </a:t>
              </a:r>
              <a:r>
                <a:rPr lang="es-ES" b="1" i="1" dirty="0" err="1"/>
                <a:t>jste</a:t>
              </a:r>
              <a:r>
                <a:rPr lang="es-ES" b="1" i="1" dirty="0"/>
                <a:t> mi </a:t>
              </a:r>
              <a:r>
                <a:rPr lang="es-ES" b="1" i="1" dirty="0" err="1"/>
                <a:t>pokrm</a:t>
              </a:r>
              <a:r>
                <a:rPr lang="cs-CZ" b="1" i="1" dirty="0"/>
                <a:t>, m</a:t>
              </a:r>
              <a:r>
                <a:rPr lang="es-ES" b="1" i="1" dirty="0" err="1"/>
                <a:t>ěl</a:t>
              </a:r>
              <a:r>
                <a:rPr lang="es-ES" b="1" i="1" dirty="0"/>
                <a:t> </a:t>
              </a:r>
              <a:r>
                <a:rPr lang="es-ES" b="1" i="1" dirty="0" err="1"/>
                <a:t>jsem</a:t>
              </a:r>
              <a:r>
                <a:rPr lang="es-ES" b="1" i="1" dirty="0"/>
                <a:t> </a:t>
              </a:r>
              <a:r>
                <a:rPr lang="es-ES" b="1" i="1" dirty="0" err="1"/>
                <a:t>žízeň</a:t>
              </a:r>
              <a:r>
                <a:rPr lang="es-ES" b="1" i="1" dirty="0"/>
                <a:t> a </a:t>
              </a:r>
              <a:r>
                <a:rPr lang="es-ES" b="1" i="1" dirty="0" err="1"/>
                <a:t>dal</a:t>
              </a:r>
              <a:r>
                <a:rPr lang="cs-CZ" b="1" i="1" dirty="0"/>
                <a:t>i</a:t>
              </a:r>
              <a:r>
                <a:rPr lang="es-ES" b="1" i="1" dirty="0"/>
                <a:t> </a:t>
              </a:r>
              <a:r>
                <a:rPr lang="es-ES" b="1" i="1" dirty="0" err="1"/>
                <a:t>js</a:t>
              </a:r>
              <a:r>
                <a:rPr lang="cs-CZ" b="1" i="1" dirty="0" err="1"/>
                <a:t>te</a:t>
              </a:r>
              <a:r>
                <a:rPr lang="es-ES" b="1" i="1" dirty="0"/>
                <a:t> mi </a:t>
              </a:r>
              <a:r>
                <a:rPr lang="cs-CZ" b="1" i="1" dirty="0"/>
                <a:t>pít, b</a:t>
              </a:r>
              <a:r>
                <a:rPr lang="es-ES" b="1" i="1" dirty="0" err="1"/>
                <a:t>yl</a:t>
              </a:r>
              <a:r>
                <a:rPr lang="es-ES" b="1" i="1" dirty="0"/>
                <a:t> </a:t>
              </a:r>
              <a:r>
                <a:rPr lang="es-ES" b="1" i="1" dirty="0" err="1"/>
                <a:t>jsem</a:t>
              </a:r>
              <a:r>
                <a:rPr lang="es-ES" b="1" i="1" dirty="0"/>
                <a:t> </a:t>
              </a:r>
              <a:r>
                <a:rPr lang="cs-CZ" b="1" i="1" dirty="0"/>
                <a:t>ne </a:t>
              </a:r>
              <a:r>
                <a:rPr lang="cs-CZ" b="1" i="1" dirty="0" err="1"/>
                <a:t>cestáchz</a:t>
              </a:r>
              <a:r>
                <a:rPr lang="cs-CZ" b="1" i="1" dirty="0"/>
                <a:t> a ujali jste sed mne, b</a:t>
              </a:r>
              <a:r>
                <a:rPr lang="es-ES" b="1" i="1" dirty="0" err="1"/>
                <a:t>yl</a:t>
              </a:r>
              <a:r>
                <a:rPr lang="es-ES" b="1" i="1" dirty="0"/>
                <a:t> </a:t>
              </a:r>
              <a:r>
                <a:rPr lang="es-ES" b="1" i="1" dirty="0" err="1"/>
                <a:t>jsem</a:t>
              </a:r>
              <a:r>
                <a:rPr lang="es-ES" b="1" i="1" dirty="0"/>
                <a:t> </a:t>
              </a:r>
              <a:r>
                <a:rPr lang="es-ES" b="1" i="1" dirty="0" err="1"/>
                <a:t>nahý</a:t>
              </a:r>
              <a:r>
                <a:rPr lang="es-ES" b="1" i="1" dirty="0"/>
                <a:t> a </a:t>
              </a:r>
              <a:r>
                <a:rPr lang="cs-CZ" b="1" i="1" dirty="0"/>
                <a:t>oblékli</a:t>
              </a:r>
              <a:r>
                <a:rPr lang="es-ES" b="1" i="1" dirty="0"/>
                <a:t> </a:t>
              </a:r>
              <a:r>
                <a:rPr lang="es-ES" b="1" i="1" dirty="0" err="1"/>
                <a:t>js</a:t>
              </a:r>
              <a:r>
                <a:rPr lang="cs-CZ" b="1" i="1" dirty="0" err="1"/>
                <a:t>te</a:t>
              </a:r>
              <a:r>
                <a:rPr lang="es-ES" b="1" i="1" dirty="0"/>
                <a:t> </a:t>
              </a:r>
              <a:r>
                <a:rPr lang="es-ES" b="1" i="1" dirty="0" err="1"/>
                <a:t>mě</a:t>
              </a:r>
              <a:r>
                <a:rPr lang="cs-CZ" b="1" i="1" dirty="0"/>
                <a:t>, byl jsem nemocen a</a:t>
              </a:r>
              <a:r>
                <a:rPr lang="es-ES" b="1" i="1" dirty="0"/>
                <a:t> </a:t>
              </a:r>
              <a:r>
                <a:rPr lang="es-ES" b="1" i="1" dirty="0" err="1"/>
                <a:t>navštívil</a:t>
              </a:r>
              <a:r>
                <a:rPr lang="es-ES" b="1" i="1" dirty="0"/>
                <a:t> </a:t>
              </a:r>
              <a:r>
                <a:rPr lang="es-ES" b="1" i="1" dirty="0" err="1"/>
                <a:t>jsi</a:t>
              </a:r>
              <a:r>
                <a:rPr lang="es-ES" b="1" i="1" dirty="0"/>
                <a:t> </a:t>
              </a:r>
              <a:r>
                <a:rPr lang="es-ES" b="1" i="1" dirty="0" err="1"/>
                <a:t>mě</a:t>
              </a:r>
              <a:r>
                <a:rPr lang="es-ES" b="1" i="1" dirty="0"/>
                <a:t>” </a:t>
              </a:r>
              <a:r>
                <a:rPr lang="es-ES" b="1" dirty="0"/>
                <a:t>(Mato</a:t>
              </a:r>
              <a:r>
                <a:rPr lang="cs-CZ" b="1" dirty="0" err="1"/>
                <a:t>uš</a:t>
              </a:r>
              <a:r>
                <a:rPr lang="es-ES" b="1" dirty="0"/>
                <a:t> 25</a:t>
              </a:r>
              <a:r>
                <a:rPr lang="cs-CZ" b="1" dirty="0"/>
                <a:t>,</a:t>
              </a:r>
              <a:r>
                <a:rPr lang="es-ES" b="1" dirty="0"/>
                <a:t>34-36)</a:t>
              </a:r>
            </a:p>
          </p:txBody>
        </p:sp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F0CF98F7-0FF3-7891-AD7F-F22744C6CC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97" b="11197"/>
          <a:stretch/>
        </p:blipFill>
        <p:spPr>
          <a:xfrm>
            <a:off x="6572801" y="254464"/>
            <a:ext cx="5138907" cy="2658739"/>
          </a:xfrm>
          <a:prstGeom prst="rect">
            <a:avLst/>
          </a:prstGeom>
          <a:ln w="76200" cap="sq" cmpd="thickThin">
            <a:solidFill>
              <a:srgbClr val="2B641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106DB9E8-73E3-D843-22D7-C603D85795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1394" y="176851"/>
            <a:ext cx="3548960" cy="95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68876F0-F643-B532-CB79-48A688647F30}"/>
              </a:ext>
            </a:extLst>
          </p:cNvPr>
          <p:cNvSpPr txBox="1"/>
          <p:nvPr/>
        </p:nvSpPr>
        <p:spPr>
          <a:xfrm>
            <a:off x="5317387" y="1112435"/>
            <a:ext cx="6560760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 err="1"/>
              <a:t>Hebrejci</a:t>
            </a:r>
            <a:r>
              <a:rPr lang="es-ES" sz="2200" b="1" dirty="0"/>
              <a:t> je</a:t>
            </a:r>
            <a:r>
              <a:rPr lang="cs-CZ" sz="2200" b="1" dirty="0"/>
              <a:t>j</a:t>
            </a:r>
            <a:r>
              <a:rPr lang="es-ES" sz="2200" b="1" dirty="0"/>
              <a:t> </a:t>
            </a:r>
            <a:r>
              <a:rPr lang="cs-CZ" sz="2200" b="1" dirty="0"/>
              <a:t>znali </a:t>
            </a:r>
            <a:r>
              <a:rPr lang="es-ES" sz="2200" b="1" dirty="0" err="1"/>
              <a:t>pod</a:t>
            </a:r>
            <a:r>
              <a:rPr lang="es-ES" sz="2200" b="1" dirty="0"/>
              <a:t> </a:t>
            </a:r>
            <a:r>
              <a:rPr lang="es-ES" sz="2200" b="1" dirty="0" err="1"/>
              <a:t>názvem</a:t>
            </a:r>
            <a:r>
              <a:rPr lang="es-ES" sz="2200" b="1" dirty="0"/>
              <a:t> </a:t>
            </a:r>
            <a:r>
              <a:rPr lang="es-ES" sz="2200" b="1" dirty="0" err="1"/>
              <a:t>sitim</a:t>
            </a:r>
            <a:r>
              <a:rPr lang="es-ES" sz="2200" b="1" dirty="0"/>
              <a:t> a</a:t>
            </a:r>
            <a:r>
              <a:rPr lang="cs-CZ" sz="2200" b="1" dirty="0"/>
              <a:t> používali jeho dřevo </a:t>
            </a:r>
            <a:r>
              <a:rPr lang="es-ES" sz="2200" b="1" dirty="0" err="1"/>
              <a:t>při</a:t>
            </a:r>
            <a:r>
              <a:rPr lang="es-ES" sz="2200" b="1" dirty="0"/>
              <a:t> </a:t>
            </a:r>
            <a:r>
              <a:rPr lang="es-ES" sz="2200" b="1" dirty="0" err="1"/>
              <a:t>stavbě</a:t>
            </a:r>
            <a:r>
              <a:rPr lang="es-ES" sz="2200" b="1" dirty="0"/>
              <a:t> </a:t>
            </a:r>
            <a:r>
              <a:rPr lang="es-ES" sz="2200" b="1" dirty="0" err="1"/>
              <a:t>svatostánku</a:t>
            </a:r>
            <a:r>
              <a:rPr lang="es-ES" sz="22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/>
              <a:t>Některé</a:t>
            </a:r>
            <a:r>
              <a:rPr lang="es-ES" sz="2200" b="1" dirty="0"/>
              <a:t> </a:t>
            </a:r>
            <a:r>
              <a:rPr lang="es-ES" sz="2200" b="1" dirty="0" err="1"/>
              <a:t>druhy</a:t>
            </a:r>
            <a:r>
              <a:rPr lang="es-ES" sz="2200" b="1" dirty="0"/>
              <a:t> </a:t>
            </a:r>
            <a:r>
              <a:rPr lang="es-ES" sz="2200" b="1" dirty="0" err="1"/>
              <a:t>akácií</a:t>
            </a:r>
            <a:r>
              <a:rPr lang="es-ES" sz="2200" b="1" dirty="0"/>
              <a:t> </a:t>
            </a:r>
            <a:r>
              <a:rPr lang="es-ES" sz="2200" b="1" dirty="0" err="1"/>
              <a:t>mají</a:t>
            </a:r>
            <a:r>
              <a:rPr lang="es-ES" sz="2200" b="1" dirty="0"/>
              <a:t> </a:t>
            </a:r>
            <a:r>
              <a:rPr lang="es-ES" sz="2200" b="1" dirty="0" err="1"/>
              <a:t>obranný</a:t>
            </a:r>
            <a:r>
              <a:rPr lang="es-ES" sz="2200" b="1" dirty="0"/>
              <a:t> </a:t>
            </a:r>
            <a:r>
              <a:rPr lang="es-ES" sz="2200" b="1" dirty="0" err="1"/>
              <a:t>systém</a:t>
            </a:r>
            <a:r>
              <a:rPr lang="es-ES" sz="2200" b="1" dirty="0"/>
              <a:t>, </a:t>
            </a:r>
            <a:r>
              <a:rPr lang="es-ES" sz="2200" b="1" dirty="0" err="1"/>
              <a:t>který</a:t>
            </a:r>
            <a:r>
              <a:rPr lang="es-ES" sz="2200" b="1" dirty="0"/>
              <a:t> </a:t>
            </a:r>
            <a:r>
              <a:rPr lang="es-ES" sz="2200" b="1" dirty="0" err="1"/>
              <a:t>někteří</a:t>
            </a:r>
            <a:r>
              <a:rPr lang="es-ES" sz="2200" b="1" dirty="0"/>
              <a:t> </a:t>
            </a:r>
            <a:r>
              <a:rPr lang="es-ES" sz="2200" b="1" dirty="0" err="1"/>
              <a:t>biologové</a:t>
            </a:r>
            <a:r>
              <a:rPr lang="es-ES" sz="2200" b="1" dirty="0"/>
              <a:t> </a:t>
            </a:r>
            <a:r>
              <a:rPr lang="es-ES" sz="2200" b="1" dirty="0" err="1"/>
              <a:t>považují</a:t>
            </a:r>
            <a:r>
              <a:rPr lang="es-ES" sz="2200" b="1" dirty="0"/>
              <a:t> </a:t>
            </a:r>
            <a:r>
              <a:rPr lang="es-ES" sz="2200" b="1" dirty="0" err="1"/>
              <a:t>za</a:t>
            </a:r>
            <a:r>
              <a:rPr lang="es-ES" sz="2200" b="1" dirty="0"/>
              <a:t> </a:t>
            </a:r>
            <a:r>
              <a:rPr lang="es-ES" sz="2200" b="1" dirty="0" err="1"/>
              <a:t>jedinečný</a:t>
            </a:r>
            <a:r>
              <a:rPr lang="es-ES" sz="2200" b="1" dirty="0"/>
              <a:t> v </a:t>
            </a:r>
            <a:r>
              <a:rPr lang="es-ES" sz="2200" b="1" dirty="0" err="1"/>
              <a:t>rostlinné</a:t>
            </a:r>
            <a:r>
              <a:rPr lang="es-ES" sz="2200" b="1" dirty="0"/>
              <a:t> </a:t>
            </a:r>
            <a:r>
              <a:rPr lang="es-ES" sz="2200" b="1" dirty="0" err="1"/>
              <a:t>říši</a:t>
            </a:r>
            <a:r>
              <a:rPr lang="es-ES" sz="2200" b="1" dirty="0"/>
              <a:t>. Ve </a:t>
            </a:r>
            <a:r>
              <a:rPr lang="es-ES" sz="2200" b="1" dirty="0" err="1"/>
              <a:t>shlucích</a:t>
            </a:r>
            <a:r>
              <a:rPr lang="es-ES" sz="2200" b="1" dirty="0"/>
              <a:t>, </a:t>
            </a:r>
            <a:r>
              <a:rPr lang="es-ES" sz="2200" b="1" dirty="0" err="1"/>
              <a:t>kde</a:t>
            </a:r>
            <a:r>
              <a:rPr lang="es-ES" sz="2200" b="1" dirty="0"/>
              <a:t> je </a:t>
            </a:r>
            <a:r>
              <a:rPr lang="es-ES" sz="2200" b="1" dirty="0" err="1"/>
              <a:t>každý</a:t>
            </a:r>
            <a:r>
              <a:rPr lang="es-ES" sz="2200" b="1" dirty="0"/>
              <a:t> </a:t>
            </a:r>
            <a:r>
              <a:rPr lang="es-ES" sz="2200" b="1" dirty="0" err="1"/>
              <a:t>jedinec</a:t>
            </a:r>
            <a:r>
              <a:rPr lang="es-ES" sz="2200" b="1" dirty="0"/>
              <a:t> v </a:t>
            </a:r>
            <a:r>
              <a:rPr lang="es-ES" sz="2200" b="1" dirty="0" err="1"/>
              <a:t>těsném</a:t>
            </a:r>
            <a:r>
              <a:rPr lang="es-ES" sz="2200" b="1" dirty="0"/>
              <a:t> </a:t>
            </a:r>
            <a:r>
              <a:rPr lang="es-ES" sz="2200" b="1" dirty="0" err="1"/>
              <a:t>kontaktu</a:t>
            </a:r>
            <a:r>
              <a:rPr lang="es-ES" sz="2200" b="1" dirty="0"/>
              <a:t> s </a:t>
            </a:r>
            <a:r>
              <a:rPr lang="es-ES" sz="2200" b="1" dirty="0" err="1"/>
              <a:t>jiným</a:t>
            </a:r>
            <a:r>
              <a:rPr lang="es-ES" sz="2200" b="1" dirty="0"/>
              <a:t>, </a:t>
            </a:r>
            <a:r>
              <a:rPr lang="es-ES" sz="2200" b="1" dirty="0" err="1"/>
              <a:t>pokud</a:t>
            </a:r>
            <a:r>
              <a:rPr lang="es-ES" sz="2200" b="1" dirty="0"/>
              <a:t> se</a:t>
            </a:r>
            <a:r>
              <a:rPr lang="cs-CZ" sz="2200" b="1" dirty="0"/>
              <a:t> </a:t>
            </a:r>
            <a:r>
              <a:rPr lang="es-ES" sz="2200" b="1" dirty="0"/>
              <a:t>k </a:t>
            </a:r>
            <a:r>
              <a:rPr lang="es-ES" sz="2200" b="1" dirty="0" err="1"/>
              <a:t>němu</a:t>
            </a:r>
            <a:r>
              <a:rPr lang="es-ES" sz="2200" b="1" dirty="0"/>
              <a:t> </a:t>
            </a:r>
            <a:r>
              <a:rPr lang="es-ES" sz="2200" b="1" dirty="0" err="1"/>
              <a:t>přiblíží</a:t>
            </a:r>
            <a:r>
              <a:rPr lang="es-ES" sz="2200" b="1" dirty="0"/>
              <a:t> </a:t>
            </a:r>
            <a:r>
              <a:rPr lang="es-ES" sz="2200" b="1" dirty="0" err="1"/>
              <a:t>dravec</a:t>
            </a:r>
            <a:r>
              <a:rPr lang="es-ES" sz="2200" b="1" dirty="0"/>
              <a:t> </a:t>
            </a:r>
            <a:r>
              <a:rPr lang="es-ES" sz="2200" b="1" dirty="0" err="1"/>
              <a:t>svých</a:t>
            </a:r>
            <a:r>
              <a:rPr lang="es-ES" sz="2200" b="1" dirty="0"/>
              <a:t> </a:t>
            </a:r>
            <a:r>
              <a:rPr lang="es-ES" sz="2200" b="1" dirty="0" err="1"/>
              <a:t>listů</a:t>
            </a:r>
            <a:r>
              <a:rPr lang="es-ES" sz="2200" b="1" dirty="0"/>
              <a:t>, </a:t>
            </a:r>
            <a:r>
              <a:rPr lang="es-ES" sz="2200" b="1" dirty="0" err="1"/>
              <a:t>rostlina</a:t>
            </a:r>
            <a:r>
              <a:rPr lang="es-ES" sz="2200" b="1" dirty="0"/>
              <a:t> </a:t>
            </a:r>
            <a:r>
              <a:rPr lang="es-ES" sz="2200" b="1" dirty="0" err="1"/>
              <a:t>reaguje</a:t>
            </a:r>
            <a:r>
              <a:rPr lang="es-ES" sz="2200" b="1" dirty="0"/>
              <a:t> </a:t>
            </a:r>
            <a:r>
              <a:rPr lang="es-ES" sz="2200" b="1" dirty="0" err="1"/>
              <a:t>chemicky</a:t>
            </a:r>
            <a:r>
              <a:rPr lang="es-ES" sz="2200" b="1" dirty="0"/>
              <a:t> </a:t>
            </a:r>
            <a:r>
              <a:rPr lang="es-ES" sz="2200" b="1" dirty="0" err="1"/>
              <a:t>uvolňující</a:t>
            </a:r>
            <a:r>
              <a:rPr lang="es-ES" sz="2200" b="1" dirty="0"/>
              <a:t> </a:t>
            </a:r>
            <a:r>
              <a:rPr lang="es-ES" sz="2200" b="1" dirty="0" err="1"/>
              <a:t>látky</a:t>
            </a:r>
            <a:r>
              <a:rPr lang="es-ES" sz="2200" b="1" dirty="0"/>
              <a:t>, </a:t>
            </a:r>
            <a:r>
              <a:rPr lang="es-ES" sz="2200" b="1" dirty="0" err="1"/>
              <a:t>které</a:t>
            </a:r>
            <a:r>
              <a:rPr lang="es-ES" sz="2200" b="1" dirty="0"/>
              <a:t> </a:t>
            </a:r>
            <a:r>
              <a:rPr lang="es-ES" sz="2200" b="1" dirty="0" err="1"/>
              <a:t>jsou</a:t>
            </a:r>
            <a:r>
              <a:rPr lang="es-ES" sz="2200" b="1" dirty="0"/>
              <a:t> </a:t>
            </a:r>
            <a:r>
              <a:rPr lang="es-ES" sz="2200" b="1" dirty="0" err="1"/>
              <a:t>přenášeny</a:t>
            </a:r>
            <a:r>
              <a:rPr lang="es-ES" sz="2200" b="1" dirty="0"/>
              <a:t> </a:t>
            </a:r>
            <a:r>
              <a:rPr lang="es-ES" sz="2200" b="1" dirty="0" err="1"/>
              <a:t>vzduchem</a:t>
            </a:r>
            <a:r>
              <a:rPr lang="es-ES" sz="2200" b="1" dirty="0"/>
              <a:t> a </a:t>
            </a:r>
            <a:r>
              <a:rPr lang="es-ES" sz="2200" b="1" dirty="0" err="1"/>
              <a:t>dosahují</a:t>
            </a:r>
            <a:r>
              <a:rPr lang="es-ES" sz="2200" b="1" dirty="0"/>
              <a:t> </a:t>
            </a:r>
            <a:r>
              <a:rPr lang="es-ES" sz="2200" b="1" dirty="0" err="1"/>
              <a:t>ostatních</a:t>
            </a:r>
            <a:r>
              <a:rPr lang="es-ES" sz="2200" b="1" dirty="0"/>
              <a:t> </a:t>
            </a:r>
            <a:r>
              <a:rPr lang="es-ES" sz="2200" b="1" dirty="0" err="1"/>
              <a:t>rostlin</a:t>
            </a:r>
            <a:r>
              <a:rPr lang="es-ES" sz="2200" b="1" dirty="0"/>
              <a:t> "</a:t>
            </a:r>
            <a:r>
              <a:rPr lang="es-ES" sz="2200" b="1" dirty="0" err="1"/>
              <a:t>dávajících</a:t>
            </a:r>
            <a:r>
              <a:rPr lang="es-ES" sz="2200" b="1" dirty="0"/>
              <a:t> </a:t>
            </a:r>
            <a:r>
              <a:rPr lang="es-ES" sz="2200" b="1" dirty="0" err="1"/>
              <a:t>poplach</a:t>
            </a:r>
            <a:r>
              <a:rPr lang="cs-CZ" sz="2200" b="1" dirty="0"/>
              <a:t>“ , ostatní stromy o</a:t>
            </a:r>
            <a:r>
              <a:rPr lang="es-ES" sz="2200" b="1" dirty="0" err="1"/>
              <a:t>kam</a:t>
            </a:r>
            <a:r>
              <a:rPr lang="cs-CZ" sz="2200" b="1" dirty="0"/>
              <a:t>-</a:t>
            </a:r>
            <a:r>
              <a:rPr lang="es-ES" sz="2200" b="1" dirty="0" err="1"/>
              <a:t>žitě</a:t>
            </a:r>
            <a:r>
              <a:rPr lang="es-ES" sz="2200" b="1" dirty="0"/>
              <a:t> </a:t>
            </a:r>
            <a:r>
              <a:rPr lang="es-ES" sz="2200" b="1" dirty="0" err="1"/>
              <a:t>začn</a:t>
            </a:r>
            <a:r>
              <a:rPr lang="cs-CZ" sz="2200" b="1" dirty="0"/>
              <a:t>ou</a:t>
            </a:r>
            <a:r>
              <a:rPr lang="es-ES" sz="2200" b="1" dirty="0"/>
              <a:t> </a:t>
            </a:r>
            <a:r>
              <a:rPr lang="es-ES" sz="2200" b="1" dirty="0" err="1"/>
              <a:t>vylučovat</a:t>
            </a:r>
            <a:r>
              <a:rPr lang="es-ES" sz="2200" b="1" dirty="0"/>
              <a:t> ve </a:t>
            </a:r>
            <a:r>
              <a:rPr lang="es-ES" sz="2200" b="1" dirty="0" err="1"/>
              <a:t>svých</a:t>
            </a:r>
            <a:r>
              <a:rPr lang="es-ES" sz="2200" b="1" dirty="0"/>
              <a:t> </a:t>
            </a:r>
            <a:r>
              <a:rPr lang="es-ES" sz="2200" b="1" dirty="0" err="1"/>
              <a:t>listech</a:t>
            </a:r>
            <a:r>
              <a:rPr lang="es-ES" sz="2200" b="1" dirty="0"/>
              <a:t> </a:t>
            </a:r>
            <a:r>
              <a:rPr lang="es-ES" sz="2200" b="1" dirty="0" err="1"/>
              <a:t>toxickou</a:t>
            </a:r>
            <a:r>
              <a:rPr lang="es-ES" sz="2200" b="1" dirty="0"/>
              <a:t> </a:t>
            </a:r>
            <a:r>
              <a:rPr lang="es-ES" sz="2200" b="1" dirty="0" err="1"/>
              <a:t>látku</a:t>
            </a:r>
            <a:r>
              <a:rPr lang="es-ES" sz="2200" b="1" dirty="0"/>
              <a:t> – </a:t>
            </a:r>
            <a:r>
              <a:rPr lang="es-ES" sz="2200" b="1" dirty="0" err="1"/>
              <a:t>ty</a:t>
            </a:r>
            <a:r>
              <a:rPr lang="cs-CZ" sz="2200" b="1" dirty="0"/>
              <a:t> pak</a:t>
            </a:r>
            <a:r>
              <a:rPr lang="es-ES" sz="2200" b="1" dirty="0"/>
              <a:t> </a:t>
            </a:r>
            <a:r>
              <a:rPr lang="es-ES" sz="2200" b="1" dirty="0" err="1"/>
              <a:t>mění</a:t>
            </a:r>
            <a:r>
              <a:rPr lang="es-ES" sz="2200" b="1" dirty="0"/>
              <a:t> </a:t>
            </a:r>
            <a:r>
              <a:rPr lang="es-ES" sz="2200" b="1" dirty="0" err="1"/>
              <a:t>barvu</a:t>
            </a:r>
            <a:r>
              <a:rPr lang="es-ES" sz="2200" b="1" dirty="0"/>
              <a:t>, </a:t>
            </a:r>
            <a:r>
              <a:rPr lang="es-ES" sz="2200" b="1" dirty="0" err="1"/>
              <a:t>ztmavnou</a:t>
            </a:r>
            <a:r>
              <a:rPr lang="es-ES" sz="2200" b="1" dirty="0"/>
              <a:t> - </a:t>
            </a:r>
            <a:r>
              <a:rPr lang="es-ES" sz="2200" b="1" dirty="0" err="1"/>
              <a:t>která</a:t>
            </a:r>
            <a:r>
              <a:rPr lang="es-ES" sz="2200" b="1" dirty="0"/>
              <a:t> je </a:t>
            </a:r>
            <a:r>
              <a:rPr lang="es-ES" sz="2200" b="1" dirty="0" err="1"/>
              <a:t>škodlivá</a:t>
            </a:r>
            <a:r>
              <a:rPr lang="es-ES" sz="2200" b="1" dirty="0"/>
              <a:t> </a:t>
            </a:r>
            <a:r>
              <a:rPr lang="es-ES" sz="2200" b="1" dirty="0" err="1"/>
              <a:t>při</a:t>
            </a:r>
            <a:r>
              <a:rPr lang="es-ES" sz="2200" b="1" dirty="0"/>
              <a:t> </a:t>
            </a:r>
            <a:r>
              <a:rPr lang="es-ES" sz="2200" b="1" dirty="0" err="1"/>
              <a:t>kontaktu</a:t>
            </a:r>
            <a:r>
              <a:rPr lang="es-ES" sz="2200" b="1" dirty="0"/>
              <a:t> a </a:t>
            </a:r>
            <a:r>
              <a:rPr lang="es-ES" sz="2200" b="1" dirty="0" err="1"/>
              <a:t>požití</a:t>
            </a:r>
            <a:r>
              <a:rPr lang="es-ES" sz="2200" b="1" dirty="0"/>
              <a:t> a </a:t>
            </a:r>
            <a:r>
              <a:rPr lang="es-ES" sz="2200" b="1" dirty="0" err="1"/>
              <a:t>dokonce</a:t>
            </a:r>
            <a:r>
              <a:rPr lang="es-ES" sz="2200" b="1" dirty="0"/>
              <a:t> </a:t>
            </a:r>
            <a:r>
              <a:rPr lang="es-ES" sz="2200" b="1" dirty="0" err="1"/>
              <a:t>smrtelná</a:t>
            </a:r>
            <a:r>
              <a:rPr lang="es-ES" sz="2200" b="1" dirty="0"/>
              <a:t> pro </a:t>
            </a:r>
            <a:r>
              <a:rPr lang="es-ES" sz="2200" b="1" dirty="0" err="1"/>
              <a:t>zvířecího</a:t>
            </a:r>
            <a:r>
              <a:rPr lang="es-ES" sz="2200" b="1" dirty="0"/>
              <a:t> </a:t>
            </a:r>
            <a:r>
              <a:rPr lang="es-ES" sz="2200" b="1" dirty="0" err="1"/>
              <a:t>dravce</a:t>
            </a:r>
            <a:r>
              <a:rPr lang="es-ES" sz="2200" b="1" dirty="0"/>
              <a:t> (</a:t>
            </a:r>
            <a:r>
              <a:rPr lang="es-ES" sz="2200" b="1" dirty="0" err="1"/>
              <a:t>což</a:t>
            </a:r>
            <a:r>
              <a:rPr lang="es-ES" sz="2200" b="1" dirty="0"/>
              <a:t> </a:t>
            </a:r>
            <a:r>
              <a:rPr lang="es-ES" sz="2200" b="1" dirty="0" err="1"/>
              <a:t>může</a:t>
            </a:r>
            <a:r>
              <a:rPr lang="es-ES" sz="2200" b="1" dirty="0"/>
              <a:t> </a:t>
            </a:r>
            <a:r>
              <a:rPr lang="es-ES" sz="2200" b="1" dirty="0" err="1"/>
              <a:t>být</a:t>
            </a:r>
            <a:r>
              <a:rPr lang="es-ES" sz="2200" b="1" dirty="0"/>
              <a:t> </a:t>
            </a:r>
            <a:r>
              <a:rPr lang="es-ES" sz="2200" b="1" dirty="0" err="1"/>
              <a:t>například</a:t>
            </a:r>
            <a:r>
              <a:rPr lang="es-ES" sz="2200" b="1" dirty="0"/>
              <a:t> </a:t>
            </a:r>
            <a:r>
              <a:rPr lang="es-ES" sz="2200" b="1" dirty="0" err="1"/>
              <a:t>velký</a:t>
            </a:r>
            <a:r>
              <a:rPr lang="es-ES" sz="2200" b="1" dirty="0"/>
              <a:t> </a:t>
            </a:r>
            <a:r>
              <a:rPr lang="es-ES" sz="2200" b="1" dirty="0" err="1"/>
              <a:t>savec</a:t>
            </a:r>
            <a:r>
              <a:rPr lang="es-ES" sz="2200" b="1" dirty="0"/>
              <a:t>, </a:t>
            </a:r>
            <a:r>
              <a:rPr lang="es-ES" sz="2200" b="1" dirty="0" err="1"/>
              <a:t>jako</a:t>
            </a:r>
            <a:r>
              <a:rPr lang="es-ES" sz="2200" b="1" dirty="0"/>
              <a:t> je </a:t>
            </a:r>
            <a:r>
              <a:rPr lang="es-ES" sz="2200" b="1" dirty="0" err="1"/>
              <a:t>žirafa</a:t>
            </a:r>
            <a:r>
              <a:rPr lang="es-ES" sz="2200" b="1" dirty="0"/>
              <a:t>). Tato </a:t>
            </a:r>
            <a:r>
              <a:rPr lang="es-ES" sz="2200" b="1" dirty="0" err="1"/>
              <a:t>reakce</a:t>
            </a:r>
            <a:r>
              <a:rPr lang="es-ES" sz="2200" b="1" dirty="0"/>
              <a:t> je </a:t>
            </a:r>
            <a:r>
              <a:rPr lang="es-ES" sz="2200" b="1" dirty="0" err="1"/>
              <a:t>dočasná</a:t>
            </a:r>
            <a:r>
              <a:rPr lang="es-ES" sz="2200" b="1" dirty="0"/>
              <a:t>, ale </a:t>
            </a:r>
            <a:r>
              <a:rPr lang="es-ES" sz="2200" b="1" dirty="0" err="1"/>
              <a:t>druhy</a:t>
            </a:r>
            <a:r>
              <a:rPr lang="es-ES" sz="2200" b="1" dirty="0"/>
              <a:t> </a:t>
            </a:r>
            <a:r>
              <a:rPr lang="es-ES" sz="2200" b="1" dirty="0" err="1"/>
              <a:t>akácií</a:t>
            </a:r>
            <a:r>
              <a:rPr lang="es-ES" sz="2200" b="1" dirty="0"/>
              <a:t> musí </a:t>
            </a:r>
            <a:r>
              <a:rPr lang="es-ES" sz="2200" b="1" dirty="0" err="1"/>
              <a:t>být</a:t>
            </a:r>
            <a:r>
              <a:rPr lang="es-ES" sz="2200" b="1" dirty="0"/>
              <a:t> </a:t>
            </a:r>
            <a:r>
              <a:rPr lang="es-ES" sz="2200" b="1" dirty="0" err="1"/>
              <a:t>správně</a:t>
            </a:r>
            <a:r>
              <a:rPr lang="es-ES" sz="2200" b="1" dirty="0"/>
              <a:t> </a:t>
            </a:r>
            <a:r>
              <a:rPr lang="es-ES" sz="2200" b="1" dirty="0" err="1"/>
              <a:t>vybrány</a:t>
            </a:r>
            <a:r>
              <a:rPr lang="es-ES" sz="2200" b="1" dirty="0"/>
              <a:t> v </a:t>
            </a:r>
            <a:r>
              <a:rPr lang="es-ES" sz="2200" b="1" dirty="0" err="1"/>
              <a:t>oblasti</a:t>
            </a:r>
            <a:r>
              <a:rPr lang="es-ES" sz="2200" b="1" dirty="0"/>
              <a:t> </a:t>
            </a:r>
            <a:r>
              <a:rPr lang="es-ES" sz="2200" b="1" dirty="0" err="1"/>
              <a:t>zahrad</a:t>
            </a:r>
            <a:r>
              <a:rPr lang="cs-CZ" sz="2200" b="1" dirty="0"/>
              <a:t>-</a:t>
            </a:r>
            <a:r>
              <a:rPr lang="es-ES" sz="2200" b="1" dirty="0" err="1"/>
              <a:t>nictví</a:t>
            </a:r>
            <a:r>
              <a:rPr lang="es-ES" sz="2200" b="1" dirty="0"/>
              <a:t>, </a:t>
            </a:r>
            <a:r>
              <a:rPr lang="es-ES" sz="2200" b="1" dirty="0" err="1"/>
              <a:t>aby</a:t>
            </a:r>
            <a:r>
              <a:rPr lang="es-ES" sz="2200" b="1" dirty="0"/>
              <a:t> se </a:t>
            </a:r>
            <a:r>
              <a:rPr lang="es-ES" sz="2200" b="1" dirty="0" err="1"/>
              <a:t>zabránilo</a:t>
            </a:r>
            <a:r>
              <a:rPr lang="es-ES" sz="2200" b="1" dirty="0"/>
              <a:t> </a:t>
            </a:r>
            <a:r>
              <a:rPr lang="es-ES" sz="2200" b="1" dirty="0" err="1"/>
              <a:t>těmto</a:t>
            </a:r>
            <a:r>
              <a:rPr lang="es-ES" sz="2200" b="1" dirty="0"/>
              <a:t> </a:t>
            </a:r>
            <a:r>
              <a:rPr lang="es-ES" sz="2200" b="1" dirty="0" err="1"/>
              <a:t>účinkům</a:t>
            </a:r>
            <a:r>
              <a:rPr lang="es-ES" sz="2200" b="1" dirty="0"/>
              <a:t> </a:t>
            </a:r>
            <a:r>
              <a:rPr lang="es-ES" sz="2200" b="1" dirty="0" err="1"/>
              <a:t>na</a:t>
            </a:r>
            <a:r>
              <a:rPr lang="es-ES" sz="2200" b="1" dirty="0"/>
              <a:t> </a:t>
            </a:r>
            <a:r>
              <a:rPr lang="es-ES" sz="2200" b="1" dirty="0" err="1"/>
              <a:t>zvířata</a:t>
            </a:r>
            <a:r>
              <a:rPr lang="es-ES" sz="2200" b="1" dirty="0"/>
              <a:t> a </a:t>
            </a:r>
            <a:r>
              <a:rPr lang="es-ES" sz="2200" b="1" dirty="0" err="1"/>
              <a:t>lidi</a:t>
            </a:r>
            <a:r>
              <a:rPr lang="es-ES" sz="2200" b="1" dirty="0"/>
              <a:t>.</a:t>
            </a:r>
          </a:p>
        </p:txBody>
      </p:sp>
      <p:pic>
        <p:nvPicPr>
          <p:cNvPr id="6" name="Imagen 5" descr="Un árbol con hojas verdes&#10;&#10;Descripción generada automáticamente">
            <a:extLst>
              <a:ext uri="{FF2B5EF4-FFF2-40B4-BE49-F238E27FC236}">
                <a16:creationId xmlns:a16="http://schemas.microsoft.com/office/drawing/2014/main" id="{6B325A32-120C-3A78-4D87-28795A962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/>
          <a:stretch/>
        </p:blipFill>
        <p:spPr>
          <a:xfrm>
            <a:off x="1014347" y="260396"/>
            <a:ext cx="3440400" cy="1999409"/>
          </a:xfrm>
          <a:prstGeom prst="rect">
            <a:avLst/>
          </a:prstGeom>
          <a:ln w="38100" cap="sq">
            <a:solidFill>
              <a:srgbClr val="C8B82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Manada de jirafas en un campo&#10;&#10;Descripción generada automáticamente">
            <a:extLst>
              <a:ext uri="{FF2B5EF4-FFF2-40B4-BE49-F238E27FC236}">
                <a16:creationId xmlns:a16="http://schemas.microsoft.com/office/drawing/2014/main" id="{E5969310-4101-27B2-9FA7-51DA4B870F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5" b="11915"/>
          <a:stretch/>
        </p:blipFill>
        <p:spPr>
          <a:xfrm>
            <a:off x="937343" y="4851918"/>
            <a:ext cx="3440401" cy="1745686"/>
          </a:xfrm>
          <a:prstGeom prst="rect">
            <a:avLst/>
          </a:prstGeom>
          <a:ln w="38100" cap="sq">
            <a:solidFill>
              <a:srgbClr val="C8B82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C91010D-EC0E-843B-A68C-4762F4445415}"/>
              </a:ext>
            </a:extLst>
          </p:cNvPr>
          <p:cNvGrpSpPr/>
          <p:nvPr/>
        </p:nvGrpSpPr>
        <p:grpSpPr>
          <a:xfrm>
            <a:off x="212094" y="2413043"/>
            <a:ext cx="4975726" cy="2285637"/>
            <a:chOff x="212094" y="2413043"/>
            <a:chExt cx="4975726" cy="2285637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7D2F25AB-3630-8B95-2744-91DA8C651987}"/>
                </a:ext>
              </a:extLst>
            </p:cNvPr>
            <p:cNvSpPr/>
            <p:nvPr/>
          </p:nvSpPr>
          <p:spPr>
            <a:xfrm>
              <a:off x="212094" y="2413043"/>
              <a:ext cx="4975726" cy="2285637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8E38C8B-7353-E520-E082-DD1CC6B30A9B}"/>
                </a:ext>
              </a:extLst>
            </p:cNvPr>
            <p:cNvSpPr txBox="1"/>
            <p:nvPr/>
          </p:nvSpPr>
          <p:spPr>
            <a:xfrm>
              <a:off x="212094" y="2547893"/>
              <a:ext cx="4975726" cy="2015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" sz="2000" b="1" dirty="0" err="1"/>
                <a:t>Tak</a:t>
              </a:r>
              <a:r>
                <a:rPr lang="es-ES" sz="2000" b="1" dirty="0"/>
                <a:t> </a:t>
              </a:r>
              <a:r>
                <a:rPr lang="es-ES" sz="2000" b="1" dirty="0" err="1"/>
                <a:t>jako</a:t>
              </a:r>
              <a:r>
                <a:rPr lang="es-ES" sz="2000" b="1" dirty="0"/>
                <a:t> se </a:t>
              </a:r>
              <a:r>
                <a:rPr lang="es-ES" sz="2000" b="1" dirty="0" err="1"/>
                <a:t>stromy</a:t>
              </a:r>
              <a:r>
                <a:rPr lang="es-ES" sz="2000" b="1" dirty="0"/>
                <a:t> </a:t>
              </a:r>
              <a:r>
                <a:rPr lang="es-ES" sz="2000" b="1" dirty="0" err="1"/>
                <a:t>navzájem</a:t>
              </a:r>
              <a:r>
                <a:rPr lang="es-ES" sz="2000" b="1" dirty="0"/>
                <a:t> </a:t>
              </a:r>
              <a:r>
                <a:rPr lang="es-ES" sz="2000" b="1" dirty="0" err="1"/>
                <a:t>chrání</a:t>
              </a:r>
              <a:r>
                <a:rPr lang="es-ES" sz="2000" b="1" dirty="0"/>
                <a:t>, </a:t>
              </a:r>
              <a:r>
                <a:rPr lang="es-ES" sz="2000" b="1" dirty="0" err="1"/>
                <a:t>musíme</a:t>
              </a:r>
              <a:r>
                <a:rPr lang="es-ES" sz="2000" b="1" dirty="0"/>
                <a:t> se </a:t>
              </a:r>
              <a:r>
                <a:rPr lang="es-ES" sz="2000" b="1" dirty="0" err="1"/>
                <a:t>přimlouvat</a:t>
              </a:r>
              <a:r>
                <a:rPr lang="es-ES" sz="2000" b="1" dirty="0"/>
                <a:t> jeden </a:t>
              </a:r>
              <a:r>
                <a:rPr lang="es-ES" sz="2000" b="1" dirty="0" err="1"/>
                <a:t>za</a:t>
              </a:r>
              <a:r>
                <a:rPr lang="es-ES" sz="2000" b="1" dirty="0"/>
                <a:t> </a:t>
              </a:r>
              <a:r>
                <a:rPr lang="es-ES" sz="2000" b="1" dirty="0" err="1"/>
                <a:t>druhého</a:t>
              </a:r>
              <a:r>
                <a:rPr lang="es-ES" sz="2000" b="1" dirty="0"/>
                <a:t> v </a:t>
              </a:r>
              <a:r>
                <a:rPr lang="es-ES" sz="2000" b="1" dirty="0" err="1"/>
                <a:t>modlitbě</a:t>
              </a:r>
              <a:r>
                <a:rPr lang="es-ES" sz="2000" b="1" dirty="0"/>
                <a:t> </a:t>
              </a:r>
              <a:r>
                <a:rPr lang="cs-CZ" sz="2000" b="1" dirty="0"/>
                <a:t>  </a:t>
              </a:r>
              <a:r>
                <a:rPr lang="es-ES" sz="2000" b="1" dirty="0"/>
                <a:t>a </a:t>
              </a:r>
              <a:r>
                <a:rPr lang="es-ES" sz="2000" b="1" dirty="0" err="1"/>
                <a:t>střežit</a:t>
              </a:r>
              <a:r>
                <a:rPr lang="es-ES" sz="2000" b="1" dirty="0"/>
                <a:t> se </a:t>
              </a:r>
              <a:r>
                <a:rPr lang="es-ES" sz="2000" b="1" dirty="0" err="1"/>
                <a:t>před</a:t>
              </a:r>
              <a:r>
                <a:rPr lang="es-ES" sz="2000" b="1" dirty="0"/>
                <a:t> </a:t>
              </a:r>
              <a:r>
                <a:rPr lang="es-ES" sz="2000" b="1" dirty="0" err="1"/>
                <a:t>útokem</a:t>
              </a:r>
              <a:r>
                <a:rPr lang="es-ES" sz="2000" b="1" dirty="0"/>
                <a:t> </a:t>
              </a:r>
              <a:r>
                <a:rPr lang="es-ES" sz="2000" b="1" dirty="0" err="1"/>
                <a:t>nepřítele</a:t>
              </a:r>
              <a:r>
                <a:rPr lang="es-ES" sz="2000" b="1" dirty="0"/>
                <a:t>.
</a:t>
              </a:r>
              <a:r>
                <a:rPr lang="es-ES" sz="2000" b="1" i="1" dirty="0"/>
                <a:t>“Proto se </a:t>
              </a:r>
              <a:r>
                <a:rPr lang="es-ES" sz="2000" b="1" i="1" dirty="0" err="1"/>
                <a:t>navzájem</a:t>
              </a:r>
              <a:r>
                <a:rPr lang="es-ES" sz="2000" b="1" i="1" dirty="0"/>
                <a:t> </a:t>
              </a:r>
              <a:r>
                <a:rPr lang="es-ES" sz="2000" b="1" i="1" dirty="0" err="1"/>
                <a:t>povzbuzujte</a:t>
              </a:r>
              <a:r>
                <a:rPr lang="es-ES" sz="2000" b="1" i="1" dirty="0"/>
                <a:t> a bu</a:t>
              </a:r>
              <a:r>
                <a:rPr lang="cs-CZ" sz="2000" b="1" i="1" dirty="0" err="1"/>
                <a:t>ďte</a:t>
              </a:r>
              <a:r>
                <a:rPr lang="cs-CZ" sz="2000" b="1" i="1" dirty="0"/>
                <a:t> jeden druhému oporou, jak to již činíte</a:t>
              </a:r>
              <a:r>
                <a:rPr lang="es-ES" sz="2000" b="1" i="1" dirty="0"/>
                <a:t>.”</a:t>
              </a:r>
              <a:br>
                <a:rPr lang="es-ES" sz="2000" b="1" i="1" dirty="0"/>
              </a:br>
              <a:r>
                <a:rPr lang="es-ES" sz="2000" b="1" dirty="0"/>
                <a:t>(1</a:t>
              </a:r>
              <a:r>
                <a:rPr lang="cs-CZ" sz="2000" b="1" dirty="0"/>
                <a:t>. list</a:t>
              </a:r>
              <a:r>
                <a:rPr lang="es-ES" sz="2000" b="1" dirty="0"/>
                <a:t> </a:t>
              </a:r>
              <a:r>
                <a:rPr lang="es-ES" sz="2000" b="1" dirty="0" err="1"/>
                <a:t>Tesalonic</a:t>
              </a:r>
              <a:r>
                <a:rPr lang="cs-CZ" sz="2000" b="1" dirty="0"/>
                <a:t>kým</a:t>
              </a:r>
              <a:r>
                <a:rPr lang="es-ES" sz="2000" b="1" dirty="0"/>
                <a:t> 5</a:t>
              </a:r>
              <a:r>
                <a:rPr lang="cs-CZ" sz="2000" b="1" dirty="0"/>
                <a:t>,</a:t>
              </a:r>
              <a:r>
                <a:rPr lang="es-ES" sz="2000" b="1" dirty="0"/>
                <a:t>11).</a:t>
              </a:r>
            </a:p>
          </p:txBody>
        </p:sp>
      </p:grpSp>
      <p:pic>
        <p:nvPicPr>
          <p:cNvPr id="11" name="Imagen 10" descr="Texto, Logotipo&#10;&#10;Descripción generada automáticamente">
            <a:extLst>
              <a:ext uri="{FF2B5EF4-FFF2-40B4-BE49-F238E27FC236}">
                <a16:creationId xmlns:a16="http://schemas.microsoft.com/office/drawing/2014/main" id="{58EA3DFD-67EA-9DAE-5A83-C93CE1F701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2859" y="123208"/>
            <a:ext cx="4888872" cy="112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6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3AA017-2BE7-4EFA-A52E-B3CBA81555A8}"/>
              </a:ext>
            </a:extLst>
          </p:cNvPr>
          <p:cNvSpPr txBox="1"/>
          <p:nvPr/>
        </p:nvSpPr>
        <p:spPr>
          <a:xfrm>
            <a:off x="110652" y="738439"/>
            <a:ext cx="417452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Olivovník</a:t>
            </a:r>
            <a:r>
              <a:rPr lang="es-ES" sz="2000" b="1" dirty="0"/>
              <a:t> se </a:t>
            </a:r>
            <a:r>
              <a:rPr lang="es-ES" sz="2000" b="1" dirty="0" err="1"/>
              <a:t>objevuje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kultivova</a:t>
            </a:r>
            <a:r>
              <a:rPr lang="cs-CZ" sz="2000" b="1" dirty="0"/>
              <a:t>-</a:t>
            </a:r>
            <a:r>
              <a:rPr lang="es-ES" sz="2000" b="1" dirty="0" err="1"/>
              <a:t>ný</a:t>
            </a:r>
            <a:r>
              <a:rPr lang="es-ES" sz="2000" b="1" dirty="0"/>
              <a:t> </a:t>
            </a:r>
            <a:r>
              <a:rPr lang="es-ES" sz="2000" b="1" dirty="0" err="1"/>
              <a:t>strom</a:t>
            </a:r>
            <a:r>
              <a:rPr lang="es-ES" sz="2000" b="1" dirty="0"/>
              <a:t> </a:t>
            </a:r>
            <a:r>
              <a:rPr lang="es-ES" sz="2000" b="1" dirty="0" err="1"/>
              <a:t>prakticky</a:t>
            </a:r>
            <a:r>
              <a:rPr lang="es-ES" sz="2000" b="1" dirty="0"/>
              <a:t> ve </a:t>
            </a:r>
            <a:r>
              <a:rPr lang="es-ES" sz="2000" b="1" dirty="0" err="1"/>
              <a:t>všech</a:t>
            </a:r>
            <a:r>
              <a:rPr lang="es-ES" sz="2000" b="1" dirty="0"/>
              <a:t> oblas</a:t>
            </a:r>
            <a:r>
              <a:rPr lang="cs-CZ" sz="2000" b="1" dirty="0"/>
              <a:t>-</a:t>
            </a:r>
            <a:r>
              <a:rPr lang="es-ES" sz="2000" b="1" dirty="0" err="1"/>
              <a:t>tech</a:t>
            </a:r>
            <a:r>
              <a:rPr lang="es-ES" sz="2000" b="1" dirty="0"/>
              <a:t> </a:t>
            </a:r>
            <a:r>
              <a:rPr lang="es-ES" sz="2000" b="1" dirty="0" err="1"/>
              <a:t>středomořského</a:t>
            </a:r>
            <a:r>
              <a:rPr lang="es-ES" sz="2000" b="1" dirty="0"/>
              <a:t> </a:t>
            </a:r>
            <a:r>
              <a:rPr lang="es-ES" sz="2000" b="1" dirty="0" err="1"/>
              <a:t>klimatu</a:t>
            </a:r>
            <a:r>
              <a:rPr lang="es-ES" sz="2000" b="1" dirty="0"/>
              <a:t> </a:t>
            </a:r>
            <a:r>
              <a:rPr lang="cs-CZ" sz="2000" b="1" dirty="0"/>
              <a:t>se</a:t>
            </a:r>
            <a:r>
              <a:rPr lang="es-ES" sz="2000" b="1" dirty="0"/>
              <a:t> </a:t>
            </a:r>
            <a:r>
              <a:rPr lang="es-ES" sz="2000" b="1" dirty="0" err="1"/>
              <a:t>slu</a:t>
            </a:r>
            <a:r>
              <a:rPr lang="cs-CZ" sz="2000" b="1" dirty="0"/>
              <a:t>-</a:t>
            </a:r>
            <a:r>
              <a:rPr lang="es-ES" sz="2000" b="1" dirty="0" err="1"/>
              <a:t>nečným</a:t>
            </a:r>
            <a:r>
              <a:rPr lang="cs-CZ" sz="2000" b="1" dirty="0"/>
              <a:t> a </a:t>
            </a:r>
            <a:r>
              <a:rPr lang="es-ES" sz="2000" b="1" dirty="0" err="1"/>
              <a:t>mraz</a:t>
            </a:r>
            <a:r>
              <a:rPr lang="cs-CZ" sz="2000" b="1" dirty="0" err="1"/>
              <a:t>ivým</a:t>
            </a:r>
            <a:r>
              <a:rPr lang="cs-CZ" sz="2000" b="1" dirty="0"/>
              <a:t> počasím</a:t>
            </a:r>
            <a:r>
              <a:rPr lang="es-ES" sz="2000" b="1" dirty="0"/>
              <a:t>. </a:t>
            </a:r>
            <a:r>
              <a:rPr lang="es-ES" sz="2000" b="1" dirty="0" err="1"/>
              <a:t>Pěstované</a:t>
            </a:r>
            <a:r>
              <a:rPr lang="es-ES" sz="2000" b="1" dirty="0"/>
              <a:t> </a:t>
            </a:r>
            <a:r>
              <a:rPr lang="es-ES" sz="2000" b="1" dirty="0" err="1"/>
              <a:t>olivy</a:t>
            </a:r>
            <a:r>
              <a:rPr lang="es-ES" sz="2000" b="1" dirty="0"/>
              <a:t> </a:t>
            </a:r>
            <a:r>
              <a:rPr lang="es-ES" sz="2000" b="1" dirty="0" err="1"/>
              <a:t>pocházejí</a:t>
            </a:r>
            <a:r>
              <a:rPr lang="es-ES" sz="2000" b="1" dirty="0"/>
              <a:t> z </a:t>
            </a:r>
            <a:r>
              <a:rPr lang="es-ES" sz="2000" b="1" dirty="0" err="1"/>
              <a:t>planého</a:t>
            </a:r>
            <a:r>
              <a:rPr lang="es-ES" sz="2000" b="1" dirty="0"/>
              <a:t> </a:t>
            </a:r>
            <a:r>
              <a:rPr lang="es-ES" sz="2000" b="1" dirty="0" err="1"/>
              <a:t>olivovníku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planého</a:t>
            </a:r>
            <a:r>
              <a:rPr lang="es-ES" sz="2000" b="1" dirty="0"/>
              <a:t> </a:t>
            </a:r>
            <a:r>
              <a:rPr lang="es-ES" sz="2000" b="1" dirty="0" err="1"/>
              <a:t>olivovníku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lze</a:t>
            </a:r>
            <a:r>
              <a:rPr lang="es-ES" sz="2000" b="1" dirty="0"/>
              <a:t> </a:t>
            </a:r>
            <a:r>
              <a:rPr lang="es-ES" sz="2000" b="1" dirty="0" err="1"/>
              <a:t>snadno</a:t>
            </a:r>
            <a:r>
              <a:rPr lang="es-ES" sz="2000" b="1" dirty="0"/>
              <a:t> </a:t>
            </a:r>
            <a:r>
              <a:rPr lang="es-ES" sz="2000" b="1" dirty="0" err="1"/>
              <a:t>vidět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nekultivo</a:t>
            </a:r>
            <a:r>
              <a:rPr lang="cs-CZ" sz="2000" b="1" dirty="0"/>
              <a:t>-</a:t>
            </a:r>
            <a:r>
              <a:rPr lang="es-ES" sz="2000" b="1" dirty="0" err="1"/>
              <a:t>vaných</a:t>
            </a:r>
            <a:r>
              <a:rPr lang="es-ES" sz="2000" b="1" dirty="0"/>
              <a:t> </a:t>
            </a:r>
            <a:r>
              <a:rPr lang="es-ES" sz="2000" b="1" dirty="0" err="1"/>
              <a:t>exemplářích</a:t>
            </a:r>
            <a:r>
              <a:rPr lang="es-ES" sz="2000" b="1" dirty="0"/>
              <a:t> </a:t>
            </a:r>
            <a:r>
              <a:rPr lang="es-ES" sz="2000" b="1" dirty="0" err="1"/>
              <a:t>narozených</a:t>
            </a:r>
            <a:r>
              <a:rPr lang="es-ES" sz="2000" b="1" dirty="0"/>
              <a:t> z </a:t>
            </a:r>
            <a:r>
              <a:rPr lang="es-ES" sz="2000" b="1" dirty="0" err="1"/>
              <a:t>oliv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nebyly</a:t>
            </a:r>
            <a:r>
              <a:rPr lang="es-ES" sz="2000" b="1" dirty="0"/>
              <a:t> </a:t>
            </a:r>
            <a:r>
              <a:rPr lang="es-ES" sz="2000" b="1" dirty="0" err="1"/>
              <a:t>naroubovány</a:t>
            </a:r>
            <a:r>
              <a:rPr lang="es-ES" sz="2000" b="1" dirty="0"/>
              <a:t>. 
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D241D462-212F-CFA8-823F-2A59DFAA13C5}"/>
              </a:ext>
            </a:extLst>
          </p:cNvPr>
          <p:cNvGrpSpPr/>
          <p:nvPr/>
        </p:nvGrpSpPr>
        <p:grpSpPr>
          <a:xfrm>
            <a:off x="5010538" y="3628754"/>
            <a:ext cx="6764692" cy="2995629"/>
            <a:chOff x="5131838" y="3600761"/>
            <a:chExt cx="6764692" cy="2995629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7D9CFE0A-834B-B426-D19F-BEDBB11489D8}"/>
                </a:ext>
              </a:extLst>
            </p:cNvPr>
            <p:cNvSpPr/>
            <p:nvPr/>
          </p:nvSpPr>
          <p:spPr>
            <a:xfrm>
              <a:off x="5131838" y="3600761"/>
              <a:ext cx="6764692" cy="2995629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E27A2BC-886D-0DB5-CB8A-D99913BE2DF7}"/>
                </a:ext>
              </a:extLst>
            </p:cNvPr>
            <p:cNvSpPr txBox="1"/>
            <p:nvPr/>
          </p:nvSpPr>
          <p:spPr>
            <a:xfrm>
              <a:off x="5177680" y="3667414"/>
              <a:ext cx="667300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b="1" dirty="0"/>
                <a:t>Jsi</a:t>
              </a:r>
              <a:r>
                <a:rPr lang="es-ES" b="1" dirty="0"/>
                <a:t> </a:t>
              </a:r>
              <a:r>
                <a:rPr lang="es-ES" b="1" dirty="0" err="1"/>
                <a:t>křesťan</a:t>
              </a:r>
              <a:r>
                <a:rPr lang="es-ES" b="1" dirty="0"/>
                <a:t>. </a:t>
              </a:r>
              <a:r>
                <a:rPr lang="es-ES" b="1" dirty="0" err="1"/>
                <a:t>Čím</a:t>
              </a:r>
              <a:r>
                <a:rPr lang="es-ES" b="1" dirty="0"/>
                <a:t> </a:t>
              </a:r>
              <a:r>
                <a:rPr lang="es-ES" b="1" dirty="0" err="1"/>
                <a:t>více</a:t>
              </a:r>
              <a:r>
                <a:rPr lang="es-ES" b="1" dirty="0"/>
                <a:t> </a:t>
              </a:r>
              <a:r>
                <a:rPr lang="es-ES" b="1" dirty="0" err="1"/>
                <a:t>studuje</a:t>
              </a:r>
              <a:r>
                <a:rPr lang="cs-CZ" b="1" dirty="0"/>
                <a:t>š</a:t>
              </a:r>
              <a:r>
                <a:rPr lang="es-ES" b="1" dirty="0"/>
                <a:t> </a:t>
              </a:r>
              <a:r>
                <a:rPr lang="es-ES" b="1" dirty="0" err="1"/>
                <a:t>Boží</a:t>
              </a:r>
              <a:r>
                <a:rPr lang="es-ES" b="1" dirty="0"/>
                <a:t> </a:t>
              </a:r>
              <a:r>
                <a:rPr lang="es-ES" b="1" dirty="0" err="1"/>
                <a:t>slovo</a:t>
              </a:r>
              <a:r>
                <a:rPr lang="es-ES" b="1" dirty="0"/>
                <a:t>, </a:t>
              </a:r>
              <a:r>
                <a:rPr lang="es-ES" b="1" dirty="0" err="1"/>
                <a:t>tím</a:t>
              </a:r>
              <a:r>
                <a:rPr lang="es-ES" b="1" dirty="0"/>
                <a:t> </a:t>
              </a:r>
              <a:r>
                <a:rPr lang="es-ES" b="1" dirty="0" err="1"/>
                <a:t>více</a:t>
              </a:r>
              <a:r>
                <a:rPr lang="es-ES" b="1" dirty="0"/>
                <a:t> se </a:t>
              </a:r>
              <a:r>
                <a:rPr lang="es-ES" b="1" dirty="0" err="1"/>
                <a:t>podobá</a:t>
              </a:r>
              <a:r>
                <a:rPr lang="cs-CZ" b="1" dirty="0"/>
                <a:t>š</a:t>
              </a:r>
              <a:r>
                <a:rPr lang="es-ES" b="1" dirty="0"/>
                <a:t> </a:t>
              </a:r>
              <a:r>
                <a:rPr lang="es-ES" b="1" dirty="0" err="1"/>
                <a:t>Božímu</a:t>
              </a:r>
              <a:r>
                <a:rPr lang="es-ES" b="1" dirty="0"/>
                <a:t> </a:t>
              </a:r>
              <a:r>
                <a:rPr lang="es-ES" b="1" dirty="0" err="1"/>
                <a:t>ideálu</a:t>
              </a:r>
              <a:r>
                <a:rPr lang="es-ES" b="1" dirty="0"/>
                <a:t>. Ale </a:t>
              </a:r>
              <a:r>
                <a:rPr lang="es-ES" b="1" dirty="0" err="1"/>
                <a:t>musíš</a:t>
              </a:r>
              <a:r>
                <a:rPr lang="es-ES" b="1" dirty="0"/>
                <a:t> </a:t>
              </a:r>
              <a:r>
                <a:rPr lang="es-ES" b="1" dirty="0" err="1"/>
                <a:t>být</a:t>
              </a:r>
              <a:r>
                <a:rPr lang="es-ES" b="1" dirty="0"/>
                <a:t> </a:t>
              </a:r>
              <a:r>
                <a:rPr lang="es-ES" b="1" dirty="0" err="1"/>
                <a:t>opatrný</a:t>
              </a:r>
              <a:r>
                <a:rPr lang="es-ES" b="1" dirty="0"/>
                <a:t>, </a:t>
              </a:r>
              <a:r>
                <a:rPr lang="es-ES" b="1" dirty="0" err="1"/>
                <a:t>protože</a:t>
              </a:r>
              <a:r>
                <a:rPr lang="es-ES" b="1" dirty="0"/>
                <a:t> </a:t>
              </a:r>
              <a:r>
                <a:rPr lang="es-ES" b="1" dirty="0" err="1"/>
                <a:t>pokud</a:t>
              </a:r>
              <a:r>
                <a:rPr lang="es-ES" b="1" dirty="0"/>
                <a:t> </a:t>
              </a:r>
              <a:r>
                <a:rPr lang="cs-CZ" b="1" dirty="0"/>
                <a:t>přerušíš</a:t>
              </a:r>
              <a:r>
                <a:rPr lang="es-ES" b="1" dirty="0"/>
                <a:t> </a:t>
              </a:r>
              <a:r>
                <a:rPr lang="es-ES" b="1" dirty="0" err="1"/>
                <a:t>studium</a:t>
              </a:r>
              <a:r>
                <a:rPr lang="es-ES" b="1" dirty="0"/>
                <a:t> </a:t>
              </a:r>
              <a:r>
                <a:rPr lang="es-ES" b="1" dirty="0" err="1"/>
                <a:t>Bible</a:t>
              </a:r>
              <a:r>
                <a:rPr lang="es-ES" b="1" dirty="0"/>
                <a:t> a </a:t>
              </a:r>
              <a:r>
                <a:rPr lang="es-ES" b="1" dirty="0" err="1"/>
                <a:t>svůj</a:t>
              </a:r>
              <a:r>
                <a:rPr lang="es-ES" b="1" dirty="0"/>
                <a:t> </a:t>
              </a:r>
              <a:r>
                <a:rPr lang="es-ES" b="1" dirty="0" err="1"/>
                <a:t>vztah</a:t>
              </a:r>
              <a:r>
                <a:rPr lang="es-ES" b="1" dirty="0"/>
                <a:t> s </a:t>
              </a:r>
              <a:r>
                <a:rPr lang="es-ES" b="1" dirty="0" err="1"/>
                <a:t>Bohem</a:t>
              </a:r>
              <a:r>
                <a:rPr lang="es-ES" b="1" dirty="0"/>
                <a:t>, </a:t>
              </a:r>
              <a:r>
                <a:rPr lang="es-ES" b="1" dirty="0" err="1"/>
                <a:t>můžeš</a:t>
              </a:r>
              <a:r>
                <a:rPr lang="es-ES" b="1" dirty="0"/>
                <a:t> se </a:t>
              </a:r>
              <a:r>
                <a:rPr lang="es-ES" b="1" dirty="0" err="1"/>
                <a:t>vrátit</a:t>
              </a:r>
              <a:r>
                <a:rPr lang="es-ES" b="1" dirty="0"/>
                <a:t> ke </a:t>
              </a:r>
              <a:r>
                <a:rPr lang="es-ES" b="1" dirty="0" err="1"/>
                <a:t>svému</a:t>
              </a:r>
              <a:r>
                <a:rPr lang="es-ES" b="1" dirty="0"/>
                <a:t> </a:t>
              </a:r>
              <a:r>
                <a:rPr lang="es-ES" b="1" dirty="0" err="1"/>
                <a:t>starému</a:t>
              </a:r>
              <a:r>
                <a:rPr lang="es-ES" b="1" dirty="0"/>
                <a:t> </a:t>
              </a:r>
              <a:r>
                <a:rPr lang="es-ES" b="1" dirty="0" err="1"/>
                <a:t>způsobu</a:t>
              </a:r>
              <a:r>
                <a:rPr lang="es-ES" b="1" dirty="0"/>
                <a:t> </a:t>
              </a:r>
              <a:r>
                <a:rPr lang="es-ES" b="1" dirty="0" err="1"/>
                <a:t>života</a:t>
              </a:r>
              <a:r>
                <a:rPr lang="es-ES" b="1" dirty="0"/>
                <a:t> a </a:t>
              </a:r>
              <a:r>
                <a:rPr lang="es-ES" b="1" dirty="0" err="1"/>
                <a:t>brzy</a:t>
              </a:r>
              <a:r>
                <a:rPr lang="es-ES" b="1" dirty="0"/>
                <a:t> se </a:t>
              </a:r>
              <a:r>
                <a:rPr lang="es-ES" b="1" dirty="0" err="1"/>
                <a:t>přesta</a:t>
              </a:r>
              <a:r>
                <a:rPr lang="cs-CZ" b="1" dirty="0" err="1"/>
                <a:t>neš</a:t>
              </a:r>
              <a:r>
                <a:rPr lang="es-ES" b="1" dirty="0"/>
                <a:t> </a:t>
              </a:r>
              <a:r>
                <a:rPr lang="es-ES" b="1" dirty="0" err="1"/>
                <a:t>podobat</a:t>
              </a:r>
              <a:r>
                <a:rPr lang="es-ES" b="1" dirty="0"/>
                <a:t> </a:t>
              </a:r>
              <a:r>
                <a:rPr lang="es-ES" b="1" dirty="0" err="1"/>
                <a:t>Kristu</a:t>
              </a:r>
              <a:r>
                <a:rPr lang="es-ES" b="1" dirty="0"/>
                <a:t>. </a:t>
              </a:r>
              <a:r>
                <a:rPr lang="es-ES" b="1" dirty="0" err="1"/>
                <a:t>Kéž</a:t>
              </a:r>
              <a:r>
                <a:rPr lang="es-ES" b="1" dirty="0"/>
                <a:t> </a:t>
              </a:r>
              <a:r>
                <a:rPr lang="es-ES" b="1" dirty="0" err="1"/>
                <a:t>nás</a:t>
              </a:r>
              <a:r>
                <a:rPr lang="es-ES" b="1" dirty="0"/>
                <a:t> </a:t>
              </a:r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obdaří</a:t>
              </a:r>
              <a:r>
                <a:rPr lang="es-ES" b="1" dirty="0"/>
                <a:t> </a:t>
              </a:r>
              <a:r>
                <a:rPr lang="es-ES" b="1" dirty="0" err="1"/>
                <a:t>vytrvalostí</a:t>
              </a:r>
              <a:r>
                <a:rPr lang="es-ES" b="1" dirty="0"/>
                <a:t>, </a:t>
              </a:r>
              <a:r>
                <a:rPr lang="es-ES" b="1" dirty="0" err="1"/>
                <a:t>aby</a:t>
              </a:r>
              <a:r>
                <a:rPr lang="es-ES" b="1" dirty="0"/>
                <a:t> </a:t>
              </a:r>
              <a:r>
                <a:rPr lang="es-ES" b="1" dirty="0" err="1"/>
                <a:t>nás</a:t>
              </a:r>
              <a:r>
                <a:rPr lang="es-ES" b="1" dirty="0"/>
                <a:t> </a:t>
              </a:r>
              <a:r>
                <a:rPr lang="es-ES" b="1" dirty="0" err="1"/>
                <a:t>nikdy</a:t>
              </a:r>
              <a:r>
                <a:rPr lang="es-ES" b="1" dirty="0"/>
                <a:t> </a:t>
              </a:r>
              <a:r>
                <a:rPr lang="es-ES" b="1" dirty="0" err="1"/>
                <a:t>neoddělil</a:t>
              </a:r>
              <a:r>
                <a:rPr lang="es-ES" b="1" dirty="0"/>
                <a:t> </a:t>
              </a:r>
              <a:r>
                <a:rPr lang="es-ES" b="1" dirty="0" err="1"/>
                <a:t>od</a:t>
              </a:r>
              <a:r>
                <a:rPr lang="es-ES" b="1" dirty="0"/>
                <a:t> </a:t>
              </a:r>
              <a:r>
                <a:rPr lang="es-ES" b="1" dirty="0" err="1"/>
                <a:t>kmene</a:t>
              </a:r>
              <a:r>
                <a:rPr lang="es-ES" b="1" dirty="0"/>
                <a:t>, </a:t>
              </a:r>
              <a:r>
                <a:rPr lang="es-ES" b="1" dirty="0" err="1"/>
                <a:t>který</a:t>
              </a:r>
              <a:r>
                <a:rPr lang="cs-CZ" b="1" dirty="0"/>
                <a:t>m j</a:t>
              </a:r>
              <a:r>
                <a:rPr lang="es-ES" b="1" dirty="0"/>
                <a:t>e </a:t>
              </a:r>
              <a:r>
                <a:rPr lang="es-ES" b="1" dirty="0" err="1"/>
                <a:t>Kristus</a:t>
              </a:r>
              <a:r>
                <a:rPr lang="es-ES" b="1" dirty="0"/>
                <a:t>,</a:t>
              </a:r>
              <a:r>
                <a:rPr lang="cs-CZ" b="1" dirty="0"/>
                <a:t>  </a:t>
              </a:r>
              <a:r>
                <a:rPr lang="es-ES" b="1" dirty="0"/>
                <a:t> </a:t>
              </a:r>
              <a:r>
                <a:rPr lang="cs-CZ" b="1" dirty="0"/>
                <a:t>   </a:t>
              </a:r>
              <a:r>
                <a:rPr lang="es-ES" b="1" dirty="0"/>
                <a:t>a </a:t>
              </a:r>
              <a:r>
                <a:rPr lang="es-ES" b="1" dirty="0" err="1"/>
                <a:t>tak</a:t>
              </a:r>
              <a:r>
                <a:rPr lang="es-ES" b="1" dirty="0"/>
                <a:t> </a:t>
              </a:r>
              <a:r>
                <a:rPr lang="es-ES" b="1" dirty="0" err="1"/>
                <a:t>byl</a:t>
              </a:r>
              <a:r>
                <a:rPr lang="es-ES" b="1" dirty="0"/>
                <a:t> </a:t>
              </a:r>
              <a:r>
                <a:rPr lang="es-ES" b="1" dirty="0" err="1"/>
                <a:t>nadále</a:t>
              </a:r>
              <a:r>
                <a:rPr lang="es-ES" b="1" dirty="0"/>
                <a:t> </a:t>
              </a:r>
              <a:r>
                <a:rPr lang="es-ES" b="1" dirty="0" err="1"/>
                <a:t>naroubován</a:t>
              </a:r>
              <a:r>
                <a:rPr lang="es-ES" b="1" dirty="0"/>
                <a:t> </a:t>
              </a:r>
              <a:r>
                <a:rPr lang="es-ES" b="1" dirty="0" err="1"/>
                <a:t>na</a:t>
              </a:r>
              <a:r>
                <a:rPr lang="es-ES" b="1" dirty="0"/>
                <a:t> </a:t>
              </a:r>
              <a:r>
                <a:rPr lang="es-ES" b="1" dirty="0" err="1"/>
                <a:t>Něho</a:t>
              </a:r>
              <a:r>
                <a:rPr lang="es-ES" b="1" dirty="0"/>
                <a:t>.
</a:t>
              </a:r>
              <a:endParaRPr lang="cs-CZ" b="1" dirty="0"/>
            </a:p>
            <a:p>
              <a:pPr algn="ctr"/>
              <a:r>
                <a:rPr lang="es-ES" b="1" i="1" dirty="0"/>
                <a:t>“</a:t>
              </a:r>
              <a:r>
                <a:rPr lang="cs-CZ" b="1" i="1" dirty="0"/>
                <a:t>S</a:t>
              </a:r>
              <a:r>
                <a:rPr lang="es-ES" b="1" i="1" dirty="0" err="1"/>
                <a:t>lovo</a:t>
              </a:r>
              <a:r>
                <a:rPr lang="es-ES" b="1" i="1" dirty="0"/>
                <a:t> </a:t>
              </a:r>
              <a:r>
                <a:rPr lang="es-ES" b="1" i="1" dirty="0" err="1"/>
                <a:t>Boží</a:t>
              </a:r>
              <a:r>
                <a:rPr lang="es-ES" b="1" i="1" dirty="0"/>
                <a:t> je </a:t>
              </a:r>
              <a:r>
                <a:rPr lang="es-ES" b="1" i="1" dirty="0" err="1"/>
                <a:t>živé</a:t>
              </a:r>
              <a:r>
                <a:rPr lang="cs-CZ" b="1" i="1" dirty="0"/>
                <a:t>,</a:t>
              </a:r>
              <a:r>
                <a:rPr lang="es-ES" b="1" i="1" dirty="0"/>
                <a:t> </a:t>
              </a:r>
              <a:r>
                <a:rPr lang="cs-CZ" b="1" i="1" dirty="0"/>
                <a:t>moc</a:t>
              </a:r>
              <a:r>
                <a:rPr lang="es-ES" b="1" i="1" dirty="0" err="1"/>
                <a:t>né</a:t>
              </a:r>
              <a:r>
                <a:rPr lang="es-ES" b="1" i="1" dirty="0"/>
                <a:t> a </a:t>
              </a:r>
              <a:r>
                <a:rPr lang="es-ES" b="1" i="1" dirty="0" err="1"/>
                <a:t>ostřejší</a:t>
              </a:r>
              <a:r>
                <a:rPr lang="es-ES" b="1" i="1" dirty="0"/>
                <a:t> </a:t>
              </a:r>
              <a:r>
                <a:rPr lang="es-ES" b="1" i="1" dirty="0" err="1"/>
                <a:t>než</a:t>
              </a:r>
              <a:r>
                <a:rPr lang="es-ES" b="1" i="1" dirty="0"/>
                <a:t> </a:t>
              </a:r>
              <a:r>
                <a:rPr lang="es-ES" b="1" i="1" dirty="0" err="1"/>
                <a:t>jakýkoli</a:t>
              </a:r>
              <a:r>
                <a:rPr lang="es-ES" b="1" i="1" dirty="0"/>
                <a:t> </a:t>
              </a:r>
              <a:r>
                <a:rPr lang="es-ES" b="1" i="1" dirty="0" err="1"/>
                <a:t>dvousečný</a:t>
              </a:r>
              <a:r>
                <a:rPr lang="es-ES" b="1" i="1" dirty="0"/>
                <a:t> </a:t>
              </a:r>
              <a:r>
                <a:rPr lang="es-ES" b="1" i="1" dirty="0" err="1"/>
                <a:t>meč</a:t>
              </a:r>
              <a:r>
                <a:rPr lang="es-ES" b="1" i="1" dirty="0"/>
                <a:t>; </a:t>
              </a:r>
              <a:r>
                <a:rPr lang="es-ES" b="1" i="1" dirty="0" err="1"/>
                <a:t>proniká</a:t>
              </a:r>
              <a:r>
                <a:rPr lang="es-ES" b="1" i="1" dirty="0"/>
                <a:t> </a:t>
              </a:r>
              <a:r>
                <a:rPr lang="es-ES" b="1" i="1" dirty="0" err="1"/>
                <a:t>až</a:t>
              </a:r>
              <a:r>
                <a:rPr lang="es-ES" b="1" i="1" dirty="0"/>
                <a:t> </a:t>
              </a:r>
              <a:r>
                <a:rPr lang="cs-CZ" b="1" i="1" dirty="0"/>
                <a:t>na rozhraní </a:t>
              </a:r>
              <a:r>
                <a:rPr lang="es-ES" b="1" i="1" dirty="0" err="1"/>
                <a:t>duše</a:t>
              </a:r>
              <a:r>
                <a:rPr lang="es-ES" b="1" i="1" dirty="0"/>
                <a:t> a ducha</a:t>
              </a:r>
              <a:r>
                <a:rPr lang="cs-CZ" b="1" i="1" dirty="0"/>
                <a:t>, kostí a morku, </a:t>
              </a:r>
              <a:r>
                <a:rPr lang="es-ES" b="1" i="1" dirty="0"/>
                <a:t>a</a:t>
              </a:r>
              <a:r>
                <a:rPr lang="cs-CZ" b="1" i="1" dirty="0"/>
                <a:t> rozsuzuje touhy i </a:t>
              </a:r>
              <a:r>
                <a:rPr lang="cs-CZ" b="1" i="1" dirty="0" err="1"/>
                <a:t>myšlenk</a:t>
              </a:r>
              <a:r>
                <a:rPr lang="es-ES" b="1" i="1" dirty="0"/>
                <a:t>y </a:t>
              </a:r>
              <a:r>
                <a:rPr lang="es-ES" b="1" i="1" dirty="0" err="1"/>
                <a:t>srdce</a:t>
              </a:r>
              <a:r>
                <a:rPr lang="es-ES" b="1" i="1" dirty="0"/>
                <a:t>.”</a:t>
              </a:r>
              <a:r>
                <a:rPr lang="es-ES" b="1" dirty="0"/>
                <a:t> (</a:t>
              </a:r>
              <a:r>
                <a:rPr lang="cs-CZ" b="1" dirty="0"/>
                <a:t>list Židům</a:t>
              </a:r>
              <a:r>
                <a:rPr lang="es-ES" b="1" dirty="0"/>
                <a:t> 4</a:t>
              </a:r>
              <a:r>
                <a:rPr lang="cs-CZ" b="1" dirty="0"/>
                <a:t>,</a:t>
              </a:r>
              <a:r>
                <a:rPr lang="es-ES" b="1" dirty="0"/>
                <a:t>12)</a:t>
              </a:r>
            </a:p>
          </p:txBody>
        </p:sp>
      </p:grpSp>
      <p:pic>
        <p:nvPicPr>
          <p:cNvPr id="12" name="Imagen 11" descr="Jirafa parada en medio del bosque&#10;&#10;Descripción generada automáticamente con confianza media">
            <a:extLst>
              <a:ext uri="{FF2B5EF4-FFF2-40B4-BE49-F238E27FC236}">
                <a16:creationId xmlns:a16="http://schemas.microsoft.com/office/drawing/2014/main" id="{F8BB0E7C-0CE9-F368-2008-924670524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8147"/>
          <a:stretch/>
        </p:blipFill>
        <p:spPr>
          <a:xfrm>
            <a:off x="7906827" y="220085"/>
            <a:ext cx="4064275" cy="3221717"/>
          </a:xfrm>
          <a:prstGeom prst="snip2DiagRect">
            <a:avLst>
              <a:gd name="adj1" fmla="val 10754"/>
              <a:gd name="adj2" fmla="val 956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837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8DC4197-034D-85FD-819A-496E49AD05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45" r="27780"/>
          <a:stretch/>
        </p:blipFill>
        <p:spPr>
          <a:xfrm>
            <a:off x="6079165" y="310078"/>
            <a:ext cx="1707609" cy="3131724"/>
          </a:xfrm>
          <a:prstGeom prst="snip2DiagRect">
            <a:avLst>
              <a:gd name="adj1" fmla="val 18037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837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tabla, interior, comida, lentes&#10;&#10;Descripción generada automáticamente">
            <a:extLst>
              <a:ext uri="{FF2B5EF4-FFF2-40B4-BE49-F238E27FC236}">
                <a16:creationId xmlns:a16="http://schemas.microsoft.com/office/drawing/2014/main" id="{25CB0D3D-F47F-ADCE-00F8-24BE8E2792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0" r="28980"/>
          <a:stretch/>
        </p:blipFill>
        <p:spPr>
          <a:xfrm>
            <a:off x="4258926" y="310078"/>
            <a:ext cx="1700185" cy="3118922"/>
          </a:xfrm>
          <a:prstGeom prst="snip2DiagRect">
            <a:avLst>
              <a:gd name="adj1" fmla="val 15851"/>
              <a:gd name="adj2" fmla="val 1836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66837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A2141AD-AFEF-D60A-10B7-3B52BDEA4459}"/>
              </a:ext>
            </a:extLst>
          </p:cNvPr>
          <p:cNvSpPr txBox="1"/>
          <p:nvPr/>
        </p:nvSpPr>
        <p:spPr>
          <a:xfrm>
            <a:off x="110652" y="3799203"/>
            <a:ext cx="45290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Plan</a:t>
            </a:r>
            <a:r>
              <a:rPr lang="es-ES" sz="2000" b="1" dirty="0"/>
              <a:t>á oliva se </a:t>
            </a:r>
            <a:r>
              <a:rPr lang="es-ES" sz="2000" b="1" dirty="0" err="1"/>
              <a:t>liší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pěstovaných</a:t>
            </a:r>
            <a:r>
              <a:rPr lang="es-ES" sz="2000" b="1" dirty="0"/>
              <a:t> </a:t>
            </a:r>
            <a:r>
              <a:rPr lang="es-ES" sz="2000" b="1" dirty="0" err="1"/>
              <a:t>druhů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keřovitým</a:t>
            </a:r>
            <a:r>
              <a:rPr lang="es-ES" sz="2000" b="1" dirty="0"/>
              <a:t> </a:t>
            </a:r>
            <a:r>
              <a:rPr lang="es-ES" sz="2000" b="1" dirty="0" err="1"/>
              <a:t>vzhledem</a:t>
            </a:r>
            <a:r>
              <a:rPr lang="es-ES" sz="2000" b="1" dirty="0"/>
              <a:t>, </a:t>
            </a:r>
            <a:r>
              <a:rPr lang="es-ES" sz="2000" b="1" dirty="0" err="1"/>
              <a:t>přítomností</a:t>
            </a:r>
            <a:r>
              <a:rPr lang="es-ES" sz="2000" b="1" dirty="0"/>
              <a:t> </a:t>
            </a:r>
            <a:r>
              <a:rPr lang="es-ES" sz="2000" b="1" dirty="0" err="1"/>
              <a:t>trnů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větvích</a:t>
            </a:r>
            <a:r>
              <a:rPr lang="es-ES" sz="2000" b="1" dirty="0"/>
              <a:t>, </a:t>
            </a:r>
            <a:r>
              <a:rPr lang="es-ES" sz="2000" b="1" dirty="0" err="1"/>
              <a:t>listy</a:t>
            </a:r>
            <a:r>
              <a:rPr lang="es-ES" sz="2000" b="1" dirty="0"/>
              <a:t> a </a:t>
            </a:r>
            <a:r>
              <a:rPr lang="es-ES" sz="2000" b="1" dirty="0" err="1"/>
              <a:t>menšími</a:t>
            </a:r>
            <a:r>
              <a:rPr lang="es-ES" sz="2000" b="1" dirty="0"/>
              <a:t> </a:t>
            </a:r>
            <a:r>
              <a:rPr lang="es-ES" sz="2000" b="1" dirty="0" err="1"/>
              <a:t>plody</a:t>
            </a:r>
            <a:r>
              <a:rPr lang="es-ES" sz="2000" b="1" dirty="0"/>
              <a:t>. </a:t>
            </a:r>
            <a:r>
              <a:rPr lang="es-ES" sz="2000" b="1" dirty="0" err="1"/>
              <a:t>Správně</a:t>
            </a:r>
            <a:r>
              <a:rPr lang="es-ES" sz="2000" b="1" dirty="0"/>
              <a:t> </a:t>
            </a:r>
            <a:r>
              <a:rPr lang="es-ES" sz="2000" b="1" dirty="0" err="1"/>
              <a:t>roubovaný</a:t>
            </a:r>
            <a:r>
              <a:rPr lang="es-ES" sz="2000" b="1" dirty="0"/>
              <a:t> se </a:t>
            </a:r>
            <a:r>
              <a:rPr lang="es-ES" sz="2000" b="1" dirty="0" err="1"/>
              <a:t>stává</a:t>
            </a:r>
            <a:r>
              <a:rPr lang="es-ES" sz="2000" b="1" dirty="0"/>
              <a:t> </a:t>
            </a:r>
            <a:r>
              <a:rPr lang="es-ES" sz="2000" b="1" dirty="0" err="1"/>
              <a:t>kultivova</a:t>
            </a:r>
            <a:r>
              <a:rPr lang="cs-CZ" sz="2000" b="1" dirty="0"/>
              <a:t>-</a:t>
            </a:r>
            <a:r>
              <a:rPr lang="es-ES" sz="2000" b="1" dirty="0" err="1"/>
              <a:t>ným</a:t>
            </a:r>
            <a:r>
              <a:rPr lang="es-ES" sz="2000" b="1" dirty="0"/>
              <a:t> </a:t>
            </a:r>
            <a:r>
              <a:rPr lang="es-ES" sz="2000" b="1" dirty="0" err="1"/>
              <a:t>druhem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získává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vzhled</a:t>
            </a:r>
            <a:r>
              <a:rPr lang="es-ES" sz="2000" b="1" dirty="0"/>
              <a:t>.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pěstovaný</a:t>
            </a:r>
            <a:r>
              <a:rPr lang="es-ES" sz="2000" b="1" dirty="0"/>
              <a:t> </a:t>
            </a:r>
            <a:r>
              <a:rPr lang="es-ES" sz="2000" b="1" dirty="0" err="1"/>
              <a:t>olivovník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es-ES" sz="2000" b="1" dirty="0" err="1"/>
              <a:t>přestane</a:t>
            </a:r>
            <a:r>
              <a:rPr lang="es-ES" sz="2000" b="1" dirty="0"/>
              <a:t> </a:t>
            </a:r>
            <a:r>
              <a:rPr lang="es-ES" sz="2000" b="1" dirty="0" err="1"/>
              <a:t>pracovat</a:t>
            </a:r>
            <a:r>
              <a:rPr lang="es-ES" sz="2000" b="1" dirty="0"/>
              <a:t>,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časem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získat</a:t>
            </a:r>
            <a:r>
              <a:rPr lang="es-ES" sz="2000" b="1" dirty="0"/>
              <a:t> </a:t>
            </a:r>
            <a:r>
              <a:rPr lang="es-ES" sz="2000" b="1" dirty="0" err="1"/>
              <a:t>vzhled</a:t>
            </a:r>
            <a:r>
              <a:rPr lang="es-ES" sz="2000" b="1" dirty="0"/>
              <a:t> </a:t>
            </a:r>
            <a:r>
              <a:rPr lang="cs-CZ" sz="2000" b="1" dirty="0" err="1"/>
              <a:t>plan</a:t>
            </a:r>
            <a:r>
              <a:rPr lang="es-ES" sz="2000" b="1" dirty="0" err="1"/>
              <a:t>ých</a:t>
            </a:r>
            <a:r>
              <a:rPr lang="es-ES" sz="2000" b="1" dirty="0"/>
              <a:t> </a:t>
            </a:r>
            <a:r>
              <a:rPr lang="es-ES" sz="2000" b="1" dirty="0" err="1"/>
              <a:t>oliv</a:t>
            </a:r>
            <a:r>
              <a:rPr lang="es-ES" sz="2000" b="1" dirty="0"/>
              <a:t>.</a:t>
            </a:r>
            <a:endParaRPr lang="es-ES" sz="2000" dirty="0"/>
          </a:p>
        </p:txBody>
      </p:sp>
      <p:pic>
        <p:nvPicPr>
          <p:cNvPr id="7" name="Imagen 6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A8F62372-86EE-8336-4BA6-051EF630AE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869" y="169562"/>
            <a:ext cx="2611061" cy="6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7C2BF94-20D0-8BF1-E227-80BD21B77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"/>
          <a:stretch/>
        </p:blipFill>
        <p:spPr>
          <a:xfrm>
            <a:off x="310943" y="209079"/>
            <a:ext cx="3481411" cy="42795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547289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9C5C22-2974-D155-47C2-4547FF82FDF8}"/>
              </a:ext>
            </a:extLst>
          </p:cNvPr>
          <p:cNvSpPr txBox="1"/>
          <p:nvPr/>
        </p:nvSpPr>
        <p:spPr>
          <a:xfrm>
            <a:off x="3917482" y="1198880"/>
            <a:ext cx="8274518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Cedry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velké</a:t>
            </a:r>
            <a:r>
              <a:rPr lang="es-ES" sz="2000" b="1" dirty="0"/>
              <a:t> </a:t>
            </a:r>
            <a:r>
              <a:rPr lang="es-ES" sz="2000" b="1" dirty="0" err="1"/>
              <a:t>stromy</a:t>
            </a:r>
            <a:r>
              <a:rPr lang="es-ES" sz="2000" b="1" dirty="0"/>
              <a:t> </a:t>
            </a:r>
            <a:r>
              <a:rPr lang="es-ES" sz="2000" b="1" dirty="0" err="1"/>
              <a:t>vysoké</a:t>
            </a:r>
            <a:r>
              <a:rPr lang="es-ES" sz="2000" b="1" dirty="0"/>
              <a:t> 25 </a:t>
            </a:r>
            <a:r>
              <a:rPr lang="es-ES" sz="2000" b="1" dirty="0" err="1"/>
              <a:t>až</a:t>
            </a:r>
            <a:r>
              <a:rPr lang="es-ES" sz="2000" b="1" dirty="0"/>
              <a:t> 50 m.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dřevo</a:t>
            </a:r>
            <a:r>
              <a:rPr lang="es-ES" sz="2000" b="1" dirty="0"/>
              <a:t> m</a:t>
            </a:r>
            <a:r>
              <a:rPr lang="cs-CZ" sz="2000" b="1" dirty="0" err="1"/>
              <a:t>ůže</a:t>
            </a:r>
            <a:r>
              <a:rPr lang="es-ES" sz="2000" b="1" dirty="0"/>
              <a:t> </a:t>
            </a:r>
            <a:r>
              <a:rPr lang="cs-CZ" sz="2000" b="1" dirty="0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zvláštní</a:t>
            </a:r>
            <a:r>
              <a:rPr lang="es-ES" sz="2000" b="1" dirty="0"/>
              <a:t> </a:t>
            </a:r>
            <a:r>
              <a:rPr lang="es-ES" sz="2000" b="1" dirty="0" err="1"/>
              <a:t>vůni</a:t>
            </a:r>
            <a:r>
              <a:rPr lang="es-ES" sz="2000" b="1" dirty="0"/>
              <a:t> </a:t>
            </a:r>
            <a:r>
              <a:rPr lang="es-ES" sz="2000" b="1" dirty="0" err="1"/>
              <a:t>vyděsit</a:t>
            </a:r>
            <a:r>
              <a:rPr lang="es-ES" sz="2000" b="1" dirty="0"/>
              <a:t> </a:t>
            </a:r>
            <a:r>
              <a:rPr lang="es-ES" sz="2000" b="1" dirty="0" err="1"/>
              <a:t>hmyz</a:t>
            </a:r>
            <a:r>
              <a:rPr lang="cs-CZ" sz="2000" b="1" dirty="0"/>
              <a:t> </a:t>
            </a:r>
            <a:r>
              <a:rPr lang="es-ES" sz="2000" b="1" dirty="0"/>
              <a:t>a </a:t>
            </a:r>
            <a:r>
              <a:rPr lang="es-ES" sz="2000" b="1" dirty="0" err="1"/>
              <a:t>červy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Liban</a:t>
            </a:r>
            <a:r>
              <a:rPr lang="cs-CZ" sz="2000" b="1" dirty="0"/>
              <a:t>ó</a:t>
            </a:r>
            <a:r>
              <a:rPr lang="es-ES" sz="2000" b="1" dirty="0" err="1"/>
              <a:t>nský</a:t>
            </a:r>
            <a:r>
              <a:rPr lang="es-ES" sz="2000" b="1" dirty="0"/>
              <a:t> </a:t>
            </a:r>
            <a:r>
              <a:rPr lang="es-ES" sz="2000" b="1" dirty="0" err="1"/>
              <a:t>cedr</a:t>
            </a:r>
            <a:r>
              <a:rPr lang="es-ES" sz="2000" b="1" dirty="0"/>
              <a:t> je </a:t>
            </a:r>
            <a:r>
              <a:rPr lang="es-ES" sz="2000" b="1" dirty="0" err="1"/>
              <a:t>nejcitovanějším</a:t>
            </a:r>
            <a:r>
              <a:rPr lang="es-ES" sz="2000" b="1" dirty="0"/>
              <a:t> </a:t>
            </a:r>
            <a:r>
              <a:rPr lang="es-ES" sz="2000" b="1" dirty="0" err="1"/>
              <a:t>stromem</a:t>
            </a:r>
            <a:r>
              <a:rPr lang="es-ES" sz="2000" b="1" dirty="0"/>
              <a:t> v </a:t>
            </a:r>
            <a:r>
              <a:rPr lang="es-ES" sz="2000" b="1" dirty="0" err="1"/>
              <a:t>Bibli</a:t>
            </a:r>
            <a:r>
              <a:rPr lang="es-ES" sz="2000" b="1" dirty="0"/>
              <a:t>. Z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dřeva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posta</a:t>
            </a:r>
            <a:r>
              <a:rPr lang="cs-CZ" sz="2000" b="1" dirty="0"/>
              <a:t>-</a:t>
            </a:r>
            <a:r>
              <a:rPr lang="es-ES" sz="2000" b="1" dirty="0"/>
              <a:t>ven </a:t>
            </a:r>
            <a:r>
              <a:rPr lang="es-ES" sz="2000" b="1" dirty="0" err="1"/>
              <a:t>Šalamounův</a:t>
            </a:r>
            <a:r>
              <a:rPr lang="es-ES" sz="2000" b="1" dirty="0"/>
              <a:t> </a:t>
            </a:r>
            <a:r>
              <a:rPr lang="es-ES" sz="2000" b="1" dirty="0" err="1"/>
              <a:t>chrám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Ušlechtilé</a:t>
            </a:r>
            <a:r>
              <a:rPr lang="es-ES" sz="2000" b="1" dirty="0"/>
              <a:t> </a:t>
            </a:r>
            <a:r>
              <a:rPr lang="es-ES" sz="2000" b="1" dirty="0" err="1"/>
              <a:t>dřevo</a:t>
            </a:r>
            <a:r>
              <a:rPr lang="es-ES" sz="2000" b="1" dirty="0"/>
              <a:t> </a:t>
            </a:r>
            <a:r>
              <a:rPr lang="es-ES" sz="2000" b="1" dirty="0" err="1"/>
              <a:t>tohoto</a:t>
            </a:r>
            <a:r>
              <a:rPr lang="es-ES" sz="2000" b="1" dirty="0"/>
              <a:t> </a:t>
            </a:r>
            <a:r>
              <a:rPr lang="es-ES" sz="2000" b="1" dirty="0" err="1"/>
              <a:t>stromu</a:t>
            </a:r>
            <a:r>
              <a:rPr lang="es-ES" sz="2000" b="1" dirty="0"/>
              <a:t> je </a:t>
            </a:r>
            <a:r>
              <a:rPr lang="es-ES" sz="2000" b="1" dirty="0" err="1"/>
              <a:t>užitečné</a:t>
            </a:r>
            <a:r>
              <a:rPr lang="es-ES" sz="2000" b="1" dirty="0"/>
              <a:t> pro </a:t>
            </a:r>
            <a:r>
              <a:rPr lang="es-ES" sz="2000" b="1" dirty="0" err="1"/>
              <a:t>vytváření</a:t>
            </a:r>
            <a:r>
              <a:rPr lang="es-ES" sz="2000" b="1" dirty="0"/>
              <a:t> </a:t>
            </a:r>
            <a:r>
              <a:rPr lang="es-ES" sz="2000" b="1" dirty="0" err="1"/>
              <a:t>hudebních</a:t>
            </a:r>
            <a:r>
              <a:rPr lang="es-ES" sz="2000" b="1" dirty="0"/>
              <a:t> </a:t>
            </a:r>
            <a:r>
              <a:rPr lang="es-ES" sz="2000" b="1" dirty="0" err="1"/>
              <a:t>nástrojů</a:t>
            </a:r>
            <a:r>
              <a:rPr lang="es-ES" sz="2000" b="1" dirty="0"/>
              <a:t>,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kytary</a:t>
            </a:r>
            <a:r>
              <a:rPr lang="es-ES" sz="2000" b="1" dirty="0"/>
              <a:t>, </a:t>
            </a:r>
            <a:r>
              <a:rPr lang="cs-CZ" sz="2000" b="1" dirty="0"/>
              <a:t>ušlechtilé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zvuku</a:t>
            </a:r>
            <a:r>
              <a:rPr lang="es-ES" sz="2000" b="1" dirty="0"/>
              <a:t> a </a:t>
            </a:r>
            <a:r>
              <a:rPr lang="es-ES" sz="2000" b="1" dirty="0" err="1"/>
              <a:t>krásy</a:t>
            </a:r>
            <a:r>
              <a:rPr lang="es-ES" sz="2000" b="1" dirty="0"/>
              <a:t>,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pro </a:t>
            </a:r>
            <a:r>
              <a:rPr lang="es-ES" sz="2000" b="1" dirty="0" err="1"/>
              <a:t>výrobu</a:t>
            </a:r>
            <a:r>
              <a:rPr lang="es-ES" sz="2000" b="1" dirty="0"/>
              <a:t> </a:t>
            </a:r>
            <a:r>
              <a:rPr lang="es-ES" sz="2000" b="1" dirty="0" err="1"/>
              <a:t>řemeslných</a:t>
            </a:r>
            <a:r>
              <a:rPr lang="es-ES" sz="2000" b="1" dirty="0"/>
              <a:t> </a:t>
            </a:r>
            <a:r>
              <a:rPr lang="es-ES" sz="2000" b="1" dirty="0" err="1"/>
              <a:t>předmětů</a:t>
            </a:r>
            <a:r>
              <a:rPr lang="es-ES" sz="2000" b="1" dirty="0"/>
              <a:t> (</a:t>
            </a:r>
            <a:r>
              <a:rPr lang="es-ES" sz="2000" b="1" dirty="0" err="1"/>
              <a:t>truhly</a:t>
            </a:r>
            <a:r>
              <a:rPr lang="es-ES" sz="2000" b="1" dirty="0"/>
              <a:t>, </a:t>
            </a:r>
            <a:r>
              <a:rPr lang="es-ES" sz="2000" b="1" dirty="0" err="1"/>
              <a:t>šperkovnice</a:t>
            </a:r>
            <a:r>
              <a:rPr lang="es-ES" sz="2000" b="1" dirty="0"/>
              <a:t> </a:t>
            </a:r>
            <a:r>
              <a:rPr lang="es-ES" sz="2000" b="1" dirty="0" err="1"/>
              <a:t>atd</a:t>
            </a:r>
            <a:r>
              <a:rPr lang="es-ES" sz="2000" b="1" dirty="0"/>
              <a:t>.). </a:t>
            </a:r>
            <a:r>
              <a:rPr lang="es-ES" sz="2000" b="1" dirty="0" err="1"/>
              <a:t>Běžně</a:t>
            </a:r>
            <a:r>
              <a:rPr lang="es-ES" sz="2000" b="1" dirty="0"/>
              <a:t> se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používá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výrobě</a:t>
            </a:r>
            <a:r>
              <a:rPr lang="es-ES" sz="2000" b="1" dirty="0"/>
              <a:t> </a:t>
            </a:r>
            <a:r>
              <a:rPr lang="es-ES" sz="2000" b="1" dirty="0" err="1"/>
              <a:t>tužek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Cedry</a:t>
            </a:r>
            <a:r>
              <a:rPr lang="es-ES" sz="2000" b="1" dirty="0"/>
              <a:t> </a:t>
            </a:r>
            <a:r>
              <a:rPr lang="es-ES" sz="2000" b="1" dirty="0" err="1"/>
              <a:t>mohou</a:t>
            </a:r>
            <a:r>
              <a:rPr lang="es-ES" sz="2000" b="1" dirty="0"/>
              <a:t> </a:t>
            </a:r>
            <a:r>
              <a:rPr lang="es-ES" sz="2000" b="1" dirty="0" err="1"/>
              <a:t>žít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2 000 </a:t>
            </a:r>
            <a:r>
              <a:rPr lang="es-ES" sz="2000" b="1" dirty="0" err="1"/>
              <a:t>let</a:t>
            </a:r>
            <a:r>
              <a:rPr lang="es-ES" sz="2000" b="1" dirty="0"/>
              <a:t>.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dřevo</a:t>
            </a:r>
            <a:r>
              <a:rPr lang="es-ES" sz="2000" b="1" dirty="0"/>
              <a:t> </a:t>
            </a:r>
            <a:r>
              <a:rPr lang="es-ES" sz="2000" b="1" dirty="0" err="1"/>
              <a:t>nehnije</a:t>
            </a:r>
            <a:r>
              <a:rPr lang="es-ES" sz="2000" b="1" dirty="0"/>
              <a:t>. Proto </a:t>
            </a:r>
            <a:r>
              <a:rPr lang="cs-CZ" sz="2000" b="1" dirty="0"/>
              <a:t>se</a:t>
            </a:r>
            <a:r>
              <a:rPr lang="es-ES" sz="2000" b="1" dirty="0"/>
              <a:t> </a:t>
            </a:r>
            <a:r>
              <a:rPr lang="es-ES" sz="2000" b="1" dirty="0" err="1"/>
              <a:t>použív</a:t>
            </a:r>
            <a:r>
              <a:rPr lang="cs-CZ" sz="2000" b="1" dirty="0"/>
              <a:t>alo</a:t>
            </a:r>
            <a:r>
              <a:rPr lang="es-ES" sz="2000" b="1" dirty="0"/>
              <a:t> ke </a:t>
            </a:r>
            <a:r>
              <a:rPr lang="es-ES" sz="2000" b="1" dirty="0" err="1"/>
              <a:t>stav</a:t>
            </a:r>
            <a:r>
              <a:rPr lang="cs-CZ" sz="2000" b="1" dirty="0"/>
              <a:t>-</a:t>
            </a:r>
            <a:r>
              <a:rPr lang="es-ES" sz="2000" b="1" dirty="0" err="1"/>
              <a:t>bě</a:t>
            </a:r>
            <a:r>
              <a:rPr lang="es-ES" sz="2000" b="1" dirty="0"/>
              <a:t> </a:t>
            </a:r>
            <a:r>
              <a:rPr lang="es-ES" sz="2000" b="1" dirty="0" err="1"/>
              <a:t>lodí</a:t>
            </a:r>
            <a:r>
              <a:rPr lang="es-ES" sz="2000" b="1" dirty="0"/>
              <a:t> a </a:t>
            </a:r>
            <a:r>
              <a:rPr lang="es-ES" sz="2000" b="1" dirty="0" err="1"/>
              <a:t>sarkofágů</a:t>
            </a:r>
            <a:r>
              <a:rPr lang="es-ES" sz="2000" b="1" dirty="0"/>
              <a:t>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07239DD-A28D-1504-1CE6-2D9A41C41A3C}"/>
              </a:ext>
            </a:extLst>
          </p:cNvPr>
          <p:cNvGrpSpPr/>
          <p:nvPr/>
        </p:nvGrpSpPr>
        <p:grpSpPr>
          <a:xfrm>
            <a:off x="513970" y="4628631"/>
            <a:ext cx="11164059" cy="2034675"/>
            <a:chOff x="423047" y="4628631"/>
            <a:chExt cx="11164059" cy="2034675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6B1FCDB6-F658-06BF-4803-E652D23D315F}"/>
                </a:ext>
              </a:extLst>
            </p:cNvPr>
            <p:cNvSpPr/>
            <p:nvPr/>
          </p:nvSpPr>
          <p:spPr>
            <a:xfrm>
              <a:off x="423047" y="4628631"/>
              <a:ext cx="11164059" cy="2034675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72E8C36-65C9-97EB-54E6-34766E5BCE49}"/>
                </a:ext>
              </a:extLst>
            </p:cNvPr>
            <p:cNvSpPr txBox="1"/>
            <p:nvPr/>
          </p:nvSpPr>
          <p:spPr>
            <a:xfrm>
              <a:off x="520252" y="4730333"/>
              <a:ext cx="10969649" cy="1831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" b="1" dirty="0" err="1"/>
                <a:t>Stejně</a:t>
              </a:r>
              <a:r>
                <a:rPr lang="es-ES" b="1" dirty="0"/>
                <a:t> </a:t>
              </a:r>
              <a:r>
                <a:rPr lang="es-ES" b="1" dirty="0" err="1"/>
                <a:t>jako</a:t>
              </a:r>
              <a:r>
                <a:rPr lang="es-ES" b="1" dirty="0"/>
                <a:t> </a:t>
              </a:r>
              <a:r>
                <a:rPr lang="es-ES" b="1" dirty="0" err="1"/>
                <a:t>cedr</a:t>
              </a:r>
              <a:r>
                <a:rPr lang="es-ES" b="1" dirty="0"/>
                <a:t> </a:t>
              </a:r>
              <a:r>
                <a:rPr lang="es-ES" b="1" dirty="0" err="1"/>
                <a:t>má</a:t>
              </a:r>
              <a:r>
                <a:rPr lang="es-ES" b="1" dirty="0"/>
                <a:t> </a:t>
              </a:r>
              <a:r>
                <a:rPr lang="es-ES" b="1" dirty="0" err="1"/>
                <a:t>dlouhý</a:t>
              </a:r>
              <a:r>
                <a:rPr lang="es-ES" b="1" dirty="0"/>
                <a:t> </a:t>
              </a:r>
              <a:r>
                <a:rPr lang="es-ES" b="1" dirty="0" err="1"/>
                <a:t>život</a:t>
              </a:r>
              <a:r>
                <a:rPr lang="es-ES" b="1" dirty="0"/>
                <a:t>, </a:t>
              </a:r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nám</a:t>
              </a:r>
              <a:r>
                <a:rPr lang="es-ES" b="1" dirty="0"/>
                <a:t> </a:t>
              </a:r>
              <a:r>
                <a:rPr lang="es-ES" b="1" dirty="0" err="1"/>
                <a:t>dá</a:t>
              </a:r>
              <a:r>
                <a:rPr lang="es-ES" b="1" dirty="0"/>
                <a:t> </a:t>
              </a:r>
              <a:r>
                <a:rPr lang="es-ES" b="1" dirty="0" err="1"/>
                <a:t>věčný</a:t>
              </a:r>
              <a:r>
                <a:rPr lang="es-ES" b="1" dirty="0"/>
                <a:t> </a:t>
              </a:r>
              <a:r>
                <a:rPr lang="es-ES" b="1" dirty="0" err="1"/>
                <a:t>život</a:t>
              </a:r>
              <a:r>
                <a:rPr lang="es-ES" b="1" dirty="0"/>
                <a:t> a </a:t>
              </a:r>
              <a:r>
                <a:rPr lang="es-ES" b="1" dirty="0" err="1"/>
                <a:t>my</a:t>
              </a:r>
              <a:r>
                <a:rPr lang="es-ES" b="1" dirty="0"/>
                <a:t> </a:t>
              </a:r>
              <a:r>
                <a:rPr lang="es-ES" b="1" dirty="0" err="1"/>
                <a:t>už</a:t>
              </a:r>
              <a:r>
                <a:rPr lang="es-ES" b="1" dirty="0"/>
                <a:t> </a:t>
              </a:r>
              <a:r>
                <a:rPr lang="es-ES" b="1" dirty="0" err="1"/>
                <a:t>nikdy</a:t>
              </a:r>
              <a:r>
                <a:rPr lang="es-ES" b="1" dirty="0"/>
                <a:t> </a:t>
              </a:r>
              <a:r>
                <a:rPr lang="es-ES" b="1" dirty="0" err="1"/>
                <a:t>nepoznáme</a:t>
              </a:r>
              <a:r>
                <a:rPr lang="es-ES" b="1" dirty="0"/>
                <a:t> </a:t>
              </a:r>
              <a:r>
                <a:rPr lang="es-ES" b="1" dirty="0" err="1"/>
                <a:t>hnilobu</a:t>
              </a:r>
              <a:r>
                <a:rPr lang="es-ES" b="1" dirty="0"/>
                <a:t> </a:t>
              </a:r>
              <a:r>
                <a:rPr lang="es-ES" b="1" dirty="0" err="1"/>
                <a:t>nebo</a:t>
              </a:r>
              <a:r>
                <a:rPr lang="es-ES" b="1" dirty="0"/>
                <a:t> </a:t>
              </a:r>
              <a:r>
                <a:rPr lang="es-ES" b="1" dirty="0" err="1"/>
                <a:t>smrt</a:t>
              </a:r>
              <a:r>
                <a:rPr lang="es-ES" b="1" dirty="0"/>
                <a:t>. </a:t>
              </a:r>
              <a:r>
                <a:rPr lang="es-ES" b="1" i="1" dirty="0"/>
                <a:t>“</a:t>
              </a:r>
              <a:r>
                <a:rPr lang="es-ES" b="1" i="1" dirty="0" err="1"/>
                <a:t>Spravedliv</a:t>
              </a:r>
              <a:r>
                <a:rPr lang="cs-CZ" b="1" i="1" dirty="0"/>
                <a:t>ý</a:t>
              </a:r>
              <a:r>
                <a:rPr lang="es-ES" b="1" i="1" dirty="0"/>
                <a:t> … </a:t>
              </a:r>
              <a:r>
                <a:rPr lang="cs-CZ" b="1" i="1" dirty="0" err="1"/>
                <a:t>roz</a:t>
              </a:r>
              <a:r>
                <a:rPr lang="es-ES" b="1" i="1" dirty="0" err="1"/>
                <a:t>růst</a:t>
              </a:r>
              <a:r>
                <a:rPr lang="cs-CZ" b="1" i="1" dirty="0"/>
                <a:t>á se</a:t>
              </a:r>
              <a:r>
                <a:rPr lang="es-ES" b="1" i="1" dirty="0"/>
                <a:t> </a:t>
              </a:r>
              <a:r>
                <a:rPr lang="es-ES" b="1" i="1" dirty="0" err="1"/>
                <a:t>jako</a:t>
              </a:r>
              <a:r>
                <a:rPr lang="cs-CZ" b="1" i="1" dirty="0"/>
                <a:t> </a:t>
              </a:r>
              <a:r>
                <a:rPr lang="cs-CZ" b="1" i="1" dirty="0" err="1"/>
                <a:t>libanónský</a:t>
              </a:r>
              <a:r>
                <a:rPr lang="es-ES" b="1" i="1" dirty="0"/>
                <a:t> </a:t>
              </a:r>
              <a:r>
                <a:rPr lang="es-ES" b="1" i="1" dirty="0" err="1"/>
                <a:t>cedr</a:t>
              </a:r>
              <a:r>
                <a:rPr lang="es-ES" b="1" i="1" dirty="0"/>
                <a:t>”</a:t>
              </a:r>
              <a:r>
                <a:rPr lang="es-ES" b="1" dirty="0"/>
                <a:t> (</a:t>
              </a:r>
              <a:r>
                <a:rPr lang="cs-CZ" b="1" dirty="0"/>
                <a:t>Ž</a:t>
              </a:r>
              <a:r>
                <a:rPr lang="es-ES" b="1" dirty="0" err="1"/>
                <a:t>alm</a:t>
              </a:r>
              <a:r>
                <a:rPr lang="es-ES" b="1" dirty="0"/>
                <a:t> 92</a:t>
              </a:r>
              <a:r>
                <a:rPr lang="cs-CZ" b="1" dirty="0"/>
                <a:t>,</a:t>
              </a:r>
              <a:r>
                <a:rPr lang="es-ES" b="1" dirty="0"/>
                <a:t>12)</a:t>
              </a:r>
            </a:p>
            <a:p>
              <a:pPr algn="ctr">
                <a:spcBef>
                  <a:spcPts val="600"/>
                </a:spcBef>
              </a:pPr>
              <a:r>
                <a:rPr lang="es-ES" b="1" dirty="0" err="1"/>
                <a:t>Tak</a:t>
              </a:r>
              <a:r>
                <a:rPr lang="es-ES" b="1" dirty="0"/>
                <a:t> </a:t>
              </a:r>
              <a:r>
                <a:rPr lang="es-ES" b="1" dirty="0" err="1"/>
                <a:t>jako</a:t>
              </a:r>
              <a:r>
                <a:rPr lang="es-ES" b="1" dirty="0"/>
                <a:t> </a:t>
              </a:r>
              <a:r>
                <a:rPr lang="es-ES" b="1" dirty="0" err="1"/>
                <a:t>má</a:t>
              </a:r>
              <a:r>
                <a:rPr lang="es-ES" b="1" dirty="0"/>
                <a:t> </a:t>
              </a:r>
              <a:r>
                <a:rPr lang="es-ES" b="1" dirty="0" err="1"/>
                <a:t>cedr</a:t>
              </a:r>
              <a:r>
                <a:rPr lang="es-ES" b="1" dirty="0"/>
                <a:t> </a:t>
              </a:r>
              <a:r>
                <a:rPr lang="es-ES" b="1" dirty="0" err="1"/>
                <a:t>zvláštní</a:t>
              </a:r>
              <a:r>
                <a:rPr lang="es-ES" b="1" dirty="0"/>
                <a:t> </a:t>
              </a:r>
              <a:r>
                <a:rPr lang="es-ES" b="1" dirty="0" err="1"/>
                <a:t>vůni</a:t>
              </a:r>
              <a:r>
                <a:rPr lang="es-ES" b="1" dirty="0"/>
                <a:t>, </a:t>
              </a:r>
              <a:r>
                <a:rPr lang="es-ES" b="1" dirty="0" err="1"/>
                <a:t>šíříme</a:t>
              </a:r>
              <a:r>
                <a:rPr lang="es-ES" b="1" dirty="0"/>
                <a:t> </a:t>
              </a:r>
              <a:r>
                <a:rPr lang="es-ES" b="1" dirty="0" err="1"/>
                <a:t>příjemnou</a:t>
              </a:r>
              <a:r>
                <a:rPr lang="es-ES" b="1" dirty="0"/>
                <a:t> </a:t>
              </a:r>
              <a:r>
                <a:rPr lang="es-ES" b="1" dirty="0" err="1"/>
                <a:t>vůni</a:t>
              </a:r>
              <a:r>
                <a:rPr lang="es-ES" b="1" dirty="0"/>
                <a:t> Krista </a:t>
              </a:r>
              <a:r>
                <a:rPr lang="es-ES" b="1" dirty="0" err="1"/>
                <a:t>tím</a:t>
              </a:r>
              <a:r>
                <a:rPr lang="es-ES" b="1" dirty="0"/>
                <a:t>, </a:t>
              </a:r>
              <a:r>
                <a:rPr lang="es-ES" b="1" dirty="0" err="1"/>
                <a:t>že</a:t>
              </a:r>
              <a:r>
                <a:rPr lang="es-ES" b="1" dirty="0"/>
                <a:t> se </a:t>
              </a:r>
              <a:r>
                <a:rPr lang="es-ES" b="1" dirty="0" err="1"/>
                <a:t>dělíme</a:t>
              </a:r>
              <a:r>
                <a:rPr lang="es-ES" b="1" dirty="0"/>
                <a:t> o </a:t>
              </a:r>
              <a:r>
                <a:rPr lang="es-ES" b="1" dirty="0" err="1"/>
                <a:t>evangelium</a:t>
              </a:r>
              <a:r>
                <a:rPr lang="es-ES" b="1" dirty="0"/>
                <a:t> s </a:t>
              </a:r>
              <a:r>
                <a:rPr lang="es-ES" b="1" dirty="0" err="1"/>
                <a:t>ostatními</a:t>
              </a:r>
              <a:r>
                <a:rPr lang="es-ES" b="1" dirty="0"/>
                <a:t>, </a:t>
              </a:r>
              <a:r>
                <a:rPr lang="es-ES" b="1" dirty="0" err="1"/>
                <a:t>kteří</a:t>
              </a:r>
              <a:r>
                <a:rPr lang="es-ES" b="1" dirty="0"/>
                <a:t> Ho </a:t>
              </a:r>
              <a:r>
                <a:rPr lang="es-ES" b="1" dirty="0" err="1"/>
                <a:t>neznají</a:t>
              </a:r>
              <a:r>
                <a:rPr lang="es-ES" b="1" dirty="0"/>
                <a:t>. </a:t>
              </a:r>
              <a:r>
                <a:rPr lang="es-ES" b="1" i="1" dirty="0"/>
                <a:t>“</a:t>
              </a:r>
              <a:r>
                <a:rPr lang="cs-CZ" b="1" i="1" dirty="0"/>
                <a:t>Jsme totiž jakoby vůní kadidla, jež Kristus obětuje Bohu; ta vůně proniká k těm, kteří docházejí spásy,       i k těm, kteří spějí k zahynutí Jedněm jsme smrtonosnou vůní vedoucí k záhubě, druhým vůní </a:t>
              </a:r>
              <a:r>
                <a:rPr lang="cs-CZ" b="1" i="1" dirty="0" err="1"/>
                <a:t>živoltodárnou</a:t>
              </a:r>
              <a:r>
                <a:rPr lang="cs-CZ" b="1" i="1" dirty="0"/>
                <a:t> vedoucí k životu. Ale kdo je k takovému poslání způsobilý?</a:t>
              </a:r>
              <a:r>
                <a:rPr lang="es-ES" b="1" i="1" dirty="0"/>
                <a:t>”</a:t>
              </a:r>
              <a:r>
                <a:rPr lang="es-ES" b="1" dirty="0"/>
                <a:t> (2</a:t>
              </a:r>
              <a:r>
                <a:rPr lang="cs-CZ" b="1" dirty="0"/>
                <a:t>. list Korintským</a:t>
              </a:r>
              <a:r>
                <a:rPr lang="es-ES" b="1" dirty="0"/>
                <a:t> 2</a:t>
              </a:r>
              <a:r>
                <a:rPr lang="cs-CZ" b="1" dirty="0"/>
                <a:t>,</a:t>
              </a:r>
              <a:r>
                <a:rPr lang="es-ES" b="1" dirty="0"/>
                <a:t>15</a:t>
              </a:r>
              <a:r>
                <a:rPr lang="cs-CZ" b="1" dirty="0"/>
                <a:t>.</a:t>
              </a:r>
              <a:r>
                <a:rPr lang="es-ES" b="1" dirty="0"/>
                <a:t>16)</a:t>
              </a:r>
            </a:p>
          </p:txBody>
        </p:sp>
      </p:grp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5C5D7BFE-135F-BB73-186E-FEC10D9AF9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7592" y="194694"/>
            <a:ext cx="3911098" cy="90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0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5E9BC23-3255-6BE1-0BB0-9C98B796D3B6}"/>
              </a:ext>
            </a:extLst>
          </p:cNvPr>
          <p:cNvSpPr txBox="1"/>
          <p:nvPr/>
        </p:nvSpPr>
        <p:spPr>
          <a:xfrm>
            <a:off x="6096000" y="1103683"/>
            <a:ext cx="5809944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cs-CZ" b="1" dirty="0"/>
              <a:t>Vrbové d</a:t>
            </a:r>
            <a:r>
              <a:rPr lang="es-ES" b="1" dirty="0" err="1"/>
              <a:t>řevo</a:t>
            </a:r>
            <a:r>
              <a:rPr lang="es-ES" b="1" dirty="0"/>
              <a:t> je </a:t>
            </a:r>
            <a:r>
              <a:rPr lang="es-ES" b="1" dirty="0" err="1"/>
              <a:t>tvrdé</a:t>
            </a:r>
            <a:r>
              <a:rPr lang="es-ES" b="1" dirty="0"/>
              <a:t> a </a:t>
            </a:r>
            <a:r>
              <a:rPr lang="es-ES" b="1" dirty="0" err="1"/>
              <a:t>pružné</a:t>
            </a:r>
            <a:r>
              <a:rPr lang="es-ES" b="1" dirty="0"/>
              <a:t>.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štíhlé</a:t>
            </a:r>
            <a:r>
              <a:rPr lang="es-ES" b="1" dirty="0"/>
              <a:t> a </a:t>
            </a:r>
            <a:r>
              <a:rPr lang="es-ES" b="1" dirty="0" err="1"/>
              <a:t>vláknité</a:t>
            </a:r>
            <a:r>
              <a:rPr lang="es-ES" b="1" dirty="0"/>
              <a:t> </a:t>
            </a:r>
            <a:r>
              <a:rPr lang="es-ES" b="1" dirty="0" err="1"/>
              <a:t>větve</a:t>
            </a:r>
            <a:r>
              <a:rPr lang="es-ES" b="1" dirty="0"/>
              <a:t> a </a:t>
            </a:r>
            <a:r>
              <a:rPr lang="es-ES" b="1" dirty="0" err="1"/>
              <a:t>často</a:t>
            </a:r>
            <a:r>
              <a:rPr lang="es-ES" b="1" dirty="0"/>
              <a:t> </a:t>
            </a:r>
            <a:r>
              <a:rPr lang="es-ES" b="1" dirty="0" err="1"/>
              <a:t>stoloniferous</a:t>
            </a:r>
            <a:r>
              <a:rPr lang="es-ES" b="1" dirty="0"/>
              <a:t> </a:t>
            </a:r>
            <a:r>
              <a:rPr lang="es-ES" b="1" dirty="0" err="1"/>
              <a:t>kořeny</a:t>
            </a:r>
            <a:r>
              <a:rPr lang="es-ES" b="1" dirty="0"/>
              <a:t>, </a:t>
            </a:r>
            <a:r>
              <a:rPr lang="es-ES" b="1" dirty="0" err="1"/>
              <a:t>jejichž</a:t>
            </a:r>
            <a:r>
              <a:rPr lang="es-ES" b="1" dirty="0"/>
              <a:t> </a:t>
            </a:r>
            <a:r>
              <a:rPr lang="es-ES" b="1" dirty="0" err="1"/>
              <a:t>nejpozoruhodnějšími</a:t>
            </a:r>
            <a:r>
              <a:rPr lang="es-ES" b="1" dirty="0"/>
              <a:t> </a:t>
            </a:r>
            <a:r>
              <a:rPr lang="es-ES" b="1" dirty="0" err="1"/>
              <a:t>vlastnostmi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tvrdost</a:t>
            </a:r>
            <a:r>
              <a:rPr lang="es-ES" b="1" dirty="0"/>
              <a:t>, </a:t>
            </a:r>
            <a:r>
              <a:rPr lang="es-ES" b="1" dirty="0" err="1"/>
              <a:t>délka</a:t>
            </a:r>
            <a:r>
              <a:rPr lang="es-ES" b="1" dirty="0"/>
              <a:t> a </a:t>
            </a:r>
            <a:r>
              <a:rPr lang="es-ES" b="1" dirty="0" err="1"/>
              <a:t>síla</a:t>
            </a:r>
            <a:r>
              <a:rPr lang="es-ES" b="1" dirty="0"/>
              <a:t>. </a:t>
            </a:r>
            <a:r>
              <a:rPr lang="es-ES" b="1" dirty="0" err="1"/>
              <a:t>Snadno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vyvíjejí</a:t>
            </a:r>
            <a:r>
              <a:rPr lang="es-ES" b="1" dirty="0"/>
              <a:t> </a:t>
            </a:r>
            <a:r>
              <a:rPr lang="es-ES" b="1" dirty="0" err="1"/>
              <a:t>vzdušné</a:t>
            </a:r>
            <a:r>
              <a:rPr lang="es-ES" b="1" dirty="0"/>
              <a:t> </a:t>
            </a:r>
            <a:r>
              <a:rPr lang="es-ES" b="1" dirty="0" err="1"/>
              <a:t>kořeny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Vrbová</a:t>
            </a:r>
            <a:r>
              <a:rPr lang="es-ES" b="1" dirty="0"/>
              <a:t> </a:t>
            </a:r>
            <a:r>
              <a:rPr lang="es-ES" b="1" dirty="0" err="1"/>
              <a:t>kůra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zmíněna</a:t>
            </a:r>
            <a:r>
              <a:rPr lang="es-ES" b="1" dirty="0"/>
              <a:t> ve </a:t>
            </a:r>
            <a:r>
              <a:rPr lang="es-ES" b="1" dirty="0" err="1"/>
              <a:t>starověkých</a:t>
            </a:r>
            <a:r>
              <a:rPr lang="es-ES" b="1" dirty="0"/>
              <a:t> </a:t>
            </a:r>
            <a:r>
              <a:rPr lang="es-ES" b="1" dirty="0" err="1"/>
              <a:t>textech</a:t>
            </a:r>
            <a:r>
              <a:rPr lang="es-ES" b="1" dirty="0"/>
              <a:t> z </a:t>
            </a:r>
            <a:r>
              <a:rPr lang="es-ES" b="1" dirty="0" err="1"/>
              <a:t>Asýrie</a:t>
            </a:r>
            <a:r>
              <a:rPr lang="es-ES" b="1" dirty="0"/>
              <a:t>, </a:t>
            </a:r>
            <a:r>
              <a:rPr lang="es-ES" b="1" dirty="0" err="1"/>
              <a:t>Sumeru</a:t>
            </a:r>
            <a:r>
              <a:rPr lang="es-ES" b="1" dirty="0"/>
              <a:t> a </a:t>
            </a:r>
            <a:r>
              <a:rPr lang="es-ES" b="1" dirty="0" err="1"/>
              <a:t>Egypta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lék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bolestem</a:t>
            </a:r>
            <a:r>
              <a:rPr lang="es-ES" b="1" dirty="0"/>
              <a:t> a </a:t>
            </a:r>
            <a:r>
              <a:rPr lang="es-ES" b="1" dirty="0" err="1"/>
              <a:t>horečkám</a:t>
            </a:r>
            <a:r>
              <a:rPr lang="es-ES" b="1" dirty="0"/>
              <a:t>, </a:t>
            </a:r>
            <a:r>
              <a:rPr lang="es-ES" b="1" dirty="0" err="1"/>
              <a:t>řecký</a:t>
            </a:r>
            <a:r>
              <a:rPr lang="es-ES" b="1" dirty="0"/>
              <a:t> </a:t>
            </a:r>
            <a:r>
              <a:rPr lang="es-ES" b="1" dirty="0" err="1"/>
              <a:t>lékař</a:t>
            </a:r>
            <a:r>
              <a:rPr lang="es-ES" b="1" dirty="0"/>
              <a:t> </a:t>
            </a:r>
            <a:r>
              <a:rPr lang="es-ES" b="1" dirty="0" err="1"/>
              <a:t>Hippokrates</a:t>
            </a:r>
            <a:r>
              <a:rPr lang="es-ES" b="1" dirty="0"/>
              <a:t> </a:t>
            </a:r>
            <a:r>
              <a:rPr lang="es-ES" b="1" dirty="0" err="1"/>
              <a:t>psal</a:t>
            </a:r>
            <a:r>
              <a:rPr lang="es-ES" b="1" dirty="0"/>
              <a:t>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léčivých</a:t>
            </a:r>
            <a:r>
              <a:rPr lang="es-ES" b="1" dirty="0"/>
              <a:t> </a:t>
            </a:r>
            <a:r>
              <a:rPr lang="es-ES" b="1" dirty="0" err="1"/>
              <a:t>vlastnostech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pátého</a:t>
            </a:r>
            <a:r>
              <a:rPr lang="es-ES" b="1" dirty="0"/>
              <a:t> </a:t>
            </a:r>
            <a:r>
              <a:rPr lang="es-ES" b="1" dirty="0" err="1"/>
              <a:t>století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naším</a:t>
            </a:r>
            <a:r>
              <a:rPr lang="es-ES" b="1" dirty="0"/>
              <a:t> </a:t>
            </a:r>
            <a:r>
              <a:rPr lang="es-ES" b="1" dirty="0" err="1"/>
              <a:t>letopočtem</a:t>
            </a:r>
            <a:r>
              <a:rPr lang="es-ES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Aktivní</a:t>
            </a:r>
            <a:r>
              <a:rPr lang="es-ES" b="1" dirty="0"/>
              <a:t> </a:t>
            </a:r>
            <a:r>
              <a:rPr lang="es-ES" b="1" dirty="0" err="1"/>
              <a:t>extrakt</a:t>
            </a:r>
            <a:r>
              <a:rPr lang="es-ES" b="1" dirty="0"/>
              <a:t> z </a:t>
            </a:r>
            <a:r>
              <a:rPr lang="es-ES" b="1" dirty="0" err="1"/>
              <a:t>kůry</a:t>
            </a:r>
            <a:r>
              <a:rPr lang="es-ES" b="1" dirty="0"/>
              <a:t> </a:t>
            </a:r>
            <a:r>
              <a:rPr lang="es-ES" b="1" dirty="0" err="1"/>
              <a:t>zvaný</a:t>
            </a:r>
            <a:r>
              <a:rPr lang="es-ES" b="1" dirty="0"/>
              <a:t> </a:t>
            </a:r>
            <a:r>
              <a:rPr lang="es-ES" b="1" dirty="0" err="1"/>
              <a:t>salicin</a:t>
            </a:r>
            <a:r>
              <a:rPr lang="es-ES" b="1" dirty="0"/>
              <a:t> </a:t>
            </a:r>
            <a:r>
              <a:rPr lang="es-ES" b="1" dirty="0" err="1"/>
              <a:t>izolov</a:t>
            </a:r>
            <a:r>
              <a:rPr lang="cs-CZ" b="1" dirty="0"/>
              <a:t>al</a:t>
            </a:r>
            <a:r>
              <a:rPr lang="es-ES" b="1" dirty="0"/>
              <a:t> v </a:t>
            </a:r>
            <a:r>
              <a:rPr lang="es-ES" b="1" dirty="0" err="1"/>
              <a:t>krystalické</a:t>
            </a:r>
            <a:r>
              <a:rPr lang="es-ES" b="1" dirty="0"/>
              <a:t> </a:t>
            </a:r>
            <a:r>
              <a:rPr lang="es-ES" b="1" dirty="0" err="1"/>
              <a:t>formě</a:t>
            </a:r>
            <a:r>
              <a:rPr lang="es-ES" b="1" dirty="0"/>
              <a:t> v roce 1828 </a:t>
            </a:r>
            <a:r>
              <a:rPr lang="es-ES" b="1" dirty="0" err="1"/>
              <a:t>francouzský</a:t>
            </a:r>
            <a:r>
              <a:rPr lang="es-ES" b="1" dirty="0"/>
              <a:t> </a:t>
            </a:r>
            <a:r>
              <a:rPr lang="es-ES" b="1" dirty="0" err="1"/>
              <a:t>lékárník</a:t>
            </a:r>
            <a:r>
              <a:rPr lang="es-ES" b="1" dirty="0"/>
              <a:t> Henry Leroux a </a:t>
            </a:r>
            <a:r>
              <a:rPr lang="es-ES" b="1" dirty="0" err="1"/>
              <a:t>italský</a:t>
            </a:r>
            <a:r>
              <a:rPr lang="es-ES" b="1" dirty="0"/>
              <a:t> </a:t>
            </a:r>
            <a:r>
              <a:rPr lang="es-ES" b="1" dirty="0" err="1"/>
              <a:t>chemik</a:t>
            </a:r>
            <a:r>
              <a:rPr lang="es-ES" b="1" dirty="0"/>
              <a:t> </a:t>
            </a:r>
            <a:r>
              <a:rPr lang="es-ES" b="1" dirty="0" err="1"/>
              <a:t>Raffael</a:t>
            </a:r>
            <a:r>
              <a:rPr lang="es-ES" b="1" dirty="0"/>
              <a:t> Piria, </a:t>
            </a:r>
            <a:r>
              <a:rPr lang="es-ES" b="1" dirty="0" err="1"/>
              <a:t>kterému</a:t>
            </a:r>
            <a:r>
              <a:rPr lang="es-ES" b="1" dirty="0"/>
              <a:t> se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podařilo</a:t>
            </a:r>
            <a:r>
              <a:rPr lang="es-ES" b="1" dirty="0"/>
              <a:t> </a:t>
            </a:r>
            <a:r>
              <a:rPr lang="es-ES" b="1" dirty="0" err="1"/>
              <a:t>kyselinu</a:t>
            </a:r>
            <a:r>
              <a:rPr lang="es-ES" b="1" dirty="0"/>
              <a:t> </a:t>
            </a:r>
            <a:r>
              <a:rPr lang="es-ES" b="1" dirty="0" err="1"/>
              <a:t>oddělit</a:t>
            </a:r>
            <a:r>
              <a:rPr lang="es-ES" b="1" dirty="0"/>
              <a:t> do </a:t>
            </a:r>
            <a:r>
              <a:rPr lang="es-ES" b="1" dirty="0" err="1"/>
              <a:t>čistého</a:t>
            </a:r>
            <a:r>
              <a:rPr lang="es-ES" b="1" dirty="0"/>
              <a:t> </a:t>
            </a:r>
            <a:r>
              <a:rPr lang="es-ES" b="1" dirty="0" err="1"/>
              <a:t>stavu</a:t>
            </a:r>
            <a:r>
              <a:rPr lang="es-ES" b="1" dirty="0"/>
              <a:t>, </a:t>
            </a:r>
            <a:r>
              <a:rPr lang="es-ES" b="1" dirty="0" err="1"/>
              <a:t>salicin</a:t>
            </a:r>
            <a:r>
              <a:rPr lang="cs-CZ" b="1" dirty="0"/>
              <a:t>u, který</a:t>
            </a:r>
            <a:r>
              <a:rPr lang="es-ES" b="1" dirty="0"/>
              <a:t> je v </a:t>
            </a:r>
            <a:r>
              <a:rPr lang="es-ES" b="1" dirty="0" err="1"/>
              <a:t>roz</a:t>
            </a:r>
            <a:r>
              <a:rPr lang="cs-CZ" b="1" dirty="0"/>
              <a:t>-</a:t>
            </a:r>
            <a:r>
              <a:rPr lang="es-ES" b="1" dirty="0" err="1"/>
              <a:t>toku</a:t>
            </a:r>
            <a:r>
              <a:rPr lang="es-ES" b="1" dirty="0"/>
              <a:t> </a:t>
            </a:r>
            <a:r>
              <a:rPr lang="es-ES" b="1" dirty="0" err="1"/>
              <a:t>nasyceném</a:t>
            </a:r>
            <a:r>
              <a:rPr lang="es-ES" b="1" dirty="0"/>
              <a:t> </a:t>
            </a:r>
            <a:r>
              <a:rPr lang="es-ES" b="1" dirty="0" err="1"/>
              <a:t>vodou</a:t>
            </a:r>
            <a:r>
              <a:rPr lang="es-ES" b="1" dirty="0"/>
              <a:t> </a:t>
            </a:r>
            <a:r>
              <a:rPr lang="es-ES" b="1" dirty="0" err="1"/>
              <a:t>kyselý</a:t>
            </a:r>
            <a:r>
              <a:rPr lang="es-ES" b="1" dirty="0"/>
              <a:t> a z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důvodu</a:t>
            </a:r>
            <a:r>
              <a:rPr lang="es-ES" b="1" dirty="0"/>
              <a:t> se </a:t>
            </a:r>
            <a:r>
              <a:rPr lang="es-ES" b="1" dirty="0" err="1"/>
              <a:t>nazývá</a:t>
            </a:r>
            <a:r>
              <a:rPr lang="es-ES" b="1" dirty="0"/>
              <a:t> </a:t>
            </a:r>
            <a:r>
              <a:rPr lang="es-ES" b="1" dirty="0" err="1"/>
              <a:t>kyselina</a:t>
            </a:r>
            <a:r>
              <a:rPr lang="es-ES" b="1" dirty="0"/>
              <a:t> </a:t>
            </a:r>
            <a:r>
              <a:rPr lang="es-ES" b="1" dirty="0" err="1"/>
              <a:t>salicylová</a:t>
            </a:r>
            <a:r>
              <a:rPr lang="es-ES" b="1" dirty="0"/>
              <a:t> (</a:t>
            </a:r>
            <a:r>
              <a:rPr lang="es-ES" b="1" dirty="0" err="1"/>
              <a:t>salix</a:t>
            </a:r>
            <a:r>
              <a:rPr lang="es-ES" b="1" dirty="0"/>
              <a:t> = </a:t>
            </a:r>
            <a:r>
              <a:rPr lang="es-ES" b="1" dirty="0" err="1"/>
              <a:t>vrba</a:t>
            </a:r>
            <a:r>
              <a:rPr lang="es-ES" b="1" dirty="0"/>
              <a:t>).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širokou</a:t>
            </a:r>
            <a:r>
              <a:rPr lang="es-ES" b="1" dirty="0"/>
              <a:t> </a:t>
            </a:r>
            <a:r>
              <a:rPr lang="es-ES" b="1" dirty="0" err="1"/>
              <a:t>škálu</a:t>
            </a:r>
            <a:r>
              <a:rPr lang="es-ES" b="1" dirty="0"/>
              <a:t> </a:t>
            </a:r>
            <a:r>
              <a:rPr lang="es-ES" b="1" dirty="0" err="1"/>
              <a:t>použití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v </a:t>
            </a:r>
            <a:r>
              <a:rPr lang="es-ES" b="1" dirty="0" err="1"/>
              <a:t>medicíně</a:t>
            </a:r>
            <a:r>
              <a:rPr lang="es-ES" b="1" dirty="0"/>
              <a:t> a </a:t>
            </a:r>
            <a:r>
              <a:rPr lang="es-ES" b="1" dirty="0" err="1"/>
              <a:t>kosmetice</a:t>
            </a:r>
            <a:r>
              <a:rPr lang="es-ES" b="1" dirty="0"/>
              <a:t>. </a:t>
            </a:r>
            <a:r>
              <a:rPr lang="es-ES" b="1" dirty="0" err="1"/>
              <a:t>Odtud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vyvinuta</a:t>
            </a:r>
            <a:r>
              <a:rPr lang="es-ES" b="1" dirty="0"/>
              <a:t> </a:t>
            </a:r>
            <a:r>
              <a:rPr lang="es-ES" b="1" dirty="0" err="1"/>
              <a:t>kyselina</a:t>
            </a:r>
            <a:r>
              <a:rPr lang="es-ES" b="1" dirty="0"/>
              <a:t> </a:t>
            </a:r>
            <a:r>
              <a:rPr lang="es-ES" b="1" dirty="0" err="1"/>
              <a:t>acetylsalicylová</a:t>
            </a:r>
            <a:r>
              <a:rPr lang="es-ES" b="1" dirty="0"/>
              <a:t> (</a:t>
            </a:r>
            <a:r>
              <a:rPr lang="es-ES" b="1" dirty="0" err="1"/>
              <a:t>aspirin</a:t>
            </a:r>
            <a:r>
              <a:rPr lang="es-ES" b="1" dirty="0"/>
              <a:t>).</a:t>
            </a:r>
          </a:p>
          <a:p>
            <a:pPr>
              <a:spcBef>
                <a:spcPts val="600"/>
              </a:spcBef>
            </a:pPr>
            <a:r>
              <a:rPr lang="es-ES" b="1" dirty="0" err="1"/>
              <a:t>Vrba</a:t>
            </a:r>
            <a:r>
              <a:rPr lang="cs-CZ" b="1" dirty="0"/>
              <a:t> babylónská</a:t>
            </a:r>
            <a:r>
              <a:rPr lang="es-ES" b="1" dirty="0"/>
              <a:t> </a:t>
            </a:r>
            <a:r>
              <a:rPr lang="es-ES" b="1" dirty="0" err="1"/>
              <a:t>známá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"</a:t>
            </a:r>
            <a:r>
              <a:rPr lang="es-ES" b="1" dirty="0" err="1"/>
              <a:t>smuteční</a:t>
            </a:r>
            <a:r>
              <a:rPr lang="es-ES" b="1" dirty="0"/>
              <a:t> </a:t>
            </a:r>
            <a:r>
              <a:rPr lang="es-ES" b="1" dirty="0" err="1"/>
              <a:t>vrba</a:t>
            </a:r>
            <a:r>
              <a:rPr lang="es-ES" b="1" dirty="0"/>
              <a:t>" </a:t>
            </a:r>
            <a:r>
              <a:rPr lang="es-ES" b="1" dirty="0" err="1"/>
              <a:t>dostala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Žalmu</a:t>
            </a:r>
            <a:r>
              <a:rPr lang="es-ES" b="1" dirty="0"/>
              <a:t> 137. Roste v</a:t>
            </a:r>
            <a:r>
              <a:rPr lang="cs-CZ" b="1" dirty="0"/>
              <a:t> blízkosti</a:t>
            </a:r>
            <a:r>
              <a:rPr lang="es-ES" b="1" dirty="0"/>
              <a:t> </a:t>
            </a:r>
            <a:r>
              <a:rPr lang="es-ES" b="1" dirty="0" err="1"/>
              <a:t>vodních</a:t>
            </a:r>
            <a:r>
              <a:rPr lang="es-ES" b="1" dirty="0"/>
              <a:t> </a:t>
            </a:r>
            <a:r>
              <a:rPr lang="es-ES" b="1" dirty="0" err="1"/>
              <a:t>toků</a:t>
            </a:r>
            <a:r>
              <a:rPr lang="es-ES" b="1" dirty="0"/>
              <a:t> a</a:t>
            </a:r>
            <a:r>
              <a:rPr lang="cs-CZ" b="1" dirty="0"/>
              <a:t> ploch 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přítomnost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oznamuje</a:t>
            </a:r>
            <a:r>
              <a:rPr lang="es-ES" b="1" dirty="0"/>
              <a:t> </a:t>
            </a:r>
            <a:r>
              <a:rPr lang="es-ES" b="1" dirty="0" err="1"/>
              <a:t>blízkost</a:t>
            </a:r>
            <a:r>
              <a:rPr lang="es-ES" b="1" dirty="0"/>
              <a:t> </a:t>
            </a:r>
            <a:r>
              <a:rPr lang="es-ES" b="1" dirty="0" err="1"/>
              <a:t>vody</a:t>
            </a:r>
            <a:r>
              <a:rPr lang="es-ES" b="1" dirty="0"/>
              <a:t>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488AE7F8-14CF-9DBE-9DA5-2487F742DC0E}"/>
              </a:ext>
            </a:extLst>
          </p:cNvPr>
          <p:cNvGrpSpPr/>
          <p:nvPr/>
        </p:nvGrpSpPr>
        <p:grpSpPr>
          <a:xfrm>
            <a:off x="375387" y="4064885"/>
            <a:ext cx="5524899" cy="2606281"/>
            <a:chOff x="375387" y="4083547"/>
            <a:chExt cx="5524899" cy="2606281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9936033C-559A-7F73-C87A-34359002EB92}"/>
                </a:ext>
              </a:extLst>
            </p:cNvPr>
            <p:cNvSpPr/>
            <p:nvPr/>
          </p:nvSpPr>
          <p:spPr>
            <a:xfrm>
              <a:off x="375387" y="4083547"/>
              <a:ext cx="5524899" cy="2606281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DC73389-33BF-1908-DBD7-20832B9782A0}"/>
                </a:ext>
              </a:extLst>
            </p:cNvPr>
            <p:cNvSpPr txBox="1"/>
            <p:nvPr/>
          </p:nvSpPr>
          <p:spPr>
            <a:xfrm>
              <a:off x="507684" y="4094026"/>
              <a:ext cx="5260304" cy="2585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slibuje</a:t>
              </a:r>
              <a:r>
                <a:rPr lang="es-ES" b="1" dirty="0"/>
                <a:t>, </a:t>
              </a:r>
              <a:r>
                <a:rPr lang="es-ES" b="1" dirty="0" err="1"/>
                <a:t>že</a:t>
              </a:r>
              <a:r>
                <a:rPr lang="es-ES" b="1" dirty="0"/>
                <a:t> </a:t>
              </a:r>
              <a:r>
                <a:rPr lang="es-ES" b="1" dirty="0" err="1"/>
                <a:t>pošle</a:t>
              </a:r>
              <a:r>
                <a:rPr lang="es-ES" b="1" dirty="0"/>
                <a:t> </a:t>
              </a:r>
              <a:r>
                <a:rPr lang="es-ES" b="1" dirty="0" err="1"/>
                <a:t>svého</a:t>
              </a:r>
              <a:r>
                <a:rPr lang="es-ES" b="1" dirty="0"/>
                <a:t> Ducha </a:t>
              </a:r>
              <a:r>
                <a:rPr lang="es-ES" b="1" dirty="0" err="1"/>
                <a:t>svatého</a:t>
              </a:r>
              <a:r>
                <a:rPr lang="es-ES" b="1" dirty="0"/>
                <a:t> </a:t>
              </a:r>
              <a:r>
                <a:rPr lang="es-ES" b="1" dirty="0" err="1"/>
                <a:t>jako</a:t>
              </a:r>
              <a:r>
                <a:rPr lang="es-ES" b="1" dirty="0"/>
                <a:t> </a:t>
              </a:r>
              <a:r>
                <a:rPr lang="es-ES" b="1" dirty="0" err="1"/>
                <a:t>hojné</a:t>
              </a:r>
              <a:r>
                <a:rPr lang="es-ES" b="1" dirty="0"/>
                <a:t> </a:t>
              </a:r>
              <a:r>
                <a:rPr lang="es-ES" b="1" dirty="0" err="1"/>
                <a:t>vody</a:t>
              </a:r>
              <a:r>
                <a:rPr lang="es-ES" b="1" dirty="0"/>
                <a:t> </a:t>
              </a:r>
              <a:r>
                <a:rPr lang="es-ES" b="1" dirty="0" err="1"/>
                <a:t>na</a:t>
              </a:r>
              <a:r>
                <a:rPr lang="es-ES" b="1" dirty="0"/>
                <a:t> </a:t>
              </a:r>
              <a:r>
                <a:rPr lang="es-ES" b="1" dirty="0" err="1"/>
                <a:t>věřící</a:t>
              </a:r>
              <a:r>
                <a:rPr lang="es-ES" b="1" dirty="0"/>
                <a:t> a </a:t>
              </a:r>
              <a:r>
                <a:rPr lang="es-ES" b="1" dirty="0" err="1"/>
                <a:t>věřící</a:t>
              </a:r>
              <a:r>
                <a:rPr lang="es-ES" b="1" dirty="0"/>
                <a:t> </a:t>
              </a:r>
              <a:r>
                <a:rPr lang="es-ES" b="1" dirty="0" err="1"/>
                <a:t>porostou</a:t>
              </a:r>
              <a:r>
                <a:rPr lang="es-ES" b="1" dirty="0"/>
                <a:t> v </a:t>
              </a:r>
              <a:r>
                <a:rPr lang="es-ES" b="1" dirty="0" err="1"/>
                <a:t>milosti</a:t>
              </a:r>
              <a:r>
                <a:rPr lang="es-ES" b="1" dirty="0"/>
                <a:t> a </a:t>
              </a:r>
              <a:r>
                <a:rPr lang="es-ES" b="1" dirty="0" err="1"/>
                <a:t>svatosti</a:t>
              </a:r>
              <a:r>
                <a:rPr lang="es-ES" b="1" dirty="0"/>
                <a:t>, </a:t>
              </a:r>
              <a:r>
                <a:rPr lang="es-ES" b="1" dirty="0" err="1"/>
                <a:t>raší</a:t>
              </a:r>
              <a:r>
                <a:rPr lang="es-ES" b="1" dirty="0"/>
                <a:t> </a:t>
              </a:r>
              <a:r>
                <a:rPr lang="es-ES" b="1" dirty="0" err="1"/>
                <a:t>jako</a:t>
              </a:r>
              <a:r>
                <a:rPr lang="es-ES" b="1" dirty="0"/>
                <a:t> </a:t>
              </a:r>
              <a:r>
                <a:rPr lang="es-ES" b="1" dirty="0" err="1"/>
                <a:t>svěží</a:t>
              </a:r>
              <a:r>
                <a:rPr lang="es-ES" b="1" dirty="0"/>
                <a:t> </a:t>
              </a:r>
              <a:r>
                <a:rPr lang="es-ES" b="1" dirty="0" err="1"/>
                <a:t>vrby</a:t>
              </a:r>
              <a:r>
                <a:rPr lang="es-ES" b="1" dirty="0"/>
                <a:t> </a:t>
              </a:r>
              <a:r>
                <a:rPr lang="es-ES" b="1" dirty="0" err="1"/>
                <a:t>podél</a:t>
              </a:r>
              <a:r>
                <a:rPr lang="es-ES" b="1" dirty="0"/>
                <a:t> </a:t>
              </a:r>
              <a:r>
                <a:rPr lang="es-ES" b="1" dirty="0" err="1"/>
                <a:t>břehů</a:t>
              </a:r>
              <a:r>
                <a:rPr lang="es-ES" b="1" dirty="0"/>
                <a:t> </a:t>
              </a:r>
              <a:r>
                <a:rPr lang="es-ES" b="1" dirty="0" err="1"/>
                <a:t>vod</a:t>
              </a:r>
              <a:r>
                <a:rPr lang="es-ES" b="1" dirty="0"/>
                <a:t>.
</a:t>
              </a:r>
            </a:p>
            <a:p>
              <a:pPr algn="ctr"/>
              <a:r>
                <a:rPr lang="es-ES" b="1" i="1" dirty="0"/>
                <a:t>“</a:t>
              </a:r>
              <a:r>
                <a:rPr lang="cs-CZ" b="1" i="1" dirty="0"/>
                <a:t>Nebo vyleji vody na žíznivého, a potoky na vy-</a:t>
              </a:r>
              <a:r>
                <a:rPr lang="cs-CZ" b="1" i="1" dirty="0" err="1"/>
                <a:t>prahlost</a:t>
              </a:r>
              <a:r>
                <a:rPr lang="cs-CZ" b="1" i="1" dirty="0"/>
                <a:t>; vyleji ducha svého na símě tvé, a požehnání své na potomky tvé. I porostou jako mezi bylinami, jako vrbí vedle tekoucích vod</a:t>
              </a:r>
              <a:r>
                <a:rPr lang="es-ES" b="1" i="1" dirty="0"/>
                <a:t>”</a:t>
              </a:r>
              <a:r>
                <a:rPr lang="cs-CZ" b="1" i="1" dirty="0"/>
                <a:t>                        </a:t>
              </a:r>
              <a:r>
                <a:rPr lang="es-ES" b="1" dirty="0"/>
                <a:t> </a:t>
              </a:r>
              <a:r>
                <a:rPr lang="cs-CZ" b="1" dirty="0"/>
                <a:t>                 </a:t>
              </a:r>
              <a:r>
                <a:rPr lang="es-ES" b="1" dirty="0"/>
                <a:t>(I</a:t>
              </a:r>
              <a:r>
                <a:rPr lang="cs-CZ" b="1" dirty="0" err="1"/>
                <a:t>zajáš</a:t>
              </a:r>
              <a:r>
                <a:rPr lang="es-ES" b="1" dirty="0"/>
                <a:t> 44</a:t>
              </a:r>
              <a:r>
                <a:rPr lang="cs-CZ" b="1" dirty="0"/>
                <a:t>,</a:t>
              </a:r>
              <a:r>
                <a:rPr lang="es-ES" b="1" dirty="0"/>
                <a:t>3</a:t>
              </a:r>
              <a:r>
                <a:rPr lang="cs-CZ" b="1" dirty="0"/>
                <a:t>.</a:t>
              </a:r>
              <a:r>
                <a:rPr lang="es-ES" b="1" dirty="0"/>
                <a:t>4</a:t>
              </a:r>
              <a:r>
                <a:rPr lang="cs-CZ" b="1" dirty="0"/>
                <a:t>, Bible Kralická</a:t>
              </a:r>
              <a:r>
                <a:rPr lang="es-ES" b="1" dirty="0"/>
                <a:t>)</a:t>
              </a:r>
            </a:p>
          </p:txBody>
        </p:sp>
      </p:grpSp>
      <p:pic>
        <p:nvPicPr>
          <p:cNvPr id="5" name="Imagen 4" descr="Un árbol en un campo&#10;&#10;Descripción generada automáticamente">
            <a:extLst>
              <a:ext uri="{FF2B5EF4-FFF2-40B4-BE49-F238E27FC236}">
                <a16:creationId xmlns:a16="http://schemas.microsoft.com/office/drawing/2014/main" id="{C49E713D-15DC-C847-5AD3-80D362134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1638" r="-174" b="10928"/>
          <a:stretch/>
        </p:blipFill>
        <p:spPr>
          <a:xfrm>
            <a:off x="375386" y="281192"/>
            <a:ext cx="5524900" cy="3623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405D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FC209C90-3E3A-5CF9-ED6F-2EDA351E70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7915" y="187124"/>
            <a:ext cx="3693814" cy="9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2CB7731-83CD-1E2B-2143-8EBBBF851BF1}"/>
              </a:ext>
            </a:extLst>
          </p:cNvPr>
          <p:cNvSpPr txBox="1"/>
          <p:nvPr/>
        </p:nvSpPr>
        <p:spPr>
          <a:xfrm>
            <a:off x="394635" y="1305585"/>
            <a:ext cx="451357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drtivá</a:t>
            </a:r>
            <a:r>
              <a:rPr lang="es-ES" sz="2000" b="1" dirty="0"/>
              <a:t> </a:t>
            </a:r>
            <a:r>
              <a:rPr lang="es-ES" sz="2000" b="1" dirty="0" err="1"/>
              <a:t>většina</a:t>
            </a:r>
            <a:r>
              <a:rPr lang="es-ES" sz="2000" b="1" dirty="0"/>
              <a:t> </a:t>
            </a:r>
            <a:r>
              <a:rPr lang="es-ES" sz="2000" b="1" dirty="0" err="1"/>
              <a:t>jehličnanů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cypřiše</a:t>
            </a:r>
            <a:r>
              <a:rPr lang="es-ES" sz="2000" b="1" dirty="0"/>
              <a:t> </a:t>
            </a:r>
            <a:r>
              <a:rPr lang="es-ES" sz="2000" b="1" dirty="0" err="1"/>
              <a:t>stálezelené</a:t>
            </a:r>
            <a:r>
              <a:rPr lang="es-ES" sz="2000" b="1" dirty="0"/>
              <a:t>, </a:t>
            </a:r>
            <a:r>
              <a:rPr lang="es-ES" sz="2000" b="1" dirty="0" err="1"/>
              <a:t>mohou</a:t>
            </a:r>
            <a:r>
              <a:rPr lang="es-ES" sz="2000" b="1" dirty="0"/>
              <a:t> </a:t>
            </a:r>
            <a:r>
              <a:rPr lang="es-ES" sz="2000" b="1" dirty="0" err="1"/>
              <a:t>dosáhnout</a:t>
            </a:r>
            <a:r>
              <a:rPr lang="es-ES" sz="2000" b="1" dirty="0"/>
              <a:t> </a:t>
            </a:r>
            <a:r>
              <a:rPr lang="es-ES" sz="2000" b="1" dirty="0" err="1"/>
              <a:t>výšky</a:t>
            </a:r>
            <a:r>
              <a:rPr lang="es-ES" sz="2000" b="1" dirty="0"/>
              <a:t> 20 m s </a:t>
            </a:r>
            <a:r>
              <a:rPr lang="es-ES" sz="2000" b="1" dirty="0" err="1"/>
              <a:t>přibližným</a:t>
            </a:r>
            <a:r>
              <a:rPr lang="es-ES" sz="2000" b="1" dirty="0"/>
              <a:t> </a:t>
            </a:r>
            <a:r>
              <a:rPr lang="es-ES" sz="2000" b="1" dirty="0" err="1"/>
              <a:t>průměrem</a:t>
            </a:r>
            <a:r>
              <a:rPr lang="es-ES" sz="2000" b="1" dirty="0"/>
              <a:t> </a:t>
            </a:r>
            <a:r>
              <a:rPr lang="es-ES" sz="2000" b="1" dirty="0" err="1"/>
              <a:t>asi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/>
              <a:t>60 cm.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Mnoho</a:t>
            </a:r>
            <a:r>
              <a:rPr lang="es-ES" sz="2000" b="1" dirty="0"/>
              <a:t> </a:t>
            </a:r>
            <a:r>
              <a:rPr lang="es-ES" sz="2000" b="1" dirty="0" err="1"/>
              <a:t>druhů</a:t>
            </a:r>
            <a:r>
              <a:rPr lang="es-ES" sz="2000" b="1" dirty="0"/>
              <a:t> se </a:t>
            </a:r>
            <a:r>
              <a:rPr lang="es-ES" sz="2000" b="1" dirty="0" err="1"/>
              <a:t>pěstuje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okrasné</a:t>
            </a:r>
            <a:r>
              <a:rPr lang="es-ES" sz="2000" b="1" dirty="0"/>
              <a:t> </a:t>
            </a:r>
            <a:r>
              <a:rPr lang="es-ES" sz="2000" b="1" dirty="0" err="1"/>
              <a:t>stromy</a:t>
            </a:r>
            <a:r>
              <a:rPr lang="es-ES" sz="2000" b="1" dirty="0"/>
              <a:t> v </a:t>
            </a:r>
            <a:r>
              <a:rPr lang="es-ES" sz="2000" b="1" dirty="0" err="1"/>
              <a:t>parcích</a:t>
            </a:r>
            <a:r>
              <a:rPr lang="es-ES" sz="2000" b="1" dirty="0"/>
              <a:t> a </a:t>
            </a:r>
            <a:r>
              <a:rPr lang="es-ES" sz="2000" b="1" dirty="0" err="1"/>
              <a:t>zahradách</a:t>
            </a:r>
            <a:r>
              <a:rPr lang="es-ES" sz="2000" b="1" dirty="0"/>
              <a:t> v </a:t>
            </a:r>
            <a:r>
              <a:rPr lang="es-ES" sz="2000" b="1" dirty="0" err="1"/>
              <a:t>Evropě</a:t>
            </a:r>
            <a:r>
              <a:rPr lang="es-ES" sz="2000" b="1" dirty="0"/>
              <a:t>. </a:t>
            </a:r>
            <a:r>
              <a:rPr lang="cs-CZ" sz="2000" b="1" dirty="0"/>
              <a:t>  </a:t>
            </a:r>
            <a:r>
              <a:rPr lang="es-ES" sz="2000" b="1" dirty="0"/>
              <a:t>V </a:t>
            </a:r>
            <a:r>
              <a:rPr lang="es-ES" sz="2000" b="1" dirty="0" err="1"/>
              <a:t>Asii</a:t>
            </a:r>
            <a:r>
              <a:rPr lang="es-ES" sz="2000" b="1" dirty="0"/>
              <a:t> se </a:t>
            </a:r>
            <a:r>
              <a:rPr lang="es-ES" sz="2000" b="1" dirty="0" err="1"/>
              <a:t>nacházejí</a:t>
            </a:r>
            <a:r>
              <a:rPr lang="es-ES" sz="2000" b="1" dirty="0"/>
              <a:t> vedle </a:t>
            </a:r>
            <a:r>
              <a:rPr lang="es-ES" sz="2000" b="1" dirty="0" err="1"/>
              <a:t>chrámů</a:t>
            </a:r>
            <a:r>
              <a:rPr lang="es-ES" sz="2000" b="1" dirty="0"/>
              <a:t>. </a:t>
            </a:r>
            <a:r>
              <a:rPr lang="es-ES" sz="2000" b="1" dirty="0" err="1"/>
              <a:t>Cypřiše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široce</a:t>
            </a:r>
            <a:r>
              <a:rPr lang="es-ES" sz="2000" b="1" dirty="0"/>
              <a:t> </a:t>
            </a:r>
            <a:r>
              <a:rPr lang="es-ES" sz="2000" b="1" dirty="0" err="1"/>
              <a:t>používány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dělící</a:t>
            </a:r>
            <a:r>
              <a:rPr lang="es-ES" sz="2000" b="1" dirty="0"/>
              <a:t> </a:t>
            </a:r>
            <a:r>
              <a:rPr lang="es-ES" sz="2000" b="1" dirty="0" err="1"/>
              <a:t>živé</a:t>
            </a:r>
            <a:r>
              <a:rPr lang="es-ES" sz="2000" b="1" dirty="0"/>
              <a:t> </a:t>
            </a:r>
            <a:r>
              <a:rPr lang="es-ES" sz="2000" b="1" dirty="0" err="1"/>
              <a:t>ploty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jejich</a:t>
            </a:r>
            <a:r>
              <a:rPr lang="es-ES" sz="2000" b="1" dirty="0"/>
              <a:t> </a:t>
            </a:r>
            <a:r>
              <a:rPr lang="es-ES" sz="2000" b="1" dirty="0" err="1"/>
              <a:t>kořeny</a:t>
            </a:r>
            <a:r>
              <a:rPr lang="es-ES" sz="2000" b="1" dirty="0"/>
              <a:t> se </a:t>
            </a:r>
            <a:r>
              <a:rPr lang="es-ES" sz="2000" b="1" dirty="0" err="1"/>
              <a:t>otáčejí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znamená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rostou</a:t>
            </a:r>
            <a:r>
              <a:rPr lang="es-ES" sz="2000" b="1" dirty="0"/>
              <a:t> do </a:t>
            </a:r>
            <a:r>
              <a:rPr lang="es-ES" sz="2000" b="1" dirty="0" err="1"/>
              <a:t>hloubky</a:t>
            </a:r>
            <a:r>
              <a:rPr lang="es-ES" sz="2000" b="1" dirty="0"/>
              <a:t> a </a:t>
            </a:r>
            <a:r>
              <a:rPr lang="es-ES" sz="2000" b="1" dirty="0" err="1"/>
              <a:t>nepoš</a:t>
            </a:r>
            <a:r>
              <a:rPr lang="cs-CZ" sz="2000" b="1" dirty="0"/>
              <a:t>-</a:t>
            </a:r>
            <a:r>
              <a:rPr lang="es-ES" sz="2000" b="1" dirty="0" err="1"/>
              <a:t>kozují</a:t>
            </a:r>
            <a:r>
              <a:rPr lang="es-ES" sz="2000" b="1" dirty="0"/>
              <a:t> </a:t>
            </a:r>
            <a:r>
              <a:rPr lang="es-ES" sz="2000" b="1" dirty="0" err="1"/>
              <a:t>stěny</a:t>
            </a:r>
            <a:r>
              <a:rPr lang="es-ES" sz="2000" b="1" dirty="0"/>
              <a:t>. </a:t>
            </a:r>
            <a:r>
              <a:rPr lang="es-ES" sz="2000" b="1" dirty="0" err="1"/>
              <a:t>Ze</a:t>
            </a:r>
            <a:r>
              <a:rPr lang="es-ES" sz="2000" b="1" dirty="0"/>
              <a:t> </a:t>
            </a:r>
            <a:r>
              <a:rPr lang="es-ES" sz="2000" b="1" dirty="0" err="1"/>
              <a:t>stejného</a:t>
            </a:r>
            <a:r>
              <a:rPr lang="es-ES" sz="2000" b="1" dirty="0"/>
              <a:t> </a:t>
            </a:r>
            <a:r>
              <a:rPr lang="es-ES" sz="2000" b="1" dirty="0" err="1"/>
              <a:t>důvodu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vysazeny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hřbitovech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dřevo</a:t>
            </a:r>
            <a:r>
              <a:rPr lang="es-ES" sz="2000" b="1" dirty="0"/>
              <a:t> se </a:t>
            </a:r>
            <a:r>
              <a:rPr lang="es-ES" sz="2000" b="1" dirty="0" err="1"/>
              <a:t>obvykle</a:t>
            </a:r>
            <a:r>
              <a:rPr lang="es-ES" sz="2000" b="1" dirty="0"/>
              <a:t> </a:t>
            </a:r>
            <a:r>
              <a:rPr lang="es-ES" sz="2000" b="1" dirty="0" err="1"/>
              <a:t>používá</a:t>
            </a:r>
            <a:r>
              <a:rPr lang="es-ES" sz="2000" b="1" dirty="0"/>
              <a:t> pro </a:t>
            </a:r>
            <a:r>
              <a:rPr lang="es-ES" sz="2000" b="1" dirty="0" err="1"/>
              <a:t>stavbu</a:t>
            </a:r>
            <a:r>
              <a:rPr lang="es-ES" sz="2000" b="1" dirty="0"/>
              <a:t> </a:t>
            </a:r>
            <a:r>
              <a:rPr lang="es-ES" sz="2000" b="1" dirty="0" err="1"/>
              <a:t>krabic</a:t>
            </a:r>
            <a:r>
              <a:rPr lang="es-ES" sz="2000" b="1" dirty="0"/>
              <a:t> a </a:t>
            </a:r>
            <a:r>
              <a:rPr lang="es-ES" sz="2000" b="1" dirty="0" err="1"/>
              <a:t>nejlepší</a:t>
            </a:r>
            <a:r>
              <a:rPr lang="es-ES" sz="2000" b="1" dirty="0"/>
              <a:t> </a:t>
            </a:r>
            <a:r>
              <a:rPr lang="es-ES" sz="2000" b="1" dirty="0" err="1"/>
              <a:t>výběry</a:t>
            </a:r>
            <a:r>
              <a:rPr lang="es-ES" sz="2000" b="1" dirty="0"/>
              <a:t> </a:t>
            </a:r>
            <a:r>
              <a:rPr lang="es-ES" sz="2000" b="1" dirty="0" err="1"/>
              <a:t>mohou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použity</a:t>
            </a:r>
            <a:r>
              <a:rPr lang="es-ES" sz="2000" b="1" dirty="0"/>
              <a:t> v </a:t>
            </a:r>
            <a:r>
              <a:rPr lang="es-ES" sz="2000" b="1" dirty="0" err="1"/>
              <a:t>dekorativních</a:t>
            </a:r>
            <a:r>
              <a:rPr lang="es-ES" sz="2000" b="1" dirty="0"/>
              <a:t> </a:t>
            </a:r>
            <a:r>
              <a:rPr lang="es-ES" sz="2000" b="1" dirty="0" err="1"/>
              <a:t>stolech</a:t>
            </a:r>
            <a:r>
              <a:rPr lang="es-ES" sz="2000" b="1" dirty="0"/>
              <a:t>, </a:t>
            </a:r>
            <a:r>
              <a:rPr lang="es-ES" sz="2000" b="1" dirty="0" err="1"/>
              <a:t>soustruž</a:t>
            </a:r>
            <a:r>
              <a:rPr lang="cs-CZ" sz="2000" b="1" dirty="0"/>
              <a:t>-</a:t>
            </a:r>
            <a:r>
              <a:rPr lang="es-ES" sz="2000" b="1" dirty="0" err="1"/>
              <a:t>nictví</a:t>
            </a:r>
            <a:r>
              <a:rPr lang="es-ES" sz="2000" b="1" dirty="0"/>
              <a:t>, </a:t>
            </a:r>
            <a:r>
              <a:rPr lang="es-ES" sz="2000" b="1" dirty="0" err="1"/>
              <a:t>kytarových</a:t>
            </a:r>
            <a:r>
              <a:rPr lang="es-ES" sz="2000" b="1" dirty="0"/>
              <a:t> </a:t>
            </a:r>
            <a:r>
              <a:rPr lang="es-ES" sz="2000" b="1" dirty="0" err="1"/>
              <a:t>deskách</a:t>
            </a:r>
            <a:r>
              <a:rPr lang="es-ES" sz="2000" b="1" dirty="0"/>
              <a:t> </a:t>
            </a:r>
            <a:r>
              <a:rPr lang="es-ES" sz="2000" b="1" dirty="0" err="1"/>
              <a:t>atd</a:t>
            </a:r>
            <a:r>
              <a:rPr lang="es-ES" sz="2000" b="1" dirty="0"/>
              <a:t>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6F461D47-AF32-6CF9-E1FB-6A61FFADF31A}"/>
              </a:ext>
            </a:extLst>
          </p:cNvPr>
          <p:cNvGrpSpPr/>
          <p:nvPr/>
        </p:nvGrpSpPr>
        <p:grpSpPr>
          <a:xfrm>
            <a:off x="5520300" y="4598331"/>
            <a:ext cx="6096000" cy="2056558"/>
            <a:chOff x="5701365" y="4598331"/>
            <a:chExt cx="6096000" cy="2056558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1D9D6AB4-6772-019D-21DA-B9104D4CC0E6}"/>
                </a:ext>
              </a:extLst>
            </p:cNvPr>
            <p:cNvSpPr>
              <a:spLocks/>
            </p:cNvSpPr>
            <p:nvPr/>
          </p:nvSpPr>
          <p:spPr>
            <a:xfrm>
              <a:off x="5701365" y="4598331"/>
              <a:ext cx="6096000" cy="2056558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764F9EE-4B19-A7CF-63D7-F2C1D495FADD}"/>
                </a:ext>
              </a:extLst>
            </p:cNvPr>
            <p:cNvSpPr txBox="1">
              <a:spLocks/>
            </p:cNvSpPr>
            <p:nvPr/>
          </p:nvSpPr>
          <p:spPr>
            <a:xfrm>
              <a:off x="5701365" y="4710974"/>
              <a:ext cx="6096000" cy="1831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s-ES" b="1" dirty="0" err="1"/>
                <a:t>Kořeny</a:t>
              </a:r>
              <a:r>
                <a:rPr lang="es-ES" b="1" dirty="0"/>
                <a:t> </a:t>
              </a:r>
              <a:r>
                <a:rPr lang="es-ES" b="1" dirty="0" err="1"/>
                <a:t>cypřiše</a:t>
              </a:r>
              <a:r>
                <a:rPr lang="es-ES" b="1" dirty="0"/>
                <a:t> </a:t>
              </a:r>
              <a:r>
                <a:rPr lang="es-ES" b="1" dirty="0" err="1"/>
                <a:t>klesají</a:t>
              </a:r>
              <a:r>
                <a:rPr lang="es-ES" b="1" dirty="0"/>
                <a:t> </a:t>
              </a:r>
              <a:r>
                <a:rPr lang="es-ES" b="1" dirty="0" err="1"/>
                <a:t>hluboko</a:t>
              </a:r>
              <a:r>
                <a:rPr lang="es-ES" b="1" dirty="0"/>
                <a:t> do </a:t>
              </a:r>
              <a:r>
                <a:rPr lang="es-ES" b="1" dirty="0" err="1"/>
                <a:t>země</a:t>
              </a:r>
              <a:r>
                <a:rPr lang="es-ES" b="1" dirty="0"/>
                <a:t>. </a:t>
              </a:r>
              <a:r>
                <a:rPr lang="es-ES" b="1" dirty="0" err="1"/>
                <a:t>Musíme</a:t>
              </a:r>
              <a:r>
                <a:rPr lang="es-ES" b="1" dirty="0"/>
                <a:t> </a:t>
              </a:r>
              <a:r>
                <a:rPr lang="es-ES" b="1" dirty="0" err="1"/>
                <a:t>být</a:t>
              </a:r>
              <a:r>
                <a:rPr lang="es-ES" b="1" dirty="0"/>
                <a:t> </a:t>
              </a:r>
              <a:r>
                <a:rPr lang="es-ES" b="1" dirty="0" err="1"/>
                <a:t>zakořeněni</a:t>
              </a:r>
              <a:r>
                <a:rPr lang="es-ES" b="1" dirty="0"/>
                <a:t> v </a:t>
              </a:r>
              <a:r>
                <a:rPr lang="es-ES" b="1" dirty="0" err="1"/>
                <a:t>Kristu</a:t>
              </a:r>
              <a:r>
                <a:rPr lang="es-ES" b="1" dirty="0"/>
                <a:t>, </a:t>
              </a:r>
              <a:r>
                <a:rPr lang="es-ES" b="1" dirty="0" err="1"/>
                <a:t>to</a:t>
              </a:r>
              <a:r>
                <a:rPr lang="es-ES" b="1" dirty="0"/>
                <a:t> </a:t>
              </a:r>
              <a:r>
                <a:rPr lang="es-ES" b="1" dirty="0" err="1"/>
                <a:t>znamená</a:t>
              </a:r>
              <a:r>
                <a:rPr lang="es-ES" b="1" dirty="0"/>
                <a:t> </a:t>
              </a:r>
              <a:r>
                <a:rPr lang="es-ES" b="1" dirty="0" err="1"/>
                <a:t>mít</a:t>
              </a:r>
              <a:r>
                <a:rPr lang="es-ES" b="1" dirty="0"/>
                <a:t> </a:t>
              </a:r>
              <a:r>
                <a:rPr lang="es-ES" b="1" dirty="0" err="1"/>
                <a:t>hluboký</a:t>
              </a:r>
              <a:r>
                <a:rPr lang="es-ES" b="1" dirty="0"/>
                <a:t> </a:t>
              </a:r>
              <a:r>
                <a:rPr lang="es-ES" b="1" dirty="0" err="1"/>
                <a:t>vztah</a:t>
              </a:r>
              <a:r>
                <a:rPr lang="es-ES" b="1" dirty="0"/>
                <a:t> s </a:t>
              </a:r>
              <a:r>
                <a:rPr lang="es-ES" b="1" dirty="0" err="1"/>
                <a:t>Ježíšem</a:t>
              </a:r>
              <a:r>
                <a:rPr lang="es-ES" b="1" dirty="0"/>
                <a:t>.
</a:t>
              </a:r>
              <a:r>
                <a:rPr lang="es-ES" b="1" i="1" dirty="0"/>
                <a:t>“</a:t>
              </a:r>
              <a:r>
                <a:rPr lang="cs-CZ" b="1" i="1" dirty="0"/>
                <a:t>Žijte v Kristu Ježíši, když jste ho přijali jako Pána. V něm zapusťte kořeny, na něm postavte základy, pevně se držte víry, jak jste v ní byli vyučeni, znovu a znovu vzdávejte díky</a:t>
              </a:r>
              <a:r>
                <a:rPr lang="es-ES" b="1" i="1" dirty="0"/>
                <a:t>.” </a:t>
              </a:r>
              <a:r>
                <a:rPr lang="cs-CZ" b="1" i="1" dirty="0"/>
                <a:t>       </a:t>
              </a:r>
              <a:r>
                <a:rPr lang="es-ES" b="1" dirty="0"/>
                <a:t>(</a:t>
              </a:r>
              <a:r>
                <a:rPr lang="cs-CZ" b="1" dirty="0"/>
                <a:t>list </a:t>
              </a:r>
              <a:r>
                <a:rPr lang="cs-CZ" b="1" dirty="0" err="1"/>
                <a:t>Koloským</a:t>
              </a:r>
              <a:r>
                <a:rPr lang="es-ES" b="1" dirty="0"/>
                <a:t> 2</a:t>
              </a:r>
              <a:r>
                <a:rPr lang="cs-CZ" b="1" dirty="0"/>
                <a:t>,</a:t>
              </a:r>
              <a:r>
                <a:rPr lang="es-ES" b="1" dirty="0"/>
                <a:t>6</a:t>
              </a:r>
              <a:r>
                <a:rPr lang="cs-CZ" b="1" dirty="0"/>
                <a:t>.</a:t>
              </a:r>
              <a:r>
                <a:rPr lang="es-ES" b="1" dirty="0"/>
                <a:t>7)</a:t>
              </a:r>
            </a:p>
          </p:txBody>
        </p:sp>
      </p:grpSp>
      <p:pic>
        <p:nvPicPr>
          <p:cNvPr id="6" name="Imagen 5" descr="Un dibujo de un árbol&#10;&#10;Descripción generada automáticamente con confianza media">
            <a:extLst>
              <a:ext uri="{FF2B5EF4-FFF2-40B4-BE49-F238E27FC236}">
                <a16:creationId xmlns:a16="http://schemas.microsoft.com/office/drawing/2014/main" id="{6EB0EFC4-9A23-C7BC-0386-9458A6C20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61" y="225360"/>
            <a:ext cx="2739701" cy="4236470"/>
          </a:xfrm>
          <a:prstGeom prst="rect">
            <a:avLst/>
          </a:prstGeom>
          <a:ln w="38100" cap="sq">
            <a:solidFill>
              <a:srgbClr val="E291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jardín con pasto verde&#10;&#10;Descripción generada automáticamente con confianza media">
            <a:extLst>
              <a:ext uri="{FF2B5EF4-FFF2-40B4-BE49-F238E27FC236}">
                <a16:creationId xmlns:a16="http://schemas.microsoft.com/office/drawing/2014/main" id="{35DAFFF3-C90B-3E1E-96AF-7BF981639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63" y="1689754"/>
            <a:ext cx="3696101" cy="2772076"/>
          </a:xfrm>
          <a:prstGeom prst="rect">
            <a:avLst/>
          </a:prstGeom>
          <a:ln w="38100" cap="sq">
            <a:solidFill>
              <a:srgbClr val="E291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Dibujo de una guitarra&#10;&#10;Descripción generada automáticamente con confianza media">
            <a:extLst>
              <a:ext uri="{FF2B5EF4-FFF2-40B4-BE49-F238E27FC236}">
                <a16:creationId xmlns:a16="http://schemas.microsoft.com/office/drawing/2014/main" id="{23BE6408-87C9-1A1D-4242-20A5CDE2C9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5"/>
          <a:stretch/>
        </p:blipFill>
        <p:spPr>
          <a:xfrm>
            <a:off x="5556133" y="225360"/>
            <a:ext cx="1026377" cy="1874028"/>
          </a:xfrm>
          <a:prstGeom prst="rect">
            <a:avLst/>
          </a:prstGeom>
          <a:ln w="38100" cap="sq">
            <a:solidFill>
              <a:srgbClr val="E291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tabla, taza, interior, vajilla&#10;&#10;Descripción generada automáticamente">
            <a:extLst>
              <a:ext uri="{FF2B5EF4-FFF2-40B4-BE49-F238E27FC236}">
                <a16:creationId xmlns:a16="http://schemas.microsoft.com/office/drawing/2014/main" id="{46ECE800-57C2-C3B0-2A30-EC9F66CED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50" y="228966"/>
            <a:ext cx="2024579" cy="1350141"/>
          </a:xfrm>
          <a:prstGeom prst="rect">
            <a:avLst/>
          </a:prstGeom>
          <a:ln w="38100" cap="sq">
            <a:solidFill>
              <a:srgbClr val="E2915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4BE0E245-EC3B-E89C-CF2B-FBD356BA29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651" y="73992"/>
            <a:ext cx="4430970" cy="112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2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1000" t="-1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B4291D-72F6-8674-8443-238DB28213EC}"/>
              </a:ext>
            </a:extLst>
          </p:cNvPr>
          <p:cNvSpPr txBox="1"/>
          <p:nvPr/>
        </p:nvSpPr>
        <p:spPr>
          <a:xfrm>
            <a:off x="7267074" y="1679893"/>
            <a:ext cx="472250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Tul</a:t>
            </a:r>
            <a:r>
              <a:rPr lang="cs-CZ" sz="2000" b="1" dirty="0"/>
              <a:t>a</a:t>
            </a:r>
            <a:r>
              <a:rPr lang="es-ES" sz="2000" b="1" dirty="0"/>
              <a:t> je </a:t>
            </a:r>
            <a:r>
              <a:rPr lang="es-ES" sz="2000" b="1" dirty="0" err="1"/>
              <a:t>strom</a:t>
            </a:r>
            <a:r>
              <a:rPr lang="es-ES" sz="2000" b="1" dirty="0"/>
              <a:t> s </a:t>
            </a:r>
            <a:r>
              <a:rPr lang="es-ES" sz="2000" b="1" dirty="0" err="1"/>
              <a:t>největším</a:t>
            </a:r>
            <a:r>
              <a:rPr lang="es-ES" sz="2000" b="1" dirty="0"/>
              <a:t> </a:t>
            </a:r>
            <a:r>
              <a:rPr lang="es-ES" sz="2000" b="1" dirty="0" err="1"/>
              <a:t>průměrem</a:t>
            </a:r>
            <a:r>
              <a:rPr lang="es-ES" sz="2000" b="1" dirty="0"/>
              <a:t> </a:t>
            </a:r>
            <a:r>
              <a:rPr lang="es-ES" sz="2000" b="1" dirty="0" err="1"/>
              <a:t>kmene</a:t>
            </a:r>
            <a:r>
              <a:rPr lang="cs-CZ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světě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strom</a:t>
            </a:r>
            <a:r>
              <a:rPr lang="es-ES" sz="2000" b="1" dirty="0"/>
              <a:t> se </a:t>
            </a:r>
            <a:r>
              <a:rPr lang="es-ES" sz="2000" b="1" dirty="0" err="1"/>
              <a:t>nachází</a:t>
            </a:r>
            <a:r>
              <a:rPr lang="es-ES" sz="2000" b="1" dirty="0"/>
              <a:t> v </a:t>
            </a:r>
            <a:r>
              <a:rPr lang="es-ES" sz="2000" b="1" dirty="0" err="1"/>
              <a:t>centru</a:t>
            </a:r>
            <a:r>
              <a:rPr lang="es-ES" sz="2000" b="1" dirty="0"/>
              <a:t> </a:t>
            </a:r>
            <a:r>
              <a:rPr lang="es-ES" sz="2000" b="1" dirty="0" err="1"/>
              <a:t>města</a:t>
            </a:r>
            <a:r>
              <a:rPr lang="es-ES" sz="2000" b="1" dirty="0"/>
              <a:t> Santa María del Tule v </a:t>
            </a:r>
            <a:r>
              <a:rPr lang="es-ES" sz="2000" b="1" dirty="0" err="1"/>
              <a:t>mexickém</a:t>
            </a:r>
            <a:r>
              <a:rPr lang="es-ES" sz="2000" b="1" dirty="0"/>
              <a:t> </a:t>
            </a:r>
            <a:r>
              <a:rPr lang="es-ES" sz="2000" b="1" dirty="0" err="1"/>
              <a:t>státě</a:t>
            </a:r>
            <a:r>
              <a:rPr lang="es-ES" sz="2000" b="1" dirty="0"/>
              <a:t> Oaxaca. Je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velký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se </a:t>
            </a:r>
            <a:r>
              <a:rPr lang="es-ES" sz="2000" b="1" dirty="0" err="1"/>
              <a:t>původně</a:t>
            </a:r>
            <a:r>
              <a:rPr lang="es-ES" sz="2000" b="1" dirty="0"/>
              <a:t> </a:t>
            </a:r>
            <a:r>
              <a:rPr lang="es-ES" sz="2000" b="1" dirty="0" err="1"/>
              <a:t>myslelo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mohlo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několik</a:t>
            </a:r>
            <a:r>
              <a:rPr lang="es-ES" sz="2000" b="1" dirty="0"/>
              <a:t> </a:t>
            </a:r>
            <a:r>
              <a:rPr lang="es-ES" sz="2000" b="1" dirty="0" err="1"/>
              <a:t>stromů</a:t>
            </a:r>
            <a:r>
              <a:rPr lang="es-ES" sz="2000" b="1" dirty="0"/>
              <a:t>, ale </a:t>
            </a:r>
            <a:r>
              <a:rPr lang="es-ES" sz="2000" b="1" dirty="0" err="1"/>
              <a:t>testy</a:t>
            </a:r>
            <a:r>
              <a:rPr lang="es-ES" sz="2000" b="1" dirty="0"/>
              <a:t> DNA </a:t>
            </a:r>
            <a:r>
              <a:rPr lang="es-ES" sz="2000" b="1" dirty="0" err="1"/>
              <a:t>ukázaly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je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jen</a:t>
            </a:r>
            <a:r>
              <a:rPr lang="es-ES" sz="2000" b="1" dirty="0"/>
              <a:t> jeden </a:t>
            </a:r>
            <a:r>
              <a:rPr lang="es-ES" sz="2000" b="1" dirty="0" err="1"/>
              <a:t>strom</a:t>
            </a:r>
            <a:r>
              <a:rPr lang="es-ES" sz="2000" b="1" dirty="0"/>
              <a:t>. </a:t>
            </a:r>
            <a:r>
              <a:rPr lang="es-ES" sz="2000" b="1" dirty="0" err="1"/>
              <a:t>Stáří</a:t>
            </a:r>
            <a:r>
              <a:rPr lang="es-ES" sz="2000" b="1" dirty="0"/>
              <a:t> </a:t>
            </a:r>
            <a:r>
              <a:rPr lang="es-ES" sz="2000" b="1" dirty="0" err="1"/>
              <a:t>stromu</a:t>
            </a:r>
            <a:r>
              <a:rPr lang="es-ES" sz="2000" b="1" dirty="0"/>
              <a:t> se </a:t>
            </a:r>
            <a:r>
              <a:rPr lang="es-ES" sz="2000" b="1" dirty="0" err="1"/>
              <a:t>odhaduje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1 200 </a:t>
            </a:r>
            <a:r>
              <a:rPr lang="es-ES" sz="2000" b="1" dirty="0" err="1"/>
              <a:t>až</a:t>
            </a:r>
            <a:r>
              <a:rPr lang="es-ES" sz="2000" b="1" dirty="0"/>
              <a:t> 3 000 </a:t>
            </a:r>
            <a:r>
              <a:rPr lang="es-ES" sz="2000" b="1" dirty="0" err="1"/>
              <a:t>let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es-ES" sz="2000" b="1" dirty="0" err="1"/>
              <a:t>Jedná</a:t>
            </a:r>
            <a:r>
              <a:rPr lang="es-ES" sz="2000" b="1" dirty="0"/>
              <a:t> se o </a:t>
            </a:r>
            <a:r>
              <a:rPr lang="cs-CZ" sz="2000" b="1" dirty="0"/>
              <a:t>strom</a:t>
            </a:r>
            <a:r>
              <a:rPr lang="es-ES" sz="2000" b="1" dirty="0"/>
              <a:t> s </a:t>
            </a:r>
            <a:r>
              <a:rPr lang="es-ES" sz="2000" b="1" dirty="0" err="1"/>
              <a:t>obvodem</a:t>
            </a:r>
            <a:r>
              <a:rPr lang="es-ES" sz="2000" b="1" dirty="0"/>
              <a:t> </a:t>
            </a:r>
            <a:r>
              <a:rPr lang="es-ES" sz="2000" b="1" dirty="0" err="1"/>
              <a:t>koruny</a:t>
            </a:r>
            <a:r>
              <a:rPr lang="es-ES" sz="2000" b="1" dirty="0"/>
              <a:t> </a:t>
            </a:r>
            <a:r>
              <a:rPr lang="es-ES" sz="2000" b="1" dirty="0" err="1"/>
              <a:t>přibližně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/>
              <a:t>58 </a:t>
            </a:r>
            <a:r>
              <a:rPr lang="es-ES" sz="2000" b="1" dirty="0" err="1"/>
              <a:t>metrů</a:t>
            </a:r>
            <a:r>
              <a:rPr lang="es-ES" sz="2000" b="1" dirty="0"/>
              <a:t> a </a:t>
            </a:r>
            <a:r>
              <a:rPr lang="es-ES" sz="2000" b="1" dirty="0" err="1"/>
              <a:t>výškou</a:t>
            </a:r>
            <a:r>
              <a:rPr lang="es-ES" sz="2000" b="1" dirty="0"/>
              <a:t> 42 </a:t>
            </a:r>
            <a:r>
              <a:rPr lang="es-ES" sz="2000" b="1" dirty="0" err="1"/>
              <a:t>metrů</a:t>
            </a:r>
            <a:r>
              <a:rPr lang="es-ES" sz="2000" b="1" dirty="0"/>
              <a:t>. S </a:t>
            </a:r>
            <a:r>
              <a:rPr lang="es-ES" sz="2000" b="1" dirty="0" err="1"/>
              <a:t>průměrem</a:t>
            </a:r>
            <a:r>
              <a:rPr lang="es-ES" sz="2000" b="1" dirty="0"/>
              <a:t> </a:t>
            </a:r>
            <a:r>
              <a:rPr lang="es-ES" sz="2000" b="1" dirty="0" err="1"/>
              <a:t>kme</a:t>
            </a:r>
            <a:r>
              <a:rPr lang="cs-CZ" sz="2000" b="1" dirty="0"/>
              <a:t>-</a:t>
            </a:r>
            <a:r>
              <a:rPr lang="es-ES" sz="2000" b="1" dirty="0" err="1"/>
              <a:t>ne</a:t>
            </a:r>
            <a:r>
              <a:rPr lang="es-ES" sz="2000" b="1" dirty="0"/>
              <a:t> 14,5 </a:t>
            </a:r>
            <a:r>
              <a:rPr lang="es-ES" sz="2000" b="1" dirty="0" err="1"/>
              <a:t>metru</a:t>
            </a:r>
            <a:r>
              <a:rPr lang="es-ES" sz="2000" b="1" dirty="0"/>
              <a:t> se </a:t>
            </a:r>
            <a:r>
              <a:rPr lang="es-ES" sz="2000" b="1" dirty="0" err="1"/>
              <a:t>odhaduje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cs-CZ" sz="2000" b="1" dirty="0"/>
              <a:t>k jeho objetí se spojenýma rukama by bylo potřeba</a:t>
            </a:r>
            <a:r>
              <a:rPr lang="es-ES" sz="2000" b="1" dirty="0"/>
              <a:t> </a:t>
            </a:r>
            <a:r>
              <a:rPr lang="es-ES" sz="2000" b="1" dirty="0" err="1"/>
              <a:t>nejméně</a:t>
            </a:r>
            <a:r>
              <a:rPr lang="es-ES" sz="2000" b="1" dirty="0"/>
              <a:t> 30 </a:t>
            </a:r>
            <a:r>
              <a:rPr lang="es-ES" sz="2000" b="1" dirty="0" err="1"/>
              <a:t>lidí</a:t>
            </a:r>
            <a:r>
              <a:rPr lang="es-ES" sz="2000" b="1" dirty="0"/>
              <a:t>. Do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stínu</a:t>
            </a:r>
            <a:r>
              <a:rPr lang="es-ES" sz="2000" b="1" dirty="0"/>
              <a:t> se </a:t>
            </a:r>
            <a:r>
              <a:rPr lang="es-ES" sz="2000" b="1" dirty="0" err="1"/>
              <a:t>vejde</a:t>
            </a:r>
            <a:r>
              <a:rPr lang="es-ES" sz="2000" b="1" dirty="0"/>
              <a:t> </a:t>
            </a:r>
            <a:r>
              <a:rPr lang="es-ES" sz="2000" b="1" dirty="0" err="1"/>
              <a:t>přibližně</a:t>
            </a:r>
            <a:r>
              <a:rPr lang="es-ES" sz="2000" b="1" dirty="0"/>
              <a:t> 500 </a:t>
            </a:r>
            <a:r>
              <a:rPr lang="es-ES" sz="2000" b="1" dirty="0" err="1"/>
              <a:t>lidí</a:t>
            </a:r>
            <a:r>
              <a:rPr lang="es-ES" sz="2000" b="1" dirty="0"/>
              <a:t>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447D096-5A84-6A0E-1BC1-A040B722AD3E}"/>
              </a:ext>
            </a:extLst>
          </p:cNvPr>
          <p:cNvGrpSpPr/>
          <p:nvPr/>
        </p:nvGrpSpPr>
        <p:grpSpPr>
          <a:xfrm>
            <a:off x="202423" y="5136309"/>
            <a:ext cx="6968398" cy="1515534"/>
            <a:chOff x="202423" y="5136309"/>
            <a:chExt cx="6968398" cy="1515534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0CA24E50-0143-4C18-105A-555FB3652D3C}"/>
                </a:ext>
              </a:extLst>
            </p:cNvPr>
            <p:cNvSpPr/>
            <p:nvPr/>
          </p:nvSpPr>
          <p:spPr>
            <a:xfrm>
              <a:off x="255167" y="5136309"/>
              <a:ext cx="6862910" cy="1515534"/>
            </a:xfrm>
            <a:prstGeom prst="roundRect">
              <a:avLst>
                <a:gd name="adj" fmla="val 378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B56D2A5-6EE6-6008-9F21-9BE097A93DA6}"/>
                </a:ext>
              </a:extLst>
            </p:cNvPr>
            <p:cNvSpPr txBox="1"/>
            <p:nvPr/>
          </p:nvSpPr>
          <p:spPr>
            <a:xfrm>
              <a:off x="202423" y="5155412"/>
              <a:ext cx="6968398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b="1" dirty="0" err="1"/>
                <a:t>Všichni</a:t>
              </a:r>
              <a:r>
                <a:rPr lang="es-ES" b="1" dirty="0"/>
                <a:t> </a:t>
              </a:r>
              <a:r>
                <a:rPr lang="es-ES" b="1" dirty="0" err="1"/>
                <a:t>můžeme</a:t>
              </a:r>
              <a:r>
                <a:rPr lang="es-ES" b="1" dirty="0"/>
                <a:t> </a:t>
              </a:r>
              <a:r>
                <a:rPr lang="es-ES" b="1" dirty="0" err="1"/>
                <a:t>být</a:t>
              </a:r>
              <a:r>
                <a:rPr lang="es-ES" b="1" dirty="0"/>
                <a:t> </a:t>
              </a:r>
              <a:r>
                <a:rPr lang="es-ES" b="1" dirty="0" err="1"/>
                <a:t>pod</a:t>
              </a:r>
              <a:r>
                <a:rPr lang="es-ES" b="1" dirty="0"/>
                <a:t> </a:t>
              </a:r>
              <a:r>
                <a:rPr lang="es-ES" b="1" dirty="0" err="1"/>
                <a:t>Boží</a:t>
              </a:r>
              <a:r>
                <a:rPr lang="es-ES" b="1" dirty="0"/>
                <a:t> </a:t>
              </a:r>
              <a:r>
                <a:rPr lang="es-ES" b="1" dirty="0" err="1"/>
                <a:t>ochranou</a:t>
              </a:r>
              <a:r>
                <a:rPr lang="es-ES" b="1" dirty="0"/>
                <a:t>. </a:t>
              </a:r>
              <a:r>
                <a:rPr lang="cs-CZ" b="1" dirty="0"/>
                <a:t>V</a:t>
              </a:r>
              <a:r>
                <a:rPr lang="es-ES" b="1" dirty="0"/>
                <a:t> </a:t>
              </a:r>
              <a:r>
                <a:rPr lang="es-ES" b="1" dirty="0" err="1"/>
                <a:t>jeho</a:t>
              </a:r>
              <a:r>
                <a:rPr lang="es-ES" b="1" dirty="0"/>
                <a:t> "</a:t>
              </a:r>
              <a:r>
                <a:rPr lang="es-ES" b="1" dirty="0" err="1"/>
                <a:t>stín</a:t>
              </a:r>
              <a:r>
                <a:rPr lang="cs-CZ" b="1" dirty="0"/>
                <a:t>u</a:t>
              </a:r>
              <a:r>
                <a:rPr lang="es-ES" b="1" dirty="0"/>
                <a:t>" je </a:t>
              </a:r>
              <a:r>
                <a:rPr lang="es-ES" b="1" dirty="0" err="1"/>
                <a:t>nejen</a:t>
              </a:r>
              <a:r>
                <a:rPr lang="es-ES" b="1" dirty="0"/>
                <a:t> </a:t>
              </a:r>
              <a:r>
                <a:rPr lang="es-ES" b="1" dirty="0" err="1"/>
                <a:t>prostor</a:t>
              </a:r>
              <a:r>
                <a:rPr lang="es-ES" b="1" dirty="0"/>
                <a:t> pro 500 </a:t>
              </a:r>
              <a:r>
                <a:rPr lang="es-ES" b="1" dirty="0" err="1"/>
                <a:t>lidí</a:t>
              </a:r>
              <a:r>
                <a:rPr lang="es-ES" b="1" dirty="0"/>
                <a:t>, ale pro </a:t>
              </a:r>
              <a:r>
                <a:rPr lang="es-ES" b="1" dirty="0" err="1"/>
                <a:t>všechny</a:t>
              </a:r>
              <a:r>
                <a:rPr lang="es-ES" b="1" dirty="0"/>
                <a:t>, </a:t>
              </a:r>
              <a:r>
                <a:rPr lang="es-ES" b="1" dirty="0" err="1"/>
                <a:t>kteří</a:t>
              </a:r>
              <a:r>
                <a:rPr lang="es-ES" b="1" dirty="0"/>
                <a:t> se </a:t>
              </a:r>
              <a:r>
                <a:rPr lang="es-ES" b="1" dirty="0" err="1"/>
                <a:t>chtějí</a:t>
              </a:r>
              <a:r>
                <a:rPr lang="es-ES" b="1" dirty="0"/>
                <a:t> </a:t>
              </a:r>
              <a:r>
                <a:rPr lang="es-ES" b="1" dirty="0" err="1"/>
                <a:t>ukrýt</a:t>
              </a:r>
              <a:r>
                <a:rPr lang="es-ES" b="1" dirty="0"/>
                <a:t>. </a:t>
              </a:r>
              <a:r>
                <a:rPr lang="es-ES" b="1" dirty="0" err="1"/>
                <a:t>Bůh</a:t>
              </a:r>
              <a:r>
                <a:rPr lang="es-ES" b="1" dirty="0"/>
                <a:t> </a:t>
              </a:r>
              <a:r>
                <a:rPr lang="es-ES" b="1" dirty="0" err="1"/>
                <a:t>vám</a:t>
              </a:r>
              <a:r>
                <a:rPr lang="es-ES" b="1" dirty="0"/>
                <a:t> </a:t>
              </a:r>
              <a:r>
                <a:rPr lang="es-ES" b="1" dirty="0" err="1"/>
                <a:t>nabízí</a:t>
              </a:r>
              <a:r>
                <a:rPr lang="es-ES" b="1" dirty="0"/>
                <a:t> </a:t>
              </a:r>
              <a:r>
                <a:rPr lang="es-ES" b="1" dirty="0" err="1"/>
                <a:t>svou</a:t>
              </a:r>
              <a:r>
                <a:rPr lang="es-ES" b="1" dirty="0"/>
                <a:t> </a:t>
              </a:r>
              <a:r>
                <a:rPr lang="es-ES" b="1" dirty="0" err="1"/>
                <a:t>péči</a:t>
              </a:r>
              <a:r>
                <a:rPr lang="es-ES" b="1" dirty="0"/>
                <a:t> a </a:t>
              </a:r>
              <a:r>
                <a:rPr lang="es-ES" b="1" dirty="0" err="1"/>
                <a:t>ochranu</a:t>
              </a:r>
              <a:r>
                <a:rPr lang="es-ES" b="1" dirty="0"/>
                <a:t> v </a:t>
              </a:r>
              <a:r>
                <a:rPr lang="es-ES" b="1" dirty="0" err="1"/>
                <a:t>těžkostech</a:t>
              </a:r>
              <a:r>
                <a:rPr lang="es-ES" b="1" dirty="0"/>
                <a:t> </a:t>
              </a:r>
              <a:r>
                <a:rPr lang="es-ES" b="1" dirty="0" err="1"/>
                <a:t>tohoto</a:t>
              </a:r>
              <a:r>
                <a:rPr lang="es-ES" b="1" dirty="0"/>
                <a:t> </a:t>
              </a:r>
              <a:r>
                <a:rPr lang="es-ES" b="1" dirty="0" err="1"/>
                <a:t>života</a:t>
              </a:r>
              <a:r>
                <a:rPr lang="es-ES" b="1" dirty="0"/>
                <a:t>.
</a:t>
              </a:r>
              <a:r>
                <a:rPr lang="cs-CZ" b="1" i="1" dirty="0"/>
                <a:t>K</a:t>
              </a:r>
              <a:r>
                <a:rPr lang="es-ES" b="1" i="1" dirty="0"/>
                <a:t>do v </a:t>
              </a:r>
              <a:r>
                <a:rPr lang="es-ES" b="1" i="1" dirty="0" err="1"/>
                <a:t>úkrytu</a:t>
              </a:r>
              <a:r>
                <a:rPr lang="es-ES" b="1" i="1" dirty="0"/>
                <a:t> </a:t>
              </a:r>
              <a:r>
                <a:rPr lang="es-ES" b="1" i="1" dirty="0" err="1"/>
                <a:t>Nejvyššího</a:t>
              </a:r>
              <a:r>
                <a:rPr lang="cs-CZ" b="1" i="1" dirty="0"/>
                <a:t> bydlí</a:t>
              </a:r>
              <a:r>
                <a:rPr lang="es-ES" b="1" i="1" dirty="0"/>
                <a:t>, </a:t>
              </a:r>
              <a:r>
                <a:rPr lang="es-ES" b="1" i="1" dirty="0" err="1"/>
                <a:t>pře</a:t>
              </a:r>
              <a:r>
                <a:rPr lang="cs-CZ" b="1" i="1" dirty="0" err="1"/>
                <a:t>čká</a:t>
              </a:r>
              <a:r>
                <a:rPr lang="cs-CZ" b="1" i="1" dirty="0"/>
                <a:t> noc</a:t>
              </a:r>
              <a:r>
                <a:rPr lang="es-ES" b="1" i="1" dirty="0"/>
                <a:t> ve </a:t>
              </a:r>
              <a:r>
                <a:rPr lang="es-ES" b="1" i="1" dirty="0" err="1"/>
                <a:t>stínu</a:t>
              </a:r>
              <a:r>
                <a:rPr lang="es-ES" b="1" i="1" dirty="0"/>
                <a:t> </a:t>
              </a:r>
              <a:r>
                <a:rPr lang="es-ES" b="1" i="1" dirty="0" err="1"/>
                <a:t>Všemoc</a:t>
              </a:r>
              <a:r>
                <a:rPr lang="cs-CZ" b="1" i="1" dirty="0" err="1"/>
                <a:t>né</a:t>
              </a:r>
              <a:r>
                <a:rPr lang="es-ES" b="1" i="1" dirty="0" err="1"/>
                <a:t>ho</a:t>
              </a:r>
              <a:r>
                <a:rPr lang="es-ES" b="1" i="1" dirty="0"/>
                <a:t>” </a:t>
              </a:r>
              <a:r>
                <a:rPr lang="cs-CZ" b="1" i="1" dirty="0"/>
                <a:t>   </a:t>
              </a:r>
              <a:r>
                <a:rPr lang="es-ES" b="1" dirty="0"/>
                <a:t>(</a:t>
              </a:r>
              <a:r>
                <a:rPr lang="cs-CZ" b="1" dirty="0"/>
                <a:t>Ž</a:t>
              </a:r>
              <a:r>
                <a:rPr lang="es-ES" b="1" dirty="0" err="1"/>
                <a:t>alm</a:t>
              </a:r>
              <a:r>
                <a:rPr lang="es-ES" b="1" dirty="0"/>
                <a:t> 91</a:t>
              </a:r>
              <a:r>
                <a:rPr lang="cs-CZ" b="1" dirty="0"/>
                <a:t>,</a:t>
              </a:r>
              <a:r>
                <a:rPr lang="es-ES" b="1" dirty="0"/>
                <a:t>1)</a:t>
              </a:r>
            </a:p>
          </p:txBody>
        </p:sp>
      </p:grpSp>
      <p:pic>
        <p:nvPicPr>
          <p:cNvPr id="5" name="Imagen 4" descr="Un árbol sin hojas&#10;&#10;Descripción generada automáticamente con confianza media">
            <a:extLst>
              <a:ext uri="{FF2B5EF4-FFF2-40B4-BE49-F238E27FC236}">
                <a16:creationId xmlns:a16="http://schemas.microsoft.com/office/drawing/2014/main" id="{AE068342-BF47-CB94-A861-5B63E8201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82" y="230058"/>
            <a:ext cx="6360315" cy="4770236"/>
          </a:xfrm>
          <a:prstGeom prst="roundRect">
            <a:avLst>
              <a:gd name="adj" fmla="val 7409"/>
            </a:avLst>
          </a:prstGeom>
          <a:ln>
            <a:solidFill>
              <a:srgbClr val="DFC478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9CAA5A"/>
            </a:contourClr>
          </a:sp3d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2DA43458-DEFF-FFC6-BB8B-EC5E92A22F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4674" y="541573"/>
            <a:ext cx="4974903" cy="8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</TotalTime>
  <Words>3525</Words>
  <Application>Microsoft Office PowerPoint</Application>
  <PresentationFormat>Panorámica</PresentationFormat>
  <Paragraphs>92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299</cp:revision>
  <dcterms:created xsi:type="dcterms:W3CDTF">2023-05-12T10:08:00Z</dcterms:created>
  <dcterms:modified xsi:type="dcterms:W3CDTF">2023-05-21T08:16:21Z</dcterms:modified>
</cp:coreProperties>
</file>