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88" r:id="rId2"/>
    <p:sldId id="292" r:id="rId3"/>
    <p:sldId id="289" r:id="rId4"/>
    <p:sldId id="291" r:id="rId5"/>
    <p:sldId id="290" r:id="rId6"/>
    <p:sldId id="293" r:id="rId7"/>
    <p:sldId id="302" r:id="rId8"/>
    <p:sldId id="267" r:id="rId9"/>
    <p:sldId id="294" r:id="rId10"/>
    <p:sldId id="303" r:id="rId11"/>
    <p:sldId id="269" r:id="rId12"/>
    <p:sldId id="295" r:id="rId13"/>
    <p:sldId id="304" r:id="rId14"/>
    <p:sldId id="276" r:id="rId15"/>
    <p:sldId id="296" r:id="rId16"/>
    <p:sldId id="305" r:id="rId17"/>
    <p:sldId id="275" r:id="rId18"/>
    <p:sldId id="297" r:id="rId19"/>
    <p:sldId id="306" r:id="rId20"/>
    <p:sldId id="284" r:id="rId21"/>
    <p:sldId id="298" r:id="rId22"/>
    <p:sldId id="307" r:id="rId23"/>
    <p:sldId id="285" r:id="rId24"/>
    <p:sldId id="299" r:id="rId25"/>
    <p:sldId id="308" r:id="rId26"/>
    <p:sldId id="272" r:id="rId27"/>
    <p:sldId id="300" r:id="rId28"/>
    <p:sldId id="309" r:id="rId29"/>
    <p:sldId id="279" r:id="rId30"/>
    <p:sldId id="310" r:id="rId31"/>
    <p:sldId id="312" r:id="rId3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4A07"/>
    <a:srgbClr val="FFB596"/>
    <a:srgbClr val="D5745B"/>
    <a:srgbClr val="FFFF91"/>
    <a:srgbClr val="CCE681"/>
    <a:srgbClr val="BAFF71"/>
    <a:srgbClr val="6F352F"/>
    <a:srgbClr val="C57F77"/>
    <a:srgbClr val="AC0035"/>
    <a:srgbClr val="FF5D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2" autoAdjust="0"/>
    <p:restoredTop sz="94477" autoAdjust="0"/>
  </p:normalViewPr>
  <p:slideViewPr>
    <p:cSldViewPr>
      <p:cViewPr varScale="1">
        <p:scale>
          <a:sx n="96" d="100"/>
          <a:sy n="96" d="100"/>
        </p:scale>
        <p:origin x="103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image" Target="../media/image111.png"/><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jpeg"/><Relationship Id="rId1" Type="http://schemas.openxmlformats.org/officeDocument/2006/relationships/image" Target="../media/image111.png"/><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E5DFC6-BD93-4214-B3C7-C1D7631DE50E}" type="doc">
      <dgm:prSet loTypeId="urn:microsoft.com/office/officeart/2008/layout/PictureStrips" loCatId="picture" qsTypeId="urn:microsoft.com/office/officeart/2005/8/quickstyle/simple1" qsCatId="simple" csTypeId="urn:microsoft.com/office/officeart/2005/8/colors/accent0_2" csCatId="mainScheme" phldr="1"/>
      <dgm:spPr/>
      <dgm:t>
        <a:bodyPr/>
        <a:lstStyle/>
        <a:p>
          <a:endParaRPr lang="es-ES"/>
        </a:p>
      </dgm:t>
    </dgm:pt>
    <dgm:pt modelId="{6AF0DA5B-7581-4ACF-BEB8-45F8BCC9C79E}">
      <dgm:prSet phldrT="[Texto]">
        <dgm:style>
          <a:lnRef idx="1">
            <a:schemeClr val="accent1"/>
          </a:lnRef>
          <a:fillRef idx="2">
            <a:schemeClr val="accent1"/>
          </a:fillRef>
          <a:effectRef idx="1">
            <a:schemeClr val="accent1"/>
          </a:effectRef>
          <a:fontRef idx="minor">
            <a:schemeClr val="dk1"/>
          </a:fontRef>
        </dgm:style>
      </dgm:prSet>
      <dgm:spPr>
        <a:gradFill rotWithShape="0">
          <a:gsLst>
            <a:gs pos="0">
              <a:srgbClr val="D579C8"/>
            </a:gs>
            <a:gs pos="35000">
              <a:srgbClr val="FBC1EF"/>
            </a:gs>
            <a:gs pos="99000">
              <a:srgbClr val="FDE7FA"/>
            </a:gs>
          </a:gsLst>
        </a:gradFill>
      </dgm:spPr>
      <dgm:t>
        <a:bodyPr/>
        <a:lstStyle/>
        <a:p>
          <a:r>
            <a:rPr lang="es-ES" b="1" dirty="0">
              <a:solidFill>
                <a:schemeClr val="accent4">
                  <a:lumMod val="50000"/>
                </a:schemeClr>
              </a:solidFill>
            </a:rPr>
            <a:t>Náš duchovní život
</a:t>
          </a:r>
        </a:p>
      </dgm:t>
    </dgm:pt>
    <dgm:pt modelId="{79E503F1-9D35-46F8-AFE9-A8E7CD8EC617}" type="parTrans" cxnId="{5194D747-E1BD-4EAC-839E-20E174117D16}">
      <dgm:prSet/>
      <dgm:spPr/>
      <dgm:t>
        <a:bodyPr/>
        <a:lstStyle/>
        <a:p>
          <a:endParaRPr lang="es-ES" b="1"/>
        </a:p>
      </dgm:t>
    </dgm:pt>
    <dgm:pt modelId="{E8D881AF-616E-4A0F-A8BA-5B41893DF054}" type="sibTrans" cxnId="{5194D747-E1BD-4EAC-839E-20E174117D16}">
      <dgm:prSet/>
      <dgm:spPr/>
      <dgm:t>
        <a:bodyPr/>
        <a:lstStyle/>
        <a:p>
          <a:endParaRPr lang="es-ES" b="1"/>
        </a:p>
      </dgm:t>
    </dgm:pt>
    <dgm:pt modelId="{226021AE-7A91-4F05-95E7-CB745461EA82}">
      <dgm:prSet phldrT="[Texto]">
        <dgm:style>
          <a:lnRef idx="1">
            <a:schemeClr val="dk1"/>
          </a:lnRef>
          <a:fillRef idx="2">
            <a:schemeClr val="dk1"/>
          </a:fillRef>
          <a:effectRef idx="1">
            <a:schemeClr val="dk1"/>
          </a:effectRef>
          <a:fontRef idx="minor">
            <a:schemeClr val="dk1"/>
          </a:fontRef>
        </dgm:style>
      </dgm:prSet>
      <dgm:spPr/>
      <dgm:t>
        <a:bodyPr/>
        <a:lstStyle/>
        <a:p>
          <a:r>
            <a:rPr lang="es-ES" b="1" dirty="0">
              <a:solidFill>
                <a:schemeClr val="tx1">
                  <a:lumMod val="65000"/>
                  <a:lumOff val="35000"/>
                </a:schemeClr>
              </a:solidFill>
            </a:rPr>
            <a:t>Naše po</a:t>
          </a:r>
          <a:r>
            <a:rPr lang="cs-CZ" b="1" dirty="0" err="1">
              <a:solidFill>
                <a:schemeClr val="tx1">
                  <a:lumMod val="65000"/>
                  <a:lumOff val="35000"/>
                </a:schemeClr>
              </a:solidFill>
            </a:rPr>
            <a:t>třeby</a:t>
          </a:r>
          <a:r>
            <a:rPr lang="es-ES" b="1" dirty="0">
              <a:solidFill>
                <a:schemeClr val="tx1">
                  <a:lumMod val="65000"/>
                  <a:lumOff val="35000"/>
                </a:schemeClr>
              </a:solidFill>
            </a:rPr>
            <a:t>
</a:t>
          </a:r>
        </a:p>
      </dgm:t>
    </dgm:pt>
    <dgm:pt modelId="{223004A8-D150-4E12-9E0C-CAEA03B8F1C3}" type="parTrans" cxnId="{88DD4B23-88A9-43AF-8105-445736A4BACA}">
      <dgm:prSet/>
      <dgm:spPr/>
      <dgm:t>
        <a:bodyPr/>
        <a:lstStyle/>
        <a:p>
          <a:endParaRPr lang="es-ES" b="1"/>
        </a:p>
      </dgm:t>
    </dgm:pt>
    <dgm:pt modelId="{B6DDA0AA-1667-47C5-8F2C-B7DF0FFC0651}" type="sibTrans" cxnId="{88DD4B23-88A9-43AF-8105-445736A4BACA}">
      <dgm:prSet/>
      <dgm:spPr/>
      <dgm:t>
        <a:bodyPr/>
        <a:lstStyle/>
        <a:p>
          <a:endParaRPr lang="es-ES" b="1"/>
        </a:p>
      </dgm:t>
    </dgm:pt>
    <dgm:pt modelId="{414BCCE5-B4DD-41BF-A854-51A5EC981F7D}">
      <dgm:prSet phldrT="[Texto]">
        <dgm:style>
          <a:lnRef idx="1">
            <a:schemeClr val="accent3"/>
          </a:lnRef>
          <a:fillRef idx="2">
            <a:schemeClr val="accent3"/>
          </a:fillRef>
          <a:effectRef idx="1">
            <a:schemeClr val="accent3"/>
          </a:effectRef>
          <a:fontRef idx="minor">
            <a:schemeClr val="dk1"/>
          </a:fontRef>
        </dgm:style>
      </dgm:prSet>
      <dgm:spPr/>
      <dgm:t>
        <a:bodyPr/>
        <a:lstStyle/>
        <a:p>
          <a:r>
            <a:rPr lang="es-ES" b="1" dirty="0">
              <a:solidFill>
                <a:schemeClr val="accent3">
                  <a:lumMod val="50000"/>
                </a:schemeClr>
              </a:solidFill>
            </a:rPr>
            <a:t>Náš život
</a:t>
          </a:r>
        </a:p>
      </dgm:t>
    </dgm:pt>
    <dgm:pt modelId="{B6DBDBFB-BD8C-4CF1-9252-8FF200B60039}" type="parTrans" cxnId="{0654CBB0-AF83-450B-8EC7-DFA1E9AF4DEB}">
      <dgm:prSet/>
      <dgm:spPr/>
      <dgm:t>
        <a:bodyPr/>
        <a:lstStyle/>
        <a:p>
          <a:endParaRPr lang="es-ES" b="1"/>
        </a:p>
      </dgm:t>
    </dgm:pt>
    <dgm:pt modelId="{F6E9235F-C956-4426-8D26-CBC1B5D5FBC8}" type="sibTrans" cxnId="{0654CBB0-AF83-450B-8EC7-DFA1E9AF4DEB}">
      <dgm:prSet/>
      <dgm:spPr/>
      <dgm:t>
        <a:bodyPr/>
        <a:lstStyle/>
        <a:p>
          <a:endParaRPr lang="es-ES" b="1"/>
        </a:p>
      </dgm:t>
    </dgm:pt>
    <dgm:pt modelId="{9B9E6714-1B1F-4F76-A88A-7F0533B6AF8D}">
      <dgm:prSet phldrT="[Texto]">
        <dgm:style>
          <a:lnRef idx="1">
            <a:schemeClr val="accent6"/>
          </a:lnRef>
          <a:fillRef idx="2">
            <a:schemeClr val="accent6"/>
          </a:fillRef>
          <a:effectRef idx="1">
            <a:schemeClr val="accent6"/>
          </a:effectRef>
          <a:fontRef idx="minor">
            <a:schemeClr val="dk1"/>
          </a:fontRef>
        </dgm:style>
      </dgm:prSet>
      <dgm:spPr/>
      <dgm:t>
        <a:bodyPr/>
        <a:lstStyle/>
        <a:p>
          <a:r>
            <a:rPr lang="es-ES" b="1" dirty="0">
              <a:solidFill>
                <a:schemeClr val="accent6">
                  <a:lumMod val="50000"/>
                </a:schemeClr>
              </a:solidFill>
            </a:rPr>
            <a:t>Naše jídlo
</a:t>
          </a:r>
        </a:p>
      </dgm:t>
    </dgm:pt>
    <dgm:pt modelId="{6E68D590-6BEE-44C7-BA57-3133072DFA0D}" type="parTrans" cxnId="{E90F2B3F-3115-47C2-99C9-E2ADB1CE1A1D}">
      <dgm:prSet/>
      <dgm:spPr/>
      <dgm:t>
        <a:bodyPr/>
        <a:lstStyle/>
        <a:p>
          <a:endParaRPr lang="es-ES" b="1"/>
        </a:p>
      </dgm:t>
    </dgm:pt>
    <dgm:pt modelId="{5130B92E-0D19-4E58-AC76-19642A018289}" type="sibTrans" cxnId="{E90F2B3F-3115-47C2-99C9-E2ADB1CE1A1D}">
      <dgm:prSet/>
      <dgm:spPr/>
      <dgm:t>
        <a:bodyPr/>
        <a:lstStyle/>
        <a:p>
          <a:endParaRPr lang="es-ES" b="1"/>
        </a:p>
      </dgm:t>
    </dgm:pt>
    <dgm:pt modelId="{D840A39A-F240-4B92-A779-C8AC48BC07EA}">
      <dgm:prSet phldrT="[Texto]">
        <dgm:style>
          <a:lnRef idx="1">
            <a:schemeClr val="accent1"/>
          </a:lnRef>
          <a:fillRef idx="2">
            <a:schemeClr val="accent1"/>
          </a:fillRef>
          <a:effectRef idx="1">
            <a:schemeClr val="accent1"/>
          </a:effectRef>
          <a:fontRef idx="minor">
            <a:schemeClr val="dk1"/>
          </a:fontRef>
        </dgm:style>
      </dgm:prSet>
      <dgm:spPr/>
      <dgm:t>
        <a:bodyPr/>
        <a:lstStyle/>
        <a:p>
          <a:r>
            <a:rPr lang="es-ES" b="1" dirty="0"/>
            <a:t>Naše zdraví</a:t>
          </a:r>
        </a:p>
      </dgm:t>
    </dgm:pt>
    <dgm:pt modelId="{90027021-9409-44D5-A5F5-8E5967E74009}" type="parTrans" cxnId="{1D03B813-22D4-4004-94F1-3EDA54C59882}">
      <dgm:prSet/>
      <dgm:spPr/>
      <dgm:t>
        <a:bodyPr/>
        <a:lstStyle/>
        <a:p>
          <a:endParaRPr lang="es-ES" b="1"/>
        </a:p>
      </dgm:t>
    </dgm:pt>
    <dgm:pt modelId="{8AEBAE14-09E1-49BC-B79C-C4B790FF8585}" type="sibTrans" cxnId="{1D03B813-22D4-4004-94F1-3EDA54C59882}">
      <dgm:prSet/>
      <dgm:spPr/>
      <dgm:t>
        <a:bodyPr/>
        <a:lstStyle/>
        <a:p>
          <a:endParaRPr lang="es-ES" b="1"/>
        </a:p>
      </dgm:t>
    </dgm:pt>
    <dgm:pt modelId="{3C46418D-716B-42AA-99A5-D29A5103A860}">
      <dgm:prSet phldrT="[Texto]">
        <dgm:style>
          <a:lnRef idx="1">
            <a:schemeClr val="accent5"/>
          </a:lnRef>
          <a:fillRef idx="2">
            <a:schemeClr val="accent5"/>
          </a:fillRef>
          <a:effectRef idx="1">
            <a:schemeClr val="accent5"/>
          </a:effectRef>
          <a:fontRef idx="minor">
            <a:schemeClr val="dk1"/>
          </a:fontRef>
        </dgm:style>
      </dgm:prSet>
      <dgm:spPr/>
      <dgm:t>
        <a:bodyPr/>
        <a:lstStyle/>
        <a:p>
          <a:r>
            <a:rPr lang="es-ES" b="1" dirty="0">
              <a:solidFill>
                <a:schemeClr val="accent5">
                  <a:lumMod val="50000"/>
                </a:schemeClr>
              </a:solidFill>
            </a:rPr>
            <a:t>Naš</a:t>
          </a:r>
          <a:r>
            <a:rPr lang="cs-CZ" b="1" dirty="0">
              <a:solidFill>
                <a:schemeClr val="accent5">
                  <a:lumMod val="50000"/>
                </a:schemeClr>
              </a:solidFill>
            </a:rPr>
            <a:t>i</a:t>
          </a:r>
          <a:r>
            <a:rPr lang="es-ES" b="1" dirty="0">
              <a:solidFill>
                <a:schemeClr val="accent5">
                  <a:lumMod val="50000"/>
                </a:schemeClr>
              </a:solidFill>
            </a:rPr>
            <a:t> prác</a:t>
          </a:r>
          <a:r>
            <a:rPr lang="cs-CZ" b="1" dirty="0">
              <a:solidFill>
                <a:schemeClr val="accent5">
                  <a:lumMod val="50000"/>
                </a:schemeClr>
              </a:solidFill>
            </a:rPr>
            <a:t>i</a:t>
          </a:r>
          <a:r>
            <a:rPr lang="es-ES" b="1" dirty="0">
              <a:solidFill>
                <a:schemeClr val="accent5">
                  <a:lumMod val="50000"/>
                </a:schemeClr>
              </a:solidFill>
            </a:rPr>
            <a:t>
</a:t>
          </a:r>
        </a:p>
      </dgm:t>
    </dgm:pt>
    <dgm:pt modelId="{116FF932-12B8-4F7A-A218-1E50A2B7CA35}" type="parTrans" cxnId="{7826494E-72FD-4166-B8F7-40B18FA99113}">
      <dgm:prSet/>
      <dgm:spPr/>
      <dgm:t>
        <a:bodyPr/>
        <a:lstStyle/>
        <a:p>
          <a:endParaRPr lang="es-ES" b="1"/>
        </a:p>
      </dgm:t>
    </dgm:pt>
    <dgm:pt modelId="{FA8003BA-31AC-4648-8049-BF5A34C007D9}" type="sibTrans" cxnId="{7826494E-72FD-4166-B8F7-40B18FA99113}">
      <dgm:prSet/>
      <dgm:spPr/>
      <dgm:t>
        <a:bodyPr/>
        <a:lstStyle/>
        <a:p>
          <a:endParaRPr lang="es-ES" b="1"/>
        </a:p>
      </dgm:t>
    </dgm:pt>
    <dgm:pt modelId="{2E02570A-E1F4-4B4C-816C-7FDAD7ABE583}">
      <dgm:prSet phldrT="[Texto]">
        <dgm:style>
          <a:lnRef idx="1">
            <a:schemeClr val="accent3"/>
          </a:lnRef>
          <a:fillRef idx="2">
            <a:schemeClr val="accent3"/>
          </a:fillRef>
          <a:effectRef idx="1">
            <a:schemeClr val="accent3"/>
          </a:effectRef>
          <a:fontRef idx="minor">
            <a:schemeClr val="dk1"/>
          </a:fontRef>
        </dgm:style>
      </dgm:prSet>
      <dgm:spPr>
        <a:gradFill rotWithShape="0">
          <a:gsLst>
            <a:gs pos="0">
              <a:srgbClr val="FFFF66"/>
            </a:gs>
            <a:gs pos="35000">
              <a:srgbClr val="FFFF99"/>
            </a:gs>
            <a:gs pos="100000">
              <a:schemeClr val="accent3">
                <a:tint val="15000"/>
                <a:satMod val="350000"/>
              </a:schemeClr>
            </a:gs>
          </a:gsLst>
        </a:gradFill>
      </dgm:spPr>
      <dgm:t>
        <a:bodyPr/>
        <a:lstStyle/>
        <a:p>
          <a:r>
            <a:rPr lang="es-ES" b="1" dirty="0">
              <a:solidFill>
                <a:srgbClr val="5E5C00"/>
              </a:solidFill>
            </a:rPr>
            <a:t>Naše </a:t>
          </a:r>
          <a:r>
            <a:rPr lang="cs-CZ" b="1" dirty="0" err="1">
              <a:solidFill>
                <a:srgbClr val="5E5C00"/>
              </a:solidFill>
            </a:rPr>
            <a:t>beezpečí</a:t>
          </a:r>
          <a:endParaRPr lang="es-ES" b="1" dirty="0">
            <a:solidFill>
              <a:srgbClr val="5E5C00"/>
            </a:solidFill>
          </a:endParaRPr>
        </a:p>
      </dgm:t>
    </dgm:pt>
    <dgm:pt modelId="{2B945B7D-AF8E-4282-8971-3E9F433058D7}" type="parTrans" cxnId="{D0479846-9262-447D-BC16-A8B455A403FC}">
      <dgm:prSet/>
      <dgm:spPr/>
      <dgm:t>
        <a:bodyPr/>
        <a:lstStyle/>
        <a:p>
          <a:endParaRPr lang="es-ES" b="1"/>
        </a:p>
      </dgm:t>
    </dgm:pt>
    <dgm:pt modelId="{8A1EE835-DD30-4FEB-8FF4-414836EA2A52}" type="sibTrans" cxnId="{D0479846-9262-447D-BC16-A8B455A403FC}">
      <dgm:prSet/>
      <dgm:spPr/>
      <dgm:t>
        <a:bodyPr/>
        <a:lstStyle/>
        <a:p>
          <a:endParaRPr lang="es-ES" b="1"/>
        </a:p>
      </dgm:t>
    </dgm:pt>
    <dgm:pt modelId="{5C9DFF28-C745-400D-B13C-5C81278CA44C}">
      <dgm:prSet phldrT="[Texto]">
        <dgm:style>
          <a:lnRef idx="1">
            <a:schemeClr val="accent4"/>
          </a:lnRef>
          <a:fillRef idx="2">
            <a:schemeClr val="accent4"/>
          </a:fillRef>
          <a:effectRef idx="1">
            <a:schemeClr val="accent4"/>
          </a:effectRef>
          <a:fontRef idx="minor">
            <a:schemeClr val="dk1"/>
          </a:fontRef>
        </dgm:style>
      </dgm:prSet>
      <dgm:spPr/>
      <dgm:t>
        <a:bodyPr/>
        <a:lstStyle/>
        <a:p>
          <a:r>
            <a:rPr lang="es-ES" b="1" dirty="0">
              <a:solidFill>
                <a:srgbClr val="7030A0"/>
              </a:solidFill>
            </a:rPr>
            <a:t>Naše pověst a čest
</a:t>
          </a:r>
        </a:p>
      </dgm:t>
    </dgm:pt>
    <dgm:pt modelId="{8E2621B5-A323-40B0-85E7-EF85ED35FCED}" type="sibTrans" cxnId="{AA8F1492-3A3B-4908-BB94-89BC0838FFD5}">
      <dgm:prSet/>
      <dgm:spPr/>
      <dgm:t>
        <a:bodyPr/>
        <a:lstStyle/>
        <a:p>
          <a:endParaRPr lang="es-ES" b="1"/>
        </a:p>
      </dgm:t>
    </dgm:pt>
    <dgm:pt modelId="{B4F50B9F-A5A9-410C-965F-7F17D274F8C0}" type="parTrans" cxnId="{AA8F1492-3A3B-4908-BB94-89BC0838FFD5}">
      <dgm:prSet/>
      <dgm:spPr/>
      <dgm:t>
        <a:bodyPr/>
        <a:lstStyle/>
        <a:p>
          <a:endParaRPr lang="es-ES" b="1"/>
        </a:p>
      </dgm:t>
    </dgm:pt>
    <dgm:pt modelId="{3DEBF399-CCD1-426B-8990-E42D6A498922}" type="pres">
      <dgm:prSet presAssocID="{7BE5DFC6-BD93-4214-B3C7-C1D7631DE50E}" presName="Name0" presStyleCnt="0">
        <dgm:presLayoutVars>
          <dgm:dir/>
          <dgm:resizeHandles val="exact"/>
        </dgm:presLayoutVars>
      </dgm:prSet>
      <dgm:spPr/>
    </dgm:pt>
    <dgm:pt modelId="{28FB0995-CC61-44A5-B594-83AECA866D79}" type="pres">
      <dgm:prSet presAssocID="{6AF0DA5B-7581-4ACF-BEB8-45F8BCC9C79E}" presName="composite" presStyleCnt="0"/>
      <dgm:spPr/>
    </dgm:pt>
    <dgm:pt modelId="{844B8943-C964-499C-BC07-509428D18000}" type="pres">
      <dgm:prSet presAssocID="{6AF0DA5B-7581-4ACF-BEB8-45F8BCC9C79E}" presName="rect1" presStyleLbl="trAlignAcc1" presStyleIdx="0" presStyleCnt="8" custLinFactNeighborY="-16925">
        <dgm:presLayoutVars>
          <dgm:bulletEnabled val="1"/>
        </dgm:presLayoutVars>
      </dgm:prSet>
      <dgm:spPr/>
    </dgm:pt>
    <dgm:pt modelId="{A77E8936-ACD9-476E-896C-464E7D39CF01}" type="pres">
      <dgm:prSet presAssocID="{6AF0DA5B-7581-4ACF-BEB8-45F8BCC9C79E}" presName="rect2" presStyleLbl="fgImgPlace1" presStyleIdx="0" presStyleCnt="8"/>
      <dgm:spPr>
        <a:blipFill rotWithShape="1">
          <a:blip xmlns:r="http://schemas.openxmlformats.org/officeDocument/2006/relationships" r:embed="rId1"/>
          <a:stretch>
            <a:fillRect/>
          </a:stretch>
        </a:blipFill>
      </dgm:spPr>
    </dgm:pt>
    <dgm:pt modelId="{FA8B1279-EFFF-40C5-BC32-5ADBEB3B0CF9}" type="pres">
      <dgm:prSet presAssocID="{E8D881AF-616E-4A0F-A8BA-5B41893DF054}" presName="sibTrans" presStyleCnt="0"/>
      <dgm:spPr/>
    </dgm:pt>
    <dgm:pt modelId="{677E24CA-5C8B-4600-AD78-AE59CB1253B1}" type="pres">
      <dgm:prSet presAssocID="{5C9DFF28-C745-400D-B13C-5C81278CA44C}" presName="composite" presStyleCnt="0"/>
      <dgm:spPr/>
    </dgm:pt>
    <dgm:pt modelId="{6A73EAB0-66FA-45BA-86B6-12365DEA13AC}" type="pres">
      <dgm:prSet presAssocID="{5C9DFF28-C745-400D-B13C-5C81278CA44C}" presName="rect1" presStyleLbl="trAlignAcc1" presStyleIdx="1" presStyleCnt="8">
        <dgm:presLayoutVars>
          <dgm:bulletEnabled val="1"/>
        </dgm:presLayoutVars>
      </dgm:prSet>
      <dgm:spPr/>
    </dgm:pt>
    <dgm:pt modelId="{0AD20BEC-23CC-4A9E-A9CC-192AC042D896}" type="pres">
      <dgm:prSet presAssocID="{5C9DFF28-C745-400D-B13C-5C81278CA44C}" presName="rect2" presStyleLbl="fgImgPlace1" presStyleIdx="1" presStyleCnt="8"/>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dgm:spPr>
    </dgm:pt>
    <dgm:pt modelId="{814AA95A-FA13-425C-B652-FD78BC16AF1E}" type="pres">
      <dgm:prSet presAssocID="{8E2621B5-A323-40B0-85E7-EF85ED35FCED}" presName="sibTrans" presStyleCnt="0"/>
      <dgm:spPr/>
    </dgm:pt>
    <dgm:pt modelId="{51FEEBBE-B37F-4602-8BE3-8508B2BB8901}" type="pres">
      <dgm:prSet presAssocID="{226021AE-7A91-4F05-95E7-CB745461EA82}" presName="composite" presStyleCnt="0"/>
      <dgm:spPr/>
    </dgm:pt>
    <dgm:pt modelId="{AD2B0C6E-03E1-46E6-BE55-5738DD710A44}" type="pres">
      <dgm:prSet presAssocID="{226021AE-7A91-4F05-95E7-CB745461EA82}" presName="rect1" presStyleLbl="trAlignAcc1" presStyleIdx="2" presStyleCnt="8" custLinFactNeighborX="-518" custLinFactNeighborY="-793">
        <dgm:presLayoutVars>
          <dgm:bulletEnabled val="1"/>
        </dgm:presLayoutVars>
      </dgm:prSet>
      <dgm:spPr/>
    </dgm:pt>
    <dgm:pt modelId="{1F4DDBE5-A518-4296-B411-953C0BF47533}" type="pres">
      <dgm:prSet presAssocID="{226021AE-7A91-4F05-95E7-CB745461EA82}" presName="rect2" presStyleLbl="fgImgPlace1" presStyleIdx="2" presStyleCnt="8"/>
      <dgm:spPr>
        <a:blipFill rotWithShape="1">
          <a:blip xmlns:r="http://schemas.openxmlformats.org/officeDocument/2006/relationships" r:embed="rId3"/>
          <a:stretch>
            <a:fillRect/>
          </a:stretch>
        </a:blipFill>
      </dgm:spPr>
    </dgm:pt>
    <dgm:pt modelId="{C09479FC-4A64-4930-88A1-CC13AF61618B}" type="pres">
      <dgm:prSet presAssocID="{B6DDA0AA-1667-47C5-8F2C-B7DF0FFC0651}" presName="sibTrans" presStyleCnt="0"/>
      <dgm:spPr/>
    </dgm:pt>
    <dgm:pt modelId="{16297EE9-38F9-41AD-9995-4E7760822CB3}" type="pres">
      <dgm:prSet presAssocID="{414BCCE5-B4DD-41BF-A854-51A5EC981F7D}" presName="composite" presStyleCnt="0"/>
      <dgm:spPr/>
    </dgm:pt>
    <dgm:pt modelId="{57EE2632-1F7D-4AE2-9F62-7AFEA834CAD5}" type="pres">
      <dgm:prSet presAssocID="{414BCCE5-B4DD-41BF-A854-51A5EC981F7D}" presName="rect1" presStyleLbl="trAlignAcc1" presStyleIdx="3" presStyleCnt="8">
        <dgm:presLayoutVars>
          <dgm:bulletEnabled val="1"/>
        </dgm:presLayoutVars>
      </dgm:prSet>
      <dgm:spPr/>
    </dgm:pt>
    <dgm:pt modelId="{83E1541D-3948-4E4B-A1C7-DE21E6CFB957}" type="pres">
      <dgm:prSet presAssocID="{414BCCE5-B4DD-41BF-A854-51A5EC981F7D}" presName="rect2" presStyleLbl="fgImgPlace1" presStyleIdx="3" presStyleCnt="8"/>
      <dgm:spPr>
        <a:blipFill dpi="0" rotWithShape="1">
          <a:blip xmlns:r="http://schemas.openxmlformats.org/officeDocument/2006/relationships" r:embed="rId4"/>
          <a:srcRect/>
          <a:stretch>
            <a:fillRect l="-74366" t="822" r="-39850" b="-822"/>
          </a:stretch>
        </a:blipFill>
      </dgm:spPr>
    </dgm:pt>
    <dgm:pt modelId="{C97B4CAF-B40F-46F4-8DD6-BCD2424183B5}" type="pres">
      <dgm:prSet presAssocID="{F6E9235F-C956-4426-8D26-CBC1B5D5FBC8}" presName="sibTrans" presStyleCnt="0"/>
      <dgm:spPr/>
    </dgm:pt>
    <dgm:pt modelId="{884EF9B6-D429-44F4-A716-B695D841832E}" type="pres">
      <dgm:prSet presAssocID="{9B9E6714-1B1F-4F76-A88A-7F0533B6AF8D}" presName="composite" presStyleCnt="0"/>
      <dgm:spPr/>
    </dgm:pt>
    <dgm:pt modelId="{F8E57991-9849-4097-9116-CFDD350144E1}" type="pres">
      <dgm:prSet presAssocID="{9B9E6714-1B1F-4F76-A88A-7F0533B6AF8D}" presName="rect1" presStyleLbl="trAlignAcc1" presStyleIdx="4" presStyleCnt="8">
        <dgm:presLayoutVars>
          <dgm:bulletEnabled val="1"/>
        </dgm:presLayoutVars>
      </dgm:prSet>
      <dgm:spPr/>
    </dgm:pt>
    <dgm:pt modelId="{6DDC445F-865D-4D15-80F6-7EF11D10804A}" type="pres">
      <dgm:prSet presAssocID="{9B9E6714-1B1F-4F76-A88A-7F0533B6AF8D}" presName="rect2" presStyleLbl="fgImgPlace1" presStyleIdx="4" presStyleCnt="8"/>
      <dgm:spPr>
        <a:blipFill rotWithShape="1">
          <a:blip xmlns:r="http://schemas.openxmlformats.org/officeDocument/2006/relationships" r:embed="rId5"/>
          <a:stretch>
            <a:fillRect/>
          </a:stretch>
        </a:blipFill>
      </dgm:spPr>
    </dgm:pt>
    <dgm:pt modelId="{72721355-0D9A-4ECB-BE3A-64A965AD4586}" type="pres">
      <dgm:prSet presAssocID="{5130B92E-0D19-4E58-AC76-19642A018289}" presName="sibTrans" presStyleCnt="0"/>
      <dgm:spPr/>
    </dgm:pt>
    <dgm:pt modelId="{E026C42C-35FD-44C1-BE31-9F6EDE73EC6B}" type="pres">
      <dgm:prSet presAssocID="{D840A39A-F240-4B92-A779-C8AC48BC07EA}" presName="composite" presStyleCnt="0"/>
      <dgm:spPr/>
    </dgm:pt>
    <dgm:pt modelId="{7AB8FA76-CE47-482A-8E2C-63E204322574}" type="pres">
      <dgm:prSet presAssocID="{D840A39A-F240-4B92-A779-C8AC48BC07EA}" presName="rect1" presStyleLbl="trAlignAcc1" presStyleIdx="5" presStyleCnt="8">
        <dgm:presLayoutVars>
          <dgm:bulletEnabled val="1"/>
        </dgm:presLayoutVars>
      </dgm:prSet>
      <dgm:spPr/>
    </dgm:pt>
    <dgm:pt modelId="{F3741E02-16E2-494B-B1D1-D12DD834CFF6}" type="pres">
      <dgm:prSet presAssocID="{D840A39A-F240-4B92-A779-C8AC48BC07EA}" presName="rect2" presStyleLbl="fgImgPlace1" presStyleIdx="5" presStyleCnt="8"/>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6000" r="-6000"/>
          </a:stretch>
        </a:blipFill>
      </dgm:spPr>
    </dgm:pt>
    <dgm:pt modelId="{5D4ED517-7632-4478-B063-2BB116FE0ABB}" type="pres">
      <dgm:prSet presAssocID="{8AEBAE14-09E1-49BC-B79C-C4B790FF8585}" presName="sibTrans" presStyleCnt="0"/>
      <dgm:spPr/>
    </dgm:pt>
    <dgm:pt modelId="{91BD0CDD-F59B-467D-AA66-5020BB94A43F}" type="pres">
      <dgm:prSet presAssocID="{3C46418D-716B-42AA-99A5-D29A5103A860}" presName="composite" presStyleCnt="0"/>
      <dgm:spPr/>
    </dgm:pt>
    <dgm:pt modelId="{5A07B5EB-2126-4B33-8468-8ED3BE753F70}" type="pres">
      <dgm:prSet presAssocID="{3C46418D-716B-42AA-99A5-D29A5103A860}" presName="rect1" presStyleLbl="trAlignAcc1" presStyleIdx="6" presStyleCnt="8">
        <dgm:presLayoutVars>
          <dgm:bulletEnabled val="1"/>
        </dgm:presLayoutVars>
      </dgm:prSet>
      <dgm:spPr/>
    </dgm:pt>
    <dgm:pt modelId="{24180F14-0AAE-430B-858D-97E982C24B3E}" type="pres">
      <dgm:prSet presAssocID="{3C46418D-716B-42AA-99A5-D29A5103A860}" presName="rect2" presStyleLbl="fgImgPlace1" presStyleIdx="6" presStyleCnt="8"/>
      <dgm:spPr>
        <a:blipFill rotWithShape="1">
          <a:blip xmlns:r="http://schemas.openxmlformats.org/officeDocument/2006/relationships" r:embed="rId7"/>
          <a:stretch>
            <a:fillRect/>
          </a:stretch>
        </a:blipFill>
      </dgm:spPr>
    </dgm:pt>
    <dgm:pt modelId="{DC3EBC2E-EAD6-48E6-A908-9752F4438AC1}" type="pres">
      <dgm:prSet presAssocID="{FA8003BA-31AC-4648-8049-BF5A34C007D9}" presName="sibTrans" presStyleCnt="0"/>
      <dgm:spPr/>
    </dgm:pt>
    <dgm:pt modelId="{967CCA0B-0B12-4FAC-AE85-A90CA3A0FAAD}" type="pres">
      <dgm:prSet presAssocID="{2E02570A-E1F4-4B4C-816C-7FDAD7ABE583}" presName="composite" presStyleCnt="0"/>
      <dgm:spPr/>
    </dgm:pt>
    <dgm:pt modelId="{53E78365-074C-45AB-BC1B-885E5BB7BBDA}" type="pres">
      <dgm:prSet presAssocID="{2E02570A-E1F4-4B4C-816C-7FDAD7ABE583}" presName="rect1" presStyleLbl="trAlignAcc1" presStyleIdx="7" presStyleCnt="8">
        <dgm:presLayoutVars>
          <dgm:bulletEnabled val="1"/>
        </dgm:presLayoutVars>
      </dgm:prSet>
      <dgm:spPr/>
    </dgm:pt>
    <dgm:pt modelId="{545418C0-D6BC-46EF-B8ED-03129EF5AC0C}" type="pres">
      <dgm:prSet presAssocID="{2E02570A-E1F4-4B4C-816C-7FDAD7ABE583}" presName="rect2" presStyleLbl="fgImgPlace1" presStyleIdx="7" presStyleCnt="8"/>
      <dgm:spPr>
        <a:blipFill dpi="0" rotWithShape="1">
          <a:blip xmlns:r="http://schemas.openxmlformats.org/officeDocument/2006/relationships" r:embed="rId8"/>
          <a:srcRect/>
          <a:stretch>
            <a:fillRect l="-74476" r="-64228"/>
          </a:stretch>
        </a:blipFill>
      </dgm:spPr>
    </dgm:pt>
  </dgm:ptLst>
  <dgm:cxnLst>
    <dgm:cxn modelId="{1D03B813-22D4-4004-94F1-3EDA54C59882}" srcId="{7BE5DFC6-BD93-4214-B3C7-C1D7631DE50E}" destId="{D840A39A-F240-4B92-A779-C8AC48BC07EA}" srcOrd="5" destOrd="0" parTransId="{90027021-9409-44D5-A5F5-8E5967E74009}" sibTransId="{8AEBAE14-09E1-49BC-B79C-C4B790FF8585}"/>
    <dgm:cxn modelId="{954B7219-9D9A-45DC-948C-02F7A4703BDE}" type="presOf" srcId="{5C9DFF28-C745-400D-B13C-5C81278CA44C}" destId="{6A73EAB0-66FA-45BA-86B6-12365DEA13AC}" srcOrd="0" destOrd="0" presId="urn:microsoft.com/office/officeart/2008/layout/PictureStrips"/>
    <dgm:cxn modelId="{88DD4B23-88A9-43AF-8105-445736A4BACA}" srcId="{7BE5DFC6-BD93-4214-B3C7-C1D7631DE50E}" destId="{226021AE-7A91-4F05-95E7-CB745461EA82}" srcOrd="2" destOrd="0" parTransId="{223004A8-D150-4E12-9E0C-CAEA03B8F1C3}" sibTransId="{B6DDA0AA-1667-47C5-8F2C-B7DF0FFC0651}"/>
    <dgm:cxn modelId="{E90F2B3F-3115-47C2-99C9-E2ADB1CE1A1D}" srcId="{7BE5DFC6-BD93-4214-B3C7-C1D7631DE50E}" destId="{9B9E6714-1B1F-4F76-A88A-7F0533B6AF8D}" srcOrd="4" destOrd="0" parTransId="{6E68D590-6BEE-44C7-BA57-3133072DFA0D}" sibTransId="{5130B92E-0D19-4E58-AC76-19642A018289}"/>
    <dgm:cxn modelId="{D0479846-9262-447D-BC16-A8B455A403FC}" srcId="{7BE5DFC6-BD93-4214-B3C7-C1D7631DE50E}" destId="{2E02570A-E1F4-4B4C-816C-7FDAD7ABE583}" srcOrd="7" destOrd="0" parTransId="{2B945B7D-AF8E-4282-8971-3E9F433058D7}" sibTransId="{8A1EE835-DD30-4FEB-8FF4-414836EA2A52}"/>
    <dgm:cxn modelId="{5194D747-E1BD-4EAC-839E-20E174117D16}" srcId="{7BE5DFC6-BD93-4214-B3C7-C1D7631DE50E}" destId="{6AF0DA5B-7581-4ACF-BEB8-45F8BCC9C79E}" srcOrd="0" destOrd="0" parTransId="{79E503F1-9D35-46F8-AFE9-A8E7CD8EC617}" sibTransId="{E8D881AF-616E-4A0F-A8BA-5B41893DF054}"/>
    <dgm:cxn modelId="{7826494E-72FD-4166-B8F7-40B18FA99113}" srcId="{7BE5DFC6-BD93-4214-B3C7-C1D7631DE50E}" destId="{3C46418D-716B-42AA-99A5-D29A5103A860}" srcOrd="6" destOrd="0" parTransId="{116FF932-12B8-4F7A-A218-1E50A2B7CA35}" sibTransId="{FA8003BA-31AC-4648-8049-BF5A34C007D9}"/>
    <dgm:cxn modelId="{F75AAA7E-7C28-4EEC-A380-B1E2A938D9C1}" type="presOf" srcId="{D840A39A-F240-4B92-A779-C8AC48BC07EA}" destId="{7AB8FA76-CE47-482A-8E2C-63E204322574}" srcOrd="0" destOrd="0" presId="urn:microsoft.com/office/officeart/2008/layout/PictureStrips"/>
    <dgm:cxn modelId="{16597489-85B2-44E9-BBAD-5348451FDE01}" type="presOf" srcId="{3C46418D-716B-42AA-99A5-D29A5103A860}" destId="{5A07B5EB-2126-4B33-8468-8ED3BE753F70}" srcOrd="0" destOrd="0" presId="urn:microsoft.com/office/officeart/2008/layout/PictureStrips"/>
    <dgm:cxn modelId="{CA6EE88D-6ACE-4BAC-96B4-4CDA915DEDD4}" type="presOf" srcId="{226021AE-7A91-4F05-95E7-CB745461EA82}" destId="{AD2B0C6E-03E1-46E6-BE55-5738DD710A44}" srcOrd="0" destOrd="0" presId="urn:microsoft.com/office/officeart/2008/layout/PictureStrips"/>
    <dgm:cxn modelId="{AA8F1492-3A3B-4908-BB94-89BC0838FFD5}" srcId="{7BE5DFC6-BD93-4214-B3C7-C1D7631DE50E}" destId="{5C9DFF28-C745-400D-B13C-5C81278CA44C}" srcOrd="1" destOrd="0" parTransId="{B4F50B9F-A5A9-410C-965F-7F17D274F8C0}" sibTransId="{8E2621B5-A323-40B0-85E7-EF85ED35FCED}"/>
    <dgm:cxn modelId="{A5DCAA9C-C39D-40CA-8386-D419B19E182E}" type="presOf" srcId="{2E02570A-E1F4-4B4C-816C-7FDAD7ABE583}" destId="{53E78365-074C-45AB-BC1B-885E5BB7BBDA}" srcOrd="0" destOrd="0" presId="urn:microsoft.com/office/officeart/2008/layout/PictureStrips"/>
    <dgm:cxn modelId="{904CBDB0-171B-4F51-8295-50887E8E743D}" type="presOf" srcId="{9B9E6714-1B1F-4F76-A88A-7F0533B6AF8D}" destId="{F8E57991-9849-4097-9116-CFDD350144E1}" srcOrd="0" destOrd="0" presId="urn:microsoft.com/office/officeart/2008/layout/PictureStrips"/>
    <dgm:cxn modelId="{0654CBB0-AF83-450B-8EC7-DFA1E9AF4DEB}" srcId="{7BE5DFC6-BD93-4214-B3C7-C1D7631DE50E}" destId="{414BCCE5-B4DD-41BF-A854-51A5EC981F7D}" srcOrd="3" destOrd="0" parTransId="{B6DBDBFB-BD8C-4CF1-9252-8FF200B60039}" sibTransId="{F6E9235F-C956-4426-8D26-CBC1B5D5FBC8}"/>
    <dgm:cxn modelId="{A2F79EDE-5933-4172-B9BF-328B53C3F5D1}" type="presOf" srcId="{6AF0DA5B-7581-4ACF-BEB8-45F8BCC9C79E}" destId="{844B8943-C964-499C-BC07-509428D18000}" srcOrd="0" destOrd="0" presId="urn:microsoft.com/office/officeart/2008/layout/PictureStrips"/>
    <dgm:cxn modelId="{88D601F1-004B-422B-93DF-61E7D5F51F5B}" type="presOf" srcId="{414BCCE5-B4DD-41BF-A854-51A5EC981F7D}" destId="{57EE2632-1F7D-4AE2-9F62-7AFEA834CAD5}" srcOrd="0" destOrd="0" presId="urn:microsoft.com/office/officeart/2008/layout/PictureStrips"/>
    <dgm:cxn modelId="{3C29CBF8-2ADC-45EE-9BBC-D00DB512BAFA}" type="presOf" srcId="{7BE5DFC6-BD93-4214-B3C7-C1D7631DE50E}" destId="{3DEBF399-CCD1-426B-8990-E42D6A498922}" srcOrd="0" destOrd="0" presId="urn:microsoft.com/office/officeart/2008/layout/PictureStrips"/>
    <dgm:cxn modelId="{7EA7C0F9-76E3-4A36-BEDA-5289715E2397}" type="presParOf" srcId="{3DEBF399-CCD1-426B-8990-E42D6A498922}" destId="{28FB0995-CC61-44A5-B594-83AECA866D79}" srcOrd="0" destOrd="0" presId="urn:microsoft.com/office/officeart/2008/layout/PictureStrips"/>
    <dgm:cxn modelId="{719577A6-7310-4D9A-AD0D-C7DFA006EB8B}" type="presParOf" srcId="{28FB0995-CC61-44A5-B594-83AECA866D79}" destId="{844B8943-C964-499C-BC07-509428D18000}" srcOrd="0" destOrd="0" presId="urn:microsoft.com/office/officeart/2008/layout/PictureStrips"/>
    <dgm:cxn modelId="{8FE56957-F093-4248-952D-1E485CE7CDCF}" type="presParOf" srcId="{28FB0995-CC61-44A5-B594-83AECA866D79}" destId="{A77E8936-ACD9-476E-896C-464E7D39CF01}" srcOrd="1" destOrd="0" presId="urn:microsoft.com/office/officeart/2008/layout/PictureStrips"/>
    <dgm:cxn modelId="{B061472F-C7C2-4CA4-8264-1DA60687E977}" type="presParOf" srcId="{3DEBF399-CCD1-426B-8990-E42D6A498922}" destId="{FA8B1279-EFFF-40C5-BC32-5ADBEB3B0CF9}" srcOrd="1" destOrd="0" presId="urn:microsoft.com/office/officeart/2008/layout/PictureStrips"/>
    <dgm:cxn modelId="{63ECFBE2-6007-4079-951D-FCCE9999CC76}" type="presParOf" srcId="{3DEBF399-CCD1-426B-8990-E42D6A498922}" destId="{677E24CA-5C8B-4600-AD78-AE59CB1253B1}" srcOrd="2" destOrd="0" presId="urn:microsoft.com/office/officeart/2008/layout/PictureStrips"/>
    <dgm:cxn modelId="{3D940975-5725-442F-90FF-EB64C283DE15}" type="presParOf" srcId="{677E24CA-5C8B-4600-AD78-AE59CB1253B1}" destId="{6A73EAB0-66FA-45BA-86B6-12365DEA13AC}" srcOrd="0" destOrd="0" presId="urn:microsoft.com/office/officeart/2008/layout/PictureStrips"/>
    <dgm:cxn modelId="{40FCD874-7BD8-41B1-81D6-8AC19E32689C}" type="presParOf" srcId="{677E24CA-5C8B-4600-AD78-AE59CB1253B1}" destId="{0AD20BEC-23CC-4A9E-A9CC-192AC042D896}" srcOrd="1" destOrd="0" presId="urn:microsoft.com/office/officeart/2008/layout/PictureStrips"/>
    <dgm:cxn modelId="{7D111271-D050-4219-9A37-8C7E68EF1F16}" type="presParOf" srcId="{3DEBF399-CCD1-426B-8990-E42D6A498922}" destId="{814AA95A-FA13-425C-B652-FD78BC16AF1E}" srcOrd="3" destOrd="0" presId="urn:microsoft.com/office/officeart/2008/layout/PictureStrips"/>
    <dgm:cxn modelId="{BA40681F-93DF-454E-A2D9-601F9434CA4B}" type="presParOf" srcId="{3DEBF399-CCD1-426B-8990-E42D6A498922}" destId="{51FEEBBE-B37F-4602-8BE3-8508B2BB8901}" srcOrd="4" destOrd="0" presId="urn:microsoft.com/office/officeart/2008/layout/PictureStrips"/>
    <dgm:cxn modelId="{B36DAE34-3C18-4CB3-A3F7-8D2BE3051D3F}" type="presParOf" srcId="{51FEEBBE-B37F-4602-8BE3-8508B2BB8901}" destId="{AD2B0C6E-03E1-46E6-BE55-5738DD710A44}" srcOrd="0" destOrd="0" presId="urn:microsoft.com/office/officeart/2008/layout/PictureStrips"/>
    <dgm:cxn modelId="{5C6B7CEB-F688-4C46-8394-92CD83D4C8E5}" type="presParOf" srcId="{51FEEBBE-B37F-4602-8BE3-8508B2BB8901}" destId="{1F4DDBE5-A518-4296-B411-953C0BF47533}" srcOrd="1" destOrd="0" presId="urn:microsoft.com/office/officeart/2008/layout/PictureStrips"/>
    <dgm:cxn modelId="{A6C01E29-70AD-4D07-88C7-08BB026FD967}" type="presParOf" srcId="{3DEBF399-CCD1-426B-8990-E42D6A498922}" destId="{C09479FC-4A64-4930-88A1-CC13AF61618B}" srcOrd="5" destOrd="0" presId="urn:microsoft.com/office/officeart/2008/layout/PictureStrips"/>
    <dgm:cxn modelId="{D6A90A6C-C046-4213-8466-8E3BFCFD04B6}" type="presParOf" srcId="{3DEBF399-CCD1-426B-8990-E42D6A498922}" destId="{16297EE9-38F9-41AD-9995-4E7760822CB3}" srcOrd="6" destOrd="0" presId="urn:microsoft.com/office/officeart/2008/layout/PictureStrips"/>
    <dgm:cxn modelId="{83DA2CD9-CAF2-454F-9B62-79039545AE8F}" type="presParOf" srcId="{16297EE9-38F9-41AD-9995-4E7760822CB3}" destId="{57EE2632-1F7D-4AE2-9F62-7AFEA834CAD5}" srcOrd="0" destOrd="0" presId="urn:microsoft.com/office/officeart/2008/layout/PictureStrips"/>
    <dgm:cxn modelId="{B4C700AD-DB0F-45DC-86AD-09DC33D29FAD}" type="presParOf" srcId="{16297EE9-38F9-41AD-9995-4E7760822CB3}" destId="{83E1541D-3948-4E4B-A1C7-DE21E6CFB957}" srcOrd="1" destOrd="0" presId="urn:microsoft.com/office/officeart/2008/layout/PictureStrips"/>
    <dgm:cxn modelId="{B574FCA5-4588-4C47-8BAD-F2A0FDBFD1B4}" type="presParOf" srcId="{3DEBF399-CCD1-426B-8990-E42D6A498922}" destId="{C97B4CAF-B40F-46F4-8DD6-BCD2424183B5}" srcOrd="7" destOrd="0" presId="urn:microsoft.com/office/officeart/2008/layout/PictureStrips"/>
    <dgm:cxn modelId="{D44F8D87-5385-4631-88F8-598180B1C7DD}" type="presParOf" srcId="{3DEBF399-CCD1-426B-8990-E42D6A498922}" destId="{884EF9B6-D429-44F4-A716-B695D841832E}" srcOrd="8" destOrd="0" presId="urn:microsoft.com/office/officeart/2008/layout/PictureStrips"/>
    <dgm:cxn modelId="{C64D0A6A-AC6C-4870-9A86-CDF66C5A728B}" type="presParOf" srcId="{884EF9B6-D429-44F4-A716-B695D841832E}" destId="{F8E57991-9849-4097-9116-CFDD350144E1}" srcOrd="0" destOrd="0" presId="urn:microsoft.com/office/officeart/2008/layout/PictureStrips"/>
    <dgm:cxn modelId="{06E43CDF-BF1D-4210-A54A-75043A5A0A69}" type="presParOf" srcId="{884EF9B6-D429-44F4-A716-B695D841832E}" destId="{6DDC445F-865D-4D15-80F6-7EF11D10804A}" srcOrd="1" destOrd="0" presId="urn:microsoft.com/office/officeart/2008/layout/PictureStrips"/>
    <dgm:cxn modelId="{2D7A0301-949A-4329-84E4-78A33C6FAD97}" type="presParOf" srcId="{3DEBF399-CCD1-426B-8990-E42D6A498922}" destId="{72721355-0D9A-4ECB-BE3A-64A965AD4586}" srcOrd="9" destOrd="0" presId="urn:microsoft.com/office/officeart/2008/layout/PictureStrips"/>
    <dgm:cxn modelId="{902F6B83-911C-4759-8458-471A8816EC71}" type="presParOf" srcId="{3DEBF399-CCD1-426B-8990-E42D6A498922}" destId="{E026C42C-35FD-44C1-BE31-9F6EDE73EC6B}" srcOrd="10" destOrd="0" presId="urn:microsoft.com/office/officeart/2008/layout/PictureStrips"/>
    <dgm:cxn modelId="{72A1DE34-ECD9-4A4D-9CF8-C501F68C5EF9}" type="presParOf" srcId="{E026C42C-35FD-44C1-BE31-9F6EDE73EC6B}" destId="{7AB8FA76-CE47-482A-8E2C-63E204322574}" srcOrd="0" destOrd="0" presId="urn:microsoft.com/office/officeart/2008/layout/PictureStrips"/>
    <dgm:cxn modelId="{687B1C0E-BDAB-4D20-B0AC-52D6AAE58BA2}" type="presParOf" srcId="{E026C42C-35FD-44C1-BE31-9F6EDE73EC6B}" destId="{F3741E02-16E2-494B-B1D1-D12DD834CFF6}" srcOrd="1" destOrd="0" presId="urn:microsoft.com/office/officeart/2008/layout/PictureStrips"/>
    <dgm:cxn modelId="{E364F45A-6E07-45A7-AC45-0A29D36033CC}" type="presParOf" srcId="{3DEBF399-CCD1-426B-8990-E42D6A498922}" destId="{5D4ED517-7632-4478-B063-2BB116FE0ABB}" srcOrd="11" destOrd="0" presId="urn:microsoft.com/office/officeart/2008/layout/PictureStrips"/>
    <dgm:cxn modelId="{891F1423-29C8-40A8-9346-0E31DF262F5E}" type="presParOf" srcId="{3DEBF399-CCD1-426B-8990-E42D6A498922}" destId="{91BD0CDD-F59B-467D-AA66-5020BB94A43F}" srcOrd="12" destOrd="0" presId="urn:microsoft.com/office/officeart/2008/layout/PictureStrips"/>
    <dgm:cxn modelId="{3FE7C106-66C8-41F0-ACEA-A2EEEDD56F22}" type="presParOf" srcId="{91BD0CDD-F59B-467D-AA66-5020BB94A43F}" destId="{5A07B5EB-2126-4B33-8468-8ED3BE753F70}" srcOrd="0" destOrd="0" presId="urn:microsoft.com/office/officeart/2008/layout/PictureStrips"/>
    <dgm:cxn modelId="{9ACD176F-4487-40DE-8942-5856656D5DFF}" type="presParOf" srcId="{91BD0CDD-F59B-467D-AA66-5020BB94A43F}" destId="{24180F14-0AAE-430B-858D-97E982C24B3E}" srcOrd="1" destOrd="0" presId="urn:microsoft.com/office/officeart/2008/layout/PictureStrips"/>
    <dgm:cxn modelId="{4D0FF505-0085-435F-B57A-DBEFE0F3293E}" type="presParOf" srcId="{3DEBF399-CCD1-426B-8990-E42D6A498922}" destId="{DC3EBC2E-EAD6-48E6-A908-9752F4438AC1}" srcOrd="13" destOrd="0" presId="urn:microsoft.com/office/officeart/2008/layout/PictureStrips"/>
    <dgm:cxn modelId="{5AD0B434-D884-4B2B-AF83-E4A9E8582BE6}" type="presParOf" srcId="{3DEBF399-CCD1-426B-8990-E42D6A498922}" destId="{967CCA0B-0B12-4FAC-AE85-A90CA3A0FAAD}" srcOrd="14" destOrd="0" presId="urn:microsoft.com/office/officeart/2008/layout/PictureStrips"/>
    <dgm:cxn modelId="{2E3FB2B0-5B9D-4D34-AA2A-182E14E51CC3}" type="presParOf" srcId="{967CCA0B-0B12-4FAC-AE85-A90CA3A0FAAD}" destId="{53E78365-074C-45AB-BC1B-885E5BB7BBDA}" srcOrd="0" destOrd="0" presId="urn:microsoft.com/office/officeart/2008/layout/PictureStrips"/>
    <dgm:cxn modelId="{123DF2E7-450A-4F0A-89A7-0C08EE7C6E38}" type="presParOf" srcId="{967CCA0B-0B12-4FAC-AE85-A90CA3A0FAAD}" destId="{545418C0-D6BC-46EF-B8ED-03129EF5AC0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B8943-C964-499C-BC07-509428D18000}">
      <dsp:nvSpPr>
        <dsp:cNvPr id="0" name=""/>
        <dsp:cNvSpPr/>
      </dsp:nvSpPr>
      <dsp:spPr>
        <a:xfrm>
          <a:off x="810571" y="144012"/>
          <a:ext cx="3569459" cy="1115455"/>
        </a:xfrm>
        <a:prstGeom prst="rect">
          <a:avLst/>
        </a:prstGeom>
        <a:gradFill rotWithShape="0">
          <a:gsLst>
            <a:gs pos="0">
              <a:srgbClr val="D579C8"/>
            </a:gs>
            <a:gs pos="35000">
              <a:srgbClr val="FBC1EF"/>
            </a:gs>
            <a:gs pos="99000">
              <a:srgbClr val="FDE7FA"/>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solidFill>
                <a:schemeClr val="accent4">
                  <a:lumMod val="50000"/>
                </a:schemeClr>
              </a:solidFill>
            </a:rPr>
            <a:t>Náš duchovní život
</a:t>
          </a:r>
        </a:p>
      </dsp:txBody>
      <dsp:txXfrm>
        <a:off x="810571" y="144012"/>
        <a:ext cx="3569459" cy="1115455"/>
      </dsp:txXfrm>
    </dsp:sp>
    <dsp:sp modelId="{A77E8936-ACD9-476E-896C-464E7D39CF01}">
      <dsp:nvSpPr>
        <dsp:cNvPr id="0" name=""/>
        <dsp:cNvSpPr/>
      </dsp:nvSpPr>
      <dsp:spPr>
        <a:xfrm>
          <a:off x="661844" y="171682"/>
          <a:ext cx="780819" cy="1171228"/>
        </a:xfrm>
        <a:prstGeom prst="rect">
          <a:avLst/>
        </a:prstGeom>
        <a:blipFill rotWithShape="1">
          <a:blip xmlns:r="http://schemas.openxmlformats.org/officeDocument/2006/relationships" r:embed="rId1"/>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73EAB0-66FA-45BA-86B6-12365DEA13AC}">
      <dsp:nvSpPr>
        <dsp:cNvPr id="0" name=""/>
        <dsp:cNvSpPr/>
      </dsp:nvSpPr>
      <dsp:spPr>
        <a:xfrm>
          <a:off x="4769696" y="332803"/>
          <a:ext cx="3569459" cy="1115455"/>
        </a:xfrm>
        <a:prstGeom prst="rect">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solidFill>
                <a:srgbClr val="7030A0"/>
              </a:solidFill>
            </a:rPr>
            <a:t>Naše pověst a čest
</a:t>
          </a:r>
        </a:p>
      </dsp:txBody>
      <dsp:txXfrm>
        <a:off x="4769696" y="332803"/>
        <a:ext cx="3569459" cy="1115455"/>
      </dsp:txXfrm>
    </dsp:sp>
    <dsp:sp modelId="{0AD20BEC-23CC-4A9E-A9CC-192AC042D896}">
      <dsp:nvSpPr>
        <dsp:cNvPr id="0" name=""/>
        <dsp:cNvSpPr/>
      </dsp:nvSpPr>
      <dsp:spPr>
        <a:xfrm>
          <a:off x="4620969" y="171682"/>
          <a:ext cx="780819" cy="117122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6000" r="-6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2B0C6E-03E1-46E6-BE55-5738DD710A44}">
      <dsp:nvSpPr>
        <dsp:cNvPr id="0" name=""/>
        <dsp:cNvSpPr/>
      </dsp:nvSpPr>
      <dsp:spPr>
        <a:xfrm>
          <a:off x="792081" y="1728193"/>
          <a:ext cx="3569459" cy="1115455"/>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solidFill>
                <a:schemeClr val="tx1">
                  <a:lumMod val="65000"/>
                  <a:lumOff val="35000"/>
                </a:schemeClr>
              </a:solidFill>
            </a:rPr>
            <a:t>Naše po</a:t>
          </a:r>
          <a:r>
            <a:rPr lang="cs-CZ" sz="2700" b="1" kern="1200" dirty="0" err="1">
              <a:solidFill>
                <a:schemeClr val="tx1">
                  <a:lumMod val="65000"/>
                  <a:lumOff val="35000"/>
                </a:schemeClr>
              </a:solidFill>
            </a:rPr>
            <a:t>třeby</a:t>
          </a:r>
          <a:r>
            <a:rPr lang="es-ES" sz="2700" b="1" kern="1200" dirty="0">
              <a:solidFill>
                <a:schemeClr val="tx1">
                  <a:lumMod val="65000"/>
                  <a:lumOff val="35000"/>
                </a:schemeClr>
              </a:solidFill>
            </a:rPr>
            <a:t>
</a:t>
          </a:r>
        </a:p>
      </dsp:txBody>
      <dsp:txXfrm>
        <a:off x="792081" y="1728193"/>
        <a:ext cx="3569459" cy="1115455"/>
      </dsp:txXfrm>
    </dsp:sp>
    <dsp:sp modelId="{1F4DDBE5-A518-4296-B411-953C0BF47533}">
      <dsp:nvSpPr>
        <dsp:cNvPr id="0" name=""/>
        <dsp:cNvSpPr/>
      </dsp:nvSpPr>
      <dsp:spPr>
        <a:xfrm>
          <a:off x="661844" y="1575917"/>
          <a:ext cx="780819" cy="1171228"/>
        </a:xfrm>
        <a:prstGeom prst="rect">
          <a:avLst/>
        </a:prstGeom>
        <a:blipFill rotWithShape="1">
          <a:blip xmlns:r="http://schemas.openxmlformats.org/officeDocument/2006/relationships" r:embed="rId3"/>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7EE2632-1F7D-4AE2-9F62-7AFEA834CAD5}">
      <dsp:nvSpPr>
        <dsp:cNvPr id="0" name=""/>
        <dsp:cNvSpPr/>
      </dsp:nvSpPr>
      <dsp:spPr>
        <a:xfrm>
          <a:off x="4769696" y="1737038"/>
          <a:ext cx="3569459" cy="1115455"/>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solidFill>
                <a:schemeClr val="accent3">
                  <a:lumMod val="50000"/>
                </a:schemeClr>
              </a:solidFill>
            </a:rPr>
            <a:t>Náš život
</a:t>
          </a:r>
        </a:p>
      </dsp:txBody>
      <dsp:txXfrm>
        <a:off x="4769696" y="1737038"/>
        <a:ext cx="3569459" cy="1115455"/>
      </dsp:txXfrm>
    </dsp:sp>
    <dsp:sp modelId="{83E1541D-3948-4E4B-A1C7-DE21E6CFB957}">
      <dsp:nvSpPr>
        <dsp:cNvPr id="0" name=""/>
        <dsp:cNvSpPr/>
      </dsp:nvSpPr>
      <dsp:spPr>
        <a:xfrm>
          <a:off x="4620969" y="1575917"/>
          <a:ext cx="780819" cy="1171228"/>
        </a:xfrm>
        <a:prstGeom prst="rect">
          <a:avLst/>
        </a:prstGeom>
        <a:blipFill dpi="0" rotWithShape="1">
          <a:blip xmlns:r="http://schemas.openxmlformats.org/officeDocument/2006/relationships" r:embed="rId4"/>
          <a:srcRect/>
          <a:stretch>
            <a:fillRect l="-74366" t="822" r="-39850" b="-822"/>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E57991-9849-4097-9116-CFDD350144E1}">
      <dsp:nvSpPr>
        <dsp:cNvPr id="0" name=""/>
        <dsp:cNvSpPr/>
      </dsp:nvSpPr>
      <dsp:spPr>
        <a:xfrm>
          <a:off x="810571" y="3141273"/>
          <a:ext cx="3569459" cy="1115455"/>
        </a:xfrm>
        <a:prstGeom prst="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solidFill>
                <a:schemeClr val="accent6">
                  <a:lumMod val="50000"/>
                </a:schemeClr>
              </a:solidFill>
            </a:rPr>
            <a:t>Naše jídlo
</a:t>
          </a:r>
        </a:p>
      </dsp:txBody>
      <dsp:txXfrm>
        <a:off x="810571" y="3141273"/>
        <a:ext cx="3569459" cy="1115455"/>
      </dsp:txXfrm>
    </dsp:sp>
    <dsp:sp modelId="{6DDC445F-865D-4D15-80F6-7EF11D10804A}">
      <dsp:nvSpPr>
        <dsp:cNvPr id="0" name=""/>
        <dsp:cNvSpPr/>
      </dsp:nvSpPr>
      <dsp:spPr>
        <a:xfrm>
          <a:off x="661844" y="2980152"/>
          <a:ext cx="780819" cy="1171228"/>
        </a:xfrm>
        <a:prstGeom prst="rect">
          <a:avLst/>
        </a:prstGeom>
        <a:blipFill rotWithShape="1">
          <a:blip xmlns:r="http://schemas.openxmlformats.org/officeDocument/2006/relationships" r:embed="rId5"/>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B8FA76-CE47-482A-8E2C-63E204322574}">
      <dsp:nvSpPr>
        <dsp:cNvPr id="0" name=""/>
        <dsp:cNvSpPr/>
      </dsp:nvSpPr>
      <dsp:spPr>
        <a:xfrm>
          <a:off x="4769696" y="3141273"/>
          <a:ext cx="3569459" cy="1115455"/>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t>Naše zdraví</a:t>
          </a:r>
        </a:p>
      </dsp:txBody>
      <dsp:txXfrm>
        <a:off x="4769696" y="3141273"/>
        <a:ext cx="3569459" cy="1115455"/>
      </dsp:txXfrm>
    </dsp:sp>
    <dsp:sp modelId="{F3741E02-16E2-494B-B1D1-D12DD834CFF6}">
      <dsp:nvSpPr>
        <dsp:cNvPr id="0" name=""/>
        <dsp:cNvSpPr/>
      </dsp:nvSpPr>
      <dsp:spPr>
        <a:xfrm>
          <a:off x="4620969" y="2980152"/>
          <a:ext cx="780819" cy="1171228"/>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6000" r="-6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07B5EB-2126-4B33-8468-8ED3BE753F70}">
      <dsp:nvSpPr>
        <dsp:cNvPr id="0" name=""/>
        <dsp:cNvSpPr/>
      </dsp:nvSpPr>
      <dsp:spPr>
        <a:xfrm>
          <a:off x="810571" y="4545508"/>
          <a:ext cx="3569459" cy="1115455"/>
        </a:xfrm>
        <a:prstGeom prst="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solidFill>
                <a:schemeClr val="accent5">
                  <a:lumMod val="50000"/>
                </a:schemeClr>
              </a:solidFill>
            </a:rPr>
            <a:t>Naš</a:t>
          </a:r>
          <a:r>
            <a:rPr lang="cs-CZ" sz="2700" b="1" kern="1200" dirty="0">
              <a:solidFill>
                <a:schemeClr val="accent5">
                  <a:lumMod val="50000"/>
                </a:schemeClr>
              </a:solidFill>
            </a:rPr>
            <a:t>i</a:t>
          </a:r>
          <a:r>
            <a:rPr lang="es-ES" sz="2700" b="1" kern="1200" dirty="0">
              <a:solidFill>
                <a:schemeClr val="accent5">
                  <a:lumMod val="50000"/>
                </a:schemeClr>
              </a:solidFill>
            </a:rPr>
            <a:t> prác</a:t>
          </a:r>
          <a:r>
            <a:rPr lang="cs-CZ" sz="2700" b="1" kern="1200" dirty="0">
              <a:solidFill>
                <a:schemeClr val="accent5">
                  <a:lumMod val="50000"/>
                </a:schemeClr>
              </a:solidFill>
            </a:rPr>
            <a:t>i</a:t>
          </a:r>
          <a:r>
            <a:rPr lang="es-ES" sz="2700" b="1" kern="1200" dirty="0">
              <a:solidFill>
                <a:schemeClr val="accent5">
                  <a:lumMod val="50000"/>
                </a:schemeClr>
              </a:solidFill>
            </a:rPr>
            <a:t>
</a:t>
          </a:r>
        </a:p>
      </dsp:txBody>
      <dsp:txXfrm>
        <a:off x="810571" y="4545508"/>
        <a:ext cx="3569459" cy="1115455"/>
      </dsp:txXfrm>
    </dsp:sp>
    <dsp:sp modelId="{24180F14-0AAE-430B-858D-97E982C24B3E}">
      <dsp:nvSpPr>
        <dsp:cNvPr id="0" name=""/>
        <dsp:cNvSpPr/>
      </dsp:nvSpPr>
      <dsp:spPr>
        <a:xfrm>
          <a:off x="661844" y="4384387"/>
          <a:ext cx="780819" cy="1171228"/>
        </a:xfrm>
        <a:prstGeom prst="rect">
          <a:avLst/>
        </a:prstGeom>
        <a:blipFill rotWithShape="1">
          <a:blip xmlns:r="http://schemas.openxmlformats.org/officeDocument/2006/relationships" r:embed="rId7"/>
          <a:stretch>
            <a:fillRect/>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3E78365-074C-45AB-BC1B-885E5BB7BBDA}">
      <dsp:nvSpPr>
        <dsp:cNvPr id="0" name=""/>
        <dsp:cNvSpPr/>
      </dsp:nvSpPr>
      <dsp:spPr>
        <a:xfrm>
          <a:off x="4769696" y="4545508"/>
          <a:ext cx="3569459" cy="1115455"/>
        </a:xfrm>
        <a:prstGeom prst="rect">
          <a:avLst/>
        </a:prstGeom>
        <a:gradFill rotWithShape="0">
          <a:gsLst>
            <a:gs pos="0">
              <a:srgbClr val="FFFF66"/>
            </a:gs>
            <a:gs pos="35000">
              <a:srgbClr val="FFFF99"/>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755536" tIns="102870" rIns="102870" bIns="102870" numCol="1" spcCol="1270" anchor="ctr" anchorCtr="0">
          <a:noAutofit/>
        </a:bodyPr>
        <a:lstStyle/>
        <a:p>
          <a:pPr marL="0" lvl="0" indent="0" algn="l" defTabSz="1200150">
            <a:lnSpc>
              <a:spcPct val="90000"/>
            </a:lnSpc>
            <a:spcBef>
              <a:spcPct val="0"/>
            </a:spcBef>
            <a:spcAft>
              <a:spcPct val="35000"/>
            </a:spcAft>
            <a:buNone/>
          </a:pPr>
          <a:r>
            <a:rPr lang="es-ES" sz="2700" b="1" kern="1200" dirty="0">
              <a:solidFill>
                <a:srgbClr val="5E5C00"/>
              </a:solidFill>
            </a:rPr>
            <a:t>Naše </a:t>
          </a:r>
          <a:r>
            <a:rPr lang="cs-CZ" sz="2700" b="1" kern="1200" dirty="0" err="1">
              <a:solidFill>
                <a:srgbClr val="5E5C00"/>
              </a:solidFill>
            </a:rPr>
            <a:t>beezpečí</a:t>
          </a:r>
          <a:endParaRPr lang="es-ES" sz="2700" b="1" kern="1200" dirty="0">
            <a:solidFill>
              <a:srgbClr val="5E5C00"/>
            </a:solidFill>
          </a:endParaRPr>
        </a:p>
      </dsp:txBody>
      <dsp:txXfrm>
        <a:off x="4769696" y="4545508"/>
        <a:ext cx="3569459" cy="1115455"/>
      </dsp:txXfrm>
    </dsp:sp>
    <dsp:sp modelId="{545418C0-D6BC-46EF-B8ED-03129EF5AC0C}">
      <dsp:nvSpPr>
        <dsp:cNvPr id="0" name=""/>
        <dsp:cNvSpPr/>
      </dsp:nvSpPr>
      <dsp:spPr>
        <a:xfrm>
          <a:off x="4620969" y="4384387"/>
          <a:ext cx="780819" cy="1171228"/>
        </a:xfrm>
        <a:prstGeom prst="rect">
          <a:avLst/>
        </a:prstGeom>
        <a:blipFill dpi="0" rotWithShape="1">
          <a:blip xmlns:r="http://schemas.openxmlformats.org/officeDocument/2006/relationships" r:embed="rId8"/>
          <a:srcRect/>
          <a:stretch>
            <a:fillRect l="-74476" r="-64228"/>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FACFAC-8970-4A26-9D93-3CA07E56F100}" type="datetimeFigureOut">
              <a:rPr lang="es-ES" smtClean="0"/>
              <a:t>29/12/2022</a:t>
            </a:fld>
            <a:endParaRPr lang="es-ES"/>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BA317D-5962-4765-A2B5-1DE0BDDBCCF3}" type="slidenum">
              <a:rPr lang="es-ES" smtClean="0"/>
              <a:t>‹Nº›</a:t>
            </a:fld>
            <a:endParaRPr lang="es-ES"/>
          </a:p>
        </p:txBody>
      </p:sp>
    </p:spTree>
    <p:extLst>
      <p:ext uri="{BB962C8B-B14F-4D97-AF65-F5344CB8AC3E}">
        <p14:creationId xmlns:p14="http://schemas.microsoft.com/office/powerpoint/2010/main" val="2603212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a:t>
            </a:fld>
            <a:endParaRPr lang="es-ES"/>
          </a:p>
        </p:txBody>
      </p:sp>
    </p:spTree>
    <p:extLst>
      <p:ext uri="{BB962C8B-B14F-4D97-AF65-F5344CB8AC3E}">
        <p14:creationId xmlns:p14="http://schemas.microsoft.com/office/powerpoint/2010/main" val="2766490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25</a:t>
            </a:fld>
            <a:endParaRPr lang="es-ES"/>
          </a:p>
        </p:txBody>
      </p:sp>
    </p:spTree>
    <p:extLst>
      <p:ext uri="{BB962C8B-B14F-4D97-AF65-F5344CB8AC3E}">
        <p14:creationId xmlns:p14="http://schemas.microsoft.com/office/powerpoint/2010/main" val="3671770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28</a:t>
            </a:fld>
            <a:endParaRPr lang="es-ES"/>
          </a:p>
        </p:txBody>
      </p:sp>
    </p:spTree>
    <p:extLst>
      <p:ext uri="{BB962C8B-B14F-4D97-AF65-F5344CB8AC3E}">
        <p14:creationId xmlns:p14="http://schemas.microsoft.com/office/powerpoint/2010/main" val="3193989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3</a:t>
            </a:fld>
            <a:endParaRPr lang="es-ES"/>
          </a:p>
        </p:txBody>
      </p:sp>
    </p:spTree>
    <p:extLst>
      <p:ext uri="{BB962C8B-B14F-4D97-AF65-F5344CB8AC3E}">
        <p14:creationId xmlns:p14="http://schemas.microsoft.com/office/powerpoint/2010/main" val="3444018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4</a:t>
            </a:fld>
            <a:endParaRPr lang="es-ES"/>
          </a:p>
        </p:txBody>
      </p:sp>
    </p:spTree>
    <p:extLst>
      <p:ext uri="{BB962C8B-B14F-4D97-AF65-F5344CB8AC3E}">
        <p14:creationId xmlns:p14="http://schemas.microsoft.com/office/powerpoint/2010/main" val="1502678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5</a:t>
            </a:fld>
            <a:endParaRPr lang="es-ES"/>
          </a:p>
        </p:txBody>
      </p:sp>
    </p:spTree>
    <p:extLst>
      <p:ext uri="{BB962C8B-B14F-4D97-AF65-F5344CB8AC3E}">
        <p14:creationId xmlns:p14="http://schemas.microsoft.com/office/powerpoint/2010/main" val="118047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12</a:t>
            </a:fld>
            <a:endParaRPr lang="es-ES"/>
          </a:p>
        </p:txBody>
      </p:sp>
    </p:spTree>
    <p:extLst>
      <p:ext uri="{BB962C8B-B14F-4D97-AF65-F5344CB8AC3E}">
        <p14:creationId xmlns:p14="http://schemas.microsoft.com/office/powerpoint/2010/main" val="367993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13</a:t>
            </a:fld>
            <a:endParaRPr lang="es-ES"/>
          </a:p>
        </p:txBody>
      </p:sp>
    </p:spTree>
    <p:extLst>
      <p:ext uri="{BB962C8B-B14F-4D97-AF65-F5344CB8AC3E}">
        <p14:creationId xmlns:p14="http://schemas.microsoft.com/office/powerpoint/2010/main" val="2755202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15</a:t>
            </a:fld>
            <a:endParaRPr lang="es-ES"/>
          </a:p>
        </p:txBody>
      </p:sp>
    </p:spTree>
    <p:extLst>
      <p:ext uri="{BB962C8B-B14F-4D97-AF65-F5344CB8AC3E}">
        <p14:creationId xmlns:p14="http://schemas.microsoft.com/office/powerpoint/2010/main" val="4182155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19</a:t>
            </a:fld>
            <a:endParaRPr lang="es-ES"/>
          </a:p>
        </p:txBody>
      </p:sp>
    </p:spTree>
    <p:extLst>
      <p:ext uri="{BB962C8B-B14F-4D97-AF65-F5344CB8AC3E}">
        <p14:creationId xmlns:p14="http://schemas.microsoft.com/office/powerpoint/2010/main" val="1526148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8DBA317D-5962-4765-A2B5-1DE0BDDBCCF3}" type="slidenum">
              <a:rPr lang="es-ES" smtClean="0"/>
              <a:t>21</a:t>
            </a:fld>
            <a:endParaRPr lang="es-ES"/>
          </a:p>
        </p:txBody>
      </p:sp>
    </p:spTree>
    <p:extLst>
      <p:ext uri="{BB962C8B-B14F-4D97-AF65-F5344CB8AC3E}">
        <p14:creationId xmlns:p14="http://schemas.microsoft.com/office/powerpoint/2010/main" val="2001428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779454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377050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05337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4211980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18894828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1981300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3893019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3945422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57131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2795074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C173E72C-E189-41A5-85F6-DB2F4F3F0B52}" type="datetimeFigureOut">
              <a:rPr lang="es-ES" smtClean="0"/>
              <a:t>29/12/2022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D103B7C-7F14-40BB-9B98-14BFD9DD68A7}" type="slidenum">
              <a:rPr lang="es-ES" smtClean="0"/>
              <a:t>‹Nº›</a:t>
            </a:fld>
            <a:endParaRPr lang="es-ES"/>
          </a:p>
        </p:txBody>
      </p:sp>
    </p:spTree>
    <p:extLst>
      <p:ext uri="{BB962C8B-B14F-4D97-AF65-F5344CB8AC3E}">
        <p14:creationId xmlns:p14="http://schemas.microsoft.com/office/powerpoint/2010/main" val="4236170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73E72C-E189-41A5-85F6-DB2F4F3F0B52}" type="datetimeFigureOut">
              <a:rPr lang="es-ES" smtClean="0"/>
              <a:t>29/12/2022</a:t>
            </a:fld>
            <a:endParaRPr lang="es-ES"/>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103B7C-7F14-40BB-9B98-14BFD9DD68A7}" type="slidenum">
              <a:rPr lang="es-ES" smtClean="0"/>
              <a:t>‹Nº›</a:t>
            </a:fld>
            <a:endParaRPr lang="es-ES"/>
          </a:p>
        </p:txBody>
      </p:sp>
    </p:spTree>
    <p:extLst>
      <p:ext uri="{BB962C8B-B14F-4D97-AF65-F5344CB8AC3E}">
        <p14:creationId xmlns:p14="http://schemas.microsoft.com/office/powerpoint/2010/main" val="339364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jpg"/><Relationship Id="rId7" Type="http://schemas.openxmlformats.org/officeDocument/2006/relationships/image" Target="../media/image44.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jpg"/><Relationship Id="rId10" Type="http://schemas.openxmlformats.org/officeDocument/2006/relationships/image" Target="../media/image47.jpg"/><Relationship Id="rId4" Type="http://schemas.openxmlformats.org/officeDocument/2006/relationships/image" Target="../media/image26.png"/><Relationship Id="rId9" Type="http://schemas.openxmlformats.org/officeDocument/2006/relationships/image" Target="../media/image46.jpg"/></Relationships>
</file>

<file path=ppt/slides/_rels/slide1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 Id="rId9" Type="http://schemas.openxmlformats.org/officeDocument/2006/relationships/image" Target="../media/image54.jpg"/></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57.jpg"/><Relationship Id="rId7" Type="http://schemas.openxmlformats.org/officeDocument/2006/relationships/image" Target="../media/image60.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9.jpg"/><Relationship Id="rId5" Type="http://schemas.openxmlformats.org/officeDocument/2006/relationships/image" Target="../media/image58.jpg"/><Relationship Id="rId10" Type="http://schemas.openxmlformats.org/officeDocument/2006/relationships/image" Target="../media/image63.jpg"/><Relationship Id="rId4" Type="http://schemas.openxmlformats.org/officeDocument/2006/relationships/image" Target="../media/image26.png"/><Relationship Id="rId9" Type="http://schemas.openxmlformats.org/officeDocument/2006/relationships/image" Target="../media/image62.jpg"/></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jpg"/></Relationships>
</file>

<file path=ppt/slides/_rels/slide1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jp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g"/></Relationships>
</file>

<file path=ppt/slides/_rels/slide1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0.jpg"/><Relationship Id="rId5" Type="http://schemas.openxmlformats.org/officeDocument/2006/relationships/image" Target="../media/image79.jpeg"/><Relationship Id="rId4" Type="http://schemas.openxmlformats.org/officeDocument/2006/relationships/image" Target="../media/image70.emf"/></Relationships>
</file>

<file path=ppt/slides/_rels/slide2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5" Type="http://schemas.openxmlformats.org/officeDocument/2006/relationships/image" Target="../media/image84.jp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7.jpg"/><Relationship Id="rId1" Type="http://schemas.openxmlformats.org/officeDocument/2006/relationships/slideLayout" Target="../slideLayouts/slideLayout7.xml"/><Relationship Id="rId5" Type="http://schemas.openxmlformats.org/officeDocument/2006/relationships/image" Target="../media/image89.jpg"/><Relationship Id="rId4" Type="http://schemas.openxmlformats.org/officeDocument/2006/relationships/image" Target="../media/image88.jpg"/></Relationships>
</file>

<file path=ppt/slides/_rels/slide25.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image" Target="../media/image90.jpg"/><Relationship Id="rId7" Type="http://schemas.openxmlformats.org/officeDocument/2006/relationships/image" Target="../media/image94.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3.jpg"/><Relationship Id="rId5" Type="http://schemas.openxmlformats.org/officeDocument/2006/relationships/image" Target="../media/image92.jpg"/><Relationship Id="rId4" Type="http://schemas.openxmlformats.org/officeDocument/2006/relationships/image" Target="../media/image91.jpg"/><Relationship Id="rId9" Type="http://schemas.openxmlformats.org/officeDocument/2006/relationships/image" Target="../media/image96.jpg"/></Relationships>
</file>

<file path=ppt/slides/_rels/slide26.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27.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6.png"/><Relationship Id="rId7" Type="http://schemas.openxmlformats.org/officeDocument/2006/relationships/image" Target="../media/image104.png"/><Relationship Id="rId2" Type="http://schemas.openxmlformats.org/officeDocument/2006/relationships/image" Target="../media/image100.jp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8.png"/><Relationship Id="rId4" Type="http://schemas.openxmlformats.org/officeDocument/2006/relationships/image" Target="../media/image107.JPG"/></Relationships>
</file>

<file path=ppt/slides/_rels/slide2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emf"/></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jpeg"/><Relationship Id="rId11" Type="http://schemas.openxmlformats.org/officeDocument/2006/relationships/image" Target="../media/image19.emf"/><Relationship Id="rId5" Type="http://schemas.openxmlformats.org/officeDocument/2006/relationships/image" Target="../media/image13.jpeg"/><Relationship Id="rId10" Type="http://schemas.openxmlformats.org/officeDocument/2006/relationships/image" Target="../media/image18.emf"/><Relationship Id="rId4" Type="http://schemas.openxmlformats.org/officeDocument/2006/relationships/image" Target="../media/image12.jpeg"/><Relationship Id="rId9"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8 CuadroTexto"/>
          <p:cNvSpPr txBox="1"/>
          <p:nvPr/>
        </p:nvSpPr>
        <p:spPr>
          <a:xfrm>
            <a:off x="1524001" y="691818"/>
            <a:ext cx="9143999" cy="8940909"/>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pt-BR"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BŮH SE</a:t>
            </a:r>
            <a:r>
              <a:rPr lang="cs-CZ"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           O NÁS</a:t>
            </a:r>
            <a:r>
              <a:rPr lang="pt-BR"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 </a:t>
            </a:r>
            <a:r>
              <a:rPr lang="cs-CZ"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   </a:t>
            </a:r>
            <a:r>
              <a:rPr lang="pt-BR"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STARÁ
</a:t>
            </a:r>
            <a:endParaRPr lang="es-ES" sz="115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328228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C9E0AB-46F9-8271-3214-D1A3FCBCC313}"/>
              </a:ext>
            </a:extLst>
          </p:cNvPr>
          <p:cNvSpPr txBox="1"/>
          <p:nvPr/>
        </p:nvSpPr>
        <p:spPr>
          <a:xfrm>
            <a:off x="-6821" y="2189"/>
            <a:ext cx="12198821" cy="3170099"/>
          </a:xfrm>
          <a:prstGeom prst="rect">
            <a:avLst/>
          </a:prstGeom>
          <a:noFill/>
        </p:spPr>
        <p:txBody>
          <a:bodyPr wrap="square">
            <a:spAutoFit/>
          </a:bodyPr>
          <a:lstStyle/>
          <a:p>
            <a:r>
              <a:rPr lang="es-ES" sz="2000" b="1" dirty="0"/>
              <a:t>Elíša byl prorok pokoje, který kázal poselství pokoje. Jeho posláním bylo přinášet život a radost lidu Izraele. Když začínal tuto důležitou misii, někteří chlapci vyšli z města Bethel, aby se mu posmívali a zesměšňovali jeho práci Božího posla.
Eliáš zmizel a nyní se Elizeovi vysmívali a trvali na tom, aby také vystoupil a nechal je na pokoji. Mladí muži byli inspirováni satanem, který se snažil udělat vše, co mohl, aby zmařil následky slavné události, která se stala.</a:t>
            </a:r>
            <a:br>
              <a:rPr lang="es-ES" sz="2000" b="1" dirty="0"/>
            </a:br>
            <a:r>
              <a:rPr lang="es-ES" sz="2000" b="1" dirty="0"/>
              <a:t>Hluboký dojem na lidi v zemi.
"Kdyby Elíša ignoroval výsměch, dav by ho dál zesměšňoval,</a:t>
            </a:r>
            <a:br>
              <a:rPr lang="es-ES" sz="2000" b="1" dirty="0"/>
            </a:br>
            <a:r>
              <a:rPr lang="es-ES" sz="2000" b="1" dirty="0"/>
              <a:t>A v době vážného národního nebezpečí mohla zmařit své poslání.</a:t>
            </a:r>
            <a:br>
              <a:rPr lang="es-ES" sz="2000" b="1" dirty="0"/>
            </a:br>
            <a:r>
              <a:rPr lang="es-ES" sz="2000" b="1" dirty="0"/>
              <a:t>předurčeni k poučování a spoření. Tento jeden případ strašlivé </a:t>
            </a:r>
            <a:r>
              <a:rPr lang="cs-CZ" sz="2000" b="1" dirty="0"/>
              <a:t>                                                                                       </a:t>
            </a:r>
            <a:r>
              <a:rPr lang="es-ES" sz="2000" b="1" dirty="0"/>
              <a:t>závažnosti stačil.</a:t>
            </a:r>
            <a:r>
              <a:rPr lang="cs-CZ" sz="2000" b="1" dirty="0"/>
              <a:t> </a:t>
            </a:r>
            <a:r>
              <a:rPr lang="es-ES" sz="2000" b="1" dirty="0"/>
              <a:t>vzbuzovat respekt po celý život"  (Pro</a:t>
            </a:r>
            <a:r>
              <a:rPr lang="cs-CZ" sz="2000" b="1" dirty="0" err="1"/>
              <a:t>roci</a:t>
            </a:r>
            <a:r>
              <a:rPr lang="cs-CZ" sz="2000" b="1" dirty="0"/>
              <a:t> a králové</a:t>
            </a:r>
            <a:r>
              <a:rPr lang="es-ES" sz="2000" b="1" dirty="0"/>
              <a:t>, </a:t>
            </a:r>
            <a:r>
              <a:rPr lang="cs-CZ" sz="2000" b="1" dirty="0"/>
              <a:t>strana</a:t>
            </a:r>
            <a:r>
              <a:rPr lang="es-ES" sz="2000" b="1" dirty="0"/>
              <a:t> 177).</a:t>
            </a:r>
          </a:p>
        </p:txBody>
      </p:sp>
      <p:pic>
        <p:nvPicPr>
          <p:cNvPr id="4" name="Imagen 3" descr="Imagen que contiene exterior, parado, grupo, pasto&#10;&#10;Descripción generada automáticamente">
            <a:extLst>
              <a:ext uri="{FF2B5EF4-FFF2-40B4-BE49-F238E27FC236}">
                <a16:creationId xmlns:a16="http://schemas.microsoft.com/office/drawing/2014/main" id="{A705B878-985A-9F2E-A1CA-F883DDEA8FBD}"/>
              </a:ext>
            </a:extLst>
          </p:cNvPr>
          <p:cNvPicPr>
            <a:picLocks noChangeAspect="1"/>
          </p:cNvPicPr>
          <p:nvPr/>
        </p:nvPicPr>
        <p:blipFill rotWithShape="1">
          <a:blip r:embed="rId3">
            <a:extLst>
              <a:ext uri="{28A0092B-C50C-407E-A947-70E740481C1C}">
                <a14:useLocalDpi xmlns:a14="http://schemas.microsoft.com/office/drawing/2010/main" val="0"/>
              </a:ext>
            </a:extLst>
          </a:blip>
          <a:srcRect l="22895" r="2503"/>
          <a:stretch/>
        </p:blipFill>
        <p:spPr>
          <a:xfrm>
            <a:off x="9550499" y="1638358"/>
            <a:ext cx="2387631" cy="2449857"/>
          </a:xfrm>
          <a:prstGeom prst="rect">
            <a:avLst/>
          </a:prstGeom>
          <a:ln w="38100">
            <a:solidFill>
              <a:schemeClr val="accent4">
                <a:lumMod val="75000"/>
              </a:schemeClr>
            </a:solidFill>
          </a:ln>
        </p:spPr>
      </p:pic>
      <p:sp>
        <p:nvSpPr>
          <p:cNvPr id="7" name="CuadroTexto 6">
            <a:extLst>
              <a:ext uri="{FF2B5EF4-FFF2-40B4-BE49-F238E27FC236}">
                <a16:creationId xmlns:a16="http://schemas.microsoft.com/office/drawing/2014/main" id="{FD57C10D-5B5B-E6CB-3BE7-83493DFA85CC}"/>
              </a:ext>
            </a:extLst>
          </p:cNvPr>
          <p:cNvSpPr txBox="1"/>
          <p:nvPr/>
        </p:nvSpPr>
        <p:spPr>
          <a:xfrm>
            <a:off x="0" y="3490660"/>
            <a:ext cx="6888088" cy="3477875"/>
          </a:xfrm>
          <a:prstGeom prst="rect">
            <a:avLst/>
          </a:prstGeom>
          <a:noFill/>
        </p:spPr>
        <p:txBody>
          <a:bodyPr wrap="square">
            <a:spAutoFit/>
          </a:bodyPr>
          <a:lstStyle/>
          <a:p>
            <a:r>
              <a:rPr lang="es-ES" sz="2000" b="1" dirty="0"/>
              <a:t>Nebyla to příležitost ukázat slabost nebo nerozhodnost. </a:t>
            </a:r>
            <a:r>
              <a:rPr lang="cs-CZ" sz="2000" b="1" dirty="0"/>
              <a:t>      </a:t>
            </a:r>
            <a:r>
              <a:rPr lang="es-ES" sz="2000" b="1" dirty="0"/>
              <a:t>Elíša se obrátil k těmto drsným a posměšným mladým </a:t>
            </a:r>
            <a:r>
              <a:rPr lang="cs-CZ" sz="2000" b="1" dirty="0"/>
              <a:t>     </a:t>
            </a:r>
            <a:r>
              <a:rPr lang="es-ES" sz="2000" b="1" dirty="0"/>
              <a:t>mužům a božským vnuknutím</a:t>
            </a:r>
            <a:r>
              <a:rPr lang="cs-CZ" sz="2000" b="1" dirty="0"/>
              <a:t>,</a:t>
            </a:r>
            <a:r>
              <a:rPr lang="es-ES" sz="2000" b="1" dirty="0"/>
              <a:t> nad nimi vyslovil Boží prokletí.
Trest, který následoval, přišel od Boha. Přísnost trestu odpovídala závažnosti toho, co bylo v sázce. Bylo zapotřebí jasného příkladu, abychom omezili bezbožnost a ukázali lidem, jak hrozné je vysmívat se Božím skutkům nebo pohrdat Jeho služebníky.
Hrozný trest, který postihl posmívající se mladé muže z betelu, nás učí, že Bohu záleží na pověsti a cti Jeho služebníků.
</a:t>
            </a:r>
          </a:p>
        </p:txBody>
      </p:sp>
      <p:pic>
        <p:nvPicPr>
          <p:cNvPr id="5" name="Imagen 4" descr="Un grupo de personas posando delante de una ventana&#10;&#10;Descripción generada automáticamente con confianza media">
            <a:extLst>
              <a:ext uri="{FF2B5EF4-FFF2-40B4-BE49-F238E27FC236}">
                <a16:creationId xmlns:a16="http://schemas.microsoft.com/office/drawing/2014/main" id="{2F047EE7-B744-CAC7-2A05-4A43FC171FF0}"/>
              </a:ext>
            </a:extLst>
          </p:cNvPr>
          <p:cNvPicPr>
            <a:picLocks noChangeAspect="1"/>
          </p:cNvPicPr>
          <p:nvPr/>
        </p:nvPicPr>
        <p:blipFill rotWithShape="1">
          <a:blip r:embed="rId4">
            <a:extLst>
              <a:ext uri="{28A0092B-C50C-407E-A947-70E740481C1C}">
                <a14:useLocalDpi xmlns:a14="http://schemas.microsoft.com/office/drawing/2010/main" val="0"/>
              </a:ext>
            </a:extLst>
          </a:blip>
          <a:srcRect l="2181" t="131" r="1867" b="-131"/>
          <a:stretch/>
        </p:blipFill>
        <p:spPr>
          <a:xfrm>
            <a:off x="6888088" y="3553334"/>
            <a:ext cx="2387630" cy="3167855"/>
          </a:xfrm>
          <a:prstGeom prst="rect">
            <a:avLst/>
          </a:prstGeom>
          <a:ln w="38100">
            <a:solidFill>
              <a:schemeClr val="accent4">
                <a:lumMod val="75000"/>
              </a:schemeClr>
            </a:solidFill>
          </a:ln>
        </p:spPr>
      </p:pic>
      <p:pic>
        <p:nvPicPr>
          <p:cNvPr id="10" name="Imagen 9" descr="Un grupo de personas caminando junto a una persona&#10;&#10;Descripción generada automáticamente con confianza media">
            <a:extLst>
              <a:ext uri="{FF2B5EF4-FFF2-40B4-BE49-F238E27FC236}">
                <a16:creationId xmlns:a16="http://schemas.microsoft.com/office/drawing/2014/main" id="{175BB7A1-FCA3-A418-12BE-0C47C2ED75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80161" y="4293096"/>
            <a:ext cx="2357969" cy="2459415"/>
          </a:xfrm>
          <a:prstGeom prst="rect">
            <a:avLst/>
          </a:prstGeom>
          <a:ln w="38100">
            <a:solidFill>
              <a:schemeClr val="accent4">
                <a:lumMod val="75000"/>
              </a:schemeClr>
            </a:solidFill>
          </a:ln>
        </p:spPr>
      </p:pic>
    </p:spTree>
    <p:extLst>
      <p:ext uri="{BB962C8B-B14F-4D97-AF65-F5344CB8AC3E}">
        <p14:creationId xmlns:p14="http://schemas.microsoft.com/office/powerpoint/2010/main" val="1963251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1000"/>
                                        <p:tgtEl>
                                          <p:spTgt spid="5"/>
                                        </p:tgtEl>
                                      </p:cBhvr>
                                    </p:animEffect>
                                  </p:childTnLst>
                                </p:cTn>
                              </p:par>
                              <p:par>
                                <p:cTn id="18" presetID="6" presetClass="entr" presetSubtype="16"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circle(in)">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7030A0"/>
            </a:gs>
            <a:gs pos="57000">
              <a:srgbClr val="BC8FDD"/>
            </a:gs>
            <a:gs pos="100000">
              <a:srgbClr val="ECDFF5"/>
            </a:gs>
          </a:gsLst>
          <a:lin ang="5400000" scaled="0"/>
        </a:gradFill>
        <a:effectLst/>
      </p:bgPr>
    </p:bg>
    <p:spTree>
      <p:nvGrpSpPr>
        <p:cNvPr id="1" name=""/>
        <p:cNvGrpSpPr/>
        <p:nvPr/>
      </p:nvGrpSpPr>
      <p:grpSpPr>
        <a:xfrm>
          <a:off x="0" y="0"/>
          <a:ext cx="0" cy="0"/>
          <a:chOff x="0" y="0"/>
          <a:chExt cx="0" cy="0"/>
        </a:xfrm>
      </p:grpSpPr>
      <p:pic>
        <p:nvPicPr>
          <p:cNvPr id="10" name="Imagen 9" descr="Personas sentadas en una banca de madera&#10;&#10;Descripción generada automáticamente">
            <a:extLst>
              <a:ext uri="{FF2B5EF4-FFF2-40B4-BE49-F238E27FC236}">
                <a16:creationId xmlns:a16="http://schemas.microsoft.com/office/drawing/2014/main" id="{B76A6FCE-121C-D7C1-B1FC-3AF9F29218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7848" y="830616"/>
            <a:ext cx="6929023" cy="5196767"/>
          </a:xfrm>
          <a:prstGeom prst="rect">
            <a:avLst/>
          </a:prstGeom>
          <a:ln>
            <a:noFill/>
          </a:ln>
          <a:effectLst>
            <a:softEdge rad="112500"/>
          </a:effectLst>
        </p:spPr>
      </p:pic>
      <p:sp>
        <p:nvSpPr>
          <p:cNvPr id="2" name="1 CuadroTexto"/>
          <p:cNvSpPr txBox="1"/>
          <p:nvPr/>
        </p:nvSpPr>
        <p:spPr>
          <a:xfrm>
            <a:off x="-6948449" y="6088560"/>
            <a:ext cx="26088898" cy="144655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scene3d>
              <a:camera prst="orthographicFront"/>
              <a:lightRig rig="balanced" dir="t"/>
            </a:scene3d>
            <a:sp3d extrusionH="57150">
              <a:bevelT w="38100" h="38100" prst="angle"/>
            </a:sp3d>
          </a:bodyPr>
          <a:lstStyle/>
          <a:p>
            <a:pPr algn="ctr"/>
            <a:r>
              <a:rPr lang="es-ES" sz="4400" b="1" dirty="0">
                <a:ln w="1905"/>
                <a:solidFill>
                  <a:schemeClr val="accent4">
                    <a:lumMod val="50000"/>
                  </a:schemeClr>
                </a:solidFill>
                <a:effectLst>
                  <a:innerShdw blurRad="69850" dist="43180" dir="5400000">
                    <a:srgbClr val="000000">
                      <a:alpha val="65000"/>
                    </a:srgbClr>
                  </a:innerShdw>
                </a:effectLst>
              </a:rPr>
              <a:t>NAŠ</a:t>
            </a:r>
            <a:r>
              <a:rPr lang="cs-CZ" sz="4400" b="1" dirty="0">
                <a:ln w="1905"/>
                <a:solidFill>
                  <a:schemeClr val="accent4">
                    <a:lumMod val="50000"/>
                  </a:schemeClr>
                </a:solidFill>
                <a:effectLst>
                  <a:innerShdw blurRad="69850" dist="43180" dir="5400000">
                    <a:srgbClr val="000000">
                      <a:alpha val="65000"/>
                    </a:srgbClr>
                  </a:innerShdw>
                </a:effectLst>
              </a:rPr>
              <a:t>Í</a:t>
            </a:r>
            <a:r>
              <a:rPr lang="es-ES" sz="4400" b="1" dirty="0">
                <a:ln w="1905"/>
                <a:solidFill>
                  <a:schemeClr val="accent4">
                    <a:lumMod val="50000"/>
                  </a:schemeClr>
                </a:solidFill>
                <a:effectLst>
                  <a:innerShdw blurRad="69850" dist="43180" dir="5400000">
                    <a:srgbClr val="000000">
                      <a:alpha val="65000"/>
                    </a:srgbClr>
                  </a:innerShdw>
                </a:effectLst>
              </a:rPr>
              <a:t> POVĚST</a:t>
            </a:r>
            <a:r>
              <a:rPr lang="cs-CZ" sz="4400" b="1" dirty="0">
                <a:ln w="1905"/>
                <a:solidFill>
                  <a:schemeClr val="accent4">
                    <a:lumMod val="50000"/>
                  </a:schemeClr>
                </a:solidFill>
                <a:effectLst>
                  <a:innerShdw blurRad="69850" dist="43180" dir="5400000">
                    <a:srgbClr val="000000">
                      <a:alpha val="65000"/>
                    </a:srgbClr>
                  </a:innerShdw>
                </a:effectLst>
              </a:rPr>
              <a:t>I</a:t>
            </a:r>
            <a:r>
              <a:rPr lang="es-ES" sz="4400" b="1" dirty="0">
                <a:ln w="1905"/>
                <a:solidFill>
                  <a:schemeClr val="accent4">
                    <a:lumMod val="50000"/>
                  </a:schemeClr>
                </a:solidFill>
                <a:effectLst>
                  <a:innerShdw blurRad="69850" dist="43180" dir="5400000">
                    <a:srgbClr val="000000">
                      <a:alpha val="65000"/>
                    </a:srgbClr>
                  </a:innerShdw>
                </a:effectLst>
              </a:rPr>
              <a:t> A </a:t>
            </a:r>
            <a:r>
              <a:rPr lang="cs-CZ" sz="4400" b="1" dirty="0">
                <a:ln w="1905"/>
                <a:solidFill>
                  <a:schemeClr val="accent4">
                    <a:lumMod val="50000"/>
                  </a:schemeClr>
                </a:solidFill>
                <a:effectLst>
                  <a:innerShdw blurRad="69850" dist="43180" dir="5400000">
                    <a:srgbClr val="000000">
                      <a:alpha val="65000"/>
                    </a:srgbClr>
                  </a:innerShdw>
                </a:effectLst>
              </a:rPr>
              <a:t>C</a:t>
            </a:r>
            <a:r>
              <a:rPr lang="es-ES" sz="4400" b="1" dirty="0">
                <a:ln w="1905"/>
                <a:solidFill>
                  <a:schemeClr val="accent4">
                    <a:lumMod val="50000"/>
                  </a:schemeClr>
                </a:solidFill>
                <a:effectLst>
                  <a:innerShdw blurRad="69850" dist="43180" dir="5400000">
                    <a:srgbClr val="000000">
                      <a:alpha val="65000"/>
                    </a:srgbClr>
                  </a:innerShdw>
                </a:effectLst>
              </a:rPr>
              <a:t>T</a:t>
            </a:r>
            <a:r>
              <a:rPr lang="cs-CZ" sz="4400" b="1" dirty="0">
                <a:ln w="1905"/>
                <a:solidFill>
                  <a:schemeClr val="accent4">
                    <a:lumMod val="50000"/>
                  </a:schemeClr>
                </a:solidFill>
                <a:effectLst>
                  <a:innerShdw blurRad="69850" dist="43180" dir="5400000">
                    <a:srgbClr val="000000">
                      <a:alpha val="65000"/>
                    </a:srgbClr>
                  </a:innerShdw>
                </a:effectLst>
              </a:rPr>
              <a:t>I</a:t>
            </a:r>
            <a:r>
              <a:rPr lang="es-ES" sz="4400" b="1" dirty="0">
                <a:ln w="1905"/>
                <a:solidFill>
                  <a:schemeClr val="accent4">
                    <a:lumMod val="50000"/>
                  </a:schemeClr>
                </a:solidFill>
                <a:effectLst>
                  <a:innerShdw blurRad="69850" dist="43180" dir="5400000">
                    <a:srgbClr val="000000">
                      <a:alpha val="65000"/>
                    </a:srgbClr>
                  </a:innerShdw>
                </a:effectLst>
              </a:rPr>
              <a:t>
</a:t>
            </a:r>
          </a:p>
        </p:txBody>
      </p:sp>
      <p:sp>
        <p:nvSpPr>
          <p:cNvPr id="9" name="8 CuadroTexto"/>
          <p:cNvSpPr txBox="1"/>
          <p:nvPr/>
        </p:nvSpPr>
        <p:spPr>
          <a:xfrm>
            <a:off x="0" y="1"/>
            <a:ext cx="12191999" cy="1754326"/>
          </a:xfrm>
          <a:prstGeom prst="rect">
            <a:avLst/>
          </a:prstGeom>
          <a:noFill/>
        </p:spPr>
        <p:txBody>
          <a:bodyPr wrap="square" rtlCol="0">
            <a:spAutoFit/>
          </a:bodyPr>
          <a:lstStyle/>
          <a:p>
            <a:pPr algn="ctr"/>
            <a:r>
              <a:rPr lang="pl-PL" sz="5400" b="1" dirty="0">
                <a:ln w="28575">
                  <a:solidFill>
                    <a:schemeClr val="accent4">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PAMATUJTE, ŽE BOHU ZÁLEŽÍ NA...
</a:t>
            </a:r>
            <a:endParaRPr lang="es-ES" sz="5400" b="1" dirty="0">
              <a:ln w="28575">
                <a:solidFill>
                  <a:schemeClr val="accent4">
                    <a:lumMod val="50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 name="Imagen 2">
            <a:extLst>
              <a:ext uri="{FF2B5EF4-FFF2-40B4-BE49-F238E27FC236}">
                <a16:creationId xmlns:a16="http://schemas.microsoft.com/office/drawing/2014/main" id="{840B0AA5-1F37-E196-467C-FE3843FCC911}"/>
              </a:ext>
            </a:extLst>
          </p:cNvPr>
          <p:cNvPicPr>
            <a:picLocks noChangeAspect="1"/>
          </p:cNvPicPr>
          <p:nvPr/>
        </p:nvPicPr>
        <p:blipFill>
          <a:blip r:embed="rId3"/>
          <a:stretch>
            <a:fillRect/>
          </a:stretch>
        </p:blipFill>
        <p:spPr>
          <a:xfrm>
            <a:off x="506412" y="887880"/>
            <a:ext cx="3874122" cy="5170091"/>
          </a:xfrm>
          <a:prstGeom prst="rect">
            <a:avLst/>
          </a:prstGeom>
          <a:ln>
            <a:noFill/>
          </a:ln>
          <a:effectLst>
            <a:softEdge rad="112500"/>
          </a:effectLst>
        </p:spPr>
      </p:pic>
    </p:spTree>
    <p:extLst>
      <p:ext uri="{BB962C8B-B14F-4D97-AF65-F5344CB8AC3E}">
        <p14:creationId xmlns:p14="http://schemas.microsoft.com/office/powerpoint/2010/main" val="3711037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3000" r="-3000" b="-9000"/>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2E96D971-8C68-7654-598D-5029E9B6145B}"/>
              </a:ext>
            </a:extLst>
          </p:cNvPr>
          <p:cNvGrpSpPr/>
          <p:nvPr/>
        </p:nvGrpSpPr>
        <p:grpSpPr>
          <a:xfrm>
            <a:off x="5447928" y="44624"/>
            <a:ext cx="6624736" cy="903493"/>
            <a:chOff x="5447928" y="44624"/>
            <a:chExt cx="6624736" cy="903493"/>
          </a:xfrm>
        </p:grpSpPr>
        <p:pic>
          <p:nvPicPr>
            <p:cNvPr id="4" name="Imagen 3" descr="Forma&#10;&#10;Descripción generada automáticamente con confianza media">
              <a:extLst>
                <a:ext uri="{FF2B5EF4-FFF2-40B4-BE49-F238E27FC236}">
                  <a16:creationId xmlns:a16="http://schemas.microsoft.com/office/drawing/2014/main" id="{1C1D9946-3782-4FE3-7C63-EE2B5E1728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7928" y="44624"/>
              <a:ext cx="6624736" cy="83986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BBB86DD7-DBA6-15A6-FEA2-251B2A933023}"/>
                </a:ext>
              </a:extLst>
            </p:cNvPr>
            <p:cNvSpPr txBox="1"/>
            <p:nvPr/>
          </p:nvSpPr>
          <p:spPr>
            <a:xfrm>
              <a:off x="6466546" y="237410"/>
              <a:ext cx="1792650" cy="707886"/>
            </a:xfrm>
            <a:prstGeom prst="rect">
              <a:avLst/>
            </a:prstGeom>
            <a:noFill/>
          </p:spPr>
          <p:txBody>
            <a:bodyPr wrap="square">
              <a:spAutoFit/>
            </a:bodyPr>
            <a:lstStyle/>
            <a:p>
              <a:pPr algn="ctr"/>
              <a:r>
                <a:rPr lang="es-ES" sz="2000" b="1" dirty="0">
                  <a:solidFill>
                    <a:srgbClr val="7E4800"/>
                  </a:solidFill>
                </a:rPr>
                <a:t>VDOV</a:t>
              </a:r>
              <a:r>
                <a:rPr lang="cs-CZ" sz="2000" b="1" dirty="0">
                  <a:solidFill>
                    <a:srgbClr val="7E4800"/>
                  </a:solidFill>
                </a:rPr>
                <a:t>A </a:t>
              </a:r>
              <a:r>
                <a:rPr lang="cs-CZ" sz="2000" b="1" dirty="0" err="1">
                  <a:solidFill>
                    <a:srgbClr val="7E4800"/>
                  </a:solidFill>
                </a:rPr>
                <a:t>A</a:t>
              </a:r>
              <a:r>
                <a:rPr lang="es-ES" sz="2000" b="1" dirty="0">
                  <a:solidFill>
                    <a:srgbClr val="7E4800"/>
                  </a:solidFill>
                </a:rPr>
                <a:t> OLEJ
</a:t>
              </a:r>
            </a:p>
          </p:txBody>
        </p:sp>
        <p:sp>
          <p:nvSpPr>
            <p:cNvPr id="9" name="CuadroTexto 8">
              <a:extLst>
                <a:ext uri="{FF2B5EF4-FFF2-40B4-BE49-F238E27FC236}">
                  <a16:creationId xmlns:a16="http://schemas.microsoft.com/office/drawing/2014/main" id="{C5B74DAC-65DF-8AD4-2C20-33C3BB425630}"/>
                </a:ext>
              </a:extLst>
            </p:cNvPr>
            <p:cNvSpPr txBox="1"/>
            <p:nvPr/>
          </p:nvSpPr>
          <p:spPr>
            <a:xfrm>
              <a:off x="5459912" y="237410"/>
              <a:ext cx="864096" cy="710707"/>
            </a:xfrm>
            <a:prstGeom prst="rect">
              <a:avLst/>
            </a:prstGeom>
            <a:noFill/>
          </p:spPr>
          <p:txBody>
            <a:bodyPr wrap="square">
              <a:spAutoFit/>
            </a:bodyPr>
            <a:lstStyle/>
            <a:p>
              <a:pPr algn="ctr">
                <a:lnSpc>
                  <a:spcPts val="1600"/>
                </a:lnSpc>
              </a:pPr>
              <a:r>
                <a:rPr lang="es-ES" sz="1600" b="1" dirty="0"/>
                <a:t>2.</a:t>
              </a:r>
              <a:r>
                <a:rPr lang="cs-CZ" sz="1600" b="1" dirty="0"/>
                <a:t> </a:t>
              </a:r>
              <a:r>
                <a:rPr lang="es-ES" sz="1600" b="1" dirty="0"/>
                <a:t>Král</a:t>
              </a:r>
              <a:r>
                <a:rPr lang="cs-CZ" sz="1600" b="1" dirty="0"/>
                <a:t>.</a:t>
              </a:r>
              <a:r>
                <a:rPr lang="es-ES" sz="1600" b="1" dirty="0"/>
                <a:t> 
4</a:t>
              </a:r>
              <a:r>
                <a:rPr lang="cs-CZ" sz="1600" b="1" dirty="0"/>
                <a:t>,</a:t>
              </a:r>
              <a:r>
                <a:rPr lang="es-ES" sz="1600" b="1" dirty="0"/>
                <a:t>1-7
</a:t>
              </a:r>
            </a:p>
          </p:txBody>
        </p:sp>
      </p:grpSp>
      <p:sp>
        <p:nvSpPr>
          <p:cNvPr id="7" name="CuadroTexto 6">
            <a:extLst>
              <a:ext uri="{FF2B5EF4-FFF2-40B4-BE49-F238E27FC236}">
                <a16:creationId xmlns:a16="http://schemas.microsoft.com/office/drawing/2014/main" id="{94320F0B-C8E8-4A9B-FD41-5D96A0AAB045}"/>
              </a:ext>
            </a:extLst>
          </p:cNvPr>
          <p:cNvSpPr txBox="1"/>
          <p:nvPr/>
        </p:nvSpPr>
        <p:spPr>
          <a:xfrm>
            <a:off x="8544272" y="104591"/>
            <a:ext cx="3168352" cy="1015663"/>
          </a:xfrm>
          <a:prstGeom prst="rect">
            <a:avLst/>
          </a:prstGeom>
          <a:noFill/>
        </p:spPr>
        <p:txBody>
          <a:bodyPr wrap="square">
            <a:spAutoFit/>
          </a:bodyPr>
          <a:lstStyle/>
          <a:p>
            <a:pPr algn="ctr"/>
            <a:r>
              <a:rPr lang="es-ES" sz="2000" b="1" dirty="0">
                <a:solidFill>
                  <a:srgbClr val="FCDD8E"/>
                </a:solidFill>
                <a:effectLst>
                  <a:outerShdw blurRad="38100" dist="38100" dir="2700000" algn="tl">
                    <a:srgbClr val="000000">
                      <a:alpha val="43137"/>
                    </a:srgbClr>
                  </a:outerShdw>
                </a:effectLst>
              </a:rPr>
              <a:t>BŮH SE STARÁ O
NAŠE </a:t>
            </a:r>
            <a:r>
              <a:rPr lang="cs-CZ" sz="2000" b="1" dirty="0">
                <a:solidFill>
                  <a:srgbClr val="FCDD8E"/>
                </a:solidFill>
                <a:effectLst>
                  <a:outerShdw blurRad="38100" dist="38100" dir="2700000" algn="tl">
                    <a:srgbClr val="000000">
                      <a:alpha val="43137"/>
                    </a:srgbClr>
                  </a:outerShdw>
                </a:effectLst>
              </a:rPr>
              <a:t>P</a:t>
            </a:r>
            <a:r>
              <a:rPr lang="es-ES" sz="2000" b="1" dirty="0">
                <a:solidFill>
                  <a:srgbClr val="FCDD8E"/>
                </a:solidFill>
                <a:effectLst>
                  <a:outerShdw blurRad="38100" dist="38100" dir="2700000" algn="tl">
                    <a:srgbClr val="000000">
                      <a:alpha val="43137"/>
                    </a:srgbClr>
                  </a:outerShdw>
                </a:effectLst>
              </a:rPr>
              <a:t>O</a:t>
            </a:r>
            <a:r>
              <a:rPr lang="cs-CZ" sz="2000" b="1" dirty="0">
                <a:solidFill>
                  <a:srgbClr val="FCDD8E"/>
                </a:solidFill>
                <a:effectLst>
                  <a:outerShdw blurRad="38100" dist="38100" dir="2700000" algn="tl">
                    <a:srgbClr val="000000">
                      <a:alpha val="43137"/>
                    </a:srgbClr>
                  </a:outerShdw>
                </a:effectLst>
              </a:rPr>
              <a:t>TŘEBY</a:t>
            </a:r>
            <a:r>
              <a:rPr lang="es-ES" sz="2000" b="1" dirty="0">
                <a:solidFill>
                  <a:srgbClr val="FCDD8E"/>
                </a:solidFill>
                <a:effectLst>
                  <a:outerShdw blurRad="38100" dist="38100" dir="2700000" algn="tl">
                    <a:srgbClr val="000000">
                      <a:alpha val="43137"/>
                    </a:srgbClr>
                  </a:outerShdw>
                </a:effectLst>
              </a:rPr>
              <a:t>
</a:t>
            </a:r>
            <a:endParaRPr lang="es-ES" sz="2000" dirty="0">
              <a:solidFill>
                <a:srgbClr val="FCDD8E"/>
              </a:solidFill>
              <a:effectLst>
                <a:outerShdw blurRad="38100" dist="38100" dir="2700000" algn="tl">
                  <a:srgbClr val="000000">
                    <a:alpha val="43137"/>
                  </a:srgbClr>
                </a:outerShdw>
              </a:effectLst>
            </a:endParaRPr>
          </a:p>
        </p:txBody>
      </p:sp>
      <p:sp>
        <p:nvSpPr>
          <p:cNvPr id="6" name="CuadroTexto 5">
            <a:extLst>
              <a:ext uri="{FF2B5EF4-FFF2-40B4-BE49-F238E27FC236}">
                <a16:creationId xmlns:a16="http://schemas.microsoft.com/office/drawing/2014/main" id="{E8873050-9D6C-98BC-8C29-5B32F3CBB9F4}"/>
              </a:ext>
            </a:extLst>
          </p:cNvPr>
          <p:cNvSpPr txBox="1"/>
          <p:nvPr/>
        </p:nvSpPr>
        <p:spPr>
          <a:xfrm>
            <a:off x="5368634" y="1402290"/>
            <a:ext cx="6618138" cy="5016758"/>
          </a:xfrm>
          <a:prstGeom prst="rect">
            <a:avLst/>
          </a:prstGeom>
          <a:noFill/>
        </p:spPr>
        <p:txBody>
          <a:bodyPr wrap="square">
            <a:spAutoFit/>
          </a:bodyPr>
          <a:lstStyle/>
          <a:p>
            <a:r>
              <a:rPr lang="cs-CZ" sz="2000" b="1" dirty="0"/>
              <a:t>Jedna z žen prorockých žáků úpěnlivě volala k </a:t>
            </a:r>
            <a:r>
              <a:rPr lang="cs-CZ" sz="2000" b="1" dirty="0" err="1"/>
              <a:t>Elíšovi</a:t>
            </a:r>
            <a:r>
              <a:rPr lang="cs-CZ" sz="2000" b="1" dirty="0"/>
              <a:t>: "Tvůj služebník, můj muž, je mrtev. Ty víš, že se tvůj služebník bál Hospodina. A teď přišel věřitel, aby si vzal obě mé děti za otroky." </a:t>
            </a:r>
            <a:r>
              <a:rPr lang="cs-CZ" sz="2000" b="1" dirty="0" err="1"/>
              <a:t>Elíša</a:t>
            </a:r>
            <a:r>
              <a:rPr lang="cs-CZ" sz="2000" b="1" dirty="0"/>
              <a:t> jí řekl: "Co mohu pro tebe udělat? Pověz mi,   co máš doma." Odpověděla: "Tvá služebnice nemá v domě nic než baňku oleje." Řekl jí: "Jdi, vypůjč si venku nádoby ode všech svých sousedů, prázdné nádoby, ale nespokojuj se s málem. Pak jdi domů, zavři za sebou a za svými syny dveře    a nalévej do všech těch nádob; plné dávej stranou." Odešla od něho a zavřela za sebou a za svými syny dveře. Ti jí podá-</a:t>
            </a:r>
            <a:r>
              <a:rPr lang="cs-CZ" sz="2000" b="1" dirty="0" err="1"/>
              <a:t>vali</a:t>
            </a:r>
            <a:r>
              <a:rPr lang="cs-CZ" sz="2000" b="1" dirty="0"/>
              <a:t> nádoby a ona nalévala. Když nádoby naplnila, řekla svému synu: "Podej mi další nádobu." On jí odvětil: "Už tu žádná nádoba není." Tu přestal olej téci. Šla to sdělit muži Božímu. Ten jí řekl: "Jdi prodat olej a vyrovnej svůj dluh. Potom budeš se svými syny žít z toho, co zbude."</a:t>
            </a:r>
            <a:r>
              <a:rPr lang="es-ES" sz="2000" b="1" dirty="0"/>
              <a:t>
</a:t>
            </a:r>
          </a:p>
        </p:txBody>
      </p:sp>
      <p:pic>
        <p:nvPicPr>
          <p:cNvPr id="8" name="Imagen 7" descr="Un par de personas de pie&#10;&#10;Descripción generada automáticamente con confianza baja">
            <a:extLst>
              <a:ext uri="{FF2B5EF4-FFF2-40B4-BE49-F238E27FC236}">
                <a16:creationId xmlns:a16="http://schemas.microsoft.com/office/drawing/2014/main" id="{063EFD29-6FC7-BE18-B6B6-AD24620922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4172" y="291228"/>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a persona con un turbante en la cabeza&#10;&#10;Descripción generada automáticamente con confianza baja">
            <a:extLst>
              <a:ext uri="{FF2B5EF4-FFF2-40B4-BE49-F238E27FC236}">
                <a16:creationId xmlns:a16="http://schemas.microsoft.com/office/drawing/2014/main" id="{60B7D82D-BCFD-106C-BE1D-170E5CAE5E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457464"/>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n 11" descr="Imagen que contiene persona, béisbol, niño, sostener&#10;&#10;Descripción generada automáticamente">
            <a:extLst>
              <a:ext uri="{FF2B5EF4-FFF2-40B4-BE49-F238E27FC236}">
                <a16:creationId xmlns:a16="http://schemas.microsoft.com/office/drawing/2014/main" id="{7A6F4E50-CCDD-1A37-0D60-CEE6E66A27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44171" y="2457464"/>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4" name="Imagen 13" descr="Un grupo de personas haciendo gestos con la mano en la cabeza&#10;&#10;Descripción generada automáticamente con confianza baja">
            <a:extLst>
              <a:ext uri="{FF2B5EF4-FFF2-40B4-BE49-F238E27FC236}">
                <a16:creationId xmlns:a16="http://schemas.microsoft.com/office/drawing/2014/main" id="{DD57BFF1-25F6-5A62-FD28-B3EAAD11F5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9336" y="4653136"/>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6" name="Imagen 15" descr="Un grupo de amigos&#10;&#10;Descripción generada automáticamente con confianza media">
            <a:extLst>
              <a:ext uri="{FF2B5EF4-FFF2-40B4-BE49-F238E27FC236}">
                <a16:creationId xmlns:a16="http://schemas.microsoft.com/office/drawing/2014/main" id="{57F58557-47C4-D47E-B094-BBE6669A607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2397" y="4653136"/>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8" name="Imagen 17" descr="Una caricatura de una persona&#10;&#10;Descripción generada automáticamente con confianza media">
            <a:extLst>
              <a:ext uri="{FF2B5EF4-FFF2-40B4-BE49-F238E27FC236}">
                <a16:creationId xmlns:a16="http://schemas.microsoft.com/office/drawing/2014/main" id="{7CEA4713-C500-90B7-1574-4233843D38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9336" y="291228"/>
            <a:ext cx="2551515" cy="1913636"/>
          </a:xfrm>
          <a:prstGeom prst="roundRect">
            <a:avLst>
              <a:gd name="adj" fmla="val 4167"/>
            </a:avLst>
          </a:prstGeom>
          <a:solidFill>
            <a:srgbClr val="FFFFFF"/>
          </a:solidFill>
          <a:ln w="76200" cap="sq">
            <a:solidFill>
              <a:srgbClr val="7B313F"/>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793926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10" presetClass="entr" presetSubtype="0" fill="hold" nodeType="withEffect">
                                  <p:stCondLst>
                                    <p:cond delay="25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75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125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0-#ppt_w/2"/>
                                          </p:val>
                                        </p:tav>
                                        <p:tav tm="100000">
                                          <p:val>
                                            <p:strVal val="#ppt_x"/>
                                          </p:val>
                                        </p:tav>
                                      </p:tavLst>
                                    </p:anim>
                                    <p:anim calcmode="lin" valueType="num">
                                      <p:cBhvr additive="base">
                                        <p:cTn id="3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t="-9000" b="-9000"/>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E8873050-9D6C-98BC-8C29-5B32F3CBB9F4}"/>
              </a:ext>
            </a:extLst>
          </p:cNvPr>
          <p:cNvSpPr txBox="1"/>
          <p:nvPr/>
        </p:nvSpPr>
        <p:spPr>
          <a:xfrm>
            <a:off x="2990047" y="302359"/>
            <a:ext cx="6159733" cy="6555641"/>
          </a:xfrm>
          <a:prstGeom prst="rect">
            <a:avLst/>
          </a:prstGeom>
          <a:noFill/>
        </p:spPr>
        <p:txBody>
          <a:bodyPr wrap="square">
            <a:spAutoFit/>
          </a:bodyPr>
          <a:lstStyle/>
          <a:p>
            <a:r>
              <a:rPr lang="es-ES" sz="2000" b="1" dirty="0"/>
              <a:t>Bůh používá to, co máme. Jeho zdroje a moc nemají žádné hranice a mohl by snadno uspokojit ženinu potře</a:t>
            </a:r>
            <a:r>
              <a:rPr lang="cs-CZ" sz="2000" b="1" dirty="0"/>
              <a:t>-</a:t>
            </a:r>
            <a:r>
              <a:rPr lang="es-ES" sz="2000" b="1" dirty="0"/>
              <a:t>bu bez pomoci své olejové nádoby. Ale on vzal, co měla, a přidal své požehnání. Tak je tomu dnes s Božími slu</a:t>
            </a:r>
            <a:r>
              <a:rPr lang="cs-CZ" sz="2000" b="1" dirty="0"/>
              <a:t>-</a:t>
            </a:r>
            <a:r>
              <a:rPr lang="es-ES" sz="2000" b="1" dirty="0"/>
              <a:t>žebníky. Nemusí mít velké přirozené schopnosti nebo mnoho hmotných zdrojů, ale pokud zasvětíte Bohu a Je</a:t>
            </a:r>
            <a:r>
              <a:rPr lang="cs-CZ" sz="2000" b="1" dirty="0"/>
              <a:t>-</a:t>
            </a:r>
            <a:r>
              <a:rPr lang="es-ES" sz="2000" b="1" dirty="0"/>
              <a:t>ho službě to, co m</a:t>
            </a:r>
            <a:r>
              <a:rPr lang="cs-CZ" sz="2000" b="1" dirty="0" err="1"/>
              <a:t>ají</a:t>
            </a:r>
            <a:r>
              <a:rPr lang="es-ES" sz="2000" b="1" dirty="0"/>
              <a:t>, a požád</a:t>
            </a:r>
            <a:r>
              <a:rPr lang="cs-CZ" sz="2000" b="1" dirty="0" err="1"/>
              <a:t>ají</a:t>
            </a:r>
            <a:r>
              <a:rPr lang="es-ES" sz="2000" b="1" dirty="0"/>
              <a:t> Ho, aby </a:t>
            </a:r>
            <a:r>
              <a:rPr lang="cs-CZ" sz="2000" b="1" dirty="0"/>
              <a:t>ji</a:t>
            </a:r>
            <a:r>
              <a:rPr lang="es-ES" sz="2000" b="1" dirty="0"/>
              <a:t>m požehnal, </a:t>
            </a:r>
            <a:r>
              <a:rPr lang="cs-CZ" sz="2000" b="1" dirty="0"/>
              <a:t>pak i </a:t>
            </a:r>
            <a:r>
              <a:rPr lang="es-ES" sz="2000" b="1" dirty="0"/>
              <a:t>to málo se rozmnoží.
Vdova pouze žádala, aby její děti byly vysvobozeny z ot</a:t>
            </a:r>
            <a:r>
              <a:rPr lang="cs-CZ" sz="2000" b="1" dirty="0"/>
              <a:t>-</a:t>
            </a:r>
            <a:r>
              <a:rPr lang="es-ES" sz="2000" b="1" dirty="0"/>
              <a:t>roctví</a:t>
            </a:r>
            <a:r>
              <a:rPr lang="cs-CZ" sz="2000" b="1" dirty="0"/>
              <a:t>, a</a:t>
            </a:r>
            <a:r>
              <a:rPr lang="es-ES" sz="2000" b="1" dirty="0"/>
              <a:t>le kvůli své chudobě měl</a:t>
            </a:r>
            <a:r>
              <a:rPr lang="cs-CZ" sz="2000" b="1" dirty="0"/>
              <a:t>a</a:t>
            </a:r>
            <a:r>
              <a:rPr lang="es-ES" sz="2000" b="1" dirty="0"/>
              <a:t> stále mnoho potřeb. Bůh </a:t>
            </a:r>
            <a:r>
              <a:rPr lang="cs-CZ" sz="2000" b="1" dirty="0"/>
              <a:t>jí</a:t>
            </a:r>
            <a:r>
              <a:rPr lang="es-ES" sz="2000" b="1" dirty="0"/>
              <a:t> tedy </a:t>
            </a:r>
            <a:r>
              <a:rPr lang="cs-CZ" sz="2000" b="1" dirty="0"/>
              <a:t>da</a:t>
            </a:r>
            <a:r>
              <a:rPr lang="es-ES" sz="2000" b="1" dirty="0"/>
              <a:t>l víc požehnání, než kolik žádala. Kromě toho, že splatila své dluhy, </a:t>
            </a:r>
            <a:r>
              <a:rPr lang="cs-CZ" sz="2000" b="1" dirty="0"/>
              <a:t>zbylo</a:t>
            </a:r>
            <a:r>
              <a:rPr lang="es-ES" sz="2000" b="1" dirty="0"/>
              <a:t> jí dost na to, aby </a:t>
            </a:r>
            <a:r>
              <a:rPr lang="cs-CZ" sz="2000" b="1" dirty="0"/>
              <a:t>u</a:t>
            </a:r>
            <a:r>
              <a:rPr lang="es-ES" sz="2000" b="1" dirty="0"/>
              <a:t>ži</a:t>
            </a:r>
            <a:r>
              <a:rPr lang="cs-CZ" sz="2000" b="1" dirty="0" err="1"/>
              <a:t>vi</a:t>
            </a:r>
            <a:r>
              <a:rPr lang="es-ES" sz="2000" b="1" dirty="0"/>
              <a:t>la sebe </a:t>
            </a:r>
            <a:r>
              <a:rPr lang="cs-CZ" sz="2000" b="1" dirty="0"/>
              <a:t>i</a:t>
            </a:r>
            <a:r>
              <a:rPr lang="es-ES" sz="2000" b="1" dirty="0"/>
              <a:t> své děti.
Hrnec na olej nebyl velký problém, ale v Božích rukou </a:t>
            </a:r>
            <a:r>
              <a:rPr lang="cs-CZ" sz="2000" b="1" dirty="0"/>
              <a:t>    </a:t>
            </a:r>
            <a:r>
              <a:rPr lang="es-ES" sz="2000" b="1" dirty="0"/>
              <a:t>a</a:t>
            </a:r>
            <a:r>
              <a:rPr lang="cs-CZ" sz="2000" b="1" dirty="0"/>
              <a:t>  </a:t>
            </a:r>
            <a:r>
              <a:rPr lang="es-ES" sz="2000" b="1" dirty="0"/>
              <a:t>s jeho požehnáním stačil k uspokojení všech ekono</a:t>
            </a:r>
            <a:r>
              <a:rPr lang="cs-CZ" sz="2000" b="1" dirty="0"/>
              <a:t>-</a:t>
            </a:r>
            <a:r>
              <a:rPr lang="es-ES" sz="2000" b="1" dirty="0"/>
              <a:t>mických potřeb této vdovy</a:t>
            </a:r>
            <a:r>
              <a:rPr lang="cs-CZ" sz="2000" b="1" dirty="0"/>
              <a:t>; a</a:t>
            </a:r>
            <a:r>
              <a:rPr lang="es-ES" sz="2000" b="1" dirty="0"/>
              <a:t> protože Bůh se také stará </a:t>
            </a:r>
            <a:r>
              <a:rPr lang="cs-CZ" sz="2000" b="1" dirty="0"/>
              <a:t> </a:t>
            </a:r>
            <a:r>
              <a:rPr lang="es-ES" sz="2000" b="1" dirty="0"/>
              <a:t>o naše </a:t>
            </a:r>
            <a:r>
              <a:rPr lang="cs-CZ" sz="2000" b="1" dirty="0"/>
              <a:t>potřeby</a:t>
            </a:r>
            <a:r>
              <a:rPr lang="es-ES" sz="2000" b="1" dirty="0"/>
              <a:t>, aby nám nechybělo to, co potřebujeme k životu.
"Neviděl jsem</a:t>
            </a:r>
            <a:r>
              <a:rPr lang="cs-CZ" sz="2000" b="1" dirty="0"/>
              <a:t>, že by byl opuštěn</a:t>
            </a:r>
            <a:r>
              <a:rPr lang="es-ES" sz="2000" b="1" dirty="0"/>
              <a:t> spravedliv</a:t>
            </a:r>
            <a:r>
              <a:rPr lang="cs-CZ" sz="2000" b="1" dirty="0"/>
              <a:t>ý, nebo že by jeho potomci žebrali o chléb</a:t>
            </a:r>
            <a:r>
              <a:rPr lang="es-ES" sz="2000" b="1" dirty="0"/>
              <a:t>" (Žalm 37</a:t>
            </a:r>
            <a:r>
              <a:rPr lang="cs-CZ" sz="2000" b="1" dirty="0"/>
              <a:t>,</a:t>
            </a:r>
            <a:r>
              <a:rPr lang="es-ES" sz="2000" b="1" dirty="0"/>
              <a:t>25).
</a:t>
            </a:r>
          </a:p>
        </p:txBody>
      </p:sp>
      <p:pic>
        <p:nvPicPr>
          <p:cNvPr id="3" name="Imagen 2" descr="Imagen que contiene interior, tabla, hombre, pequeño&#10;&#10;Descripción generada automáticamente">
            <a:extLst>
              <a:ext uri="{FF2B5EF4-FFF2-40B4-BE49-F238E27FC236}">
                <a16:creationId xmlns:a16="http://schemas.microsoft.com/office/drawing/2014/main" id="{A15B7E49-D998-B7CD-A35F-D444F138FC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36" y="4650032"/>
            <a:ext cx="2805263" cy="2147351"/>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Imagen 4" descr="Imagen que contiene hombre, edificio, parado, viejo&#10;&#10;Descripción generada automáticamente">
            <a:extLst>
              <a:ext uri="{FF2B5EF4-FFF2-40B4-BE49-F238E27FC236}">
                <a16:creationId xmlns:a16="http://schemas.microsoft.com/office/drawing/2014/main" id="{3B92CBDC-69E7-564A-1301-F55852AA7E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622" y="109510"/>
            <a:ext cx="2805264" cy="2133453"/>
          </a:xfrm>
          <a:prstGeom prst="snip2DiagRect">
            <a:avLst>
              <a:gd name="adj1" fmla="val 16591"/>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dibujo de un grupo de personas en una playa&#10;&#10;Descripción generada automáticamente con confianza baja">
            <a:extLst>
              <a:ext uri="{FF2B5EF4-FFF2-40B4-BE49-F238E27FC236}">
                <a16:creationId xmlns:a16="http://schemas.microsoft.com/office/drawing/2014/main" id="{E9C9EF32-0B51-8672-7D12-963BF586C8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9336" y="2375666"/>
            <a:ext cx="2796185" cy="2133453"/>
          </a:xfrm>
          <a:prstGeom prst="snip2DiagRect">
            <a:avLst>
              <a:gd name="adj1" fmla="val 13322"/>
              <a:gd name="adj2" fmla="val 16667"/>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 name="Imagen 3" descr="Una mano muestra un objeto en la mano&#10;&#10;Descripción generada automáticamente con confianza media">
            <a:extLst>
              <a:ext uri="{FF2B5EF4-FFF2-40B4-BE49-F238E27FC236}">
                <a16:creationId xmlns:a16="http://schemas.microsoft.com/office/drawing/2014/main" id="{FE85C4EF-1418-3323-7BD6-197EE7133455}"/>
              </a:ext>
            </a:extLst>
          </p:cNvPr>
          <p:cNvPicPr>
            <a:picLocks noChangeAspect="1"/>
          </p:cNvPicPr>
          <p:nvPr/>
        </p:nvPicPr>
        <p:blipFill rotWithShape="1">
          <a:blip r:embed="rId7">
            <a:extLst>
              <a:ext uri="{28A0092B-C50C-407E-A947-70E740481C1C}">
                <a14:useLocalDpi xmlns:a14="http://schemas.microsoft.com/office/drawing/2010/main" val="0"/>
              </a:ext>
            </a:extLst>
          </a:blip>
          <a:srcRect l="15350"/>
          <a:stretch/>
        </p:blipFill>
        <p:spPr>
          <a:xfrm>
            <a:off x="9192344" y="4509119"/>
            <a:ext cx="2897280" cy="2276081"/>
          </a:xfrm>
          <a:prstGeom prst="snip2DiagRect">
            <a:avLst>
              <a:gd name="adj1" fmla="val 13391"/>
              <a:gd name="adj2" fmla="val 0"/>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ar de personas sentadas en una mesa&#10;&#10;Descripción generada automáticamente con confianza baja">
            <a:extLst>
              <a:ext uri="{FF2B5EF4-FFF2-40B4-BE49-F238E27FC236}">
                <a16:creationId xmlns:a16="http://schemas.microsoft.com/office/drawing/2014/main" id="{6A8EB9A4-FAD8-6C0E-E57A-46EFC35B86DD}"/>
              </a:ext>
            </a:extLst>
          </p:cNvPr>
          <p:cNvPicPr>
            <a:picLocks noChangeAspect="1"/>
          </p:cNvPicPr>
          <p:nvPr/>
        </p:nvPicPr>
        <p:blipFill rotWithShape="1">
          <a:blip r:embed="rId8">
            <a:extLst>
              <a:ext uri="{28A0092B-C50C-407E-A947-70E740481C1C}">
                <a14:useLocalDpi xmlns:a14="http://schemas.microsoft.com/office/drawing/2010/main" val="0"/>
              </a:ext>
            </a:extLst>
          </a:blip>
          <a:srcRect l="5145" r="8517" b="26901"/>
          <a:stretch/>
        </p:blipFill>
        <p:spPr>
          <a:xfrm>
            <a:off x="9228610" y="2139718"/>
            <a:ext cx="2894693" cy="2276081"/>
          </a:xfrm>
          <a:prstGeom prst="snip2DiagRect">
            <a:avLst>
              <a:gd name="adj1" fmla="val 13823"/>
              <a:gd name="adj2" fmla="val 12095"/>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Un florero de cerámica&#10;&#10;Descripción generada automáticamente con confianza baja">
            <a:extLst>
              <a:ext uri="{FF2B5EF4-FFF2-40B4-BE49-F238E27FC236}">
                <a16:creationId xmlns:a16="http://schemas.microsoft.com/office/drawing/2014/main" id="{E65BA507-12B0-F91F-A7AD-E2308F586C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67757" y="50142"/>
            <a:ext cx="2894693" cy="1996256"/>
          </a:xfrm>
          <a:prstGeom prst="snip2DiagRect">
            <a:avLst>
              <a:gd name="adj1" fmla="val 0"/>
              <a:gd name="adj2" fmla="val 16304"/>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874639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right)">
                                      <p:cBhvr>
                                        <p:cTn id="27" dur="500"/>
                                        <p:tgtEl>
                                          <p:spTgt spid="3"/>
                                        </p:tgtEl>
                                      </p:cBhvr>
                                    </p:animEffect>
                                  </p:childTnLst>
                                </p:cTn>
                              </p:par>
                              <p:par>
                                <p:cTn id="28" presetID="22" presetClass="entr" presetSubtype="8"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EC12DC"/>
            </a:gs>
            <a:gs pos="57000">
              <a:srgbClr val="F68EEF"/>
            </a:gs>
            <a:gs pos="100000">
              <a:srgbClr val="F8AAF2"/>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769441"/>
          </a:xfrm>
          <a:prstGeom prst="rect">
            <a:avLst/>
          </a:prstGeom>
          <a:gradFill>
            <a:gsLst>
              <a:gs pos="0">
                <a:srgbClr val="F14DE5"/>
              </a:gs>
              <a:gs pos="47000">
                <a:srgbClr val="F369E9"/>
              </a:gs>
              <a:gs pos="100000">
                <a:srgbClr val="F8AAF2"/>
              </a:gs>
            </a:gsLst>
          </a:gradFill>
          <a:ln>
            <a:solidFill>
              <a:srgbClr val="790971"/>
            </a:solidFill>
          </a:ln>
        </p:spPr>
        <p:style>
          <a:lnRef idx="1">
            <a:schemeClr val="accent3"/>
          </a:lnRef>
          <a:fillRef idx="2">
            <a:schemeClr val="accent3"/>
          </a:fillRef>
          <a:effectRef idx="1">
            <a:schemeClr val="accent3"/>
          </a:effectRef>
          <a:fontRef idx="minor">
            <a:schemeClr val="dk1"/>
          </a:fontRef>
        </p:style>
        <p:txBody>
          <a:bodyPr wrap="square" rtlCol="0">
            <a:spAutoFit/>
            <a:scene3d>
              <a:camera prst="orthographicFront"/>
              <a:lightRig rig="balanced" dir="t"/>
            </a:scene3d>
            <a:sp3d extrusionH="57150">
              <a:bevelT w="38100" h="38100"/>
            </a:sp3d>
          </a:bodyPr>
          <a:lstStyle/>
          <a:p>
            <a:pPr algn="ctr"/>
            <a:r>
              <a:rPr lang="es-ES" sz="4400" b="1" dirty="0">
                <a:ln w="1905"/>
                <a:solidFill>
                  <a:srgbClr val="790971"/>
                </a:solidFill>
                <a:effectLst>
                  <a:innerShdw blurRad="69850" dist="43180" dir="5400000">
                    <a:srgbClr val="000000">
                      <a:alpha val="65000"/>
                    </a:srgbClr>
                  </a:innerShdw>
                </a:effectLst>
              </a:rPr>
              <a:t>N</a:t>
            </a:r>
            <a:r>
              <a:rPr lang="cs-CZ" sz="4400" b="1" dirty="0">
                <a:ln w="1905"/>
                <a:solidFill>
                  <a:srgbClr val="790971"/>
                </a:solidFill>
                <a:effectLst>
                  <a:innerShdw blurRad="69850" dist="43180" dir="5400000">
                    <a:srgbClr val="000000">
                      <a:alpha val="65000"/>
                    </a:srgbClr>
                  </a:innerShdw>
                </a:effectLst>
              </a:rPr>
              <a:t>AŠICH POTŘEBÁCH</a:t>
            </a:r>
            <a:endParaRPr lang="es-ES" sz="4400" b="1" dirty="0">
              <a:ln w="1905"/>
              <a:solidFill>
                <a:srgbClr val="790971"/>
              </a:solidFill>
              <a:effectLst>
                <a:innerShdw blurRad="69850" dist="43180" dir="5400000">
                  <a:srgbClr val="000000">
                    <a:alpha val="65000"/>
                  </a:srgbClr>
                </a:innerShdw>
              </a:effectLst>
            </a:endParaRPr>
          </a:p>
        </p:txBody>
      </p:sp>
      <p:sp>
        <p:nvSpPr>
          <p:cNvPr id="9" name="8 CuadroTexto"/>
          <p:cNvSpPr txBox="1"/>
          <p:nvPr/>
        </p:nvSpPr>
        <p:spPr>
          <a:xfrm>
            <a:off x="0" y="1"/>
            <a:ext cx="12191999" cy="923330"/>
          </a:xfrm>
          <a:prstGeom prst="rect">
            <a:avLst/>
          </a:prstGeom>
          <a:noFill/>
        </p:spPr>
        <p:txBody>
          <a:bodyPr wrap="square" rtlCol="0">
            <a:spAutoFit/>
          </a:bodyPr>
          <a:lstStyle/>
          <a:p>
            <a:pPr algn="ctr"/>
            <a:r>
              <a:rPr lang="pl-PL" sz="5400" b="1" dirty="0">
                <a:ln w="28575">
                  <a:solidFill>
                    <a:srgbClr val="790971"/>
                  </a:solidFill>
                  <a:prstDash val="solid"/>
                </a:ln>
                <a:solidFill>
                  <a:schemeClr val="bg2">
                    <a:tint val="85000"/>
                    <a:satMod val="155000"/>
                  </a:schemeClr>
                </a:solidFill>
                <a:effectLst>
                  <a:outerShdw blurRad="41275" dist="20320" dir="1800000" algn="tl" rotWithShape="0">
                    <a:srgbClr val="000000">
                      <a:alpha val="40000"/>
                    </a:srgbClr>
                  </a:outerShdw>
                </a:effectLst>
              </a:rPr>
              <a:t>PAMATUJTE, ŽE BOHU ZÁLEŽÍ NA</a:t>
            </a:r>
            <a:r>
              <a:rPr lang="es-ES" sz="5400" b="1" dirty="0">
                <a:ln w="28575">
                  <a:solidFill>
                    <a:srgbClr val="790971"/>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3" name="Imagen 2">
            <a:extLst>
              <a:ext uri="{FF2B5EF4-FFF2-40B4-BE49-F238E27FC236}">
                <a16:creationId xmlns:a16="http://schemas.microsoft.com/office/drawing/2014/main" id="{00B6E024-AD2A-CDD2-A385-16F27AFF3636}"/>
              </a:ext>
            </a:extLst>
          </p:cNvPr>
          <p:cNvPicPr>
            <a:picLocks noChangeAspect="1"/>
          </p:cNvPicPr>
          <p:nvPr/>
        </p:nvPicPr>
        <p:blipFill>
          <a:blip r:embed="rId2"/>
          <a:stretch>
            <a:fillRect/>
          </a:stretch>
        </p:blipFill>
        <p:spPr>
          <a:xfrm>
            <a:off x="191345" y="908720"/>
            <a:ext cx="3918802" cy="5040560"/>
          </a:xfrm>
          <a:prstGeom prst="rect">
            <a:avLst/>
          </a:prstGeom>
          <a:ln>
            <a:noFill/>
          </a:ln>
          <a:effectLst>
            <a:softEdge rad="112500"/>
          </a:effectLst>
        </p:spPr>
      </p:pic>
      <p:pic>
        <p:nvPicPr>
          <p:cNvPr id="6" name="Imagen 5">
            <a:extLst>
              <a:ext uri="{FF2B5EF4-FFF2-40B4-BE49-F238E27FC236}">
                <a16:creationId xmlns:a16="http://schemas.microsoft.com/office/drawing/2014/main" id="{FE0BC90B-56CA-03A6-9118-9DB84EE6E50B}"/>
              </a:ext>
            </a:extLst>
          </p:cNvPr>
          <p:cNvPicPr>
            <a:picLocks noChangeAspect="1"/>
          </p:cNvPicPr>
          <p:nvPr/>
        </p:nvPicPr>
        <p:blipFill>
          <a:blip r:embed="rId3"/>
          <a:stretch>
            <a:fillRect/>
          </a:stretch>
        </p:blipFill>
        <p:spPr>
          <a:xfrm>
            <a:off x="4571156" y="908720"/>
            <a:ext cx="7429500" cy="5040560"/>
          </a:xfrm>
          <a:prstGeom prst="rect">
            <a:avLst/>
          </a:prstGeom>
          <a:ln>
            <a:noFill/>
          </a:ln>
          <a:effectLst>
            <a:softEdge rad="112500"/>
          </a:effectLst>
        </p:spPr>
      </p:pic>
    </p:spTree>
    <p:extLst>
      <p:ext uri="{BB962C8B-B14F-4D97-AF65-F5344CB8AC3E}">
        <p14:creationId xmlns:p14="http://schemas.microsoft.com/office/powerpoint/2010/main" val="1808980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3000" b="-9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047327F2-9BF4-FBBE-5DE7-F5F01ABCA134}"/>
              </a:ext>
            </a:extLst>
          </p:cNvPr>
          <p:cNvGrpSpPr/>
          <p:nvPr/>
        </p:nvGrpSpPr>
        <p:grpSpPr>
          <a:xfrm>
            <a:off x="191344" y="44624"/>
            <a:ext cx="6984776" cy="1099489"/>
            <a:chOff x="191344" y="44624"/>
            <a:chExt cx="6984776" cy="1099489"/>
          </a:xfrm>
        </p:grpSpPr>
        <p:pic>
          <p:nvPicPr>
            <p:cNvPr id="9" name="Imagen 8" descr="Forma&#10;&#10;Descripción generada automáticamente con confianza media">
              <a:extLst>
                <a:ext uri="{FF2B5EF4-FFF2-40B4-BE49-F238E27FC236}">
                  <a16:creationId xmlns:a16="http://schemas.microsoft.com/office/drawing/2014/main" id="{35AE3606-929B-7505-5808-B0F8F1A013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344" y="44624"/>
              <a:ext cx="6984776" cy="851679"/>
            </a:xfrm>
            <a:prstGeom prst="rect">
              <a:avLst/>
            </a:prstGeom>
            <a:effectLst>
              <a:outerShdw blurRad="50800" dist="38100" dir="5400000" algn="t" rotWithShape="0">
                <a:prstClr val="black">
                  <a:alpha val="40000"/>
                </a:prstClr>
              </a:outerShdw>
            </a:effectLst>
          </p:spPr>
        </p:pic>
        <p:sp>
          <p:nvSpPr>
            <p:cNvPr id="11" name="CuadroTexto 10">
              <a:extLst>
                <a:ext uri="{FF2B5EF4-FFF2-40B4-BE49-F238E27FC236}">
                  <a16:creationId xmlns:a16="http://schemas.microsoft.com/office/drawing/2014/main" id="{05676AD5-02EF-76BC-6F20-D02159902A75}"/>
                </a:ext>
              </a:extLst>
            </p:cNvPr>
            <p:cNvSpPr txBox="1"/>
            <p:nvPr/>
          </p:nvSpPr>
          <p:spPr>
            <a:xfrm>
              <a:off x="1055440" y="128450"/>
              <a:ext cx="2277644" cy="1015663"/>
            </a:xfrm>
            <a:prstGeom prst="rect">
              <a:avLst/>
            </a:prstGeom>
            <a:noFill/>
          </p:spPr>
          <p:txBody>
            <a:bodyPr wrap="square">
              <a:spAutoFit/>
            </a:bodyPr>
            <a:lstStyle/>
            <a:p>
              <a:pPr algn="ctr"/>
              <a:r>
                <a:rPr lang="es-ES" sz="2000" b="1" dirty="0">
                  <a:solidFill>
                    <a:srgbClr val="7E4800"/>
                  </a:solidFill>
                </a:rPr>
                <a:t>VZKŘÍŠENÍ </a:t>
              </a:r>
              <a:r>
                <a:rPr lang="cs-CZ" sz="2000" b="1" dirty="0">
                  <a:solidFill>
                    <a:srgbClr val="7E4800"/>
                  </a:solidFill>
                </a:rPr>
                <a:t>CHLAPCE</a:t>
              </a:r>
              <a:r>
                <a:rPr lang="es-ES" sz="2000" b="1" dirty="0">
                  <a:solidFill>
                    <a:srgbClr val="7E4800"/>
                  </a:solidFill>
                </a:rPr>
                <a:t>
</a:t>
              </a:r>
            </a:p>
          </p:txBody>
        </p:sp>
        <p:sp>
          <p:nvSpPr>
            <p:cNvPr id="15" name="CuadroTexto 14">
              <a:extLst>
                <a:ext uri="{FF2B5EF4-FFF2-40B4-BE49-F238E27FC236}">
                  <a16:creationId xmlns:a16="http://schemas.microsoft.com/office/drawing/2014/main" id="{62E57FAD-0A64-3A08-2FD9-AECA4E79F398}"/>
                </a:ext>
              </a:extLst>
            </p:cNvPr>
            <p:cNvSpPr txBox="1"/>
            <p:nvPr/>
          </p:nvSpPr>
          <p:spPr>
            <a:xfrm>
              <a:off x="220304" y="174399"/>
              <a:ext cx="911058" cy="710707"/>
            </a:xfrm>
            <a:prstGeom prst="rect">
              <a:avLst/>
            </a:prstGeom>
            <a:noFill/>
          </p:spPr>
          <p:txBody>
            <a:bodyPr wrap="square">
              <a:spAutoFit/>
            </a:bodyPr>
            <a:lstStyle/>
            <a:p>
              <a:pPr algn="ctr">
                <a:lnSpc>
                  <a:spcPts val="1600"/>
                </a:lnSpc>
              </a:pPr>
              <a:r>
                <a:rPr lang="es-ES" sz="1600" b="1" dirty="0"/>
                <a:t>2.</a:t>
              </a:r>
              <a:r>
                <a:rPr lang="cs-CZ" sz="1600" b="1" dirty="0"/>
                <a:t> </a:t>
              </a:r>
              <a:r>
                <a:rPr lang="es-ES" sz="1600" b="1" dirty="0"/>
                <a:t>Král</a:t>
              </a:r>
              <a:r>
                <a:rPr lang="cs-CZ" sz="1600" b="1" dirty="0"/>
                <a:t>.</a:t>
              </a:r>
              <a:r>
                <a:rPr lang="es-ES" sz="1600" b="1" dirty="0"/>
                <a:t> 
4</a:t>
              </a:r>
              <a:r>
                <a:rPr lang="cs-CZ" sz="1600" b="1" dirty="0"/>
                <a:t>,</a:t>
              </a:r>
              <a:r>
                <a:rPr lang="es-ES" sz="1600" b="1" dirty="0"/>
                <a:t>29-37
</a:t>
              </a:r>
            </a:p>
          </p:txBody>
        </p:sp>
      </p:grpSp>
      <p:sp>
        <p:nvSpPr>
          <p:cNvPr id="3" name="CuadroTexto 2">
            <a:extLst>
              <a:ext uri="{FF2B5EF4-FFF2-40B4-BE49-F238E27FC236}">
                <a16:creationId xmlns:a16="http://schemas.microsoft.com/office/drawing/2014/main" id="{B3C125BE-926E-6CA4-D4B4-4F1485DBFF2E}"/>
              </a:ext>
            </a:extLst>
          </p:cNvPr>
          <p:cNvSpPr txBox="1"/>
          <p:nvPr/>
        </p:nvSpPr>
        <p:spPr>
          <a:xfrm>
            <a:off x="81268" y="1227939"/>
            <a:ext cx="7526898" cy="5016758"/>
          </a:xfrm>
          <a:prstGeom prst="rect">
            <a:avLst/>
          </a:prstGeom>
          <a:noFill/>
        </p:spPr>
        <p:txBody>
          <a:bodyPr wrap="square">
            <a:spAutoFit/>
          </a:bodyPr>
          <a:lstStyle/>
          <a:p>
            <a:r>
              <a:rPr lang="es-ES" sz="2000" b="1" dirty="0"/>
              <a:t>“</a:t>
            </a:r>
            <a:r>
              <a:rPr lang="cs-CZ" sz="2000" b="1" dirty="0" err="1"/>
              <a:t>Elíša</a:t>
            </a:r>
            <a:r>
              <a:rPr lang="cs-CZ" sz="2000" b="1" dirty="0"/>
              <a:t> řekl </a:t>
            </a:r>
            <a:r>
              <a:rPr lang="cs-CZ" sz="2000" b="1" dirty="0" err="1"/>
              <a:t>Géchazímu</a:t>
            </a:r>
            <a:r>
              <a:rPr lang="cs-CZ" sz="2000" b="1" dirty="0"/>
              <a:t>: "Opásej si bedra, vezmi si do ruky mou hůl a jdi. Potkáš-li někoho, nezdrav ho, a pozdraví-li tě někdo, neodpovídej. Mou hůl polož chlapci na tvář." Ale chlapcova matka řekla: "Jakože živ je Hospodin a jakože živa je tvá duše, nepustím se tě!" I povstal a šel za ní. </a:t>
            </a:r>
            <a:r>
              <a:rPr lang="cs-CZ" sz="2000" b="1" dirty="0" err="1"/>
              <a:t>Géchazí</a:t>
            </a:r>
            <a:r>
              <a:rPr lang="cs-CZ" sz="2000" b="1" dirty="0"/>
              <a:t> je předešel a položil hůl na chlapcovu tvář, ale ten se neozval a nic nevnímal. Vrátil se tedy vstříc </a:t>
            </a:r>
            <a:r>
              <a:rPr lang="cs-CZ" sz="2000" b="1" dirty="0" err="1"/>
              <a:t>Elíšovi</a:t>
            </a:r>
            <a:r>
              <a:rPr lang="cs-CZ" sz="2000" b="1" dirty="0"/>
              <a:t> a ohlásil mu: "</a:t>
            </a:r>
            <a:r>
              <a:rPr lang="cs-CZ" sz="2000" b="1" dirty="0" err="1"/>
              <a:t>Chla</a:t>
            </a:r>
            <a:r>
              <a:rPr lang="cs-CZ" sz="2000" b="1" dirty="0"/>
              <a:t>-pec se neprobudil." </a:t>
            </a:r>
            <a:r>
              <a:rPr lang="cs-CZ" sz="2000" b="1" dirty="0" err="1"/>
              <a:t>Elíša</a:t>
            </a:r>
            <a:r>
              <a:rPr lang="cs-CZ" sz="2000" b="1" dirty="0"/>
              <a:t> vešel do domu, a hle, mrtvý chlapec byl </a:t>
            </a:r>
            <a:r>
              <a:rPr lang="cs-CZ" sz="2000" b="1" dirty="0" err="1"/>
              <a:t>ulo</a:t>
            </a:r>
            <a:r>
              <a:rPr lang="cs-CZ" sz="2000" b="1" dirty="0"/>
              <a:t>-žen na jeho lůžku. Vstoupil, zavřel dveře, aby byli sami, a modlil se     k Hospodinu. Pak se zdvihl, položil se na dítě, vložil svá ústa na jeho ústa, své oči na jeho oči a své dlaně na jeho dlaně; byl nad ním sklo-</a:t>
            </a:r>
            <a:r>
              <a:rPr lang="cs-CZ" sz="2000" b="1" dirty="0" err="1"/>
              <a:t>něn</a:t>
            </a:r>
            <a:r>
              <a:rPr lang="cs-CZ" sz="2000" b="1" dirty="0"/>
              <a:t>, dokud se tělo dítěte nezahřálo. Potom se obrátil a prošel se do-mem sem a tam. Vrátil se a sklonil se nad chlapcem; ten sedmkrát kýchl a otevřel oči. </a:t>
            </a:r>
            <a:r>
              <a:rPr lang="cs-CZ" sz="2000" b="1" dirty="0" err="1"/>
              <a:t>Elíša</a:t>
            </a:r>
            <a:r>
              <a:rPr lang="cs-CZ" sz="2000" b="1" dirty="0"/>
              <a:t> zavolal </a:t>
            </a:r>
            <a:r>
              <a:rPr lang="cs-CZ" sz="2000" b="1" dirty="0" err="1"/>
              <a:t>Géchazího</a:t>
            </a:r>
            <a:r>
              <a:rPr lang="cs-CZ" sz="2000" b="1" dirty="0"/>
              <a:t> a řekl: "Zavolej tu </a:t>
            </a:r>
            <a:r>
              <a:rPr lang="cs-CZ" sz="2000" b="1" dirty="0" err="1"/>
              <a:t>Šúne</a:t>
            </a:r>
            <a:r>
              <a:rPr lang="cs-CZ" sz="2000" b="1" dirty="0"/>
              <a:t>-manku!" Zavolal ji. Když k němu přišla, řekl: "Vezmi si svého syna."</a:t>
            </a:r>
          </a:p>
          <a:p>
            <a:r>
              <a:rPr lang="cs-CZ" sz="2000" b="1" dirty="0"/>
              <a:t>Vstoupila, padla mu k nohám a poklonila se až k zemi. Pak si vzala svého syna a odešla</a:t>
            </a:r>
            <a:r>
              <a:rPr lang="es-ES" sz="2000" b="1" dirty="0"/>
              <a:t>”.</a:t>
            </a:r>
          </a:p>
        </p:txBody>
      </p:sp>
      <p:pic>
        <p:nvPicPr>
          <p:cNvPr id="5" name="Imagen 4" descr="Una caricatura de una persona con un caballo&#10;&#10;Descripción generada automáticamente con confianza media">
            <a:extLst>
              <a:ext uri="{FF2B5EF4-FFF2-40B4-BE49-F238E27FC236}">
                <a16:creationId xmlns:a16="http://schemas.microsoft.com/office/drawing/2014/main" id="{9326F808-8A80-4914-7C13-32D3E4F968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0416" y="2534748"/>
            <a:ext cx="2262549"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8" name="Imagen 7" descr="Imagen que contiene exterior, agua, hombre, parado&#10;&#10;Descripción generada automáticamente">
            <a:extLst>
              <a:ext uri="{FF2B5EF4-FFF2-40B4-BE49-F238E27FC236}">
                <a16:creationId xmlns:a16="http://schemas.microsoft.com/office/drawing/2014/main" id="{ADD9D38B-E687-3139-A759-37F435E51128}"/>
              </a:ext>
            </a:extLst>
          </p:cNvPr>
          <p:cNvPicPr>
            <a:picLocks noChangeAspect="1"/>
          </p:cNvPicPr>
          <p:nvPr/>
        </p:nvPicPr>
        <p:blipFill rotWithShape="1">
          <a:blip r:embed="rId6">
            <a:extLst>
              <a:ext uri="{28A0092B-C50C-407E-A947-70E740481C1C}">
                <a14:useLocalDpi xmlns:a14="http://schemas.microsoft.com/office/drawing/2010/main" val="0"/>
              </a:ext>
            </a:extLst>
          </a:blip>
          <a:srcRect l="7043"/>
          <a:stretch/>
        </p:blipFill>
        <p:spPr>
          <a:xfrm>
            <a:off x="7651553" y="4797152"/>
            <a:ext cx="2116855"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descr="Un hombre sentado en una silla&#10;&#10;Descripción generada automáticamente con confianza media">
            <a:extLst>
              <a:ext uri="{FF2B5EF4-FFF2-40B4-BE49-F238E27FC236}">
                <a16:creationId xmlns:a16="http://schemas.microsoft.com/office/drawing/2014/main" id="{693B1AC9-63A4-C833-5B47-B8658E420D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5108" y="4818445"/>
            <a:ext cx="2255203"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2" name="Imagen 11" descr="Imagen que contiene exterior, persona, pasto, parado&#10;&#10;Descripción generada automáticamente">
            <a:extLst>
              <a:ext uri="{FF2B5EF4-FFF2-40B4-BE49-F238E27FC236}">
                <a16:creationId xmlns:a16="http://schemas.microsoft.com/office/drawing/2014/main" id="{50FCA865-0AFA-2622-321C-6FF338666D4C}"/>
              </a:ext>
            </a:extLst>
          </p:cNvPr>
          <p:cNvPicPr>
            <a:picLocks noChangeAspect="1"/>
          </p:cNvPicPr>
          <p:nvPr/>
        </p:nvPicPr>
        <p:blipFill rotWithShape="1">
          <a:blip r:embed="rId8">
            <a:extLst>
              <a:ext uri="{28A0092B-C50C-407E-A947-70E740481C1C}">
                <a14:useLocalDpi xmlns:a14="http://schemas.microsoft.com/office/drawing/2010/main" val="0"/>
              </a:ext>
            </a:extLst>
          </a:blip>
          <a:srcRect l="6439"/>
          <a:stretch/>
        </p:blipFill>
        <p:spPr>
          <a:xfrm>
            <a:off x="7651554" y="334553"/>
            <a:ext cx="2116854"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4" name="Imagen 13" descr="Mujer sentada en una silla&#10;&#10;Descripción generada automáticamente con confianza baja">
            <a:extLst>
              <a:ext uri="{FF2B5EF4-FFF2-40B4-BE49-F238E27FC236}">
                <a16:creationId xmlns:a16="http://schemas.microsoft.com/office/drawing/2014/main" id="{19CE4754-12AE-9F4C-ECDA-30D82D5B0B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5108" y="332656"/>
            <a:ext cx="2255203" cy="172629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pic>
        <p:nvPicPr>
          <p:cNvPr id="16" name="Imagen 15" descr="Una persona con un caballo&#10;&#10;Descripción generada automáticamente con confianza media">
            <a:extLst>
              <a:ext uri="{FF2B5EF4-FFF2-40B4-BE49-F238E27FC236}">
                <a16:creationId xmlns:a16="http://schemas.microsoft.com/office/drawing/2014/main" id="{65A0CE09-A9D9-8C31-62AF-670D19966C46}"/>
              </a:ext>
            </a:extLst>
          </p:cNvPr>
          <p:cNvPicPr>
            <a:picLocks noChangeAspect="1"/>
          </p:cNvPicPr>
          <p:nvPr/>
        </p:nvPicPr>
        <p:blipFill rotWithShape="1">
          <a:blip r:embed="rId10">
            <a:extLst>
              <a:ext uri="{28A0092B-C50C-407E-A947-70E740481C1C}">
                <a14:useLocalDpi xmlns:a14="http://schemas.microsoft.com/office/drawing/2010/main" val="0"/>
              </a:ext>
            </a:extLst>
          </a:blip>
          <a:srcRect l="7043" r="-1"/>
          <a:stretch/>
        </p:blipFill>
        <p:spPr>
          <a:xfrm>
            <a:off x="7680176" y="2523538"/>
            <a:ext cx="2116853" cy="1737505"/>
          </a:xfrm>
          <a:prstGeom prst="roundRect">
            <a:avLst>
              <a:gd name="adj" fmla="val 4167"/>
            </a:avLst>
          </a:prstGeom>
          <a:solidFill>
            <a:srgbClr val="FFFFFF"/>
          </a:solidFill>
          <a:ln w="76200" cap="sq">
            <a:solidFill>
              <a:srgbClr val="923800"/>
            </a:solidFill>
            <a:miter lim="800000"/>
          </a:ln>
          <a:effectLst>
            <a:reflection blurRad="12700" stA="47000" endPos="13000" dir="5400000" sy="-100000" algn="bl" rotWithShape="0"/>
          </a:effectLst>
          <a:scene3d>
            <a:camera prst="orthographicFront"/>
            <a:lightRig rig="threePt" dir="t">
              <a:rot lat="0" lon="0" rev="2700000"/>
            </a:lightRig>
          </a:scene3d>
          <a:sp3d>
            <a:bevelT h="38100"/>
            <a:contourClr>
              <a:srgbClr val="C0C0C0"/>
            </a:contourClr>
          </a:sp3d>
        </p:spPr>
      </p:pic>
      <p:sp>
        <p:nvSpPr>
          <p:cNvPr id="13" name="CuadroTexto 12">
            <a:extLst>
              <a:ext uri="{FF2B5EF4-FFF2-40B4-BE49-F238E27FC236}">
                <a16:creationId xmlns:a16="http://schemas.microsoft.com/office/drawing/2014/main" id="{BDF975EB-53A5-D16D-98B7-4668260781C7}"/>
              </a:ext>
            </a:extLst>
          </p:cNvPr>
          <p:cNvSpPr txBox="1"/>
          <p:nvPr/>
        </p:nvSpPr>
        <p:spPr>
          <a:xfrm>
            <a:off x="3455968" y="105435"/>
            <a:ext cx="3340545" cy="1015663"/>
          </a:xfrm>
          <a:prstGeom prst="rect">
            <a:avLst/>
          </a:prstGeom>
          <a:noFill/>
        </p:spPr>
        <p:txBody>
          <a:bodyPr wrap="square">
            <a:spAutoFit/>
          </a:bodyPr>
          <a:lstStyle/>
          <a:p>
            <a:pPr algn="ctr"/>
            <a:r>
              <a:rPr lang="pt-BR" sz="2000" b="1" dirty="0">
                <a:solidFill>
                  <a:srgbClr val="FCDD8E"/>
                </a:solidFill>
                <a:effectLst>
                  <a:outerShdw blurRad="38100" dist="38100" dir="2700000" algn="tl">
                    <a:srgbClr val="000000">
                      <a:alpha val="43137"/>
                    </a:srgbClr>
                  </a:outerShdw>
                </a:effectLst>
              </a:rPr>
              <a:t>BŮH SE STARÁ </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O</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NÁŠ ŽIVOT
</a:t>
            </a:r>
            <a:endParaRPr lang="es-ES" sz="2000" dirty="0">
              <a:solidFill>
                <a:srgbClr val="FCDD8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53474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528"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p:cTn id="11" dur="500" fill="hold"/>
                                        <p:tgtEl>
                                          <p:spTgt spid="12"/>
                                        </p:tgtEl>
                                        <p:attrNameLst>
                                          <p:attrName>ppt_w</p:attrName>
                                        </p:attrNameLst>
                                      </p:cBhvr>
                                      <p:tavLst>
                                        <p:tav tm="0">
                                          <p:val>
                                            <p:fltVal val="0"/>
                                          </p:val>
                                        </p:tav>
                                        <p:tav tm="100000">
                                          <p:val>
                                            <p:strVal val="#ppt_w"/>
                                          </p:val>
                                        </p:tav>
                                      </p:tavLst>
                                    </p:anim>
                                    <p:anim calcmode="lin" valueType="num">
                                      <p:cBhvr>
                                        <p:cTn id="12" dur="500" fill="hold"/>
                                        <p:tgtEl>
                                          <p:spTgt spid="12"/>
                                        </p:tgtEl>
                                        <p:attrNameLst>
                                          <p:attrName>ppt_h</p:attrName>
                                        </p:attrNameLst>
                                      </p:cBhvr>
                                      <p:tavLst>
                                        <p:tav tm="0">
                                          <p:val>
                                            <p:fltVal val="0"/>
                                          </p:val>
                                        </p:tav>
                                        <p:tav tm="100000">
                                          <p:val>
                                            <p:strVal val="#ppt_h"/>
                                          </p:val>
                                        </p:tav>
                                      </p:tavLst>
                                    </p:anim>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fltVal val="0.5"/>
                                          </p:val>
                                        </p:tav>
                                        <p:tav tm="100000">
                                          <p:val>
                                            <p:strVal val="#ppt_x"/>
                                          </p:val>
                                        </p:tav>
                                      </p:tavLst>
                                    </p:anim>
                                    <p:anim calcmode="lin" valueType="num">
                                      <p:cBhvr>
                                        <p:cTn id="15" dur="500" fill="hold"/>
                                        <p:tgtEl>
                                          <p:spTgt spid="12"/>
                                        </p:tgtEl>
                                        <p:attrNameLst>
                                          <p:attrName>ppt_y</p:attrName>
                                        </p:attrNameLst>
                                      </p:cBhvr>
                                      <p:tavLst>
                                        <p:tav tm="0">
                                          <p:val>
                                            <p:fltVal val="0.5"/>
                                          </p:val>
                                        </p:tav>
                                        <p:tav tm="100000">
                                          <p:val>
                                            <p:strVal val="#ppt_y"/>
                                          </p:val>
                                        </p:tav>
                                      </p:tavLst>
                                    </p:anim>
                                  </p:childTnLst>
                                </p:cTn>
                              </p:par>
                              <p:par>
                                <p:cTn id="16" presetID="53" presetClass="entr" presetSubtype="528" fill="hold" nodeType="withEffect">
                                  <p:stCondLst>
                                    <p:cond delay="25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anim calcmode="lin" valueType="num">
                                      <p:cBhvr>
                                        <p:cTn id="21" dur="500" fill="hold"/>
                                        <p:tgtEl>
                                          <p:spTgt spid="14"/>
                                        </p:tgtEl>
                                        <p:attrNameLst>
                                          <p:attrName>ppt_x</p:attrName>
                                        </p:attrNameLst>
                                      </p:cBhvr>
                                      <p:tavLst>
                                        <p:tav tm="0">
                                          <p:val>
                                            <p:fltVal val="0.5"/>
                                          </p:val>
                                        </p:tav>
                                        <p:tav tm="100000">
                                          <p:val>
                                            <p:strVal val="#ppt_x"/>
                                          </p:val>
                                        </p:tav>
                                      </p:tavLst>
                                    </p:anim>
                                    <p:anim calcmode="lin" valueType="num">
                                      <p:cBhvr>
                                        <p:cTn id="22" dur="500" fill="hold"/>
                                        <p:tgtEl>
                                          <p:spTgt spid="14"/>
                                        </p:tgtEl>
                                        <p:attrNameLst>
                                          <p:attrName>ppt_y</p:attrName>
                                        </p:attrNameLst>
                                      </p:cBhvr>
                                      <p:tavLst>
                                        <p:tav tm="0">
                                          <p:val>
                                            <p:fltVal val="0.5"/>
                                          </p:val>
                                        </p:tav>
                                        <p:tav tm="100000">
                                          <p:val>
                                            <p:strVal val="#ppt_y"/>
                                          </p:val>
                                        </p:tav>
                                      </p:tavLst>
                                    </p:anim>
                                  </p:childTnLst>
                                </p:cTn>
                              </p:par>
                              <p:par>
                                <p:cTn id="23" presetID="53" presetClass="entr" presetSubtype="528" fill="hold" nodeType="withEffect">
                                  <p:stCondLst>
                                    <p:cond delay="5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fltVal val="0.5"/>
                                          </p:val>
                                        </p:tav>
                                        <p:tav tm="100000">
                                          <p:val>
                                            <p:strVal val="#ppt_x"/>
                                          </p:val>
                                        </p:tav>
                                      </p:tavLst>
                                    </p:anim>
                                    <p:anim calcmode="lin" valueType="num">
                                      <p:cBhvr>
                                        <p:cTn id="29" dur="500" fill="hold"/>
                                        <p:tgtEl>
                                          <p:spTgt spid="16"/>
                                        </p:tgtEl>
                                        <p:attrNameLst>
                                          <p:attrName>ppt_y</p:attrName>
                                        </p:attrNameLst>
                                      </p:cBhvr>
                                      <p:tavLst>
                                        <p:tav tm="0">
                                          <p:val>
                                            <p:fltVal val="0.5"/>
                                          </p:val>
                                        </p:tav>
                                        <p:tav tm="100000">
                                          <p:val>
                                            <p:strVal val="#ppt_y"/>
                                          </p:val>
                                        </p:tav>
                                      </p:tavLst>
                                    </p:anim>
                                  </p:childTnLst>
                                </p:cTn>
                              </p:par>
                              <p:par>
                                <p:cTn id="30" presetID="53" presetClass="entr" presetSubtype="528" fill="hold" nodeType="withEffect">
                                  <p:stCondLst>
                                    <p:cond delay="75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anim calcmode="lin" valueType="num">
                                      <p:cBhvr>
                                        <p:cTn id="35" dur="500" fill="hold"/>
                                        <p:tgtEl>
                                          <p:spTgt spid="5"/>
                                        </p:tgtEl>
                                        <p:attrNameLst>
                                          <p:attrName>ppt_x</p:attrName>
                                        </p:attrNameLst>
                                      </p:cBhvr>
                                      <p:tavLst>
                                        <p:tav tm="0">
                                          <p:val>
                                            <p:fltVal val="0.5"/>
                                          </p:val>
                                        </p:tav>
                                        <p:tav tm="100000">
                                          <p:val>
                                            <p:strVal val="#ppt_x"/>
                                          </p:val>
                                        </p:tav>
                                      </p:tavLst>
                                    </p:anim>
                                    <p:anim calcmode="lin" valueType="num">
                                      <p:cBhvr>
                                        <p:cTn id="36" dur="500" fill="hold"/>
                                        <p:tgtEl>
                                          <p:spTgt spid="5"/>
                                        </p:tgtEl>
                                        <p:attrNameLst>
                                          <p:attrName>ppt_y</p:attrName>
                                        </p:attrNameLst>
                                      </p:cBhvr>
                                      <p:tavLst>
                                        <p:tav tm="0">
                                          <p:val>
                                            <p:fltVal val="0.5"/>
                                          </p:val>
                                        </p:tav>
                                        <p:tav tm="100000">
                                          <p:val>
                                            <p:strVal val="#ppt_y"/>
                                          </p:val>
                                        </p:tav>
                                      </p:tavLst>
                                    </p:anim>
                                  </p:childTnLst>
                                </p:cTn>
                              </p:par>
                              <p:par>
                                <p:cTn id="37" presetID="53" presetClass="entr" presetSubtype="528" fill="hold" nodeType="withEffect">
                                  <p:stCondLst>
                                    <p:cond delay="100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Effect transition="in" filter="fade">
                                      <p:cBhvr>
                                        <p:cTn id="41" dur="500"/>
                                        <p:tgtEl>
                                          <p:spTgt spid="8"/>
                                        </p:tgtEl>
                                      </p:cBhvr>
                                    </p:animEffect>
                                    <p:anim calcmode="lin" valueType="num">
                                      <p:cBhvr>
                                        <p:cTn id="42" dur="500" fill="hold"/>
                                        <p:tgtEl>
                                          <p:spTgt spid="8"/>
                                        </p:tgtEl>
                                        <p:attrNameLst>
                                          <p:attrName>ppt_x</p:attrName>
                                        </p:attrNameLst>
                                      </p:cBhvr>
                                      <p:tavLst>
                                        <p:tav tm="0">
                                          <p:val>
                                            <p:fltVal val="0.5"/>
                                          </p:val>
                                        </p:tav>
                                        <p:tav tm="100000">
                                          <p:val>
                                            <p:strVal val="#ppt_x"/>
                                          </p:val>
                                        </p:tav>
                                      </p:tavLst>
                                    </p:anim>
                                    <p:anim calcmode="lin" valueType="num">
                                      <p:cBhvr>
                                        <p:cTn id="43" dur="500" fill="hold"/>
                                        <p:tgtEl>
                                          <p:spTgt spid="8"/>
                                        </p:tgtEl>
                                        <p:attrNameLst>
                                          <p:attrName>ppt_y</p:attrName>
                                        </p:attrNameLst>
                                      </p:cBhvr>
                                      <p:tavLst>
                                        <p:tav tm="0">
                                          <p:val>
                                            <p:fltVal val="0.5"/>
                                          </p:val>
                                        </p:tav>
                                        <p:tav tm="100000">
                                          <p:val>
                                            <p:strVal val="#ppt_y"/>
                                          </p:val>
                                        </p:tav>
                                      </p:tavLst>
                                    </p:anim>
                                  </p:childTnLst>
                                </p:cTn>
                              </p:par>
                              <p:par>
                                <p:cTn id="44" presetID="53" presetClass="entr" presetSubtype="528" fill="hold" nodeType="withEffect">
                                  <p:stCondLst>
                                    <p:cond delay="1250"/>
                                  </p:stCondLst>
                                  <p:childTnLst>
                                    <p:set>
                                      <p:cBhvr>
                                        <p:cTn id="45" dur="1" fill="hold">
                                          <p:stCondLst>
                                            <p:cond delay="0"/>
                                          </p:stCondLst>
                                        </p:cTn>
                                        <p:tgtEl>
                                          <p:spTgt spid="10"/>
                                        </p:tgtEl>
                                        <p:attrNameLst>
                                          <p:attrName>style.visibility</p:attrName>
                                        </p:attrNameLst>
                                      </p:cBhvr>
                                      <p:to>
                                        <p:strVal val="visible"/>
                                      </p:to>
                                    </p:set>
                                    <p:anim calcmode="lin" valueType="num">
                                      <p:cBhvr>
                                        <p:cTn id="46" dur="500" fill="hold"/>
                                        <p:tgtEl>
                                          <p:spTgt spid="10"/>
                                        </p:tgtEl>
                                        <p:attrNameLst>
                                          <p:attrName>ppt_w</p:attrName>
                                        </p:attrNameLst>
                                      </p:cBhvr>
                                      <p:tavLst>
                                        <p:tav tm="0">
                                          <p:val>
                                            <p:fltVal val="0"/>
                                          </p:val>
                                        </p:tav>
                                        <p:tav tm="100000">
                                          <p:val>
                                            <p:strVal val="#ppt_w"/>
                                          </p:val>
                                        </p:tav>
                                      </p:tavLst>
                                    </p:anim>
                                    <p:anim calcmode="lin" valueType="num">
                                      <p:cBhvr>
                                        <p:cTn id="47" dur="500" fill="hold"/>
                                        <p:tgtEl>
                                          <p:spTgt spid="10"/>
                                        </p:tgtEl>
                                        <p:attrNameLst>
                                          <p:attrName>ppt_h</p:attrName>
                                        </p:attrNameLst>
                                      </p:cBhvr>
                                      <p:tavLst>
                                        <p:tav tm="0">
                                          <p:val>
                                            <p:fltVal val="0"/>
                                          </p:val>
                                        </p:tav>
                                        <p:tav tm="100000">
                                          <p:val>
                                            <p:strVal val="#ppt_h"/>
                                          </p:val>
                                        </p:tav>
                                      </p:tavLst>
                                    </p:anim>
                                    <p:animEffect transition="in" filter="fade">
                                      <p:cBhvr>
                                        <p:cTn id="48" dur="500"/>
                                        <p:tgtEl>
                                          <p:spTgt spid="10"/>
                                        </p:tgtEl>
                                      </p:cBhvr>
                                    </p:animEffect>
                                    <p:anim calcmode="lin" valueType="num">
                                      <p:cBhvr>
                                        <p:cTn id="49" dur="500" fill="hold"/>
                                        <p:tgtEl>
                                          <p:spTgt spid="10"/>
                                        </p:tgtEl>
                                        <p:attrNameLst>
                                          <p:attrName>ppt_x</p:attrName>
                                        </p:attrNameLst>
                                      </p:cBhvr>
                                      <p:tavLst>
                                        <p:tav tm="0">
                                          <p:val>
                                            <p:fltVal val="0.5"/>
                                          </p:val>
                                        </p:tav>
                                        <p:tav tm="100000">
                                          <p:val>
                                            <p:strVal val="#ppt_x"/>
                                          </p:val>
                                        </p:tav>
                                      </p:tavLst>
                                    </p:anim>
                                    <p:anim calcmode="lin" valueType="num">
                                      <p:cBhvr>
                                        <p:cTn id="50" dur="500" fill="hold"/>
                                        <p:tgtEl>
                                          <p:spTgt spid="10"/>
                                        </p:tgtEl>
                                        <p:attrNameLst>
                                          <p:attrName>ppt_y</p:attrName>
                                        </p:attrNameLst>
                                      </p:cBhvr>
                                      <p:tavLst>
                                        <p:tav tm="0">
                                          <p:val>
                                            <p:fltVal val="0.5"/>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fade">
                                      <p:cBhvr>
                                        <p:cTn id="55" dur="5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additive="base">
                                        <p:cTn id="60" dur="500" fill="hold"/>
                                        <p:tgtEl>
                                          <p:spTgt spid="13"/>
                                        </p:tgtEl>
                                        <p:attrNameLst>
                                          <p:attrName>ppt_x</p:attrName>
                                        </p:attrNameLst>
                                      </p:cBhvr>
                                      <p:tavLst>
                                        <p:tav tm="0">
                                          <p:val>
                                            <p:strVal val="0-#ppt_w/2"/>
                                          </p:val>
                                        </p:tav>
                                        <p:tav tm="100000">
                                          <p:val>
                                            <p:strVal val="#ppt_x"/>
                                          </p:val>
                                        </p:tav>
                                      </p:tavLst>
                                    </p:anim>
                                    <p:anim calcmode="lin" valueType="num">
                                      <p:cBhvr additive="base">
                                        <p:cTn id="6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stretch>
            <a:fillRect l="-44000"/>
          </a:stretch>
        </a:blipFill>
        <a:effectLst/>
      </p:bgPr>
    </p:bg>
    <p:spTree>
      <p:nvGrpSpPr>
        <p:cNvPr id="1" name=""/>
        <p:cNvGrpSpPr/>
        <p:nvPr/>
      </p:nvGrpSpPr>
      <p:grpSpPr>
        <a:xfrm>
          <a:off x="0" y="0"/>
          <a:ext cx="0" cy="0"/>
          <a:chOff x="0" y="0"/>
          <a:chExt cx="0" cy="0"/>
        </a:xfrm>
      </p:grpSpPr>
      <p:pic>
        <p:nvPicPr>
          <p:cNvPr id="4" name="Imagen 3" descr="Un grupo de personas alrededor de fuego&#10;&#10;Descripción generada automáticamente">
            <a:extLst>
              <a:ext uri="{FF2B5EF4-FFF2-40B4-BE49-F238E27FC236}">
                <a16:creationId xmlns:a16="http://schemas.microsoft.com/office/drawing/2014/main" id="{0773B70C-E132-E488-2A07-44F0EAFFC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521" y="235267"/>
            <a:ext cx="4318261" cy="5353973"/>
          </a:xfrm>
          <a:prstGeom prst="rect">
            <a:avLst/>
          </a:prstGeom>
          <a:solidFill>
            <a:srgbClr val="FFFFFF">
              <a:shade val="85000"/>
            </a:srgbClr>
          </a:solidFill>
          <a:ln w="88900" cap="sq">
            <a:solidFill>
              <a:srgbClr val="FFB59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B3C125BE-926E-6CA4-D4B4-4F1485DBFF2E}"/>
              </a:ext>
            </a:extLst>
          </p:cNvPr>
          <p:cNvSpPr txBox="1"/>
          <p:nvPr/>
        </p:nvSpPr>
        <p:spPr>
          <a:xfrm>
            <a:off x="0" y="235267"/>
            <a:ext cx="7518071" cy="2246769"/>
          </a:xfrm>
          <a:prstGeom prst="rect">
            <a:avLst/>
          </a:prstGeom>
          <a:noFill/>
        </p:spPr>
        <p:txBody>
          <a:bodyPr wrap="square">
            <a:spAutoFit/>
          </a:bodyPr>
          <a:lstStyle/>
          <a:p>
            <a:r>
              <a:rPr lang="es-ES" sz="2000" b="1" dirty="0"/>
              <a:t>Hůl byla odznakem Elíšova prorockého daru a podobně jako Mojží</a:t>
            </a:r>
            <a:r>
              <a:rPr lang="cs-CZ" sz="2000" b="1" dirty="0"/>
              <a:t>-</a:t>
            </a:r>
            <a:r>
              <a:rPr lang="es-ES" sz="2000" b="1" dirty="0"/>
              <a:t>šova hůl symbolizovala Boží moc konat zázraky.</a:t>
            </a:r>
            <a:r>
              <a:rPr lang="cs-CZ" sz="2000" b="1" dirty="0"/>
              <a:t> </a:t>
            </a:r>
            <a:r>
              <a:rPr lang="es-ES" sz="2000" b="1" dirty="0"/>
              <a:t>Dítě mohlo být vzkříšeno pouze pomocí hole proroka, kterou mu Gechazí položil. Žena však považovala Elíšu za posla, jehož prostřednictvím Pán projeví svou moc, a Pán považoval za vhodné odměnit tuto víru způsobem, který ona sama očekávala.
</a:t>
            </a:r>
          </a:p>
        </p:txBody>
      </p:sp>
      <p:pic>
        <p:nvPicPr>
          <p:cNvPr id="6" name="Imagen 5" descr="Imagen que contiene persona, hombre, tabla, sostener&#10;&#10;Descripción generada automáticamente">
            <a:extLst>
              <a:ext uri="{FF2B5EF4-FFF2-40B4-BE49-F238E27FC236}">
                <a16:creationId xmlns:a16="http://schemas.microsoft.com/office/drawing/2014/main" id="{ED7FAE2E-7942-3B98-B91E-C69FF61794C3}"/>
              </a:ext>
            </a:extLst>
          </p:cNvPr>
          <p:cNvPicPr>
            <a:picLocks noChangeAspect="1"/>
          </p:cNvPicPr>
          <p:nvPr/>
        </p:nvPicPr>
        <p:blipFill rotWithShape="1">
          <a:blip r:embed="rId4">
            <a:extLst>
              <a:ext uri="{28A0092B-C50C-407E-A947-70E740481C1C}">
                <a14:useLocalDpi xmlns:a14="http://schemas.microsoft.com/office/drawing/2010/main" val="0"/>
              </a:ext>
            </a:extLst>
          </a:blip>
          <a:srcRect l="19158" r="17843"/>
          <a:stretch/>
        </p:blipFill>
        <p:spPr>
          <a:xfrm>
            <a:off x="132371" y="2420888"/>
            <a:ext cx="2744104" cy="3266836"/>
          </a:xfrm>
          <a:prstGeom prst="rect">
            <a:avLst/>
          </a:prstGeom>
          <a:solidFill>
            <a:srgbClr val="FFFFFF">
              <a:shade val="85000"/>
            </a:srgbClr>
          </a:solidFill>
          <a:ln w="88900" cap="sq">
            <a:solidFill>
              <a:srgbClr val="FFB59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B18409B5-E3DF-64FC-38F8-C160F0F0F294}"/>
              </a:ext>
            </a:extLst>
          </p:cNvPr>
          <p:cNvSpPr txBox="1"/>
          <p:nvPr/>
        </p:nvSpPr>
        <p:spPr>
          <a:xfrm>
            <a:off x="3029326" y="2469256"/>
            <a:ext cx="4608512" cy="3170099"/>
          </a:xfrm>
          <a:prstGeom prst="rect">
            <a:avLst/>
          </a:prstGeom>
          <a:noFill/>
        </p:spPr>
        <p:txBody>
          <a:bodyPr wrap="square">
            <a:spAutoFit/>
          </a:bodyPr>
          <a:lstStyle/>
          <a:p>
            <a:r>
              <a:rPr lang="es-ES" sz="2000" b="1" dirty="0"/>
              <a:t>Bůh odpověděl na víru této matky tím, že jí vrátil syna. Stejně jako ona, vdova ze Sa</a:t>
            </a:r>
            <a:r>
              <a:rPr lang="cs-CZ" sz="2000" b="1" dirty="0"/>
              <a:t>-</a:t>
            </a:r>
            <a:r>
              <a:rPr lang="es-ES" sz="2000" b="1" dirty="0"/>
              <a:t>repty a vdova po Naimovi přijaly do náru</a:t>
            </a:r>
            <a:r>
              <a:rPr lang="cs-CZ" sz="2000" b="1" dirty="0"/>
              <a:t>-</a:t>
            </a:r>
            <a:r>
              <a:rPr lang="es-ES" sz="2000" b="1" dirty="0"/>
              <a:t>če své vzkříšené syny.
Ježíš soucítí s každou matkou, která truch</a:t>
            </a:r>
            <a:r>
              <a:rPr lang="cs-CZ" sz="2000" b="1" dirty="0"/>
              <a:t>-</a:t>
            </a:r>
            <a:r>
              <a:rPr lang="es-ES" sz="2000" b="1" dirty="0"/>
              <a:t>lí nad ztrátou dítěte. A ve šťastný den vzkříšení budou děti, které nyní spí v hro</a:t>
            </a:r>
            <a:r>
              <a:rPr lang="cs-CZ" sz="2000" b="1" dirty="0"/>
              <a:t>-</a:t>
            </a:r>
            <a:r>
              <a:rPr lang="es-ES" sz="2000" b="1" dirty="0"/>
              <a:t>bě, vzkříšeny a andělé je ponesou do ná</a:t>
            </a:r>
            <a:r>
              <a:rPr lang="cs-CZ" sz="2000" b="1" dirty="0"/>
              <a:t>-</a:t>
            </a:r>
            <a:r>
              <a:rPr lang="es-ES" sz="2000" b="1" dirty="0"/>
              <a:t>ruče svých matek.
</a:t>
            </a:r>
          </a:p>
        </p:txBody>
      </p:sp>
      <p:sp>
        <p:nvSpPr>
          <p:cNvPr id="9" name="CuadroTexto 8">
            <a:extLst>
              <a:ext uri="{FF2B5EF4-FFF2-40B4-BE49-F238E27FC236}">
                <a16:creationId xmlns:a16="http://schemas.microsoft.com/office/drawing/2014/main" id="{77E9C3F4-04DE-99A2-867B-43AA8303F4EE}"/>
              </a:ext>
            </a:extLst>
          </p:cNvPr>
          <p:cNvSpPr txBox="1"/>
          <p:nvPr/>
        </p:nvSpPr>
        <p:spPr>
          <a:xfrm>
            <a:off x="191344" y="5751086"/>
            <a:ext cx="12042782" cy="1323439"/>
          </a:xfrm>
          <a:prstGeom prst="rect">
            <a:avLst/>
          </a:prstGeom>
          <a:noFill/>
        </p:spPr>
        <p:txBody>
          <a:bodyPr wrap="square">
            <a:spAutoFit/>
          </a:bodyPr>
          <a:lstStyle/>
          <a:p>
            <a:r>
              <a:rPr lang="es-ES" sz="2000" b="1" dirty="0"/>
              <a:t>Bůh se nestará jen o náš budoucí život, ale chrání náš fyzický život nyní. Žalmista říká: "Uleh</a:t>
            </a:r>
            <a:r>
              <a:rPr lang="cs-CZ" sz="2000" b="1" dirty="0"/>
              <a:t>nu, usnu a probudím se, neboť</a:t>
            </a:r>
            <a:r>
              <a:rPr lang="es-ES" sz="2000" b="1" dirty="0"/>
              <a:t> Hospodin mě podpír</a:t>
            </a:r>
            <a:r>
              <a:rPr lang="cs-CZ" sz="2000" b="1" dirty="0"/>
              <a:t>á</a:t>
            </a:r>
            <a:r>
              <a:rPr lang="es-ES" sz="2000" b="1" dirty="0"/>
              <a:t>" (Žalm 3</a:t>
            </a:r>
            <a:r>
              <a:rPr lang="cs-CZ" sz="2000" b="1" dirty="0"/>
              <a:t>,6</a:t>
            </a:r>
            <a:r>
              <a:rPr lang="es-ES" sz="2000" b="1" dirty="0"/>
              <a:t>).
Ježíš řekl: "Přišel jsem, aby měli život, a aby ho měli v hojnosti" (Jan 10</a:t>
            </a:r>
            <a:r>
              <a:rPr lang="cs-CZ" sz="2000" b="1" dirty="0"/>
              <a:t>,</a:t>
            </a:r>
            <a:r>
              <a:rPr lang="es-ES" sz="2000" b="1" dirty="0"/>
              <a:t>10).
</a:t>
            </a:r>
          </a:p>
        </p:txBody>
      </p:sp>
    </p:spTree>
    <p:extLst>
      <p:ext uri="{BB962C8B-B14F-4D97-AF65-F5344CB8AC3E}">
        <p14:creationId xmlns:p14="http://schemas.microsoft.com/office/powerpoint/2010/main" val="39537990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childTnLst>
                          </p:cTn>
                        </p:par>
                        <p:par>
                          <p:cTn id="23" fill="hold">
                            <p:stCondLst>
                              <p:cond delay="1000"/>
                            </p:stCondLst>
                            <p:childTnLst>
                              <p:par>
                                <p:cTn id="24" presetID="14" presetClass="entr" presetSubtype="1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randombar(horizontal)">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uiExpand="1"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50000"/>
              </a:schemeClr>
            </a:gs>
            <a:gs pos="57000">
              <a:schemeClr val="accent6">
                <a:lumMod val="75000"/>
              </a:schemeClr>
            </a:gs>
            <a:gs pos="100000">
              <a:schemeClr val="accent6">
                <a:lumMod val="60000"/>
                <a:lumOff val="40000"/>
              </a:schemeClr>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271464" y="6097540"/>
            <a:ext cx="10044608" cy="144655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harsh" dir="t"/>
            </a:scene3d>
            <a:sp3d extrusionH="57150">
              <a:bevelT w="38100" h="38100"/>
            </a:sp3d>
          </a:bodyPr>
          <a:lstStyle/>
          <a:p>
            <a:pPr algn="ctr"/>
            <a:r>
              <a:rPr lang="es-ES" sz="4400" b="1" dirty="0">
                <a:ln w="1905"/>
                <a:solidFill>
                  <a:schemeClr val="accent6">
                    <a:lumMod val="50000"/>
                  </a:schemeClr>
                </a:solidFill>
                <a:effectLst>
                  <a:innerShdw blurRad="69850" dist="43180" dir="5400000">
                    <a:srgbClr val="000000">
                      <a:alpha val="65000"/>
                    </a:srgbClr>
                  </a:innerShdw>
                </a:effectLst>
              </a:rPr>
              <a:t>N</a:t>
            </a:r>
            <a:r>
              <a:rPr lang="cs-CZ" sz="4400" b="1" dirty="0">
                <a:ln w="1905"/>
                <a:solidFill>
                  <a:schemeClr val="accent6">
                    <a:lumMod val="50000"/>
                  </a:schemeClr>
                </a:solidFill>
                <a:effectLst>
                  <a:innerShdw blurRad="69850" dist="43180" dir="5400000">
                    <a:srgbClr val="000000">
                      <a:alpha val="65000"/>
                    </a:srgbClr>
                  </a:innerShdw>
                </a:effectLst>
              </a:rPr>
              <a:t>A</a:t>
            </a:r>
            <a:r>
              <a:rPr lang="es-ES" sz="4400" b="1" dirty="0">
                <a:ln w="1905"/>
                <a:solidFill>
                  <a:schemeClr val="accent6">
                    <a:lumMod val="50000"/>
                  </a:schemeClr>
                </a:solidFill>
                <a:effectLst>
                  <a:innerShdw blurRad="69850" dist="43180" dir="5400000">
                    <a:srgbClr val="000000">
                      <a:alpha val="65000"/>
                    </a:srgbClr>
                  </a:innerShdw>
                </a:effectLst>
              </a:rPr>
              <a:t>Š</a:t>
            </a:r>
            <a:r>
              <a:rPr lang="cs-CZ" sz="4400" b="1" dirty="0">
                <a:ln w="1905"/>
                <a:solidFill>
                  <a:schemeClr val="accent6">
                    <a:lumMod val="50000"/>
                  </a:schemeClr>
                </a:solidFill>
                <a:effectLst>
                  <a:innerShdw blurRad="69850" dist="43180" dir="5400000">
                    <a:srgbClr val="000000">
                      <a:alpha val="65000"/>
                    </a:srgbClr>
                  </a:innerShdw>
                </a:effectLst>
              </a:rPr>
              <a:t>EM</a:t>
            </a:r>
            <a:r>
              <a:rPr lang="es-ES" sz="4400" b="1" dirty="0">
                <a:ln w="1905"/>
                <a:solidFill>
                  <a:schemeClr val="accent6">
                    <a:lumMod val="50000"/>
                  </a:schemeClr>
                </a:solidFill>
                <a:effectLst>
                  <a:innerShdw blurRad="69850" dist="43180" dir="5400000">
                    <a:srgbClr val="000000">
                      <a:alpha val="65000"/>
                    </a:srgbClr>
                  </a:innerShdw>
                </a:effectLst>
              </a:rPr>
              <a:t> SOUČASN</a:t>
            </a:r>
            <a:r>
              <a:rPr lang="cs-CZ" sz="4400" b="1" dirty="0">
                <a:ln w="1905"/>
                <a:solidFill>
                  <a:schemeClr val="accent6">
                    <a:lumMod val="50000"/>
                  </a:schemeClr>
                </a:solidFill>
                <a:effectLst>
                  <a:innerShdw blurRad="69850" dist="43180" dir="5400000">
                    <a:srgbClr val="000000">
                      <a:alpha val="65000"/>
                    </a:srgbClr>
                  </a:innerShdw>
                </a:effectLst>
              </a:rPr>
              <a:t>ÉM</a:t>
            </a:r>
            <a:r>
              <a:rPr lang="es-ES" sz="4400" b="1" dirty="0">
                <a:ln w="1905"/>
                <a:solidFill>
                  <a:schemeClr val="accent6">
                    <a:lumMod val="50000"/>
                  </a:schemeClr>
                </a:solidFill>
                <a:effectLst>
                  <a:innerShdw blurRad="69850" dist="43180" dir="5400000">
                    <a:srgbClr val="000000">
                      <a:alpha val="65000"/>
                    </a:srgbClr>
                  </a:innerShdw>
                </a:effectLst>
              </a:rPr>
              <a:t> </a:t>
            </a:r>
            <a:r>
              <a:rPr lang="cs-CZ" sz="4400" b="1" dirty="0">
                <a:ln w="1905"/>
                <a:solidFill>
                  <a:schemeClr val="accent6">
                    <a:lumMod val="50000"/>
                  </a:schemeClr>
                </a:solidFill>
                <a:effectLst>
                  <a:innerShdw blurRad="69850" dist="43180" dir="5400000">
                    <a:srgbClr val="000000">
                      <a:alpha val="65000"/>
                    </a:srgbClr>
                  </a:innerShdw>
                </a:effectLst>
              </a:rPr>
              <a:t>I</a:t>
            </a:r>
            <a:r>
              <a:rPr lang="es-ES" sz="4400" b="1" dirty="0">
                <a:ln w="1905"/>
                <a:solidFill>
                  <a:schemeClr val="accent6">
                    <a:lumMod val="50000"/>
                  </a:schemeClr>
                </a:solidFill>
                <a:effectLst>
                  <a:innerShdw blurRad="69850" dist="43180" dir="5400000">
                    <a:srgbClr val="000000">
                      <a:alpha val="65000"/>
                    </a:srgbClr>
                  </a:innerShdw>
                </a:effectLst>
              </a:rPr>
              <a:t> BUDOUCÍ</a:t>
            </a:r>
            <a:r>
              <a:rPr lang="cs-CZ" sz="4400" b="1" dirty="0">
                <a:ln w="1905"/>
                <a:solidFill>
                  <a:schemeClr val="accent6">
                    <a:lumMod val="50000"/>
                  </a:schemeClr>
                </a:solidFill>
                <a:effectLst>
                  <a:innerShdw blurRad="69850" dist="43180" dir="5400000">
                    <a:srgbClr val="000000">
                      <a:alpha val="65000"/>
                    </a:srgbClr>
                  </a:innerShdw>
                </a:effectLst>
              </a:rPr>
              <a:t>M</a:t>
            </a:r>
            <a:r>
              <a:rPr lang="es-ES" sz="4400" b="1" dirty="0">
                <a:ln w="1905"/>
                <a:solidFill>
                  <a:schemeClr val="accent6">
                    <a:lumMod val="50000"/>
                  </a:schemeClr>
                </a:solidFill>
                <a:effectLst>
                  <a:innerShdw blurRad="69850" dist="43180" dir="5400000">
                    <a:srgbClr val="000000">
                      <a:alpha val="65000"/>
                    </a:srgbClr>
                  </a:innerShdw>
                </a:effectLst>
              </a:rPr>
              <a:t> ŽIVOT</a:t>
            </a:r>
            <a:r>
              <a:rPr lang="cs-CZ" sz="4400" b="1" dirty="0">
                <a:ln w="1905"/>
                <a:solidFill>
                  <a:schemeClr val="accent6">
                    <a:lumMod val="50000"/>
                  </a:schemeClr>
                </a:solidFill>
                <a:effectLst>
                  <a:innerShdw blurRad="69850" dist="43180" dir="5400000">
                    <a:srgbClr val="000000">
                      <a:alpha val="65000"/>
                    </a:srgbClr>
                  </a:innerShdw>
                </a:effectLst>
              </a:rPr>
              <a:t>Ě</a:t>
            </a:r>
            <a:r>
              <a:rPr lang="es-ES" sz="4400" b="1" dirty="0">
                <a:ln w="1905"/>
                <a:solidFill>
                  <a:schemeClr val="accent6">
                    <a:lumMod val="50000"/>
                  </a:schemeClr>
                </a:solidFill>
                <a:effectLst>
                  <a:innerShdw blurRad="69850" dist="43180" dir="5400000">
                    <a:srgbClr val="000000">
                      <a:alpha val="65000"/>
                    </a:srgbClr>
                  </a:innerShdw>
                </a:effectLst>
              </a:rPr>
              <a:t>
</a:t>
            </a:r>
          </a:p>
        </p:txBody>
      </p:sp>
      <p:sp>
        <p:nvSpPr>
          <p:cNvPr id="9" name="8 CuadroTexto"/>
          <p:cNvSpPr txBox="1"/>
          <p:nvPr/>
        </p:nvSpPr>
        <p:spPr>
          <a:xfrm>
            <a:off x="0" y="1"/>
            <a:ext cx="12191999" cy="923330"/>
          </a:xfrm>
          <a:prstGeom prst="rect">
            <a:avLst/>
          </a:prstGeom>
          <a:noFill/>
        </p:spPr>
        <p:txBody>
          <a:bodyPr wrap="square" rtlCol="0">
            <a:spAutoFit/>
          </a:bodyPr>
          <a:lstStyle/>
          <a:p>
            <a:pPr algn="ctr"/>
            <a:r>
              <a:rPr lang="pl-PL" sz="5400" b="1" dirty="0">
                <a:ln w="28575">
                  <a:solidFill>
                    <a:srgbClr val="542804"/>
                  </a:solidFill>
                  <a:prstDash val="solid"/>
                </a:ln>
                <a:solidFill>
                  <a:schemeClr val="bg2">
                    <a:tint val="85000"/>
                    <a:satMod val="155000"/>
                  </a:schemeClr>
                </a:solidFill>
                <a:effectLst>
                  <a:outerShdw blurRad="41275" dist="20320" dir="1800000" algn="tl" rotWithShape="0">
                    <a:srgbClr val="000000">
                      <a:alpha val="40000"/>
                    </a:srgbClr>
                  </a:outerShdw>
                </a:effectLst>
              </a:rPr>
              <a:t>PAMATUJTE, ŽE BOHU ZÁLEŽÍ NA</a:t>
            </a:r>
            <a:r>
              <a:rPr lang="es-ES" sz="5400" b="1" dirty="0">
                <a:ln w="28575">
                  <a:solidFill>
                    <a:srgbClr val="542804"/>
                  </a:solidFill>
                  <a:prstDash val="solid"/>
                </a:ln>
                <a:solidFill>
                  <a:schemeClr val="bg2">
                    <a:tint val="85000"/>
                    <a:satMod val="155000"/>
                  </a:schemeClr>
                </a:solidFill>
                <a:effectLst>
                  <a:outerShdw blurRad="41275" dist="20320" dir="1800000" algn="tl" rotWithShape="0">
                    <a:srgbClr val="000000">
                      <a:alpha val="40000"/>
                    </a:srgbClr>
                  </a:outerShdw>
                </a:effectLst>
              </a:rPr>
              <a:t>…</a:t>
            </a:r>
          </a:p>
        </p:txBody>
      </p:sp>
      <p:pic>
        <p:nvPicPr>
          <p:cNvPr id="10" name="Imagen 9" descr="Dibujo de una persona&#10;&#10;Descripción generada automáticamente con confianza baja">
            <a:extLst>
              <a:ext uri="{FF2B5EF4-FFF2-40B4-BE49-F238E27FC236}">
                <a16:creationId xmlns:a16="http://schemas.microsoft.com/office/drawing/2014/main" id="{AEFE9BAD-5F72-9A6F-3A66-7AE42FB71B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14" y="982198"/>
            <a:ext cx="7609344" cy="5072896"/>
          </a:xfrm>
          <a:prstGeom prst="rect">
            <a:avLst/>
          </a:prstGeom>
          <a:ln>
            <a:noFill/>
          </a:ln>
          <a:effectLst>
            <a:softEdge rad="112500"/>
          </a:effectLst>
        </p:spPr>
      </p:pic>
      <p:pic>
        <p:nvPicPr>
          <p:cNvPr id="4" name="Imagen 3" descr="Un dibujo de una persona&#10;&#10;Descripción generada automáticamente con confianza baja">
            <a:extLst>
              <a:ext uri="{FF2B5EF4-FFF2-40B4-BE49-F238E27FC236}">
                <a16:creationId xmlns:a16="http://schemas.microsoft.com/office/drawing/2014/main" id="{9C6E7050-4A3B-325B-A6FC-F7544A6342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3117" y="982198"/>
            <a:ext cx="3803484" cy="5072896"/>
          </a:xfrm>
          <a:prstGeom prst="rect">
            <a:avLst/>
          </a:prstGeom>
          <a:ln>
            <a:noFill/>
          </a:ln>
          <a:effectLst>
            <a:softEdge rad="112500"/>
          </a:effectLst>
        </p:spPr>
      </p:pic>
    </p:spTree>
    <p:extLst>
      <p:ext uri="{BB962C8B-B14F-4D97-AF65-F5344CB8AC3E}">
        <p14:creationId xmlns:p14="http://schemas.microsoft.com/office/powerpoint/2010/main" val="1085295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2000" b="-3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8EC88305-7EE9-7FFA-3E14-721F9BF9BE6A}"/>
              </a:ext>
            </a:extLst>
          </p:cNvPr>
          <p:cNvGrpSpPr/>
          <p:nvPr/>
        </p:nvGrpSpPr>
        <p:grpSpPr>
          <a:xfrm>
            <a:off x="191344" y="0"/>
            <a:ext cx="6651624" cy="1119401"/>
            <a:chOff x="191344" y="0"/>
            <a:chExt cx="6651624" cy="1119401"/>
          </a:xfrm>
        </p:grpSpPr>
        <p:pic>
          <p:nvPicPr>
            <p:cNvPr id="15" name="Imagen 14">
              <a:extLst>
                <a:ext uri="{FF2B5EF4-FFF2-40B4-BE49-F238E27FC236}">
                  <a16:creationId xmlns:a16="http://schemas.microsoft.com/office/drawing/2014/main" id="{1CEAD141-37BE-9449-774A-ACC5C00B1CC6}"/>
                </a:ext>
              </a:extLst>
            </p:cNvPr>
            <p:cNvPicPr>
              <a:picLocks noChangeAspect="1"/>
            </p:cNvPicPr>
            <p:nvPr/>
          </p:nvPicPr>
          <p:blipFill>
            <a:blip r:embed="rId3"/>
            <a:stretch>
              <a:fillRect/>
            </a:stretch>
          </p:blipFill>
          <p:spPr>
            <a:xfrm>
              <a:off x="216390" y="0"/>
              <a:ext cx="6626578" cy="880533"/>
            </a:xfrm>
            <a:prstGeom prst="rect">
              <a:avLst/>
            </a:prstGeom>
            <a:effectLst>
              <a:outerShdw blurRad="50800" dist="38100" dir="5400000" algn="t" rotWithShape="0">
                <a:prstClr val="black">
                  <a:alpha val="40000"/>
                </a:prstClr>
              </a:outerShdw>
            </a:effectLst>
          </p:spPr>
        </p:pic>
        <p:sp>
          <p:nvSpPr>
            <p:cNvPr id="9" name="CuadroTexto 8">
              <a:extLst>
                <a:ext uri="{FF2B5EF4-FFF2-40B4-BE49-F238E27FC236}">
                  <a16:creationId xmlns:a16="http://schemas.microsoft.com/office/drawing/2014/main" id="{7DDE09DF-BFF7-159A-6B46-6826D35E1337}"/>
                </a:ext>
              </a:extLst>
            </p:cNvPr>
            <p:cNvSpPr txBox="1"/>
            <p:nvPr/>
          </p:nvSpPr>
          <p:spPr>
            <a:xfrm>
              <a:off x="972135" y="103738"/>
              <a:ext cx="2531577" cy="1015663"/>
            </a:xfrm>
            <a:prstGeom prst="rect">
              <a:avLst/>
            </a:prstGeom>
            <a:noFill/>
            <a:ln>
              <a:noFill/>
            </a:ln>
          </p:spPr>
          <p:txBody>
            <a:bodyPr wrap="square">
              <a:spAutoFit/>
            </a:bodyPr>
            <a:lstStyle/>
            <a:p>
              <a:pPr algn="ctr"/>
              <a:r>
                <a:rPr lang="es-ES" sz="2000" b="1" dirty="0">
                  <a:solidFill>
                    <a:srgbClr val="7E4800"/>
                  </a:solidFill>
                </a:rPr>
                <a:t>LÉČIVÁ NÁDOBA </a:t>
              </a:r>
              <a:r>
                <a:rPr lang="cs-CZ" sz="2000" b="1" dirty="0">
                  <a:solidFill>
                    <a:srgbClr val="7E4800"/>
                  </a:solidFill>
                </a:rPr>
                <a:t>        </a:t>
              </a:r>
              <a:r>
                <a:rPr lang="es-ES" sz="2000" b="1" dirty="0">
                  <a:solidFill>
                    <a:srgbClr val="7E4800"/>
                  </a:solidFill>
                </a:rPr>
                <a:t> </a:t>
              </a:r>
              <a:r>
                <a:rPr lang="cs-CZ" sz="2000" b="1" dirty="0">
                  <a:solidFill>
                    <a:srgbClr val="7E4800"/>
                  </a:solidFill>
                </a:rPr>
                <a:t>ROZ</a:t>
              </a:r>
              <a:r>
                <a:rPr lang="es-ES" sz="2000" b="1" dirty="0">
                  <a:solidFill>
                    <a:srgbClr val="7E4800"/>
                  </a:solidFill>
                </a:rPr>
                <a:t>MNOŽENÝ CHLÉB
</a:t>
              </a:r>
            </a:p>
          </p:txBody>
        </p:sp>
        <p:sp>
          <p:nvSpPr>
            <p:cNvPr id="11" name="CuadroTexto 10">
              <a:extLst>
                <a:ext uri="{FF2B5EF4-FFF2-40B4-BE49-F238E27FC236}">
                  <a16:creationId xmlns:a16="http://schemas.microsoft.com/office/drawing/2014/main" id="{73339D42-6D7B-3F17-E1EA-6745388E544C}"/>
                </a:ext>
              </a:extLst>
            </p:cNvPr>
            <p:cNvSpPr txBox="1"/>
            <p:nvPr/>
          </p:nvSpPr>
          <p:spPr>
            <a:xfrm>
              <a:off x="191344" y="116003"/>
              <a:ext cx="911058" cy="505523"/>
            </a:xfrm>
            <a:prstGeom prst="rect">
              <a:avLst/>
            </a:prstGeom>
            <a:noFill/>
            <a:ln>
              <a:noFill/>
            </a:ln>
          </p:spPr>
          <p:txBody>
            <a:bodyPr wrap="square">
              <a:spAutoFit/>
            </a:bodyPr>
            <a:lstStyle/>
            <a:p>
              <a:pPr algn="ctr">
                <a:lnSpc>
                  <a:spcPts val="1600"/>
                </a:lnSpc>
              </a:pPr>
              <a:r>
                <a:rPr lang="es-ES" sz="1600" b="1" dirty="0"/>
                <a:t>2</a:t>
              </a:r>
              <a:r>
                <a:rPr lang="cs-CZ" sz="1600" b="1" dirty="0"/>
                <a:t>. Král.</a:t>
              </a:r>
              <a:r>
                <a:rPr lang="es-ES" sz="1600" b="1" dirty="0"/>
                <a:t> </a:t>
              </a:r>
            </a:p>
            <a:p>
              <a:pPr algn="ctr">
                <a:lnSpc>
                  <a:spcPts val="1600"/>
                </a:lnSpc>
              </a:pPr>
              <a:r>
                <a:rPr lang="es-ES" sz="1600" b="1" dirty="0"/>
                <a:t>4</a:t>
              </a:r>
              <a:r>
                <a:rPr lang="cs-CZ" sz="1600" b="1" dirty="0"/>
                <a:t>,</a:t>
              </a:r>
              <a:r>
                <a:rPr lang="es-ES" sz="1600" b="1" dirty="0"/>
                <a:t>38-44</a:t>
              </a:r>
            </a:p>
          </p:txBody>
        </p:sp>
      </p:grpSp>
      <p:sp>
        <p:nvSpPr>
          <p:cNvPr id="10" name="CuadroTexto 9">
            <a:extLst>
              <a:ext uri="{FF2B5EF4-FFF2-40B4-BE49-F238E27FC236}">
                <a16:creationId xmlns:a16="http://schemas.microsoft.com/office/drawing/2014/main" id="{A35F14A7-3C6A-C624-4875-21EE55FD7B53}"/>
              </a:ext>
            </a:extLst>
          </p:cNvPr>
          <p:cNvSpPr txBox="1"/>
          <p:nvPr/>
        </p:nvSpPr>
        <p:spPr>
          <a:xfrm>
            <a:off x="3448647" y="116003"/>
            <a:ext cx="3340545" cy="1015663"/>
          </a:xfrm>
          <a:prstGeom prst="rect">
            <a:avLst/>
          </a:prstGeom>
          <a:noFill/>
          <a:ln>
            <a:noFill/>
          </a:ln>
        </p:spPr>
        <p:txBody>
          <a:bodyPr wrap="square">
            <a:spAutoFit/>
          </a:bodyPr>
          <a:lstStyle/>
          <a:p>
            <a:pPr algn="ctr"/>
            <a:r>
              <a:rPr lang="pt-BR" sz="2000" b="1" dirty="0">
                <a:solidFill>
                  <a:srgbClr val="FCDD8E"/>
                </a:solidFill>
                <a:effectLst>
                  <a:outerShdw blurRad="38100" dist="38100" dir="2700000" algn="tl">
                    <a:srgbClr val="000000">
                      <a:alpha val="43137"/>
                    </a:srgbClr>
                  </a:outerShdw>
                </a:effectLst>
              </a:rPr>
              <a:t>BŮH SE STARÁ </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O</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N</a:t>
            </a:r>
            <a:r>
              <a:rPr lang="cs-CZ" sz="2000" b="1" dirty="0">
                <a:solidFill>
                  <a:srgbClr val="FCDD8E"/>
                </a:solidFill>
                <a:effectLst>
                  <a:outerShdw blurRad="38100" dist="38100" dir="2700000" algn="tl">
                    <a:srgbClr val="000000">
                      <a:alpha val="43137"/>
                    </a:srgbClr>
                  </a:outerShdw>
                </a:effectLst>
              </a:rPr>
              <a:t>Á</a:t>
            </a:r>
            <a:r>
              <a:rPr lang="pt-BR" sz="2000" b="1" dirty="0">
                <a:solidFill>
                  <a:srgbClr val="FCDD8E"/>
                </a:solidFill>
                <a:effectLst>
                  <a:outerShdw blurRad="38100" dist="38100" dir="2700000" algn="tl">
                    <a:srgbClr val="000000">
                      <a:alpha val="43137"/>
                    </a:srgbClr>
                  </a:outerShdw>
                </a:effectLst>
              </a:rPr>
              <a:t>Š </a:t>
            </a:r>
            <a:r>
              <a:rPr lang="cs-CZ" sz="2000" b="1" dirty="0">
                <a:solidFill>
                  <a:srgbClr val="FCDD8E"/>
                </a:solidFill>
                <a:effectLst>
                  <a:outerShdw blurRad="38100" dist="38100" dir="2700000" algn="tl">
                    <a:srgbClr val="000000">
                      <a:alpha val="43137"/>
                    </a:srgbClr>
                  </a:outerShdw>
                </a:effectLst>
              </a:rPr>
              <a:t>P</a:t>
            </a:r>
            <a:r>
              <a:rPr lang="pt-BR" sz="2000" b="1" dirty="0">
                <a:solidFill>
                  <a:srgbClr val="FCDD8E"/>
                </a:solidFill>
                <a:effectLst>
                  <a:outerShdw blurRad="38100" dist="38100" dir="2700000" algn="tl">
                    <a:srgbClr val="000000">
                      <a:alpha val="43137"/>
                    </a:srgbClr>
                  </a:outerShdw>
                </a:effectLst>
              </a:rPr>
              <a:t>O</a:t>
            </a:r>
            <a:r>
              <a:rPr lang="cs-CZ" sz="2000" b="1" dirty="0">
                <a:solidFill>
                  <a:srgbClr val="FCDD8E"/>
                </a:solidFill>
                <a:effectLst>
                  <a:outerShdw blurRad="38100" dist="38100" dir="2700000" algn="tl">
                    <a:srgbClr val="000000">
                      <a:alpha val="43137"/>
                    </a:srgbClr>
                  </a:outerShdw>
                </a:effectLst>
              </a:rPr>
              <a:t>KRM</a:t>
            </a:r>
            <a:r>
              <a:rPr lang="pt-BR" sz="2000" b="1" dirty="0">
                <a:solidFill>
                  <a:srgbClr val="FCDD8E"/>
                </a:solidFill>
                <a:effectLst>
                  <a:outerShdw blurRad="38100" dist="38100" dir="2700000" algn="tl">
                    <a:srgbClr val="000000">
                      <a:alpha val="43137"/>
                    </a:srgbClr>
                  </a:outerShdw>
                </a:effectLst>
              </a:rPr>
              <a:t>
</a:t>
            </a:r>
            <a:endParaRPr lang="es-ES" sz="2000" dirty="0">
              <a:solidFill>
                <a:srgbClr val="FCDD8E"/>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6533984B-21B6-E4BB-3EAA-B61824DE82EC}"/>
              </a:ext>
            </a:extLst>
          </p:cNvPr>
          <p:cNvSpPr txBox="1"/>
          <p:nvPr/>
        </p:nvSpPr>
        <p:spPr>
          <a:xfrm>
            <a:off x="223537" y="1021809"/>
            <a:ext cx="10016658" cy="1631216"/>
          </a:xfrm>
          <a:prstGeom prst="rect">
            <a:avLst/>
          </a:prstGeom>
          <a:noFill/>
        </p:spPr>
        <p:txBody>
          <a:bodyPr wrap="square">
            <a:spAutoFit/>
          </a:bodyPr>
          <a:lstStyle/>
          <a:p>
            <a:r>
              <a:rPr lang="es-ES" sz="2000" b="1" dirty="0"/>
              <a:t>“</a:t>
            </a:r>
            <a:r>
              <a:rPr lang="cs-CZ" sz="2000" b="1" dirty="0"/>
              <a:t>Jednou, když byl v zemi hlad, vrátil se </a:t>
            </a:r>
            <a:r>
              <a:rPr lang="cs-CZ" sz="2000" b="1" dirty="0" err="1"/>
              <a:t>Elíša</a:t>
            </a:r>
            <a:r>
              <a:rPr lang="cs-CZ" sz="2000" b="1" dirty="0"/>
              <a:t> do </a:t>
            </a:r>
            <a:r>
              <a:rPr lang="cs-CZ" sz="2000" b="1" dirty="0" err="1"/>
              <a:t>Gilgálu</a:t>
            </a:r>
            <a:r>
              <a:rPr lang="cs-CZ" sz="2000" b="1" dirty="0"/>
              <a:t>. Proročtí žáci seděli před ním. Tu řekl svému mládenci: "Přistav velký hrnec a uvař prorockým žákům polévku." Jeden z žáků vyšel na pole nasbírat zeliny. Našel polní popínavou rostlinu a sesbíral z ní plný šat polních tykví.     I přišel a rozkrájel to do hrnce na polévku, aniž to kdo znal. Pak to nalili těm mužům k jídlu. Když trochu polévky snědli, vzkřikli:</a:t>
            </a:r>
            <a:endParaRPr lang="es-ES" sz="2000" b="1" dirty="0"/>
          </a:p>
        </p:txBody>
      </p:sp>
      <p:pic>
        <p:nvPicPr>
          <p:cNvPr id="6" name="Imagen 5" descr="Imagen que contiene florero, tabla, mujer, flor&#10;&#10;Descripción generada automáticamente">
            <a:extLst>
              <a:ext uri="{FF2B5EF4-FFF2-40B4-BE49-F238E27FC236}">
                <a16:creationId xmlns:a16="http://schemas.microsoft.com/office/drawing/2014/main" id="{3BA2A6C5-EFEC-793D-3441-4384493F04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4103" y="2891892"/>
            <a:ext cx="4328561" cy="3868625"/>
          </a:xfrm>
          <a:prstGeom prst="roundRect">
            <a:avLst>
              <a:gd name="adj" fmla="val 0"/>
            </a:avLst>
          </a:prstGeom>
          <a:solidFill>
            <a:srgbClr val="FFFFFF"/>
          </a:solidFill>
          <a:ln w="76200" cap="sq">
            <a:solidFill>
              <a:srgbClr val="AC0035"/>
            </a:solidFill>
            <a:miter lim="800000"/>
          </a:ln>
          <a:effectLst/>
          <a:scene3d>
            <a:camera prst="orthographicFront"/>
            <a:lightRig rig="threePt" dir="t">
              <a:rot lat="0" lon="0" rev="2700000"/>
            </a:lightRig>
          </a:scene3d>
          <a:sp3d>
            <a:bevelT h="38100"/>
            <a:contourClr>
              <a:srgbClr val="C0C0C0"/>
            </a:contourClr>
          </a:sp3d>
        </p:spPr>
      </p:pic>
      <p:pic>
        <p:nvPicPr>
          <p:cNvPr id="7" name="Imagen 6">
            <a:extLst>
              <a:ext uri="{FF2B5EF4-FFF2-40B4-BE49-F238E27FC236}">
                <a16:creationId xmlns:a16="http://schemas.microsoft.com/office/drawing/2014/main" id="{313EB8B0-3E33-A27F-8394-D2DB287BC35E}"/>
              </a:ext>
            </a:extLst>
          </p:cNvPr>
          <p:cNvPicPr>
            <a:picLocks noChangeAspect="1"/>
          </p:cNvPicPr>
          <p:nvPr/>
        </p:nvPicPr>
        <p:blipFill>
          <a:blip r:embed="rId5"/>
          <a:stretch>
            <a:fillRect/>
          </a:stretch>
        </p:blipFill>
        <p:spPr>
          <a:xfrm>
            <a:off x="10128448" y="116632"/>
            <a:ext cx="1932919" cy="2633984"/>
          </a:xfrm>
          <a:prstGeom prst="roundRect">
            <a:avLst>
              <a:gd name="adj" fmla="val 0"/>
            </a:avLst>
          </a:prstGeom>
          <a:solidFill>
            <a:srgbClr val="FFFFFF"/>
          </a:solidFill>
          <a:ln w="76200" cap="sq">
            <a:solidFill>
              <a:srgbClr val="AC0035"/>
            </a:solidFill>
            <a:miter lim="800000"/>
          </a:ln>
          <a:effectLst/>
          <a:scene3d>
            <a:camera prst="orthographicFront"/>
            <a:lightRig rig="threePt" dir="t">
              <a:rot lat="0" lon="0" rev="2700000"/>
            </a:lightRig>
          </a:scene3d>
          <a:sp3d>
            <a:bevelT h="38100"/>
            <a:contourClr>
              <a:srgbClr val="C0C0C0"/>
            </a:contourClr>
          </a:sp3d>
        </p:spPr>
      </p:pic>
      <p:sp>
        <p:nvSpPr>
          <p:cNvPr id="5" name="CuadroTexto 4">
            <a:extLst>
              <a:ext uri="{FF2B5EF4-FFF2-40B4-BE49-F238E27FC236}">
                <a16:creationId xmlns:a16="http://schemas.microsoft.com/office/drawing/2014/main" id="{44646391-BCE0-4981-FE4E-13CA2D686E84}"/>
              </a:ext>
            </a:extLst>
          </p:cNvPr>
          <p:cNvSpPr txBox="1"/>
          <p:nvPr/>
        </p:nvSpPr>
        <p:spPr>
          <a:xfrm>
            <a:off x="226222" y="2891892"/>
            <a:ext cx="7291115" cy="2862322"/>
          </a:xfrm>
          <a:prstGeom prst="rect">
            <a:avLst/>
          </a:prstGeom>
          <a:noFill/>
        </p:spPr>
        <p:txBody>
          <a:bodyPr wrap="square">
            <a:spAutoFit/>
          </a:bodyPr>
          <a:lstStyle/>
          <a:p>
            <a:r>
              <a:rPr lang="cs-CZ" sz="2000" b="1" dirty="0"/>
              <a:t>"V hrnci je smrt, muži Boží!" A neodvážili se jíst. </a:t>
            </a:r>
            <a:r>
              <a:rPr lang="cs-CZ" sz="2000" b="1" dirty="0" err="1"/>
              <a:t>Elíša</a:t>
            </a:r>
            <a:r>
              <a:rPr lang="cs-CZ" sz="2000" b="1" dirty="0"/>
              <a:t> řekl: "Dejte sem mouku." Nasypal ji do hrnce a řekl: "Nalévej lidu." I jedli          a v hrnci už nic zlého nebylo. Potom přišel jakýsi muž z </a:t>
            </a:r>
            <a:r>
              <a:rPr lang="cs-CZ" sz="2000" b="1" dirty="0" err="1"/>
              <a:t>Baal-šališi</a:t>
            </a:r>
            <a:r>
              <a:rPr lang="cs-CZ" sz="2000" b="1" dirty="0"/>
              <a:t>    a přinesl muži Božímu chléb z prvního obilí, dvacet ječných chlebů, a v ranci čerstvé obilí. </a:t>
            </a:r>
            <a:r>
              <a:rPr lang="cs-CZ" sz="2000" b="1" dirty="0" err="1"/>
              <a:t>Elíša</a:t>
            </a:r>
            <a:r>
              <a:rPr lang="cs-CZ" sz="2000" b="1" dirty="0"/>
              <a:t> řekl: "Dej to lidu, ať jedí." Ten, který mu přisluhoval, namítl: "Cožpak to mohu předložit stu mužů? Ale on odvětil: "Dej to lidu, ať jedí, neboť toto praví Hospodin: »Budou jíst a ještě zůstane.«" Předložil jim to a oni jedli a ještě zůstalo podle Hospodinova slova</a:t>
            </a:r>
            <a:r>
              <a:rPr lang="es-ES" sz="2000" b="1" dirty="0"/>
              <a:t>”.</a:t>
            </a:r>
          </a:p>
        </p:txBody>
      </p:sp>
    </p:spTree>
    <p:extLst>
      <p:ext uri="{BB962C8B-B14F-4D97-AF65-F5344CB8AC3E}">
        <p14:creationId xmlns:p14="http://schemas.microsoft.com/office/powerpoint/2010/main" val="2468407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ircle(in)">
                                      <p:cBhvr>
                                        <p:cTn id="11" dur="1000"/>
                                        <p:tgtEl>
                                          <p:spTgt spid="7"/>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1000"/>
                                        <p:tgtEl>
                                          <p:spTgt spid="6"/>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uiExpand="1" build="p"/>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3000"/>
            <a:lum/>
          </a:blip>
          <a:srcRect/>
          <a:stretch>
            <a:fillRect t="-8000" b="-8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0CE7BE-ECC1-1656-BEB9-88F47C1ED5CE}"/>
              </a:ext>
            </a:extLst>
          </p:cNvPr>
          <p:cNvPicPr>
            <a:picLocks noChangeAspect="1"/>
          </p:cNvPicPr>
          <p:nvPr/>
        </p:nvPicPr>
        <p:blipFill rotWithShape="1">
          <a:blip r:embed="rId4">
            <a:duotone>
              <a:prstClr val="black"/>
              <a:schemeClr val="accent4">
                <a:tint val="45000"/>
                <a:satMod val="400000"/>
              </a:schemeClr>
            </a:duotone>
          </a:blip>
          <a:srcRect/>
          <a:stretch/>
        </p:blipFill>
        <p:spPr>
          <a:xfrm>
            <a:off x="9563856" y="78892"/>
            <a:ext cx="2507072" cy="3350108"/>
          </a:xfrm>
          <a:prstGeom prst="roundRect">
            <a:avLst>
              <a:gd name="adj" fmla="val 8594"/>
            </a:avLst>
          </a:prstGeom>
          <a:solidFill>
            <a:srgbClr val="FFFFFF">
              <a:shade val="85000"/>
            </a:srgbClr>
          </a:solidFill>
          <a:ln w="38100">
            <a:solidFill>
              <a:schemeClr val="accent2">
                <a:lumMod val="75000"/>
              </a:schemeClr>
            </a:solidFill>
          </a:ln>
          <a:effectLst/>
        </p:spPr>
      </p:pic>
      <p:sp>
        <p:nvSpPr>
          <p:cNvPr id="3" name="CuadroTexto 2">
            <a:extLst>
              <a:ext uri="{FF2B5EF4-FFF2-40B4-BE49-F238E27FC236}">
                <a16:creationId xmlns:a16="http://schemas.microsoft.com/office/drawing/2014/main" id="{6533984B-21B6-E4BB-3EAA-B61824DE82EC}"/>
              </a:ext>
            </a:extLst>
          </p:cNvPr>
          <p:cNvSpPr txBox="1"/>
          <p:nvPr/>
        </p:nvSpPr>
        <p:spPr>
          <a:xfrm>
            <a:off x="0" y="199197"/>
            <a:ext cx="9408368" cy="2785378"/>
          </a:xfrm>
          <a:prstGeom prst="rect">
            <a:avLst/>
          </a:prstGeom>
          <a:noFill/>
        </p:spPr>
        <p:txBody>
          <a:bodyPr wrap="square">
            <a:spAutoFit/>
          </a:bodyPr>
          <a:lstStyle/>
          <a:p>
            <a:pPr>
              <a:spcBef>
                <a:spcPts val="600"/>
              </a:spcBef>
            </a:pPr>
            <a:r>
              <a:rPr lang="es-ES" sz="2000" b="1" dirty="0"/>
              <a:t>Byla to doba, kdy to potřeboval sám prorok i ti, kteří byli s ním. Lidé měli hlad; Potřeboval jsem jídlo. Elíša mohl myslet na sebe a připravovat jídlo jen pro sebe, nebo si chleby a cereálie nechat pro sebe. Ale místo toho přemýšlel o potřebách lidí.
Když byl hrnec připraven, ukázalo se, že se nedá jíst. Ale protože Bohu záleží i na našem jídle, rozhodl se proměnit otrávené jídlo ve zdravé.
Brzy poté, právě když Ježíš nasytil zástupy pěti chleby a dvěma rybami, Bůh</a:t>
            </a:r>
            <a:r>
              <a:rPr lang="cs-CZ" sz="2000" b="1" dirty="0"/>
              <a:t> nasytil prostřednictvím</a:t>
            </a:r>
            <a:r>
              <a:rPr lang="es-ES" sz="2000" b="1" dirty="0"/>
              <a:t> Elíšu proroky tím, že rozmnožil jejich skrovné zásoby jídla.
</a:t>
            </a:r>
          </a:p>
        </p:txBody>
      </p:sp>
      <p:pic>
        <p:nvPicPr>
          <p:cNvPr id="5" name="Imagen 4" descr="Mujer parada junto a una puerta de madera&#10;&#10;Descripción generada automáticamente con confianza baja">
            <a:extLst>
              <a:ext uri="{FF2B5EF4-FFF2-40B4-BE49-F238E27FC236}">
                <a16:creationId xmlns:a16="http://schemas.microsoft.com/office/drawing/2014/main" id="{2151033C-C62E-61BF-83F4-59B6057EC9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294" b="3958"/>
          <a:stretch/>
        </p:blipFill>
        <p:spPr>
          <a:xfrm>
            <a:off x="132544" y="3305188"/>
            <a:ext cx="2507072" cy="3315515"/>
          </a:xfrm>
          <a:prstGeom prst="roundRect">
            <a:avLst>
              <a:gd name="adj" fmla="val 8594"/>
            </a:avLst>
          </a:prstGeom>
          <a:solidFill>
            <a:srgbClr val="FFFFFF">
              <a:shade val="85000"/>
            </a:srgbClr>
          </a:solidFill>
          <a:ln w="38100">
            <a:solidFill>
              <a:schemeClr val="accent2">
                <a:lumMod val="75000"/>
              </a:schemeClr>
            </a:solidFill>
          </a:ln>
          <a:effectLst/>
        </p:spPr>
      </p:pic>
      <p:sp>
        <p:nvSpPr>
          <p:cNvPr id="6" name="CuadroTexto 5">
            <a:extLst>
              <a:ext uri="{FF2B5EF4-FFF2-40B4-BE49-F238E27FC236}">
                <a16:creationId xmlns:a16="http://schemas.microsoft.com/office/drawing/2014/main" id="{9494D457-B8A4-2738-CB6E-7EED15CF7BCF}"/>
              </a:ext>
            </a:extLst>
          </p:cNvPr>
          <p:cNvSpPr txBox="1"/>
          <p:nvPr/>
        </p:nvSpPr>
        <p:spPr>
          <a:xfrm>
            <a:off x="2761581" y="3532065"/>
            <a:ext cx="9408368" cy="3247043"/>
          </a:xfrm>
          <a:prstGeom prst="rect">
            <a:avLst/>
          </a:prstGeom>
          <a:noFill/>
        </p:spPr>
        <p:txBody>
          <a:bodyPr wrap="square">
            <a:spAutoFit/>
          </a:bodyPr>
          <a:lstStyle/>
          <a:p>
            <a:pPr>
              <a:spcBef>
                <a:spcPts val="600"/>
              </a:spcBef>
            </a:pPr>
            <a:r>
              <a:rPr lang="es-ES" sz="2000" b="1" dirty="0"/>
              <a:t>Kolik blahosklonnosti projevil Kristus skrze svého posla, když vykonal tento zázrak, aby utišil hlad! Od té doby, i když ne vždy tak pozoruhodným a zřetelným způsobem, Pán Ježíš opakovaně pracoval, aby uspokojil lidské potřeby. Kdybychom měli jasnější du</a:t>
            </a:r>
            <a:r>
              <a:rPr lang="cs-CZ" sz="2000" b="1" dirty="0"/>
              <a:t>-</a:t>
            </a:r>
            <a:r>
              <a:rPr lang="es-ES" sz="2000" b="1" dirty="0"/>
              <a:t>chovní rozlišování, snadněji bychom rozpoznali Boží soucitné jednání s dětmi lidskými. Boží milost vylitá na malou část je to, co ji činí dostatečnou pro každého. Boží ruka ji může stonásobně znásobit. Se svými zdroji můžete rozložit stůl v poušti. Dotekem ruky může zvýšit vzácné zásoby a učinit je dostačujícími pro všechny. Byla to jeho moc, která rozmnožila chleby a obilí v rukou synů proroků" </a:t>
            </a:r>
            <a:r>
              <a:rPr lang="cs-CZ" sz="2000" b="1" dirty="0"/>
              <a:t>                                                                 </a:t>
            </a:r>
            <a:r>
              <a:rPr lang="es-ES" sz="2000" b="1" dirty="0"/>
              <a:t>(Ellen G. Whiteová, "Proroci a králové", </a:t>
            </a:r>
            <a:r>
              <a:rPr lang="cs-CZ" sz="2000" b="1" dirty="0"/>
              <a:t> strana </a:t>
            </a:r>
            <a:r>
              <a:rPr lang="es-ES" sz="2000" b="1" dirty="0"/>
              <a:t>183).
</a:t>
            </a:r>
          </a:p>
        </p:txBody>
      </p:sp>
    </p:spTree>
    <p:extLst>
      <p:ext uri="{BB962C8B-B14F-4D97-AF65-F5344CB8AC3E}">
        <p14:creationId xmlns:p14="http://schemas.microsoft.com/office/powerpoint/2010/main" val="63655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par>
                                <p:cTn id="8" presetID="47"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Un dibujo de una persona&#10;&#10;Descripción generada automáticamente con confianza media">
            <a:extLst>
              <a:ext uri="{FF2B5EF4-FFF2-40B4-BE49-F238E27FC236}">
                <a16:creationId xmlns:a16="http://schemas.microsoft.com/office/drawing/2014/main" id="{D9E5C60E-C052-3542-57E1-31BD3C6745EE}"/>
              </a:ext>
            </a:extLst>
          </p:cNvPr>
          <p:cNvPicPr>
            <a:picLocks noChangeAspect="1"/>
          </p:cNvPicPr>
          <p:nvPr/>
        </p:nvPicPr>
        <p:blipFill rotWithShape="1">
          <a:blip r:embed="rId3"/>
          <a:srcRect t="1784" b="25453"/>
          <a:stretch/>
        </p:blipFill>
        <p:spPr>
          <a:xfrm>
            <a:off x="6421035" y="643467"/>
            <a:ext cx="5129784" cy="5571066"/>
          </a:xfrm>
          <a:prstGeom prst="rect">
            <a:avLst/>
          </a:prstGeom>
        </p:spPr>
      </p:pic>
      <p:sp>
        <p:nvSpPr>
          <p:cNvPr id="13" name="Rectangle 12">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agen 2" descr="Imagen que contiene montaña, mujer, hombre, gente&#10;&#10;Descripción generada automáticamente">
            <a:extLst>
              <a:ext uri="{FF2B5EF4-FFF2-40B4-BE49-F238E27FC236}">
                <a16:creationId xmlns:a16="http://schemas.microsoft.com/office/drawing/2014/main" id="{CF555620-46ED-2E94-D892-308F6D7E4A02}"/>
              </a:ext>
            </a:extLst>
          </p:cNvPr>
          <p:cNvPicPr>
            <a:picLocks noChangeAspect="1"/>
          </p:cNvPicPr>
          <p:nvPr/>
        </p:nvPicPr>
        <p:blipFill rotWithShape="1">
          <a:blip r:embed="rId4">
            <a:extLst>
              <a:ext uri="{28A0092B-C50C-407E-A947-70E740481C1C}">
                <a14:useLocalDpi xmlns:a14="http://schemas.microsoft.com/office/drawing/2010/main" val="0"/>
              </a:ext>
            </a:extLst>
          </a:blip>
          <a:srcRect t="9169" b="9405"/>
          <a:stretch/>
        </p:blipFill>
        <p:spPr>
          <a:xfrm>
            <a:off x="641180" y="643467"/>
            <a:ext cx="5129784" cy="5571066"/>
          </a:xfrm>
          <a:prstGeom prst="rect">
            <a:avLst/>
          </a:prstGeom>
        </p:spPr>
      </p:pic>
      <p:sp>
        <p:nvSpPr>
          <p:cNvPr id="6" name="CuadroTexto 5">
            <a:extLst>
              <a:ext uri="{FF2B5EF4-FFF2-40B4-BE49-F238E27FC236}">
                <a16:creationId xmlns:a16="http://schemas.microsoft.com/office/drawing/2014/main" id="{A1E4EAD2-D9FD-11DF-62A2-6206EDFEC8BE}"/>
              </a:ext>
            </a:extLst>
          </p:cNvPr>
          <p:cNvSpPr txBox="1"/>
          <p:nvPr/>
        </p:nvSpPr>
        <p:spPr>
          <a:xfrm>
            <a:off x="4223792" y="-21914"/>
            <a:ext cx="4862299" cy="646331"/>
          </a:xfrm>
          <a:prstGeom prst="rect">
            <a:avLst/>
          </a:prstGeom>
          <a:noFill/>
        </p:spPr>
        <p:txBody>
          <a:bodyPr wrap="square" rtlCol="0">
            <a:spAutoFit/>
          </a:bodyPr>
          <a:lstStyle/>
          <a:p>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PROROK</a:t>
            </a:r>
            <a:r>
              <a:rPr lang="cs-CZ"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ŮV </a:t>
            </a:r>
            <a:r>
              <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PLÁŠŤ</a:t>
            </a:r>
          </a:p>
        </p:txBody>
      </p:sp>
    </p:spTree>
    <p:extLst>
      <p:ext uri="{BB962C8B-B14F-4D97-AF65-F5344CB8AC3E}">
        <p14:creationId xmlns:p14="http://schemas.microsoft.com/office/powerpoint/2010/main" val="2168647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Scale>
                                      <p:cBhvr>
                                        <p:cTn id="7"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6"/>
                                        </p:tgtEl>
                                        <p:attrNameLst>
                                          <p:attrName>ppt_x</p:attrName>
                                          <p:attrName>ppt_y</p:attrName>
                                        </p:attrNameLst>
                                      </p:cBhvr>
                                    </p:animMotion>
                                    <p:animEffect transition="in" filter="fade">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C00000"/>
            </a:gs>
            <a:gs pos="57000">
              <a:srgbClr val="E60000"/>
            </a:gs>
            <a:gs pos="100000">
              <a:srgbClr val="ECBBBA"/>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144655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scene3d>
              <a:camera prst="orthographicFront"/>
              <a:lightRig rig="freezing" dir="t"/>
            </a:scene3d>
            <a:sp3d extrusionH="57150">
              <a:bevelT w="38100" h="38100"/>
            </a:sp3d>
          </a:bodyPr>
          <a:lstStyle/>
          <a:p>
            <a:pPr algn="ctr"/>
            <a:r>
              <a:rPr lang="es-ES" sz="4400" b="1" dirty="0">
                <a:ln w="1905"/>
                <a:solidFill>
                  <a:srgbClr val="71140D"/>
                </a:solidFill>
                <a:effectLst>
                  <a:innerShdw blurRad="69850" dist="43180" dir="5400000">
                    <a:srgbClr val="000000">
                      <a:alpha val="65000"/>
                    </a:srgbClr>
                  </a:innerShdw>
                </a:effectLst>
              </a:rPr>
              <a:t>NAŠE JÍDLO
</a:t>
            </a:r>
          </a:p>
        </p:txBody>
      </p:sp>
      <p:sp>
        <p:nvSpPr>
          <p:cNvPr id="9" name="8 CuadroTexto"/>
          <p:cNvSpPr txBox="1"/>
          <p:nvPr/>
        </p:nvSpPr>
        <p:spPr>
          <a:xfrm>
            <a:off x="1524001" y="1"/>
            <a:ext cx="9143999" cy="1938992"/>
          </a:xfrm>
          <a:prstGeom prst="rect">
            <a:avLst/>
          </a:prstGeom>
          <a:noFill/>
        </p:spPr>
        <p:txBody>
          <a:bodyPr wrap="square" rtlCol="0">
            <a:spAutoFit/>
          </a:bodyPr>
          <a:lstStyle/>
          <a:p>
            <a:pPr algn="ctr"/>
            <a:r>
              <a:rPr lang="es-ES" sz="6000" b="1" dirty="0">
                <a:ln w="28575">
                  <a:solidFill>
                    <a:srgbClr val="341312"/>
                  </a:solidFill>
                  <a:prstDash val="solid"/>
                </a:ln>
                <a:solidFill>
                  <a:schemeClr val="bg2">
                    <a:tint val="85000"/>
                    <a:satMod val="155000"/>
                  </a:schemeClr>
                </a:solidFill>
                <a:effectLst>
                  <a:outerShdw blurRad="41275" dist="20320" dir="1800000" algn="tl" rotWithShape="0">
                    <a:srgbClr val="000000">
                      <a:alpha val="40000"/>
                    </a:srgbClr>
                  </a:outerShdw>
                </a:effectLst>
              </a:rPr>
              <a:t>BŮH SE STARÁ O</a:t>
            </a:r>
            <a:r>
              <a:rPr lang="cs-CZ" sz="6000" b="1" dirty="0">
                <a:ln w="28575">
                  <a:solidFill>
                    <a:srgbClr val="341312"/>
                  </a:solidFill>
                  <a:prstDash val="solid"/>
                </a:ln>
                <a:solidFill>
                  <a:schemeClr val="bg2">
                    <a:tint val="85000"/>
                    <a:satMod val="155000"/>
                  </a:schemeClr>
                </a:solidFill>
                <a:effectLst>
                  <a:outerShdw blurRad="41275" dist="20320" dir="1800000" algn="tl" rotWithShape="0">
                    <a:srgbClr val="000000">
                      <a:alpha val="40000"/>
                    </a:srgbClr>
                  </a:outerShdw>
                </a:effectLst>
              </a:rPr>
              <a:t>…</a:t>
            </a:r>
            <a:r>
              <a:rPr lang="es-ES" sz="6000" b="1" dirty="0">
                <a:ln w="28575">
                  <a:solidFill>
                    <a:srgbClr val="341312"/>
                  </a:solidFill>
                  <a:prstDash val="solid"/>
                </a:ln>
                <a:solidFill>
                  <a:schemeClr val="bg2">
                    <a:tint val="85000"/>
                    <a:satMod val="155000"/>
                  </a:schemeClr>
                </a:solidFill>
                <a:effectLst>
                  <a:outerShdw blurRad="41275" dist="20320" dir="1800000" algn="tl" rotWithShape="0">
                    <a:srgbClr val="000000">
                      <a:alpha val="40000"/>
                    </a:srgbClr>
                  </a:outerShdw>
                </a:effectLst>
              </a:rPr>
              <a:t>
</a:t>
            </a: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34459"/>
            <a:ext cx="5853803" cy="4914821"/>
          </a:xfrm>
          <a:prstGeom prst="rect">
            <a:avLst/>
          </a:prstGeom>
          <a:ln>
            <a:noFill/>
          </a:ln>
          <a:effectLst>
            <a:softEdge rad="112500"/>
          </a:effectLst>
        </p:spPr>
      </p:pic>
      <p:pic>
        <p:nvPicPr>
          <p:cNvPr id="5" name="Imagen 4">
            <a:extLst>
              <a:ext uri="{FF2B5EF4-FFF2-40B4-BE49-F238E27FC236}">
                <a16:creationId xmlns:a16="http://schemas.microsoft.com/office/drawing/2014/main" id="{59648536-F795-7305-FBD9-B332CA1503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6406" y="1127994"/>
            <a:ext cx="6425594" cy="4819195"/>
          </a:xfrm>
          <a:prstGeom prst="rect">
            <a:avLst/>
          </a:prstGeom>
          <a:ln>
            <a:noFill/>
          </a:ln>
          <a:effectLst>
            <a:softEdge rad="112500"/>
          </a:effectLst>
        </p:spPr>
      </p:pic>
    </p:spTree>
    <p:extLst>
      <p:ext uri="{BB962C8B-B14F-4D97-AF65-F5344CB8AC3E}">
        <p14:creationId xmlns:p14="http://schemas.microsoft.com/office/powerpoint/2010/main" val="684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8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461C3FCA-465D-7E76-9EDD-38EEE71F7077}"/>
              </a:ext>
            </a:extLst>
          </p:cNvPr>
          <p:cNvGrpSpPr/>
          <p:nvPr/>
        </p:nvGrpSpPr>
        <p:grpSpPr>
          <a:xfrm>
            <a:off x="4647897" y="0"/>
            <a:ext cx="6691243" cy="1009976"/>
            <a:chOff x="4707690" y="226500"/>
            <a:chExt cx="6626578" cy="932133"/>
          </a:xfrm>
        </p:grpSpPr>
        <p:pic>
          <p:nvPicPr>
            <p:cNvPr id="11" name="Imagen 10">
              <a:extLst>
                <a:ext uri="{FF2B5EF4-FFF2-40B4-BE49-F238E27FC236}">
                  <a16:creationId xmlns:a16="http://schemas.microsoft.com/office/drawing/2014/main" id="{7DEA5FDA-005F-B49E-24CE-714F91C1EBF3}"/>
                </a:ext>
              </a:extLst>
            </p:cNvPr>
            <p:cNvPicPr>
              <a:picLocks noChangeAspect="1"/>
            </p:cNvPicPr>
            <p:nvPr/>
          </p:nvPicPr>
          <p:blipFill>
            <a:blip r:embed="rId4"/>
            <a:stretch>
              <a:fillRect/>
            </a:stretch>
          </p:blipFill>
          <p:spPr>
            <a:xfrm>
              <a:off x="4707690" y="226500"/>
              <a:ext cx="6626578" cy="880533"/>
            </a:xfrm>
            <a:prstGeom prst="rect">
              <a:avLst/>
            </a:prstGeom>
            <a:effectLst>
              <a:outerShdw blurRad="50800" dist="38100" dir="5400000" algn="t" rotWithShape="0">
                <a:prstClr val="black">
                  <a:alpha val="40000"/>
                </a:prstClr>
              </a:outerShdw>
            </a:effectLst>
          </p:spPr>
        </p:pic>
        <p:sp>
          <p:nvSpPr>
            <p:cNvPr id="8" name="CuadroTexto 7">
              <a:extLst>
                <a:ext uri="{FF2B5EF4-FFF2-40B4-BE49-F238E27FC236}">
                  <a16:creationId xmlns:a16="http://schemas.microsoft.com/office/drawing/2014/main" id="{9E52060B-95F3-8287-6410-606E1166C874}"/>
                </a:ext>
              </a:extLst>
            </p:cNvPr>
            <p:cNvSpPr txBox="1"/>
            <p:nvPr/>
          </p:nvSpPr>
          <p:spPr>
            <a:xfrm>
              <a:off x="5524251" y="316742"/>
              <a:ext cx="2491701" cy="653326"/>
            </a:xfrm>
            <a:prstGeom prst="rect">
              <a:avLst/>
            </a:prstGeom>
            <a:noFill/>
          </p:spPr>
          <p:txBody>
            <a:bodyPr wrap="square">
              <a:spAutoFit/>
            </a:bodyPr>
            <a:lstStyle/>
            <a:p>
              <a:pPr algn="ctr"/>
              <a:r>
                <a:rPr lang="es-ES" sz="2000" b="1" dirty="0">
                  <a:solidFill>
                    <a:srgbClr val="7E4800"/>
                  </a:solidFill>
                </a:rPr>
                <a:t>N</a:t>
              </a:r>
              <a:r>
                <a:rPr lang="cs-CZ" sz="2000" b="1" dirty="0">
                  <a:solidFill>
                    <a:srgbClr val="7E4800"/>
                  </a:solidFill>
                </a:rPr>
                <a:t>AA</a:t>
              </a:r>
              <a:r>
                <a:rPr lang="es-ES" sz="2000" b="1" dirty="0">
                  <a:solidFill>
                    <a:srgbClr val="7E4800"/>
                  </a:solidFill>
                </a:rPr>
                <a:t>M</a:t>
              </a:r>
              <a:r>
                <a:rPr lang="cs-CZ" sz="2000" b="1" dirty="0">
                  <a:solidFill>
                    <a:srgbClr val="7E4800"/>
                  </a:solidFill>
                </a:rPr>
                <a:t>Á</a:t>
              </a:r>
              <a:r>
                <a:rPr lang="es-ES" sz="2000" b="1" dirty="0">
                  <a:solidFill>
                    <a:srgbClr val="7E4800"/>
                  </a:solidFill>
                </a:rPr>
                <a:t>N</a:t>
              </a:r>
              <a:r>
                <a:rPr lang="cs-CZ" sz="2000" b="1" dirty="0">
                  <a:solidFill>
                    <a:srgbClr val="7E4800"/>
                  </a:solidFill>
                </a:rPr>
                <a:t>OVO</a:t>
              </a:r>
              <a:r>
                <a:rPr lang="es-ES" sz="2000" b="1" dirty="0">
                  <a:solidFill>
                    <a:srgbClr val="7E4800"/>
                  </a:solidFill>
                </a:rPr>
                <a:t>
</a:t>
              </a:r>
              <a:r>
                <a:rPr lang="cs-CZ" sz="2000" b="1" dirty="0">
                  <a:solidFill>
                    <a:srgbClr val="7E4800"/>
                  </a:solidFill>
                </a:rPr>
                <a:t> UZDRAVENÍ</a:t>
              </a:r>
              <a:endParaRPr lang="es-ES" sz="2000" b="1" dirty="0">
                <a:solidFill>
                  <a:srgbClr val="7E4800"/>
                </a:solidFill>
              </a:endParaRPr>
            </a:p>
          </p:txBody>
        </p:sp>
        <p:sp>
          <p:nvSpPr>
            <p:cNvPr id="10" name="CuadroTexto 9">
              <a:extLst>
                <a:ext uri="{FF2B5EF4-FFF2-40B4-BE49-F238E27FC236}">
                  <a16:creationId xmlns:a16="http://schemas.microsoft.com/office/drawing/2014/main" id="{7AD2E071-6B6D-C72B-82BE-5609585E752D}"/>
                </a:ext>
              </a:extLst>
            </p:cNvPr>
            <p:cNvSpPr txBox="1"/>
            <p:nvPr/>
          </p:nvSpPr>
          <p:spPr>
            <a:xfrm>
              <a:off x="4707690" y="447926"/>
              <a:ext cx="911058" cy="710707"/>
            </a:xfrm>
            <a:prstGeom prst="rect">
              <a:avLst/>
            </a:prstGeom>
            <a:noFill/>
          </p:spPr>
          <p:txBody>
            <a:bodyPr wrap="square">
              <a:spAutoFit/>
            </a:bodyPr>
            <a:lstStyle/>
            <a:p>
              <a:pPr algn="ctr">
                <a:lnSpc>
                  <a:spcPts val="1600"/>
                </a:lnSpc>
              </a:pPr>
              <a:r>
                <a:rPr lang="es-ES" sz="1600" b="1" dirty="0"/>
                <a:t>2. Král</a:t>
              </a:r>
              <a:r>
                <a:rPr lang="cs-CZ" sz="1600" b="1" dirty="0"/>
                <a:t>.</a:t>
              </a:r>
              <a:r>
                <a:rPr lang="es-ES" sz="1600" b="1" dirty="0"/>
                <a:t> 
5</a:t>
              </a:r>
              <a:r>
                <a:rPr lang="cs-CZ" sz="1600" b="1" dirty="0"/>
                <a:t>,</a:t>
              </a:r>
              <a:r>
                <a:rPr lang="es-ES" sz="1600" b="1" dirty="0"/>
                <a:t>9-15
</a:t>
              </a:r>
            </a:p>
          </p:txBody>
        </p:sp>
      </p:grpSp>
      <p:sp>
        <p:nvSpPr>
          <p:cNvPr id="3" name="CuadroTexto 2">
            <a:extLst>
              <a:ext uri="{FF2B5EF4-FFF2-40B4-BE49-F238E27FC236}">
                <a16:creationId xmlns:a16="http://schemas.microsoft.com/office/drawing/2014/main" id="{135C98D5-80A2-229B-5115-BD58322D0C86}"/>
              </a:ext>
            </a:extLst>
          </p:cNvPr>
          <p:cNvSpPr txBox="1"/>
          <p:nvPr/>
        </p:nvSpPr>
        <p:spPr>
          <a:xfrm>
            <a:off x="3719736" y="973053"/>
            <a:ext cx="7920880" cy="5324535"/>
          </a:xfrm>
          <a:prstGeom prst="rect">
            <a:avLst/>
          </a:prstGeom>
          <a:noFill/>
        </p:spPr>
        <p:txBody>
          <a:bodyPr wrap="square">
            <a:spAutoFit/>
          </a:bodyPr>
          <a:lstStyle/>
          <a:p>
            <a:r>
              <a:rPr lang="cs-CZ" sz="2000" b="1" dirty="0"/>
              <a:t>Když </a:t>
            </a:r>
            <a:r>
              <a:rPr lang="cs-CZ" sz="2000" b="1" dirty="0" err="1"/>
              <a:t>Elíša</a:t>
            </a:r>
            <a:r>
              <a:rPr lang="cs-CZ" sz="2000" b="1" dirty="0"/>
              <a:t>, muž Boží, uslyšel, že izraelský král roztrhl své roucho, vzkázal králi: "Proč jsi roztrhl své roucho? Jen ať přijde ke mně. Pozná, že je v </a:t>
            </a:r>
            <a:r>
              <a:rPr lang="cs-CZ" sz="2000" b="1" dirty="0" err="1"/>
              <a:t>Iz-raeli</a:t>
            </a:r>
            <a:r>
              <a:rPr lang="cs-CZ" sz="2000" b="1" dirty="0"/>
              <a:t> prorok." </a:t>
            </a:r>
            <a:r>
              <a:rPr lang="cs-CZ" sz="2000" b="1" dirty="0" err="1"/>
              <a:t>Naamán</a:t>
            </a:r>
            <a:r>
              <a:rPr lang="cs-CZ" sz="2000" b="1" dirty="0"/>
              <a:t> tedy přijel se svými koni a s vozem a zastavil          u vchodu do </a:t>
            </a:r>
            <a:r>
              <a:rPr lang="cs-CZ" sz="2000" b="1" dirty="0" err="1"/>
              <a:t>Elíšova</a:t>
            </a:r>
            <a:r>
              <a:rPr lang="cs-CZ" sz="2000" b="1" dirty="0"/>
              <a:t> domu. </a:t>
            </a:r>
            <a:r>
              <a:rPr lang="cs-CZ" sz="2000" b="1" dirty="0" err="1"/>
              <a:t>Elíša</a:t>
            </a:r>
            <a:r>
              <a:rPr lang="cs-CZ" sz="2000" b="1" dirty="0"/>
              <a:t> mu po poslovi vzkázal: "Jdi, omyj se sedmkrát  v Jordánu a tvé tělo bude opět zdravé. Budeš čist." Ale </a:t>
            </a:r>
            <a:r>
              <a:rPr lang="cs-CZ" sz="2000" b="1" dirty="0" err="1"/>
              <a:t>Naamán</a:t>
            </a:r>
            <a:r>
              <a:rPr lang="cs-CZ" sz="2000" b="1" dirty="0"/>
              <a:t> se rozlítil a odešel. Řekl: "Hle, říkal jsem si: »Zajisté ke mně vyjde, postaví se a bude vzývat jméno Hospodina, svého Boha, bude mávat rukou směrem k posvátnému místu, a tak mě zbaví malomocenství.« Cožpak nejsou damašské řeky </a:t>
            </a:r>
            <a:r>
              <a:rPr lang="cs-CZ" sz="2000" b="1" dirty="0" err="1"/>
              <a:t>Abána</a:t>
            </a:r>
            <a:r>
              <a:rPr lang="cs-CZ" sz="2000" b="1" dirty="0"/>
              <a:t> a </a:t>
            </a:r>
            <a:r>
              <a:rPr lang="cs-CZ" sz="2000" b="1" dirty="0" err="1"/>
              <a:t>Parpar</a:t>
            </a:r>
            <a:r>
              <a:rPr lang="cs-CZ" sz="2000" b="1" dirty="0"/>
              <a:t> lepší než všechny vody izraelské? Cožpak jsem se nemohl omýt v nich, abych byl čist?" Obrátil se a rozhořčeně odcházel. Ale jeho služebníci přistoupili a domlouvali mu: "Otče, ten prorok ti řekl důležitou věc. Proč bys to </a:t>
            </a:r>
            <a:r>
              <a:rPr lang="cs-CZ" sz="2000" b="1" dirty="0" err="1"/>
              <a:t>neu</a:t>
            </a:r>
            <a:r>
              <a:rPr lang="cs-CZ" sz="2000" b="1" dirty="0"/>
              <a:t>-dělal? Přece ti řekl: »Omyj se, a budeš čist.«" On tedy sestoupil a ponořil se sedmkrát do Jordánu podle slova muže Božího. A jeho tělo bylo opět jako tělo malého chlapce. Byl čist. Vrátil se k muži Božímu s celým svým průvodem. Přišel a postavil se před něho a řekl: "Hle, poznal jsem, že není Boha na celé zemi, jenom v Izraeli.“</a:t>
            </a:r>
            <a:endParaRPr lang="es-ES" sz="2000" b="1" dirty="0"/>
          </a:p>
        </p:txBody>
      </p:sp>
      <p:sp>
        <p:nvSpPr>
          <p:cNvPr id="9" name="CuadroTexto 8">
            <a:extLst>
              <a:ext uri="{FF2B5EF4-FFF2-40B4-BE49-F238E27FC236}">
                <a16:creationId xmlns:a16="http://schemas.microsoft.com/office/drawing/2014/main" id="{2F7C23E3-9DF3-3BE7-AF29-6D9D1B6F2CA4}"/>
              </a:ext>
            </a:extLst>
          </p:cNvPr>
          <p:cNvSpPr txBox="1"/>
          <p:nvPr/>
        </p:nvSpPr>
        <p:spPr>
          <a:xfrm>
            <a:off x="7998595" y="151437"/>
            <a:ext cx="3340545" cy="1015663"/>
          </a:xfrm>
          <a:prstGeom prst="rect">
            <a:avLst/>
          </a:prstGeom>
          <a:noFill/>
        </p:spPr>
        <p:txBody>
          <a:bodyPr wrap="square">
            <a:spAutoFit/>
          </a:bodyPr>
          <a:lstStyle/>
          <a:p>
            <a:pPr algn="ctr"/>
            <a:r>
              <a:rPr lang="pt-BR" sz="2000" b="1" dirty="0">
                <a:solidFill>
                  <a:srgbClr val="FCDD8E"/>
                </a:solidFill>
                <a:effectLst>
                  <a:outerShdw blurRad="38100" dist="38100" dir="2700000" algn="tl">
                    <a:srgbClr val="000000">
                      <a:alpha val="43137"/>
                    </a:srgbClr>
                  </a:outerShdw>
                </a:effectLst>
              </a:rPr>
              <a:t>BŮH SE STARÁ </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O</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NAŠE ZDRAVÍ
</a:t>
            </a:r>
            <a:endParaRPr lang="es-ES" sz="2000" dirty="0">
              <a:solidFill>
                <a:srgbClr val="FCDD8E"/>
              </a:solidFill>
              <a:effectLst>
                <a:outerShdw blurRad="38100" dist="38100" dir="2700000" algn="tl">
                  <a:srgbClr val="000000">
                    <a:alpha val="43137"/>
                  </a:srgbClr>
                </a:outerShdw>
              </a:effectLst>
            </a:endParaRPr>
          </a:p>
        </p:txBody>
      </p:sp>
      <p:pic>
        <p:nvPicPr>
          <p:cNvPr id="13" name="Imagen 12" descr="Imagen que contiene persona, exterior, hombre, gente&#10;&#10;Descripción generada automáticamente">
            <a:extLst>
              <a:ext uri="{FF2B5EF4-FFF2-40B4-BE49-F238E27FC236}">
                <a16:creationId xmlns:a16="http://schemas.microsoft.com/office/drawing/2014/main" id="{75A1CF4E-3FDD-17D6-5A25-1518FA2C4E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r="2041"/>
          <a:stretch/>
        </p:blipFill>
        <p:spPr>
          <a:xfrm>
            <a:off x="119336" y="2212951"/>
            <a:ext cx="3456384" cy="452841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pic>
        <p:nvPicPr>
          <p:cNvPr id="15" name="Imagen 14" descr="Imagen que contiene exterior, persona, hombre, pasto&#10;&#10;Descripción generada automáticamente">
            <a:extLst>
              <a:ext uri="{FF2B5EF4-FFF2-40B4-BE49-F238E27FC236}">
                <a16:creationId xmlns:a16="http://schemas.microsoft.com/office/drawing/2014/main" id="{EA7613D8-CBBD-DA74-C37B-5FC4F01166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356" y="151437"/>
            <a:ext cx="2808312" cy="1909411"/>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47811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3"/>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left)">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5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35C98D5-80A2-229B-5115-BD58322D0C86}"/>
              </a:ext>
            </a:extLst>
          </p:cNvPr>
          <p:cNvSpPr txBox="1"/>
          <p:nvPr/>
        </p:nvSpPr>
        <p:spPr>
          <a:xfrm>
            <a:off x="70605" y="3379870"/>
            <a:ext cx="6357305" cy="3170099"/>
          </a:xfrm>
          <a:prstGeom prst="rect">
            <a:avLst/>
          </a:prstGeom>
          <a:noFill/>
        </p:spPr>
        <p:txBody>
          <a:bodyPr wrap="square">
            <a:spAutoFit/>
          </a:bodyPr>
          <a:lstStyle/>
          <a:p>
            <a:r>
              <a:rPr lang="es-ES" sz="2000" b="1" dirty="0"/>
              <a:t>Bohu záleží na našem zdraví. Proto nám skrze proroka Ellen Whiteovou zanechal </a:t>
            </a:r>
            <a:r>
              <a:rPr lang="cs-CZ" sz="2000" b="1" dirty="0"/>
              <a:t>zdravotní a stravovací</a:t>
            </a:r>
            <a:r>
              <a:rPr lang="es-ES" sz="2000" b="1" dirty="0"/>
              <a:t> </a:t>
            </a:r>
            <a:r>
              <a:rPr lang="cs-CZ" sz="2000" b="1" dirty="0"/>
              <a:t>pravidla,</a:t>
            </a:r>
            <a:r>
              <a:rPr lang="es-ES" sz="2000" b="1" dirty="0"/>
              <a:t> kter</a:t>
            </a:r>
            <a:r>
              <a:rPr lang="cs-CZ" sz="2000" b="1" dirty="0"/>
              <a:t>á</a:t>
            </a:r>
            <a:r>
              <a:rPr lang="es-ES" sz="2000" b="1" dirty="0"/>
              <a:t> nám umožní zachovat</a:t>
            </a:r>
            <a:r>
              <a:rPr lang="cs-CZ" sz="2000" b="1" dirty="0"/>
              <a:t> si</a:t>
            </a:r>
            <a:r>
              <a:rPr lang="es-ES" sz="2000" b="1" dirty="0"/>
              <a:t> naše zdraví. Budeme-li podobně jako N</a:t>
            </a:r>
            <a:r>
              <a:rPr lang="cs-CZ" sz="2000" b="1" dirty="0" err="1"/>
              <a:t>aa</a:t>
            </a:r>
            <a:r>
              <a:rPr lang="es-ES" sz="2000" b="1" dirty="0"/>
              <a:t>m</a:t>
            </a:r>
            <a:r>
              <a:rPr lang="cs-CZ" sz="2000" b="1" dirty="0"/>
              <a:t>á</a:t>
            </a:r>
            <a:r>
              <a:rPr lang="es-ES" sz="2000" b="1" dirty="0"/>
              <a:t>n poslušni pokynů, které nám Bůh dává skrze svého proroka, budeme uchráněni před mnoha nemocemi.
A když někdo onemocní, modlete se k Bohu a požádejte ostatní věrné bratry a sestry, aby se za něj modlili. “</a:t>
            </a:r>
            <a:r>
              <a:rPr lang="cs-CZ" sz="2000" b="1" dirty="0"/>
              <a:t>Modlitba víry zachránila nemocného. Pán jej pozdvihne, a dopustil-li se hříchů, bude mu odpuštěno</a:t>
            </a:r>
            <a:r>
              <a:rPr lang="es-ES" sz="2000" b="1" dirty="0"/>
              <a:t>” (</a:t>
            </a:r>
            <a:r>
              <a:rPr lang="cs-CZ" sz="2000" b="1" dirty="0"/>
              <a:t>Jakub</a:t>
            </a:r>
            <a:r>
              <a:rPr lang="es-ES" sz="2000" b="1" dirty="0"/>
              <a:t> 5</a:t>
            </a:r>
            <a:r>
              <a:rPr lang="cs-CZ" sz="2000" b="1" dirty="0"/>
              <a:t>,</a:t>
            </a:r>
            <a:r>
              <a:rPr lang="es-ES" sz="2000" b="1" dirty="0"/>
              <a:t>15).</a:t>
            </a:r>
          </a:p>
        </p:txBody>
      </p:sp>
      <p:pic>
        <p:nvPicPr>
          <p:cNvPr id="4" name="Imagen 3" descr="Hombre sentado en una cama&#10;&#10;Descripción generada automáticamente">
            <a:extLst>
              <a:ext uri="{FF2B5EF4-FFF2-40B4-BE49-F238E27FC236}">
                <a16:creationId xmlns:a16="http://schemas.microsoft.com/office/drawing/2014/main" id="{5C7EFA12-3BA1-CD14-4CC5-BD1316182F52}"/>
              </a:ext>
            </a:extLst>
          </p:cNvPr>
          <p:cNvPicPr>
            <a:picLocks noChangeAspect="1"/>
          </p:cNvPicPr>
          <p:nvPr/>
        </p:nvPicPr>
        <p:blipFill rotWithShape="1">
          <a:blip r:embed="rId3">
            <a:extLst>
              <a:ext uri="{28A0092B-C50C-407E-A947-70E740481C1C}">
                <a14:useLocalDpi xmlns:a14="http://schemas.microsoft.com/office/drawing/2010/main" val="0"/>
              </a:ext>
            </a:extLst>
          </a:blip>
          <a:srcRect t="6631"/>
          <a:stretch/>
        </p:blipFill>
        <p:spPr>
          <a:xfrm>
            <a:off x="6888087" y="3262604"/>
            <a:ext cx="5168577" cy="350586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4800000"/>
            </a:lightRig>
          </a:scene3d>
          <a:sp3d extrusionH="50800" contourW="12700">
            <a:bevelT w="196850" h="88900" prst="hardEdge"/>
            <a:extrusionClr>
              <a:schemeClr val="accent5">
                <a:lumMod val="50000"/>
              </a:schemeClr>
            </a:extrusionClr>
            <a:contourClr>
              <a:schemeClr val="accent5">
                <a:lumMod val="75000"/>
              </a:schemeClr>
            </a:contourClr>
          </a:sp3d>
        </p:spPr>
      </p:pic>
      <p:sp>
        <p:nvSpPr>
          <p:cNvPr id="8" name="CuadroTexto 7">
            <a:extLst>
              <a:ext uri="{FF2B5EF4-FFF2-40B4-BE49-F238E27FC236}">
                <a16:creationId xmlns:a16="http://schemas.microsoft.com/office/drawing/2014/main" id="{A13951AA-7D60-2999-7612-DDCA6A5DFEDF}"/>
              </a:ext>
            </a:extLst>
          </p:cNvPr>
          <p:cNvSpPr txBox="1"/>
          <p:nvPr/>
        </p:nvSpPr>
        <p:spPr>
          <a:xfrm>
            <a:off x="98733" y="143130"/>
            <a:ext cx="6357305" cy="3170099"/>
          </a:xfrm>
          <a:prstGeom prst="rect">
            <a:avLst/>
          </a:prstGeom>
          <a:noFill/>
        </p:spPr>
        <p:txBody>
          <a:bodyPr wrap="square">
            <a:spAutoFit/>
          </a:bodyPr>
          <a:lstStyle/>
          <a:p>
            <a:r>
              <a:rPr lang="es-ES" sz="2000" b="1" dirty="0"/>
              <a:t>Naamán se enojó cuando no fue sanado como él quería. Era orgulloso y quería ser tratado como su dignidad requería.</a:t>
            </a:r>
          </a:p>
          <a:p>
            <a:r>
              <a:rPr lang="es-ES" sz="2000" b="1" dirty="0"/>
              <a:t>Para poder ser sanado, Naamán tenía que reconocer que el Dios de Israel era más poderoso que los ídolos de Siria, y que las instrucciones de Eliseo eran superiores a sus propios deseos y pensamientos.</a:t>
            </a:r>
          </a:p>
          <a:p>
            <a:r>
              <a:rPr lang="es-ES" sz="2000" b="1" dirty="0"/>
              <a:t>Solo cuando estemos dispuesto a obedecer las instrucciones que Dios nos da a través de su Palabra, Él podrá obrar maravillas en nuestra vida.</a:t>
            </a:r>
          </a:p>
        </p:txBody>
      </p:sp>
      <p:pic>
        <p:nvPicPr>
          <p:cNvPr id="10" name="Imagen 9" descr="Un grupo de personas haciendo gestos con la cara pintada&#10;&#10;Descripción generada automáticamente con confianza media">
            <a:extLst>
              <a:ext uri="{FF2B5EF4-FFF2-40B4-BE49-F238E27FC236}">
                <a16:creationId xmlns:a16="http://schemas.microsoft.com/office/drawing/2014/main" id="{B5DC281A-A060-E697-BBBA-03E18D301D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433"/>
          <a:stretch/>
        </p:blipFill>
        <p:spPr>
          <a:xfrm>
            <a:off x="6373402" y="336280"/>
            <a:ext cx="3395006" cy="26925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4800000"/>
            </a:lightRig>
          </a:scene3d>
          <a:sp3d extrusionH="50800" contourW="12700">
            <a:bevelT w="196850" h="88900" prst="hardEdge"/>
            <a:extrusionClr>
              <a:schemeClr val="accent5">
                <a:lumMod val="50000"/>
              </a:schemeClr>
            </a:extrusionClr>
            <a:contourClr>
              <a:schemeClr val="accent5">
                <a:lumMod val="75000"/>
              </a:schemeClr>
            </a:contourClr>
          </a:sp3d>
        </p:spPr>
      </p:pic>
      <p:pic>
        <p:nvPicPr>
          <p:cNvPr id="12" name="Imagen 11" descr="Un par de personas sentadas en una cama&#10;&#10;Descripción generada automáticamente con confianza media">
            <a:extLst>
              <a:ext uri="{FF2B5EF4-FFF2-40B4-BE49-F238E27FC236}">
                <a16:creationId xmlns:a16="http://schemas.microsoft.com/office/drawing/2014/main" id="{EBB62D85-452D-EC36-D803-581CA68281C5}"/>
              </a:ext>
            </a:extLst>
          </p:cNvPr>
          <p:cNvPicPr>
            <a:picLocks noChangeAspect="1"/>
          </p:cNvPicPr>
          <p:nvPr/>
        </p:nvPicPr>
        <p:blipFill rotWithShape="1">
          <a:blip r:embed="rId5">
            <a:extLst>
              <a:ext uri="{28A0092B-C50C-407E-A947-70E740481C1C}">
                <a14:useLocalDpi xmlns:a14="http://schemas.microsoft.com/office/drawing/2010/main" val="0"/>
              </a:ext>
            </a:extLst>
          </a:blip>
          <a:srcRect t="4976" b="5846"/>
          <a:stretch/>
        </p:blipFill>
        <p:spPr>
          <a:xfrm>
            <a:off x="9976735" y="336280"/>
            <a:ext cx="2079930" cy="2692538"/>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4800000"/>
            </a:lightRig>
          </a:scene3d>
          <a:sp3d extrusionH="50800" contourW="12700">
            <a:bevelT w="196850" h="88900" prst="hardEdge"/>
            <a:extrusionClr>
              <a:schemeClr val="accent5">
                <a:lumMod val="50000"/>
              </a:schemeClr>
            </a:extrusionClr>
            <a:contourClr>
              <a:schemeClr val="accent5">
                <a:lumMod val="75000"/>
              </a:schemeClr>
            </a:contourClr>
          </a:sp3d>
        </p:spPr>
      </p:pic>
    </p:spTree>
    <p:extLst>
      <p:ext uri="{BB962C8B-B14F-4D97-AF65-F5344CB8AC3E}">
        <p14:creationId xmlns:p14="http://schemas.microsoft.com/office/powerpoint/2010/main" val="207964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wipe(left)">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wipe(left)">
                                      <p:cBhvr>
                                        <p:cTn id="21" dur="500"/>
                                        <p:tgtEl>
                                          <p:spTgt spid="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left)">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0"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800" decel="100000"/>
                                        <p:tgtEl>
                                          <p:spTgt spid="12"/>
                                        </p:tgtEl>
                                      </p:cBhvr>
                                    </p:animEffect>
                                    <p:anim calcmode="lin" valueType="num">
                                      <p:cBhvr>
                                        <p:cTn id="32" dur="800" decel="100000" fill="hold"/>
                                        <p:tgtEl>
                                          <p:spTgt spid="12"/>
                                        </p:tgtEl>
                                        <p:attrNameLst>
                                          <p:attrName>style.rotation</p:attrName>
                                        </p:attrNameLst>
                                      </p:cBhvr>
                                      <p:tavLst>
                                        <p:tav tm="0">
                                          <p:val>
                                            <p:fltVal val="-90"/>
                                          </p:val>
                                        </p:tav>
                                        <p:tav tm="100000">
                                          <p:val>
                                            <p:fltVal val="0"/>
                                          </p:val>
                                        </p:tav>
                                      </p:tavLst>
                                    </p:anim>
                                    <p:anim calcmode="lin" valueType="num">
                                      <p:cBhvr>
                                        <p:cTn id="33" dur="800" decel="100000" fill="hold"/>
                                        <p:tgtEl>
                                          <p:spTgt spid="12"/>
                                        </p:tgtEl>
                                        <p:attrNameLst>
                                          <p:attrName>ppt_x</p:attrName>
                                        </p:attrNameLst>
                                      </p:cBhvr>
                                      <p:tavLst>
                                        <p:tav tm="0">
                                          <p:val>
                                            <p:strVal val="#ppt_x+0.4"/>
                                          </p:val>
                                        </p:tav>
                                        <p:tav tm="100000">
                                          <p:val>
                                            <p:strVal val="#ppt_x-0.05"/>
                                          </p:val>
                                        </p:tav>
                                      </p:tavLst>
                                    </p:anim>
                                    <p:anim calcmode="lin" valueType="num">
                                      <p:cBhvr>
                                        <p:cTn id="34" dur="800" decel="100000" fill="hold"/>
                                        <p:tgtEl>
                                          <p:spTgt spid="12"/>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0"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800" decel="100000"/>
                                        <p:tgtEl>
                                          <p:spTgt spid="4"/>
                                        </p:tgtEl>
                                      </p:cBhvr>
                                    </p:animEffect>
                                    <p:anim calcmode="lin" valueType="num">
                                      <p:cBhvr>
                                        <p:cTn id="42" dur="800" decel="100000" fill="hold"/>
                                        <p:tgtEl>
                                          <p:spTgt spid="4"/>
                                        </p:tgtEl>
                                        <p:attrNameLst>
                                          <p:attrName>style.rotation</p:attrName>
                                        </p:attrNameLst>
                                      </p:cBhvr>
                                      <p:tavLst>
                                        <p:tav tm="0">
                                          <p:val>
                                            <p:fltVal val="-90"/>
                                          </p:val>
                                        </p:tav>
                                        <p:tav tm="100000">
                                          <p:val>
                                            <p:fltVal val="0"/>
                                          </p:val>
                                        </p:tav>
                                      </p:tavLst>
                                    </p:anim>
                                    <p:anim calcmode="lin" valueType="num">
                                      <p:cBhvr>
                                        <p:cTn id="43" dur="800" decel="100000" fill="hold"/>
                                        <p:tgtEl>
                                          <p:spTgt spid="4"/>
                                        </p:tgtEl>
                                        <p:attrNameLst>
                                          <p:attrName>ppt_x</p:attrName>
                                        </p:attrNameLst>
                                      </p:cBhvr>
                                      <p:tavLst>
                                        <p:tav tm="0">
                                          <p:val>
                                            <p:strVal val="#ppt_x+0.4"/>
                                          </p:val>
                                        </p:tav>
                                        <p:tav tm="100000">
                                          <p:val>
                                            <p:strVal val="#ppt_x-0.05"/>
                                          </p:val>
                                        </p:tav>
                                      </p:tavLst>
                                    </p:anim>
                                    <p:anim calcmode="lin" valueType="num">
                                      <p:cBhvr>
                                        <p:cTn id="44" dur="800" decel="100000" fill="hold"/>
                                        <p:tgtEl>
                                          <p:spTgt spid="4"/>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3">
                                            <p:txEl>
                                              <p:pRg st="0" end="0"/>
                                            </p:txEl>
                                          </p:spTgt>
                                        </p:tgtEl>
                                        <p:attrNameLst>
                                          <p:attrName>style.visibility</p:attrName>
                                        </p:attrNameLst>
                                      </p:cBhvr>
                                      <p:to>
                                        <p:strVal val="visible"/>
                                      </p:to>
                                    </p:set>
                                    <p:animEffect transition="in" filter="wipe(left)">
                                      <p:cBhvr>
                                        <p:cTn id="5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254483"/>
            </a:gs>
            <a:gs pos="57000">
              <a:schemeClr val="tx2">
                <a:lumMod val="60000"/>
                <a:lumOff val="40000"/>
              </a:schemeClr>
            </a:gs>
            <a:gs pos="100000">
              <a:schemeClr val="tx2">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144655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scene3d>
              <a:camera prst="orthographicFront"/>
              <a:lightRig rig="freezing" dir="t"/>
            </a:scene3d>
            <a:sp3d extrusionH="57150">
              <a:bevelT w="38100" h="38100"/>
            </a:sp3d>
          </a:bodyPr>
          <a:lstStyle/>
          <a:p>
            <a:pPr algn="ctr"/>
            <a:r>
              <a:rPr lang="es-ES" sz="4400" b="1" dirty="0">
                <a:ln w="1905"/>
                <a:solidFill>
                  <a:schemeClr val="accent1">
                    <a:lumMod val="50000"/>
                  </a:schemeClr>
                </a:solidFill>
                <a:effectLst>
                  <a:innerShdw blurRad="69850" dist="43180" dir="5400000">
                    <a:srgbClr val="000000">
                      <a:alpha val="65000"/>
                    </a:srgbClr>
                  </a:innerShdw>
                </a:effectLst>
              </a:rPr>
              <a:t>NAŠE ZDRAVÍ
</a:t>
            </a:r>
          </a:p>
        </p:txBody>
      </p:sp>
      <p:sp>
        <p:nvSpPr>
          <p:cNvPr id="9" name="8 CuadroTexto"/>
          <p:cNvSpPr txBox="1"/>
          <p:nvPr/>
        </p:nvSpPr>
        <p:spPr>
          <a:xfrm>
            <a:off x="1524001" y="1"/>
            <a:ext cx="9143999" cy="1938992"/>
          </a:xfrm>
          <a:prstGeom prst="rect">
            <a:avLst/>
          </a:prstGeom>
          <a:noFill/>
        </p:spPr>
        <p:txBody>
          <a:bodyPr wrap="square" rtlCol="0">
            <a:spAutoFit/>
          </a:bodyPr>
          <a:lstStyle/>
          <a:p>
            <a:pPr algn="ctr"/>
            <a:r>
              <a:rPr lang="es-ES" sz="6000" b="1" dirty="0">
                <a:ln w="28575">
                  <a:solidFill>
                    <a:schemeClr val="tx2">
                      <a:lumMod val="7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BŮH SE STARÁ O...
</a:t>
            </a: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084" y="923595"/>
            <a:ext cx="6768752" cy="50765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n 4">
            <a:extLst>
              <a:ext uri="{FF2B5EF4-FFF2-40B4-BE49-F238E27FC236}">
                <a16:creationId xmlns:a16="http://schemas.microsoft.com/office/drawing/2014/main" id="{2C24FD3F-4E3B-24C8-5B3E-63503F799A18}"/>
              </a:ext>
            </a:extLst>
          </p:cNvPr>
          <p:cNvPicPr>
            <a:picLocks noChangeAspect="1"/>
          </p:cNvPicPr>
          <p:nvPr/>
        </p:nvPicPr>
        <p:blipFill rotWithShape="1">
          <a:blip r:embed="rId3"/>
          <a:srcRect l="11121" r="12201"/>
          <a:stretch/>
        </p:blipFill>
        <p:spPr>
          <a:xfrm>
            <a:off x="7680176" y="923595"/>
            <a:ext cx="3960440" cy="5164964"/>
          </a:xfrm>
          <a:prstGeom prst="rect">
            <a:avLst/>
          </a:prstGeom>
          <a:ln>
            <a:noFill/>
          </a:ln>
          <a:effectLst>
            <a:softEdge rad="112500"/>
          </a:effectLst>
        </p:spPr>
      </p:pic>
    </p:spTree>
    <p:extLst>
      <p:ext uri="{BB962C8B-B14F-4D97-AF65-F5344CB8AC3E}">
        <p14:creationId xmlns:p14="http://schemas.microsoft.com/office/powerpoint/2010/main" val="3211018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BD132668-A716-CFD7-034B-8CB3237DE77B}"/>
              </a:ext>
            </a:extLst>
          </p:cNvPr>
          <p:cNvGrpSpPr/>
          <p:nvPr/>
        </p:nvGrpSpPr>
        <p:grpSpPr>
          <a:xfrm>
            <a:off x="119336" y="68859"/>
            <a:ext cx="6624736" cy="839861"/>
            <a:chOff x="119336" y="68859"/>
            <a:chExt cx="6624736" cy="839861"/>
          </a:xfrm>
        </p:grpSpPr>
        <p:pic>
          <p:nvPicPr>
            <p:cNvPr id="9" name="Imagen 8" descr="Forma&#10;&#10;Descripción generada automáticamente con confianza media">
              <a:extLst>
                <a:ext uri="{FF2B5EF4-FFF2-40B4-BE49-F238E27FC236}">
                  <a16:creationId xmlns:a16="http://schemas.microsoft.com/office/drawing/2014/main" id="{897FCB46-7124-1999-3B30-1FDBF36A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68859"/>
              <a:ext cx="6624736" cy="839861"/>
            </a:xfrm>
            <a:prstGeom prst="rect">
              <a:avLst/>
            </a:prstGeom>
            <a:effectLst>
              <a:outerShdw blurRad="50800" dist="38100" dir="5400000" algn="t" rotWithShape="0">
                <a:prstClr val="black">
                  <a:alpha val="40000"/>
                </a:prstClr>
              </a:outerShdw>
            </a:effectLst>
          </p:spPr>
        </p:pic>
        <p:sp>
          <p:nvSpPr>
            <p:cNvPr id="10" name="CuadroTexto 9">
              <a:extLst>
                <a:ext uri="{FF2B5EF4-FFF2-40B4-BE49-F238E27FC236}">
                  <a16:creationId xmlns:a16="http://schemas.microsoft.com/office/drawing/2014/main" id="{50D9A9C5-F023-C120-0EDF-71598B12FC36}"/>
                </a:ext>
              </a:extLst>
            </p:cNvPr>
            <p:cNvSpPr txBox="1"/>
            <p:nvPr/>
          </p:nvSpPr>
          <p:spPr>
            <a:xfrm>
              <a:off x="1121372" y="128826"/>
              <a:ext cx="1734268" cy="707886"/>
            </a:xfrm>
            <a:prstGeom prst="rect">
              <a:avLst/>
            </a:prstGeom>
            <a:noFill/>
          </p:spPr>
          <p:txBody>
            <a:bodyPr wrap="square">
              <a:spAutoFit/>
            </a:bodyPr>
            <a:lstStyle/>
            <a:p>
              <a:pPr algn="ctr"/>
              <a:r>
                <a:rPr lang="cs-CZ" sz="2000" b="1" dirty="0">
                  <a:solidFill>
                    <a:srgbClr val="7E4800"/>
                  </a:solidFill>
                </a:rPr>
                <a:t>PLUJÍCÍ </a:t>
              </a:r>
              <a:r>
                <a:rPr lang="es-ES" sz="2000" b="1" dirty="0">
                  <a:solidFill>
                    <a:srgbClr val="7E4800"/>
                  </a:solidFill>
                </a:rPr>
                <a:t>SEKERA</a:t>
              </a:r>
            </a:p>
          </p:txBody>
        </p:sp>
        <p:sp>
          <p:nvSpPr>
            <p:cNvPr id="12" name="CuadroTexto 11">
              <a:extLst>
                <a:ext uri="{FF2B5EF4-FFF2-40B4-BE49-F238E27FC236}">
                  <a16:creationId xmlns:a16="http://schemas.microsoft.com/office/drawing/2014/main" id="{14469D87-9928-813D-A36E-C826449CBA84}"/>
                </a:ext>
              </a:extLst>
            </p:cNvPr>
            <p:cNvSpPr txBox="1"/>
            <p:nvPr/>
          </p:nvSpPr>
          <p:spPr>
            <a:xfrm>
              <a:off x="191344" y="116632"/>
              <a:ext cx="864096" cy="505523"/>
            </a:xfrm>
            <a:prstGeom prst="rect">
              <a:avLst/>
            </a:prstGeom>
            <a:noFill/>
          </p:spPr>
          <p:txBody>
            <a:bodyPr wrap="square">
              <a:spAutoFit/>
            </a:bodyPr>
            <a:lstStyle/>
            <a:p>
              <a:pPr algn="ctr">
                <a:lnSpc>
                  <a:spcPts val="1600"/>
                </a:lnSpc>
              </a:pPr>
              <a:r>
                <a:rPr lang="es-ES" sz="1600" b="1" dirty="0"/>
                <a:t>2</a:t>
              </a:r>
              <a:r>
                <a:rPr lang="cs-CZ" sz="1600" b="1" dirty="0"/>
                <a:t>. Král.</a:t>
              </a:r>
              <a:r>
                <a:rPr lang="es-ES" sz="1600" b="1" dirty="0"/>
                <a:t> </a:t>
              </a:r>
            </a:p>
            <a:p>
              <a:pPr algn="ctr">
                <a:lnSpc>
                  <a:spcPts val="1600"/>
                </a:lnSpc>
              </a:pPr>
              <a:r>
                <a:rPr lang="es-ES" sz="1600" b="1" dirty="0"/>
                <a:t>6</a:t>
              </a:r>
              <a:r>
                <a:rPr lang="cs-CZ" sz="1600" b="1" dirty="0"/>
                <a:t>,</a:t>
              </a:r>
              <a:r>
                <a:rPr lang="es-ES" sz="1600" b="1" dirty="0"/>
                <a:t>1-7</a:t>
              </a:r>
            </a:p>
          </p:txBody>
        </p:sp>
      </p:grpSp>
      <p:sp>
        <p:nvSpPr>
          <p:cNvPr id="3" name="CuadroTexto 2">
            <a:extLst>
              <a:ext uri="{FF2B5EF4-FFF2-40B4-BE49-F238E27FC236}">
                <a16:creationId xmlns:a16="http://schemas.microsoft.com/office/drawing/2014/main" id="{024CDF5B-228E-E727-81AB-25E30F15DEDE}"/>
              </a:ext>
            </a:extLst>
          </p:cNvPr>
          <p:cNvSpPr txBox="1"/>
          <p:nvPr/>
        </p:nvSpPr>
        <p:spPr>
          <a:xfrm>
            <a:off x="767408" y="1639878"/>
            <a:ext cx="6048672" cy="3785652"/>
          </a:xfrm>
          <a:prstGeom prst="rect">
            <a:avLst/>
          </a:prstGeom>
          <a:noFill/>
        </p:spPr>
        <p:txBody>
          <a:bodyPr wrap="square">
            <a:spAutoFit/>
          </a:bodyPr>
          <a:lstStyle/>
          <a:p>
            <a:r>
              <a:rPr lang="es-ES" sz="2000" b="1" dirty="0"/>
              <a:t>“</a:t>
            </a:r>
            <a:r>
              <a:rPr lang="cs-CZ" sz="2000" b="1" dirty="0"/>
              <a:t>Proročtí žáci řekli </a:t>
            </a:r>
            <a:r>
              <a:rPr lang="cs-CZ" sz="2000" b="1" dirty="0" err="1"/>
              <a:t>Elíšovi</a:t>
            </a:r>
            <a:r>
              <a:rPr lang="cs-CZ" sz="2000" b="1" dirty="0"/>
              <a:t>: "Hle, místo, kde před tebou sedáváme, je pro nás těsné. Pojďme k Jordánu, vezmeme si odtamtud každý jeden trám a uděláme si místo, kde bychom sedávali." Řekl: "Jděte!" Ale jeden   z nich řekl: "Buď tak laskav a pojď se svými služebníky." Odvětil: "Ano, půjdu." I šel s nimi. Přišli k Jordánu a za-</a:t>
            </a:r>
            <a:r>
              <a:rPr lang="cs-CZ" sz="2000" b="1" dirty="0" err="1"/>
              <a:t>čali</a:t>
            </a:r>
            <a:r>
              <a:rPr lang="cs-CZ" sz="2000" b="1" dirty="0"/>
              <a:t> kácet stromy. Při porážení stromu se jednomu          z nich stalo, že mu železná sekera spadla do vody. Vykřikl a zvolal: "Ach, můj pane, je vypůjčená!" Muž Boží se otázal: Kam padla?" Když mu to místo ukázal, uřízl </a:t>
            </a:r>
            <a:r>
              <a:rPr lang="cs-CZ" sz="2000" b="1" dirty="0" err="1"/>
              <a:t>Elíša</a:t>
            </a:r>
            <a:r>
              <a:rPr lang="cs-CZ" sz="2000" b="1" dirty="0"/>
              <a:t> dřevo, hodil je tam a železo vyplavalo. Pak řekl: "Přitáhni si je!" On vztáhl ruku a vzal si je.</a:t>
            </a:r>
            <a:r>
              <a:rPr lang="es-ES" sz="2000" b="1" dirty="0"/>
              <a:t>”</a:t>
            </a:r>
          </a:p>
        </p:txBody>
      </p:sp>
      <p:sp>
        <p:nvSpPr>
          <p:cNvPr id="11" name="CuadroTexto 10">
            <a:extLst>
              <a:ext uri="{FF2B5EF4-FFF2-40B4-BE49-F238E27FC236}">
                <a16:creationId xmlns:a16="http://schemas.microsoft.com/office/drawing/2014/main" id="{9A0374E9-4210-4AA0-4C89-FB03B3A90ECA}"/>
              </a:ext>
            </a:extLst>
          </p:cNvPr>
          <p:cNvSpPr txBox="1"/>
          <p:nvPr/>
        </p:nvSpPr>
        <p:spPr>
          <a:xfrm>
            <a:off x="3215680" y="128826"/>
            <a:ext cx="3168352" cy="1015663"/>
          </a:xfrm>
          <a:prstGeom prst="rect">
            <a:avLst/>
          </a:prstGeom>
          <a:noFill/>
        </p:spPr>
        <p:txBody>
          <a:bodyPr wrap="square">
            <a:spAutoFit/>
          </a:bodyPr>
          <a:lstStyle/>
          <a:p>
            <a:pPr algn="ctr"/>
            <a:r>
              <a:rPr lang="pt-BR" sz="2000" b="1" dirty="0">
                <a:solidFill>
                  <a:srgbClr val="FCDD8E"/>
                </a:solidFill>
                <a:effectLst>
                  <a:outerShdw blurRad="38100" dist="38100" dir="2700000" algn="tl">
                    <a:srgbClr val="000000">
                      <a:alpha val="43137"/>
                    </a:srgbClr>
                  </a:outerShdw>
                </a:effectLst>
              </a:rPr>
              <a:t>BŮH SE STARÁ </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O</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NAŠ</a:t>
            </a:r>
            <a:r>
              <a:rPr lang="cs-CZ" sz="2000" b="1" dirty="0">
                <a:solidFill>
                  <a:srgbClr val="FCDD8E"/>
                </a:solidFill>
                <a:effectLst>
                  <a:outerShdw blurRad="38100" dist="38100" dir="2700000" algn="tl">
                    <a:srgbClr val="000000">
                      <a:alpha val="43137"/>
                    </a:srgbClr>
                  </a:outerShdw>
                </a:effectLst>
              </a:rPr>
              <a:t>I</a:t>
            </a:r>
            <a:r>
              <a:rPr lang="pt-BR" sz="2000" b="1" dirty="0">
                <a:solidFill>
                  <a:srgbClr val="FCDD8E"/>
                </a:solidFill>
                <a:effectLst>
                  <a:outerShdw blurRad="38100" dist="38100" dir="2700000" algn="tl">
                    <a:srgbClr val="000000">
                      <a:alpha val="43137"/>
                    </a:srgbClr>
                  </a:outerShdw>
                </a:effectLst>
              </a:rPr>
              <a:t> PRÁC</a:t>
            </a:r>
            <a:r>
              <a:rPr lang="cs-CZ" sz="2000" b="1" dirty="0">
                <a:solidFill>
                  <a:srgbClr val="FCDD8E"/>
                </a:solidFill>
                <a:effectLst>
                  <a:outerShdw blurRad="38100" dist="38100" dir="2700000" algn="tl">
                    <a:srgbClr val="000000">
                      <a:alpha val="43137"/>
                    </a:srgbClr>
                  </a:outerShdw>
                </a:effectLst>
              </a:rPr>
              <a:t>I</a:t>
            </a:r>
            <a:r>
              <a:rPr lang="pt-BR" sz="2000" b="1" dirty="0">
                <a:solidFill>
                  <a:srgbClr val="FCDD8E"/>
                </a:solidFill>
                <a:effectLst>
                  <a:outerShdw blurRad="38100" dist="38100" dir="2700000" algn="tl">
                    <a:srgbClr val="000000">
                      <a:alpha val="43137"/>
                    </a:srgbClr>
                  </a:outerShdw>
                </a:effectLst>
              </a:rPr>
              <a:t>
</a:t>
            </a:r>
            <a:endParaRPr lang="es-ES" sz="2000" dirty="0">
              <a:solidFill>
                <a:srgbClr val="FCDD8E"/>
              </a:solidFill>
              <a:effectLst>
                <a:outerShdw blurRad="38100" dist="38100" dir="2700000" algn="tl">
                  <a:srgbClr val="000000">
                    <a:alpha val="43137"/>
                  </a:srgbClr>
                </a:outerShdw>
              </a:effectLst>
            </a:endParaRPr>
          </a:p>
        </p:txBody>
      </p:sp>
      <p:pic>
        <p:nvPicPr>
          <p:cNvPr id="14" name="Imagen 13" descr="Un grupo de personas en una alberca&#10;&#10;Descripción generada automáticamente con confianza media">
            <a:extLst>
              <a:ext uri="{FF2B5EF4-FFF2-40B4-BE49-F238E27FC236}">
                <a16:creationId xmlns:a16="http://schemas.microsoft.com/office/drawing/2014/main" id="{10B87ACF-CAB6-01BF-82D7-D68561952B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660" y="3357786"/>
            <a:ext cx="4770832" cy="3371388"/>
          </a:xfrm>
          <a:prstGeom prst="rect">
            <a:avLst/>
          </a:prstGeom>
          <a:ln w="38100" cap="sq">
            <a:solidFill>
              <a:srgbClr val="6F352F"/>
            </a:solidFill>
            <a:prstDash val="solid"/>
            <a:miter lim="800000"/>
          </a:ln>
          <a:effectLst>
            <a:outerShdw blurRad="50800" dist="38100" dir="2700000" algn="tl" rotWithShape="0">
              <a:srgbClr val="000000">
                <a:alpha val="43000"/>
              </a:srgbClr>
            </a:outerShdw>
          </a:effectLst>
        </p:spPr>
      </p:pic>
      <p:pic>
        <p:nvPicPr>
          <p:cNvPr id="16" name="Imagen 15" descr="Un dibujo de un parque&#10;&#10;Descripción generada automáticamente con confianza media">
            <a:extLst>
              <a:ext uri="{FF2B5EF4-FFF2-40B4-BE49-F238E27FC236}">
                <a16:creationId xmlns:a16="http://schemas.microsoft.com/office/drawing/2014/main" id="{743864EA-610A-2AF0-1C0A-97D5F4A075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8231" y="128826"/>
            <a:ext cx="4770832" cy="3039576"/>
          </a:xfrm>
          <a:prstGeom prst="rect">
            <a:avLst/>
          </a:prstGeom>
          <a:ln w="38100" cap="sq">
            <a:solidFill>
              <a:srgbClr val="6F352F"/>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6169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0-#ppt_h/2"/>
                                          </p:val>
                                        </p:tav>
                                        <p:tav tm="100000">
                                          <p:val>
                                            <p:strVal val="#ppt_y"/>
                                          </p:val>
                                        </p:tav>
                                      </p:tavLst>
                                    </p:anim>
                                  </p:childTnLst>
                                </p:cTn>
                              </p:par>
                              <p:par>
                                <p:cTn id="14" presetID="22" presetClass="entr" presetSubtype="8"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1+#ppt_w/2"/>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7000" t="-15000" r="-4000" b="-1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24CDF5B-228E-E727-81AB-25E30F15DEDE}"/>
              </a:ext>
            </a:extLst>
          </p:cNvPr>
          <p:cNvSpPr txBox="1"/>
          <p:nvPr/>
        </p:nvSpPr>
        <p:spPr>
          <a:xfrm>
            <a:off x="203857" y="478028"/>
            <a:ext cx="5843183" cy="6247864"/>
          </a:xfrm>
          <a:prstGeom prst="rect">
            <a:avLst/>
          </a:prstGeom>
          <a:noFill/>
        </p:spPr>
        <p:txBody>
          <a:bodyPr wrap="square">
            <a:spAutoFit/>
          </a:bodyPr>
          <a:lstStyle/>
          <a:p>
            <a:r>
              <a:rPr lang="es-ES" sz="2000" b="1" dirty="0"/>
              <a:t>"Ta sekera nebyla moje!" byl instinktivní výkřik mladého dělníka, který měl tu smůlu, že ztratil něco vypůjčeného a který byl se vší pravděpodobností příliš chudý, aby nahradil to, co ztratil.
</a:t>
            </a:r>
            <a:endParaRPr lang="cs-CZ" sz="2000" b="1" dirty="0"/>
          </a:p>
          <a:p>
            <a:r>
              <a:rPr lang="es-ES" sz="2000" b="1" dirty="0"/>
              <a:t>Železo </a:t>
            </a:r>
            <a:r>
              <a:rPr lang="cs-CZ" sz="2000" b="1" dirty="0"/>
              <a:t>ležel</a:t>
            </a:r>
            <a:r>
              <a:rPr lang="es-ES" sz="2000" b="1" dirty="0"/>
              <a:t>o na dně, mimo dosah synů proroků. Ale božským zásahem vystoupil na povrch a zůstal tam.
Bůh mohl způsobit, že sekera nejen plavala, ale vrá</a:t>
            </a:r>
            <a:r>
              <a:rPr lang="cs-CZ" sz="2000" b="1" dirty="0"/>
              <a:t>-</a:t>
            </a:r>
            <a:r>
              <a:rPr lang="es-ES" sz="2000" b="1" dirty="0"/>
              <a:t>tila se do své původní polohy na rukojeti; Ale nemu</a:t>
            </a:r>
            <a:r>
              <a:rPr lang="cs-CZ" sz="2000" b="1" dirty="0"/>
              <a:t>-</a:t>
            </a:r>
            <a:r>
              <a:rPr lang="es-ES" sz="2000" b="1" dirty="0"/>
              <a:t>sel dělat to, co mladý muž mohl udělat pro sebe.
Bůh stále odpovídá na potřeby svých dětí a pracuje </a:t>
            </a:r>
            <a:r>
              <a:rPr lang="cs-CZ" sz="2000" b="1" dirty="0"/>
              <a:t>   </a:t>
            </a:r>
            <a:r>
              <a:rPr lang="es-ES" sz="2000" b="1" dirty="0"/>
              <a:t>v jejich prospěch. Neuplyne den, aby Pán nezasaho</a:t>
            </a:r>
            <a:r>
              <a:rPr lang="cs-CZ" sz="2000" b="1" dirty="0"/>
              <a:t>-</a:t>
            </a:r>
            <a:r>
              <a:rPr lang="es-ES" sz="2000" b="1" dirty="0"/>
              <a:t>val do záležitostí těch, kteří k Němu volají, aby vyho</a:t>
            </a:r>
            <a:r>
              <a:rPr lang="cs-CZ" sz="2000" b="1" dirty="0"/>
              <a:t>-</a:t>
            </a:r>
            <a:r>
              <a:rPr lang="es-ES" sz="2000" b="1" dirty="0"/>
              <a:t>věl jejich potřebám. Čas zázraků ještě neskončil. Ne</a:t>
            </a:r>
            <a:r>
              <a:rPr lang="cs-CZ" sz="2000" b="1" dirty="0"/>
              <a:t>-</a:t>
            </a:r>
            <a:r>
              <a:rPr lang="es-ES" sz="2000" b="1" dirty="0"/>
              <a:t>musí tam být přítomen Elíša, ale Bůh svým vlastním způsobem pracuje ve prospěch svých dětí, které Mu důvěřují.
Bohu záleží na naší práci a chce jí žehnat, aby přinesla ty nejlepší výsledky.
</a:t>
            </a:r>
          </a:p>
        </p:txBody>
      </p:sp>
      <p:pic>
        <p:nvPicPr>
          <p:cNvPr id="10" name="Imagen 9">
            <a:extLst>
              <a:ext uri="{FF2B5EF4-FFF2-40B4-BE49-F238E27FC236}">
                <a16:creationId xmlns:a16="http://schemas.microsoft.com/office/drawing/2014/main" id="{CA5A9291-11AD-C677-0B8E-663744A8DA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67494" y="4885879"/>
            <a:ext cx="2745605" cy="1867648"/>
          </a:xfrm>
          <a:prstGeom prst="rect">
            <a:avLst/>
          </a:prstGeom>
          <a:ln w="28575">
            <a:solidFill>
              <a:schemeClr val="accent4">
                <a:lumMod val="75000"/>
              </a:schemeClr>
            </a:solidFill>
          </a:ln>
        </p:spPr>
      </p:pic>
      <p:pic>
        <p:nvPicPr>
          <p:cNvPr id="12" name="Imagen 11">
            <a:extLst>
              <a:ext uri="{FF2B5EF4-FFF2-40B4-BE49-F238E27FC236}">
                <a16:creationId xmlns:a16="http://schemas.microsoft.com/office/drawing/2014/main" id="{873103BF-297D-E3E3-20E1-B64CE391A5D8}"/>
              </a:ext>
            </a:extLst>
          </p:cNvPr>
          <p:cNvPicPr>
            <a:picLocks noChangeAspect="1"/>
          </p:cNvPicPr>
          <p:nvPr/>
        </p:nvPicPr>
        <p:blipFill>
          <a:blip r:embed="rId5">
            <a:extLst>
              <a:ext uri="{28A0092B-C50C-407E-A947-70E740481C1C}">
                <a14:useLocalDpi xmlns:a14="http://schemas.microsoft.com/office/drawing/2010/main" val="0"/>
              </a:ext>
            </a:extLst>
          </a:blip>
          <a:srcRect t="653" b="653"/>
          <a:stretch/>
        </p:blipFill>
        <p:spPr>
          <a:xfrm>
            <a:off x="6167494" y="2629087"/>
            <a:ext cx="2745605" cy="2147523"/>
          </a:xfrm>
          <a:prstGeom prst="rect">
            <a:avLst/>
          </a:prstGeom>
          <a:ln w="28575">
            <a:solidFill>
              <a:schemeClr val="accent4">
                <a:lumMod val="75000"/>
              </a:schemeClr>
            </a:solidFill>
          </a:ln>
        </p:spPr>
      </p:pic>
      <p:pic>
        <p:nvPicPr>
          <p:cNvPr id="14" name="Imagen 13">
            <a:extLst>
              <a:ext uri="{FF2B5EF4-FFF2-40B4-BE49-F238E27FC236}">
                <a16:creationId xmlns:a16="http://schemas.microsoft.com/office/drawing/2014/main" id="{8428336F-A32E-CD1F-24FE-62A062DA742E}"/>
              </a:ext>
            </a:extLst>
          </p:cNvPr>
          <p:cNvPicPr>
            <a:picLocks noChangeAspect="1"/>
          </p:cNvPicPr>
          <p:nvPr/>
        </p:nvPicPr>
        <p:blipFill>
          <a:blip r:embed="rId6">
            <a:extLst>
              <a:ext uri="{28A0092B-C50C-407E-A947-70E740481C1C}">
                <a14:useLocalDpi xmlns:a14="http://schemas.microsoft.com/office/drawing/2010/main" val="0"/>
              </a:ext>
            </a:extLst>
          </a:blip>
          <a:srcRect t="251" b="251"/>
          <a:stretch/>
        </p:blipFill>
        <p:spPr>
          <a:xfrm>
            <a:off x="9097872" y="2629087"/>
            <a:ext cx="2890271" cy="2147523"/>
          </a:xfrm>
          <a:prstGeom prst="rect">
            <a:avLst/>
          </a:prstGeom>
          <a:ln w="28575">
            <a:solidFill>
              <a:schemeClr val="accent4">
                <a:lumMod val="75000"/>
              </a:schemeClr>
            </a:solidFill>
          </a:ln>
        </p:spPr>
      </p:pic>
      <p:pic>
        <p:nvPicPr>
          <p:cNvPr id="16" name="Imagen 15">
            <a:extLst>
              <a:ext uri="{FF2B5EF4-FFF2-40B4-BE49-F238E27FC236}">
                <a16:creationId xmlns:a16="http://schemas.microsoft.com/office/drawing/2014/main" id="{04EC6DBF-5B75-3D2B-D7B0-67A5747CD935}"/>
              </a:ext>
            </a:extLst>
          </p:cNvPr>
          <p:cNvPicPr>
            <a:picLocks noChangeAspect="1"/>
          </p:cNvPicPr>
          <p:nvPr/>
        </p:nvPicPr>
        <p:blipFill>
          <a:blip r:embed="rId7">
            <a:extLst>
              <a:ext uri="{28A0092B-C50C-407E-A947-70E740481C1C}">
                <a14:useLocalDpi xmlns:a14="http://schemas.microsoft.com/office/drawing/2010/main" val="0"/>
              </a:ext>
            </a:extLst>
          </a:blip>
          <a:srcRect t="266" b="266"/>
          <a:stretch/>
        </p:blipFill>
        <p:spPr>
          <a:xfrm>
            <a:off x="6144962" y="178955"/>
            <a:ext cx="2745605" cy="2340864"/>
          </a:xfrm>
          <a:prstGeom prst="rect">
            <a:avLst/>
          </a:prstGeom>
          <a:ln w="28575">
            <a:solidFill>
              <a:schemeClr val="accent4">
                <a:lumMod val="75000"/>
              </a:schemeClr>
            </a:solidFill>
          </a:ln>
        </p:spPr>
      </p:pic>
      <p:pic>
        <p:nvPicPr>
          <p:cNvPr id="18" name="Imagen 17">
            <a:extLst>
              <a:ext uri="{FF2B5EF4-FFF2-40B4-BE49-F238E27FC236}">
                <a16:creationId xmlns:a16="http://schemas.microsoft.com/office/drawing/2014/main" id="{65DD6F32-07DB-2FC0-9828-F310543441F4}"/>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97872" y="178955"/>
            <a:ext cx="2890272" cy="2340864"/>
          </a:xfrm>
          <a:prstGeom prst="rect">
            <a:avLst/>
          </a:prstGeom>
          <a:ln w="28575">
            <a:solidFill>
              <a:schemeClr val="accent4">
                <a:lumMod val="75000"/>
              </a:schemeClr>
            </a:solidFill>
          </a:ln>
        </p:spPr>
      </p:pic>
      <p:pic>
        <p:nvPicPr>
          <p:cNvPr id="20" name="Imagen 19">
            <a:extLst>
              <a:ext uri="{FF2B5EF4-FFF2-40B4-BE49-F238E27FC236}">
                <a16:creationId xmlns:a16="http://schemas.microsoft.com/office/drawing/2014/main" id="{ED876430-29CD-F991-7FEB-7AD6DB62768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9097872" y="4885878"/>
            <a:ext cx="2853749" cy="1840014"/>
          </a:xfrm>
          <a:prstGeom prst="rect">
            <a:avLst/>
          </a:prstGeom>
          <a:ln w="28575">
            <a:solidFill>
              <a:schemeClr val="accent4">
                <a:lumMod val="75000"/>
              </a:schemeClr>
            </a:solidFill>
          </a:ln>
        </p:spPr>
      </p:pic>
    </p:spTree>
    <p:extLst>
      <p:ext uri="{BB962C8B-B14F-4D97-AF65-F5344CB8AC3E}">
        <p14:creationId xmlns:p14="http://schemas.microsoft.com/office/powerpoint/2010/main" val="3505655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0-#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9"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1+#ppt_w/2"/>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3"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1+#ppt_w/2"/>
                                          </p:val>
                                        </p:tav>
                                        <p:tav tm="100000">
                                          <p:val>
                                            <p:strVal val="#ppt_x"/>
                                          </p:val>
                                        </p:tav>
                                      </p:tavLst>
                                    </p:anim>
                                    <p:anim calcmode="lin" valueType="num">
                                      <p:cBhvr additive="base">
                                        <p:cTn id="33" dur="500" fill="hold"/>
                                        <p:tgtEl>
                                          <p:spTgt spid="20"/>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left)">
                                      <p:cBhvr>
                                        <p:cTn id="37" dur="500"/>
                                        <p:tgtEl>
                                          <p:spTgt spid="3">
                                            <p:txEl>
                                              <p:pRg st="0" end="0"/>
                                            </p:txEl>
                                          </p:spTgt>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wipe(left)">
                                      <p:cBhvr>
                                        <p:cTn id="4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5A383B"/>
            </a:gs>
            <a:gs pos="57000">
              <a:srgbClr val="985E64"/>
            </a:gs>
            <a:gs pos="100000">
              <a:srgbClr val="D4BABC"/>
            </a:gs>
          </a:gsLst>
          <a:lin ang="5400000" scaled="0"/>
        </a:gradFill>
        <a:effectLst/>
      </p:bgPr>
    </p:bg>
    <p:spTree>
      <p:nvGrpSpPr>
        <p:cNvPr id="1" name=""/>
        <p:cNvGrpSpPr/>
        <p:nvPr/>
      </p:nvGrpSpPr>
      <p:grpSpPr>
        <a:xfrm>
          <a:off x="0" y="0"/>
          <a:ext cx="0" cy="0"/>
          <a:chOff x="0" y="0"/>
          <a:chExt cx="0" cy="0"/>
        </a:xfrm>
      </p:grpSpPr>
      <p:pic>
        <p:nvPicPr>
          <p:cNvPr id="9218" name="Picture 2" descr="\\SERGIO\Dibujos\Eliseo\EliseoYElHachaQueFlot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68" y="788102"/>
            <a:ext cx="4032448" cy="519282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066800" y="6088560"/>
            <a:ext cx="10058400" cy="1446550"/>
          </a:xfrm>
          <a:prstGeom prst="rect">
            <a:avLst/>
          </a:prstGeom>
          <a:gradFill>
            <a:gsLst>
              <a:gs pos="0">
                <a:srgbClr val="985E64"/>
              </a:gs>
              <a:gs pos="45000">
                <a:srgbClr val="BD9599"/>
              </a:gs>
              <a:gs pos="88000">
                <a:srgbClr val="D4BABC"/>
              </a:gs>
            </a:gsLst>
          </a:gradFill>
          <a:ln>
            <a:solidFill>
              <a:srgbClr val="5A383B"/>
            </a:solidFill>
          </a:ln>
        </p:spPr>
        <p:style>
          <a:lnRef idx="1">
            <a:schemeClr val="accent6"/>
          </a:lnRef>
          <a:fillRef idx="2">
            <a:schemeClr val="accent6"/>
          </a:fillRef>
          <a:effectRef idx="1">
            <a:schemeClr val="accent6"/>
          </a:effectRef>
          <a:fontRef idx="minor">
            <a:schemeClr val="dk1"/>
          </a:fontRef>
        </p:style>
        <p:txBody>
          <a:bodyPr wrap="square" rtlCol="0">
            <a:spAutoFit/>
            <a:scene3d>
              <a:camera prst="orthographicFront"/>
              <a:lightRig rig="morning" dir="t"/>
            </a:scene3d>
            <a:sp3d extrusionH="57150">
              <a:bevelT w="38100" h="38100"/>
            </a:sp3d>
          </a:bodyPr>
          <a:lstStyle/>
          <a:p>
            <a:pPr algn="ctr"/>
            <a:r>
              <a:rPr lang="es-ES" sz="4400" b="1" dirty="0">
                <a:ln w="1905"/>
                <a:solidFill>
                  <a:srgbClr val="5A383B"/>
                </a:solidFill>
                <a:effectLst>
                  <a:innerShdw blurRad="69850" dist="43180" dir="5400000">
                    <a:srgbClr val="000000">
                      <a:alpha val="65000"/>
                    </a:srgbClr>
                  </a:innerShdw>
                </a:effectLst>
              </a:rPr>
              <a:t>NAŠ</a:t>
            </a:r>
            <a:r>
              <a:rPr lang="cs-CZ" sz="4400" b="1" dirty="0">
                <a:ln w="1905"/>
                <a:solidFill>
                  <a:srgbClr val="5A383B"/>
                </a:solidFill>
                <a:effectLst>
                  <a:innerShdw blurRad="69850" dist="43180" dir="5400000">
                    <a:srgbClr val="000000">
                      <a:alpha val="65000"/>
                    </a:srgbClr>
                  </a:innerShdw>
                </a:effectLst>
              </a:rPr>
              <a:t>I</a:t>
            </a:r>
            <a:r>
              <a:rPr lang="es-ES" sz="4400" b="1" dirty="0">
                <a:ln w="1905"/>
                <a:solidFill>
                  <a:srgbClr val="5A383B"/>
                </a:solidFill>
                <a:effectLst>
                  <a:innerShdw blurRad="69850" dist="43180" dir="5400000">
                    <a:srgbClr val="000000">
                      <a:alpha val="65000"/>
                    </a:srgbClr>
                  </a:innerShdw>
                </a:effectLst>
              </a:rPr>
              <a:t> PRÁC</a:t>
            </a:r>
            <a:r>
              <a:rPr lang="cs-CZ" sz="4400" b="1" dirty="0">
                <a:ln w="1905"/>
                <a:solidFill>
                  <a:srgbClr val="5A383B"/>
                </a:solidFill>
                <a:effectLst>
                  <a:innerShdw blurRad="69850" dist="43180" dir="5400000">
                    <a:srgbClr val="000000">
                      <a:alpha val="65000"/>
                    </a:srgbClr>
                  </a:innerShdw>
                </a:effectLst>
              </a:rPr>
              <a:t>I</a:t>
            </a:r>
            <a:r>
              <a:rPr lang="es-ES" sz="4400" b="1" dirty="0">
                <a:ln w="1905"/>
                <a:solidFill>
                  <a:srgbClr val="5A383B"/>
                </a:solidFill>
                <a:effectLst>
                  <a:innerShdw blurRad="69850" dist="43180" dir="5400000">
                    <a:srgbClr val="000000">
                      <a:alpha val="65000"/>
                    </a:srgbClr>
                  </a:innerShdw>
                </a:effectLst>
              </a:rPr>
              <a:t>
</a:t>
            </a:r>
          </a:p>
        </p:txBody>
      </p:sp>
      <p:sp>
        <p:nvSpPr>
          <p:cNvPr id="9" name="8 CuadroTexto"/>
          <p:cNvSpPr txBox="1"/>
          <p:nvPr/>
        </p:nvSpPr>
        <p:spPr>
          <a:xfrm>
            <a:off x="1524001" y="1"/>
            <a:ext cx="9143999" cy="1938992"/>
          </a:xfrm>
          <a:prstGeom prst="rect">
            <a:avLst/>
          </a:prstGeom>
          <a:noFill/>
        </p:spPr>
        <p:txBody>
          <a:bodyPr wrap="square" rtlCol="0">
            <a:spAutoFit/>
          </a:bodyPr>
          <a:lstStyle/>
          <a:p>
            <a:pPr algn="ctr"/>
            <a:r>
              <a:rPr lang="es-ES" sz="6000" b="1" dirty="0">
                <a:ln w="28575">
                  <a:solidFill>
                    <a:srgbClr val="40282A"/>
                  </a:solidFill>
                  <a:prstDash val="solid"/>
                </a:ln>
                <a:solidFill>
                  <a:schemeClr val="bg2">
                    <a:tint val="85000"/>
                    <a:satMod val="155000"/>
                  </a:schemeClr>
                </a:solidFill>
                <a:effectLst>
                  <a:outerShdw blurRad="41275" dist="20320" dir="1800000" algn="tl" rotWithShape="0">
                    <a:srgbClr val="000000">
                      <a:alpha val="40000"/>
                    </a:srgbClr>
                  </a:outerShdw>
                </a:effectLst>
              </a:rPr>
              <a:t>BŮH SE STARÁ O...
</a:t>
            </a:r>
          </a:p>
        </p:txBody>
      </p:sp>
      <p:pic>
        <p:nvPicPr>
          <p:cNvPr id="4" name="Imagen 3" descr="Imagen que contiene persona, hombre, mujer, gente&#10;&#10;Descripción generada automáticamente">
            <a:extLst>
              <a:ext uri="{FF2B5EF4-FFF2-40B4-BE49-F238E27FC236}">
                <a16:creationId xmlns:a16="http://schemas.microsoft.com/office/drawing/2014/main" id="{6085FF97-5CC4-DA58-A243-13FAAD1B89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1116" y="817633"/>
            <a:ext cx="4251654" cy="5137415"/>
          </a:xfrm>
          <a:prstGeom prst="rect">
            <a:avLst/>
          </a:prstGeom>
          <a:ln>
            <a:noFill/>
          </a:ln>
          <a:effectLst>
            <a:softEdge rad="112500"/>
          </a:effectLst>
        </p:spPr>
      </p:pic>
      <p:pic>
        <p:nvPicPr>
          <p:cNvPr id="6" name="Imagen 5" descr="Un hombre sentado frente a una computadora&#10;&#10;Descripción generada automáticamente con confianza media">
            <a:extLst>
              <a:ext uri="{FF2B5EF4-FFF2-40B4-BE49-F238E27FC236}">
                <a16:creationId xmlns:a16="http://schemas.microsoft.com/office/drawing/2014/main" id="{1841F276-6BD4-F43C-2435-45C274C0EF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79726" y="908720"/>
            <a:ext cx="3743606" cy="5036077"/>
          </a:xfrm>
          <a:prstGeom prst="rect">
            <a:avLst/>
          </a:prstGeom>
          <a:ln>
            <a:noFill/>
          </a:ln>
          <a:effectLst>
            <a:softEdge rad="112500"/>
          </a:effectLst>
        </p:spPr>
      </p:pic>
    </p:spTree>
    <p:extLst>
      <p:ext uri="{BB962C8B-B14F-4D97-AF65-F5344CB8AC3E}">
        <p14:creationId xmlns:p14="http://schemas.microsoft.com/office/powerpoint/2010/main" val="1789242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3000" b="-5000"/>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CAEE908-28A4-72CC-5140-4C262520884F}"/>
              </a:ext>
            </a:extLst>
          </p:cNvPr>
          <p:cNvGrpSpPr/>
          <p:nvPr/>
        </p:nvGrpSpPr>
        <p:grpSpPr>
          <a:xfrm>
            <a:off x="3503712" y="44624"/>
            <a:ext cx="6624736" cy="1075630"/>
            <a:chOff x="3503712" y="44624"/>
            <a:chExt cx="6624736" cy="1075630"/>
          </a:xfrm>
        </p:grpSpPr>
        <p:pic>
          <p:nvPicPr>
            <p:cNvPr id="5" name="Imagen 4" descr="Forma&#10;&#10;Descripción generada automáticamente con confianza media">
              <a:extLst>
                <a:ext uri="{FF2B5EF4-FFF2-40B4-BE49-F238E27FC236}">
                  <a16:creationId xmlns:a16="http://schemas.microsoft.com/office/drawing/2014/main" id="{91774803-B746-C502-11A0-4CDFB6745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3712" y="44624"/>
              <a:ext cx="6624736" cy="839861"/>
            </a:xfrm>
            <a:prstGeom prst="rect">
              <a:avLst/>
            </a:prstGeom>
            <a:effectLst>
              <a:outerShdw blurRad="50800" dist="38100" dir="5400000" algn="t" rotWithShape="0">
                <a:prstClr val="black">
                  <a:alpha val="40000"/>
                </a:prstClr>
              </a:outerShdw>
            </a:effectLst>
          </p:spPr>
        </p:pic>
        <p:sp>
          <p:nvSpPr>
            <p:cNvPr id="6" name="CuadroTexto 5">
              <a:extLst>
                <a:ext uri="{FF2B5EF4-FFF2-40B4-BE49-F238E27FC236}">
                  <a16:creationId xmlns:a16="http://schemas.microsoft.com/office/drawing/2014/main" id="{20817781-EB52-3B2B-03D8-9F5E6BBDD844}"/>
                </a:ext>
              </a:extLst>
            </p:cNvPr>
            <p:cNvSpPr txBox="1"/>
            <p:nvPr/>
          </p:nvSpPr>
          <p:spPr>
            <a:xfrm>
              <a:off x="4505748" y="104591"/>
              <a:ext cx="1734268" cy="1015663"/>
            </a:xfrm>
            <a:prstGeom prst="rect">
              <a:avLst/>
            </a:prstGeom>
            <a:noFill/>
          </p:spPr>
          <p:txBody>
            <a:bodyPr wrap="square">
              <a:spAutoFit/>
            </a:bodyPr>
            <a:lstStyle/>
            <a:p>
              <a:pPr algn="ctr"/>
              <a:r>
                <a:rPr lang="cs-CZ" sz="2000" b="1" dirty="0">
                  <a:solidFill>
                    <a:srgbClr val="7E4800"/>
                  </a:solidFill>
                </a:rPr>
                <a:t>O</a:t>
              </a:r>
              <a:r>
                <a:rPr lang="es-ES" sz="2000" b="1" dirty="0">
                  <a:solidFill>
                    <a:srgbClr val="7E4800"/>
                  </a:solidFill>
                </a:rPr>
                <a:t>CHRÁN</a:t>
              </a:r>
              <a:r>
                <a:rPr lang="cs-CZ" sz="2000" b="1" dirty="0">
                  <a:solidFill>
                    <a:srgbClr val="7E4800"/>
                  </a:solidFill>
                </a:rPr>
                <a:t>A</a:t>
              </a:r>
              <a:r>
                <a:rPr lang="es-ES" sz="2000" b="1" dirty="0">
                  <a:solidFill>
                    <a:srgbClr val="7E4800"/>
                  </a:solidFill>
                </a:rPr>
                <a:t> ANDĚLY
</a:t>
              </a:r>
            </a:p>
          </p:txBody>
        </p:sp>
        <p:sp>
          <p:nvSpPr>
            <p:cNvPr id="8" name="CuadroTexto 7">
              <a:extLst>
                <a:ext uri="{FF2B5EF4-FFF2-40B4-BE49-F238E27FC236}">
                  <a16:creationId xmlns:a16="http://schemas.microsoft.com/office/drawing/2014/main" id="{ED582B0F-54A7-5A3C-FCFD-E15A94987787}"/>
                </a:ext>
              </a:extLst>
            </p:cNvPr>
            <p:cNvSpPr txBox="1"/>
            <p:nvPr/>
          </p:nvSpPr>
          <p:spPr>
            <a:xfrm>
              <a:off x="3553285" y="229572"/>
              <a:ext cx="864096" cy="505523"/>
            </a:xfrm>
            <a:prstGeom prst="rect">
              <a:avLst/>
            </a:prstGeom>
            <a:noFill/>
          </p:spPr>
          <p:txBody>
            <a:bodyPr wrap="square">
              <a:spAutoFit/>
            </a:bodyPr>
            <a:lstStyle/>
            <a:p>
              <a:pPr algn="ctr">
                <a:lnSpc>
                  <a:spcPts val="1600"/>
                </a:lnSpc>
              </a:pPr>
              <a:r>
                <a:rPr lang="es-ES" sz="1600" b="1" dirty="0"/>
                <a:t>2</a:t>
              </a:r>
              <a:r>
                <a:rPr lang="cs-CZ" sz="1600" b="1" dirty="0"/>
                <a:t>. Král.</a:t>
              </a:r>
              <a:r>
                <a:rPr lang="es-ES" sz="1600" b="1" dirty="0"/>
                <a:t> </a:t>
              </a:r>
            </a:p>
            <a:p>
              <a:pPr algn="ctr">
                <a:lnSpc>
                  <a:spcPts val="1600"/>
                </a:lnSpc>
              </a:pPr>
              <a:r>
                <a:rPr lang="es-ES" sz="1600" b="1" dirty="0"/>
                <a:t>6</a:t>
              </a:r>
              <a:r>
                <a:rPr lang="cs-CZ" sz="1600" b="1" dirty="0"/>
                <a:t>,</a:t>
              </a:r>
              <a:r>
                <a:rPr lang="es-ES" sz="1600" b="1" dirty="0"/>
                <a:t>8-17</a:t>
              </a:r>
            </a:p>
          </p:txBody>
        </p:sp>
      </p:grpSp>
      <p:sp>
        <p:nvSpPr>
          <p:cNvPr id="3" name="CuadroTexto 2">
            <a:extLst>
              <a:ext uri="{FF2B5EF4-FFF2-40B4-BE49-F238E27FC236}">
                <a16:creationId xmlns:a16="http://schemas.microsoft.com/office/drawing/2014/main" id="{156E24C0-33FA-AE36-E92A-83103B902CB4}"/>
              </a:ext>
            </a:extLst>
          </p:cNvPr>
          <p:cNvSpPr txBox="1"/>
          <p:nvPr/>
        </p:nvSpPr>
        <p:spPr>
          <a:xfrm>
            <a:off x="2135560" y="1434643"/>
            <a:ext cx="9721080" cy="4401205"/>
          </a:xfrm>
          <a:prstGeom prst="rect">
            <a:avLst/>
          </a:prstGeom>
          <a:noFill/>
        </p:spPr>
        <p:txBody>
          <a:bodyPr wrap="square">
            <a:spAutoFit/>
          </a:bodyPr>
          <a:lstStyle/>
          <a:p>
            <a:r>
              <a:rPr lang="es-ES" sz="2000" b="1" dirty="0"/>
              <a:t>“</a:t>
            </a:r>
            <a:r>
              <a:rPr lang="cs-CZ" sz="2000" b="1" dirty="0"/>
              <a:t>Kdykoli se aramejský král chystal do boje proti Izraeli, radíval se se svými služebníky: ´Můj tábor bude na tom a tom místě.´ Muž Boží však izraelskému králi vždycky vzkazoval: ´Dej si pozor a netáhni tímto místem, protože tam táboří Aramejci!´ Izraelský král posílal zvědy   na místo, které mu muž Boží označil a před nímž ho varoval, aby se tam měl na pozoru; stalo se tak ne jednou nebo dvakrát. Ta věc pobouřila mysl aramejského krále; svolal své služebníky a řekl jim: ´Proč mi neoznámíte, kdo z našich donáší izraelskému králi?´ Jeden   z jeho služebníků řekl: ´Nikoli, králi, můj pane. Je to prorok </a:t>
            </a:r>
            <a:r>
              <a:rPr lang="cs-CZ" sz="2000" b="1" dirty="0" err="1"/>
              <a:t>Elíša</a:t>
            </a:r>
            <a:r>
              <a:rPr lang="cs-CZ" sz="2000" b="1" dirty="0"/>
              <a:t>, který je v Izraeli. Ten oznamuje izraelskému králi i ta slova, která vyslovíš ve své ložnici.´ On poručil: ´Jděte zjistit, kde je, a já ho dám zajmout.´ Oznámili mu: ´Hle, je v </a:t>
            </a:r>
            <a:r>
              <a:rPr lang="cs-CZ" sz="2000" b="1" dirty="0" err="1"/>
              <a:t>Dótanu</a:t>
            </a:r>
            <a:r>
              <a:rPr lang="cs-CZ" sz="2000" b="1" dirty="0"/>
              <a:t>.´ Poslal tam koně a vozy a silný oddíl vojska. Přitáhli v noci a oblehli město. Za časného jitra vstal sluha muže Božího, vyšel ven, a hle, vojsko s koni a vozy obkličovalo město. Mládenec </a:t>
            </a:r>
            <a:r>
              <a:rPr lang="cs-CZ" sz="2000" b="1" dirty="0" err="1"/>
              <a:t>Elíšovi</a:t>
            </a:r>
            <a:r>
              <a:rPr lang="cs-CZ" sz="2000" b="1" dirty="0"/>
              <a:t> řekl: ´</a:t>
            </a:r>
            <a:r>
              <a:rPr lang="cs-CZ" sz="2000" b="1" dirty="0" err="1"/>
              <a:t>Bě</a:t>
            </a:r>
            <a:r>
              <a:rPr lang="cs-CZ" sz="2000" b="1" dirty="0"/>
              <a:t>-da, můj pane, co teď budeme dělat?´ Odvětil: ´Neboj se, protože s námi je jich víc než s ni-mi.´ Potom se </a:t>
            </a:r>
            <a:r>
              <a:rPr lang="cs-CZ" sz="2000" b="1" dirty="0" err="1"/>
              <a:t>Elíša</a:t>
            </a:r>
            <a:r>
              <a:rPr lang="cs-CZ" sz="2000" b="1" dirty="0"/>
              <a:t> modlil: ´Hospodine, otevři mu prosím oči, aby viděl!´ Tu Hospodin o-</a:t>
            </a:r>
            <a:r>
              <a:rPr lang="cs-CZ" sz="2000" b="1" dirty="0" err="1"/>
              <a:t>tevřel</a:t>
            </a:r>
            <a:r>
              <a:rPr lang="cs-CZ" sz="2000" b="1" dirty="0"/>
              <a:t> mládenci oči a on uviděl horu plnou koní a ohnivých vozů okolo </a:t>
            </a:r>
            <a:r>
              <a:rPr lang="cs-CZ" sz="2000" b="1" dirty="0" err="1"/>
              <a:t>Elíši</a:t>
            </a:r>
            <a:r>
              <a:rPr lang="cs-CZ" sz="2000" b="1" dirty="0"/>
              <a:t>.</a:t>
            </a:r>
            <a:r>
              <a:rPr lang="es-ES" sz="2000" b="1" dirty="0"/>
              <a:t>”</a:t>
            </a:r>
          </a:p>
        </p:txBody>
      </p:sp>
      <p:sp>
        <p:nvSpPr>
          <p:cNvPr id="7" name="CuadroTexto 6">
            <a:extLst>
              <a:ext uri="{FF2B5EF4-FFF2-40B4-BE49-F238E27FC236}">
                <a16:creationId xmlns:a16="http://schemas.microsoft.com/office/drawing/2014/main" id="{501D5DB8-A9DF-8719-BCAD-D5CF036A7324}"/>
              </a:ext>
            </a:extLst>
          </p:cNvPr>
          <p:cNvSpPr txBox="1"/>
          <p:nvPr/>
        </p:nvSpPr>
        <p:spPr>
          <a:xfrm>
            <a:off x="6600056" y="104591"/>
            <a:ext cx="3168352" cy="1015663"/>
          </a:xfrm>
          <a:prstGeom prst="rect">
            <a:avLst/>
          </a:prstGeom>
          <a:noFill/>
        </p:spPr>
        <p:txBody>
          <a:bodyPr wrap="square">
            <a:spAutoFit/>
          </a:bodyPr>
          <a:lstStyle/>
          <a:p>
            <a:pPr algn="ctr"/>
            <a:r>
              <a:rPr lang="pt-BR" sz="2000" b="1" dirty="0">
                <a:solidFill>
                  <a:srgbClr val="FCDD8E"/>
                </a:solidFill>
                <a:effectLst>
                  <a:outerShdw blurRad="38100" dist="38100" dir="2700000" algn="tl">
                    <a:srgbClr val="000000">
                      <a:alpha val="43137"/>
                    </a:srgbClr>
                  </a:outerShdw>
                </a:effectLst>
              </a:rPr>
              <a:t>BŮH SE STARÁ </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O</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NAŠE BEZPEČ</a:t>
            </a:r>
            <a:r>
              <a:rPr lang="cs-CZ" sz="2000" b="1" dirty="0">
                <a:solidFill>
                  <a:srgbClr val="FCDD8E"/>
                </a:solidFill>
                <a:effectLst>
                  <a:outerShdw blurRad="38100" dist="38100" dir="2700000" algn="tl">
                    <a:srgbClr val="000000">
                      <a:alpha val="43137"/>
                    </a:srgbClr>
                  </a:outerShdw>
                </a:effectLst>
              </a:rPr>
              <a:t>Í</a:t>
            </a:r>
            <a:r>
              <a:rPr lang="pt-BR" sz="2000" b="1" dirty="0">
                <a:solidFill>
                  <a:srgbClr val="FCDD8E"/>
                </a:solidFill>
                <a:effectLst>
                  <a:outerShdw blurRad="38100" dist="38100" dir="2700000" algn="tl">
                    <a:srgbClr val="000000">
                      <a:alpha val="43137"/>
                    </a:srgbClr>
                  </a:outerShdw>
                </a:effectLst>
              </a:rPr>
              <a:t>
</a:t>
            </a:r>
            <a:endParaRPr lang="es-ES" sz="2000" dirty="0">
              <a:solidFill>
                <a:srgbClr val="FCDD8E"/>
              </a:solidFill>
              <a:effectLst>
                <a:outerShdw blurRad="38100" dist="38100" dir="2700000" algn="tl">
                  <a:srgbClr val="000000">
                    <a:alpha val="43137"/>
                  </a:srgbClr>
                </a:outerShdw>
              </a:effectLst>
            </a:endParaRPr>
          </a:p>
        </p:txBody>
      </p:sp>
      <p:pic>
        <p:nvPicPr>
          <p:cNvPr id="11" name="Imagen 10">
            <a:extLst>
              <a:ext uri="{FF2B5EF4-FFF2-40B4-BE49-F238E27FC236}">
                <a16:creationId xmlns:a16="http://schemas.microsoft.com/office/drawing/2014/main" id="{580D9A66-C2E8-7D84-FE0D-6CED11A1A4EC}"/>
              </a:ext>
            </a:extLst>
          </p:cNvPr>
          <p:cNvPicPr>
            <a:picLocks noChangeAspect="1"/>
          </p:cNvPicPr>
          <p:nvPr/>
        </p:nvPicPr>
        <p:blipFill rotWithShape="1">
          <a:blip r:embed="rId4"/>
          <a:srcRect t="5946"/>
          <a:stretch/>
        </p:blipFill>
        <p:spPr>
          <a:xfrm>
            <a:off x="119336" y="66491"/>
            <a:ext cx="1868688" cy="1318185"/>
          </a:xfrm>
          <a:prstGeom prst="rect">
            <a:avLst/>
          </a:prstGeom>
          <a:ln w="38100">
            <a:solidFill>
              <a:srgbClr val="BAFF71"/>
            </a:solidFill>
          </a:ln>
        </p:spPr>
      </p:pic>
      <p:pic>
        <p:nvPicPr>
          <p:cNvPr id="12" name="Imagen 11">
            <a:extLst>
              <a:ext uri="{FF2B5EF4-FFF2-40B4-BE49-F238E27FC236}">
                <a16:creationId xmlns:a16="http://schemas.microsoft.com/office/drawing/2014/main" id="{2FF1FAE3-0C19-ADA7-586F-BA428F253613}"/>
              </a:ext>
            </a:extLst>
          </p:cNvPr>
          <p:cNvPicPr>
            <a:picLocks noChangeAspect="1"/>
          </p:cNvPicPr>
          <p:nvPr/>
        </p:nvPicPr>
        <p:blipFill rotWithShape="1">
          <a:blip r:embed="rId5"/>
          <a:srcRect b="12656"/>
          <a:stretch/>
        </p:blipFill>
        <p:spPr>
          <a:xfrm>
            <a:off x="119336" y="1434643"/>
            <a:ext cx="1868688" cy="1224135"/>
          </a:xfrm>
          <a:prstGeom prst="rect">
            <a:avLst/>
          </a:prstGeom>
          <a:ln w="38100">
            <a:solidFill>
              <a:srgbClr val="BAFF71"/>
            </a:solidFill>
          </a:ln>
        </p:spPr>
      </p:pic>
      <p:pic>
        <p:nvPicPr>
          <p:cNvPr id="13" name="Imagen 12">
            <a:extLst>
              <a:ext uri="{FF2B5EF4-FFF2-40B4-BE49-F238E27FC236}">
                <a16:creationId xmlns:a16="http://schemas.microsoft.com/office/drawing/2014/main" id="{EA93457B-30AB-5129-E0B9-F0DCD635175C}"/>
              </a:ext>
            </a:extLst>
          </p:cNvPr>
          <p:cNvPicPr>
            <a:picLocks noChangeAspect="1"/>
          </p:cNvPicPr>
          <p:nvPr/>
        </p:nvPicPr>
        <p:blipFill>
          <a:blip r:embed="rId6"/>
          <a:stretch>
            <a:fillRect/>
          </a:stretch>
        </p:blipFill>
        <p:spPr>
          <a:xfrm>
            <a:off x="119336" y="5411860"/>
            <a:ext cx="1868688" cy="1401516"/>
          </a:xfrm>
          <a:prstGeom prst="rect">
            <a:avLst/>
          </a:prstGeom>
          <a:ln w="38100">
            <a:solidFill>
              <a:srgbClr val="BAFF71"/>
            </a:solidFill>
          </a:ln>
        </p:spPr>
      </p:pic>
      <p:pic>
        <p:nvPicPr>
          <p:cNvPr id="14" name="Imagen 13">
            <a:extLst>
              <a:ext uri="{FF2B5EF4-FFF2-40B4-BE49-F238E27FC236}">
                <a16:creationId xmlns:a16="http://schemas.microsoft.com/office/drawing/2014/main" id="{C0CBE461-B9A9-C8BF-FDB7-4A1EA9AC0526}"/>
              </a:ext>
            </a:extLst>
          </p:cNvPr>
          <p:cNvPicPr>
            <a:picLocks noChangeAspect="1"/>
          </p:cNvPicPr>
          <p:nvPr/>
        </p:nvPicPr>
        <p:blipFill>
          <a:blip r:embed="rId7"/>
          <a:stretch>
            <a:fillRect/>
          </a:stretch>
        </p:blipFill>
        <p:spPr>
          <a:xfrm>
            <a:off x="119336" y="2697423"/>
            <a:ext cx="1868688" cy="1401516"/>
          </a:xfrm>
          <a:prstGeom prst="rect">
            <a:avLst/>
          </a:prstGeom>
          <a:ln w="38100">
            <a:solidFill>
              <a:srgbClr val="BAFF71"/>
            </a:solidFill>
          </a:ln>
        </p:spPr>
      </p:pic>
      <p:pic>
        <p:nvPicPr>
          <p:cNvPr id="15" name="Imagen 14">
            <a:extLst>
              <a:ext uri="{FF2B5EF4-FFF2-40B4-BE49-F238E27FC236}">
                <a16:creationId xmlns:a16="http://schemas.microsoft.com/office/drawing/2014/main" id="{F427C001-4D1D-1B96-A8A6-06AFA26D8DFA}"/>
              </a:ext>
            </a:extLst>
          </p:cNvPr>
          <p:cNvPicPr>
            <a:picLocks noChangeAspect="1"/>
          </p:cNvPicPr>
          <p:nvPr/>
        </p:nvPicPr>
        <p:blipFill rotWithShape="1">
          <a:blip r:embed="rId8"/>
          <a:srcRect b="10276"/>
          <a:stretch/>
        </p:blipFill>
        <p:spPr>
          <a:xfrm>
            <a:off x="119336" y="4115715"/>
            <a:ext cx="1868689" cy="1257501"/>
          </a:xfrm>
          <a:prstGeom prst="rect">
            <a:avLst/>
          </a:prstGeom>
          <a:ln w="38100">
            <a:solidFill>
              <a:srgbClr val="BAFF71"/>
            </a:solidFill>
          </a:ln>
        </p:spPr>
      </p:pic>
    </p:spTree>
    <p:extLst>
      <p:ext uri="{BB962C8B-B14F-4D97-AF65-F5344CB8AC3E}">
        <p14:creationId xmlns:p14="http://schemas.microsoft.com/office/powerpoint/2010/main" val="1987613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500"/>
                                        <p:tgtEl>
                                          <p:spTgt spid="1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wipe(left)">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heel(1)">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heel(1)">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wheel(1)">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4000" b="-4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56E24C0-33FA-AE36-E92A-83103B902CB4}"/>
              </a:ext>
            </a:extLst>
          </p:cNvPr>
          <p:cNvSpPr txBox="1"/>
          <p:nvPr/>
        </p:nvSpPr>
        <p:spPr>
          <a:xfrm>
            <a:off x="2927648" y="908720"/>
            <a:ext cx="9336360" cy="5324535"/>
          </a:xfrm>
          <a:prstGeom prst="rect">
            <a:avLst/>
          </a:prstGeom>
          <a:noFill/>
        </p:spPr>
        <p:txBody>
          <a:bodyPr wrap="square">
            <a:spAutoFit/>
          </a:bodyPr>
          <a:lstStyle/>
          <a:p>
            <a:r>
              <a:rPr lang="es-ES" sz="2000" b="1" dirty="0"/>
              <a:t>To, co Elíša odhalil, byly informace o budoucích plánech Syřanů, takže král Izraele, který předem věděl o strategii, kterou hodlají použít, mohl poslat dostatek vojáků </a:t>
            </a:r>
            <a:r>
              <a:rPr lang="cs-CZ" sz="2000" b="1" dirty="0"/>
              <a:t>     </a:t>
            </a:r>
            <a:r>
              <a:rPr lang="es-ES" sz="2000" b="1" dirty="0"/>
              <a:t>na dotyčná místa, aby se vypořádali se Syřany, až dorazí. Když se syrský král dozvěděl, že to byl Elíša, kdo neustále odhaloval jeho plány, poslal malou armádu, aby ho zajala. Když Elíšův služebník uviděl vojsko, strašně se bál.
V průběhu života se věřící často ocitají v situacích, které vyvolávají strach a nejistotu; ale Bůh jim zjevuje svou přítomnost a pronáší slova povzbuzení a naděje. 
Pán zbystří naše vnímání, abychom pochopili, že tyto mocné bytosti, které navštěvují náš svět, hrají aktivní roli v každém úkolu, který považujeme za svůj. Tyto bytosti jsou sloužící andělé, kteří se často objevují v podobě lidských bytostí. Jako cizinci rozmlou</a:t>
            </a:r>
            <a:r>
              <a:rPr lang="cs-CZ" sz="2000" b="1" dirty="0"/>
              <a:t>-</a:t>
            </a:r>
            <a:r>
              <a:rPr lang="es-ES" sz="2000" b="1" dirty="0"/>
              <a:t>vají s těmi, kdo jsou zapojeni do Božího díla. Na osamělých místech byli společníky poutníka v nebezpečí. Na lodích zmítaných bouří andělé v lidské podobě pronášeli slova povzbuzení, aby rozptýlili strach a vzbudili naději v hodině nebezpečí, a cestující si mysleli, že je to jeden z nich, se kterým předtím nemluvili. (VAAn, s</a:t>
            </a:r>
            <a:r>
              <a:rPr lang="cs-CZ" sz="2000" b="1" dirty="0" err="1"/>
              <a:t>trana</a:t>
            </a:r>
            <a:r>
              <a:rPr lang="es-ES" sz="2000" b="1" dirty="0"/>
              <a:t> 304).
Když se ocitneme v obklíčení Pánovými nepřáteli, Bůh se stará o naše bezpečí. S námi jsou andělé nekonečně mocnější než nepřítel. Jsou stálými společníky spravedlivých.
</a:t>
            </a:r>
          </a:p>
        </p:txBody>
      </p:sp>
      <p:pic>
        <p:nvPicPr>
          <p:cNvPr id="4" name="Imagen 3" descr="Un grupo de personas en un cumpleaños&#10;&#10;Descripción generada automáticamente con confianza media">
            <a:extLst>
              <a:ext uri="{FF2B5EF4-FFF2-40B4-BE49-F238E27FC236}">
                <a16:creationId xmlns:a16="http://schemas.microsoft.com/office/drawing/2014/main" id="{D4CC2B9C-5ED1-A861-A7F4-9020424D50AA}"/>
              </a:ext>
            </a:extLst>
          </p:cNvPr>
          <p:cNvPicPr>
            <a:picLocks noChangeAspect="1"/>
          </p:cNvPicPr>
          <p:nvPr/>
        </p:nvPicPr>
        <p:blipFill rotWithShape="1">
          <a:blip r:embed="rId4">
            <a:extLst>
              <a:ext uri="{28A0092B-C50C-407E-A947-70E740481C1C}">
                <a14:useLocalDpi xmlns:a14="http://schemas.microsoft.com/office/drawing/2010/main" val="0"/>
              </a:ext>
            </a:extLst>
          </a:blip>
          <a:srcRect b="7657"/>
          <a:stretch/>
        </p:blipFill>
        <p:spPr>
          <a:xfrm>
            <a:off x="153866" y="3449418"/>
            <a:ext cx="2629766" cy="3291950"/>
          </a:xfrm>
          <a:prstGeom prst="rect">
            <a:avLst/>
          </a:prstGeom>
          <a:solidFill>
            <a:srgbClr val="FFFFFF">
              <a:shade val="85000"/>
            </a:srgbClr>
          </a:solidFill>
          <a:ln w="88900" cap="sq">
            <a:solidFill>
              <a:srgbClr val="FFFF9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9C3FB48F-6CE6-1E3A-5EE3-2DBD28B704FF}"/>
              </a:ext>
            </a:extLst>
          </p:cNvPr>
          <p:cNvPicPr>
            <a:picLocks noChangeAspect="1"/>
          </p:cNvPicPr>
          <p:nvPr/>
        </p:nvPicPr>
        <p:blipFill>
          <a:blip r:embed="rId5"/>
          <a:stretch>
            <a:fillRect/>
          </a:stretch>
        </p:blipFill>
        <p:spPr>
          <a:xfrm>
            <a:off x="145666" y="1525790"/>
            <a:ext cx="2637966" cy="1759194"/>
          </a:xfrm>
          <a:prstGeom prst="rect">
            <a:avLst/>
          </a:prstGeom>
          <a:solidFill>
            <a:srgbClr val="FFFFFF">
              <a:shade val="85000"/>
            </a:srgbClr>
          </a:solidFill>
          <a:ln w="88900" cap="sq">
            <a:solidFill>
              <a:srgbClr val="FFFF9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CE036067-9539-9DC8-9C28-E68DEEAF87F0}"/>
              </a:ext>
            </a:extLst>
          </p:cNvPr>
          <p:cNvPicPr>
            <a:picLocks noChangeAspect="1"/>
          </p:cNvPicPr>
          <p:nvPr/>
        </p:nvPicPr>
        <p:blipFill rotWithShape="1">
          <a:blip r:embed="rId6"/>
          <a:srcRect l="1488" t="43700"/>
          <a:stretch/>
        </p:blipFill>
        <p:spPr>
          <a:xfrm>
            <a:off x="152668" y="178902"/>
            <a:ext cx="2630964" cy="1127698"/>
          </a:xfrm>
          <a:prstGeom prst="rect">
            <a:avLst/>
          </a:prstGeom>
          <a:solidFill>
            <a:srgbClr val="FFFFFF">
              <a:shade val="85000"/>
            </a:srgbClr>
          </a:solidFill>
          <a:ln w="88900" cap="sq">
            <a:solidFill>
              <a:srgbClr val="FFFF9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41784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FF00"/>
            </a:gs>
            <a:gs pos="57000">
              <a:srgbClr val="FFFF99"/>
            </a:gs>
            <a:gs pos="100000">
              <a:srgbClr val="FFFFCC"/>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1446550"/>
          </a:xfrm>
          <a:prstGeom prst="rect">
            <a:avLst/>
          </a:prstGeom>
          <a:gradFill>
            <a:gsLst>
              <a:gs pos="0">
                <a:srgbClr val="FFFF2F"/>
              </a:gs>
              <a:gs pos="35000">
                <a:srgbClr val="FFFF66"/>
              </a:gs>
              <a:gs pos="100000">
                <a:srgbClr val="FFFFCC"/>
              </a:gs>
            </a:gsLst>
          </a:gra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4400" b="1" dirty="0">
                <a:ln w="1905"/>
                <a:solidFill>
                  <a:srgbClr val="626000"/>
                </a:solidFill>
                <a:effectLst>
                  <a:innerShdw blurRad="69850" dist="43180" dir="5400000">
                    <a:srgbClr val="000000">
                      <a:alpha val="65000"/>
                    </a:srgbClr>
                  </a:innerShdw>
                </a:effectLst>
              </a:rPr>
              <a:t>NAŠE BEZPEČ</a:t>
            </a:r>
            <a:r>
              <a:rPr lang="cs-CZ" sz="4400" b="1" dirty="0">
                <a:ln w="1905"/>
                <a:solidFill>
                  <a:srgbClr val="626000"/>
                </a:solidFill>
                <a:effectLst>
                  <a:innerShdw blurRad="69850" dist="43180" dir="5400000">
                    <a:srgbClr val="000000">
                      <a:alpha val="65000"/>
                    </a:srgbClr>
                  </a:innerShdw>
                </a:effectLst>
              </a:rPr>
              <a:t>Í</a:t>
            </a:r>
            <a:r>
              <a:rPr lang="es-ES" sz="4400" b="1" dirty="0">
                <a:ln w="1905"/>
                <a:solidFill>
                  <a:srgbClr val="626000"/>
                </a:solidFill>
                <a:effectLst>
                  <a:innerShdw blurRad="69850" dist="43180" dir="5400000">
                    <a:srgbClr val="000000">
                      <a:alpha val="65000"/>
                    </a:srgbClr>
                  </a:innerShdw>
                </a:effectLst>
              </a:rPr>
              <a:t>
</a:t>
            </a:r>
          </a:p>
        </p:txBody>
      </p:sp>
      <p:sp>
        <p:nvSpPr>
          <p:cNvPr id="9" name="8 CuadroTexto"/>
          <p:cNvSpPr txBox="1"/>
          <p:nvPr/>
        </p:nvSpPr>
        <p:spPr>
          <a:xfrm>
            <a:off x="1524001" y="1"/>
            <a:ext cx="9143999" cy="1938992"/>
          </a:xfrm>
          <a:prstGeom prst="rect">
            <a:avLst/>
          </a:prstGeom>
          <a:noFill/>
        </p:spPr>
        <p:txBody>
          <a:bodyPr wrap="square" rtlCol="0">
            <a:spAutoFit/>
          </a:bodyPr>
          <a:lstStyle/>
          <a:p>
            <a:pPr algn="ctr"/>
            <a:r>
              <a:rPr lang="es-ES" sz="6000" b="1" dirty="0">
                <a:ln w="28575">
                  <a:solidFill>
                    <a:srgbClr val="6A6800"/>
                  </a:solidFill>
                  <a:prstDash val="solid"/>
                </a:ln>
                <a:solidFill>
                  <a:schemeClr val="bg2">
                    <a:tint val="85000"/>
                    <a:satMod val="155000"/>
                  </a:schemeClr>
                </a:solidFill>
                <a:effectLst>
                  <a:outerShdw blurRad="41275" dist="20320" dir="1800000" algn="tl" rotWithShape="0">
                    <a:srgbClr val="000000">
                      <a:alpha val="40000"/>
                    </a:srgbClr>
                  </a:outerShdw>
                </a:effectLst>
              </a:rPr>
              <a:t>BŮH SE STARÁ O...
</a:t>
            </a:r>
          </a:p>
        </p:txBody>
      </p:sp>
      <p:pic>
        <p:nvPicPr>
          <p:cNvPr id="11" name="Imagen 10" descr="Imagen que contiene persona, exterior, agua, pasto&#10;&#10;Descripción generada automáticamente">
            <a:extLst>
              <a:ext uri="{FF2B5EF4-FFF2-40B4-BE49-F238E27FC236}">
                <a16:creationId xmlns:a16="http://schemas.microsoft.com/office/drawing/2014/main" id="{BF684DB2-9CA5-04B7-A20B-B9E30EA61D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184" y="835091"/>
            <a:ext cx="3960440" cy="5282238"/>
          </a:xfrm>
          <a:prstGeom prst="rect">
            <a:avLst/>
          </a:prstGeom>
          <a:ln>
            <a:noFill/>
          </a:ln>
          <a:effectLst>
            <a:softEdge rad="112500"/>
          </a:effectLst>
        </p:spPr>
      </p:pic>
      <p:pic>
        <p:nvPicPr>
          <p:cNvPr id="15" name="Imagen 14" descr="Dibujo de una persona&#10;&#10;Descripción generada automáticamente con confianza baja">
            <a:extLst>
              <a:ext uri="{FF2B5EF4-FFF2-40B4-BE49-F238E27FC236}">
                <a16:creationId xmlns:a16="http://schemas.microsoft.com/office/drawing/2014/main" id="{78E2E70F-7E42-CC6F-2073-2AE18CA4FD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6" y="835092"/>
            <a:ext cx="6919731" cy="5282236"/>
          </a:xfrm>
          <a:prstGeom prst="rect">
            <a:avLst/>
          </a:prstGeom>
          <a:ln>
            <a:noFill/>
          </a:ln>
          <a:effectLst>
            <a:softEdge rad="112500"/>
          </a:effectLst>
        </p:spPr>
      </p:pic>
    </p:spTree>
    <p:extLst>
      <p:ext uri="{BB962C8B-B14F-4D97-AF65-F5344CB8AC3E}">
        <p14:creationId xmlns:p14="http://schemas.microsoft.com/office/powerpoint/2010/main" val="263686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BE72BA-C3F2-9DB4-9CE6-888E686E765E}"/>
              </a:ext>
            </a:extLst>
          </p:cNvPr>
          <p:cNvSpPr txBox="1"/>
          <p:nvPr/>
        </p:nvSpPr>
        <p:spPr>
          <a:xfrm>
            <a:off x="66215" y="1264439"/>
            <a:ext cx="3467195" cy="3170099"/>
          </a:xfrm>
          <a:prstGeom prst="rect">
            <a:avLst/>
          </a:prstGeom>
          <a:noFill/>
        </p:spPr>
        <p:txBody>
          <a:bodyPr wrap="square">
            <a:spAutoFit/>
          </a:bodyPr>
          <a:lstStyle/>
          <a:p>
            <a:r>
              <a:rPr lang="es-ES" sz="2000" b="1" dirty="0">
                <a:solidFill>
                  <a:srgbClr val="40511B"/>
                </a:solidFill>
              </a:rPr>
              <a:t>“</a:t>
            </a:r>
            <a:r>
              <a:rPr lang="cs-CZ" sz="2000" b="1" dirty="0">
                <a:solidFill>
                  <a:srgbClr val="40511B"/>
                </a:solidFill>
              </a:rPr>
              <a:t>Hospodin</a:t>
            </a:r>
            <a:r>
              <a:rPr lang="es-ES" sz="2000" b="1" dirty="0">
                <a:solidFill>
                  <a:srgbClr val="40511B"/>
                </a:solidFill>
              </a:rPr>
              <a:t> </a:t>
            </a:r>
            <a:r>
              <a:rPr lang="cs-CZ" sz="2000" b="1" dirty="0">
                <a:solidFill>
                  <a:srgbClr val="40511B"/>
                </a:solidFill>
              </a:rPr>
              <a:t>mu</a:t>
            </a:r>
            <a:r>
              <a:rPr lang="es-ES" sz="2000" b="1" dirty="0">
                <a:solidFill>
                  <a:srgbClr val="40511B"/>
                </a:solidFill>
              </a:rPr>
              <a:t> </a:t>
            </a:r>
            <a:r>
              <a:rPr lang="cs-CZ" sz="2000" b="1" dirty="0">
                <a:solidFill>
                  <a:srgbClr val="40511B"/>
                </a:solidFill>
              </a:rPr>
              <a:t>řekl</a:t>
            </a:r>
            <a:r>
              <a:rPr lang="es-ES" sz="2000" b="1" dirty="0">
                <a:solidFill>
                  <a:srgbClr val="40511B"/>
                </a:solidFill>
              </a:rPr>
              <a:t>: </a:t>
            </a:r>
            <a:r>
              <a:rPr lang="cs-CZ" sz="2000" b="1" dirty="0">
                <a:solidFill>
                  <a:srgbClr val="40511B"/>
                </a:solidFill>
              </a:rPr>
              <a:t>„Jdi, vrať se svou cestou k damašské poušti. Až tam přijdeš, pomažeš </a:t>
            </a:r>
            <a:r>
              <a:rPr lang="cs-CZ" sz="2000" b="1" dirty="0" err="1">
                <a:solidFill>
                  <a:srgbClr val="40511B"/>
                </a:solidFill>
              </a:rPr>
              <a:t>Chazarla</a:t>
            </a:r>
            <a:r>
              <a:rPr lang="es-ES" sz="2000" b="1" dirty="0">
                <a:solidFill>
                  <a:srgbClr val="40511B"/>
                </a:solidFill>
              </a:rPr>
              <a:t> </a:t>
            </a:r>
            <a:r>
              <a:rPr lang="cs-CZ" sz="2000" b="1" dirty="0">
                <a:solidFill>
                  <a:srgbClr val="40511B"/>
                </a:solidFill>
              </a:rPr>
              <a:t>za krále   nad Aramem. </a:t>
            </a:r>
            <a:r>
              <a:rPr lang="es-ES" sz="2000" b="1" dirty="0">
                <a:solidFill>
                  <a:srgbClr val="40511B"/>
                </a:solidFill>
              </a:rPr>
              <a:t> Jehú</a:t>
            </a:r>
            <a:r>
              <a:rPr lang="cs-CZ" sz="2000" b="1" dirty="0">
                <a:solidFill>
                  <a:srgbClr val="40511B"/>
                </a:solidFill>
              </a:rPr>
              <a:t>a, syna</a:t>
            </a:r>
            <a:r>
              <a:rPr lang="es-ES" sz="2000" b="1" dirty="0">
                <a:solidFill>
                  <a:srgbClr val="40511B"/>
                </a:solidFill>
              </a:rPr>
              <a:t> </a:t>
            </a:r>
            <a:r>
              <a:rPr lang="cs-CZ" sz="2000" b="1" dirty="0" err="1">
                <a:solidFill>
                  <a:srgbClr val="40511B"/>
                </a:solidFill>
              </a:rPr>
              <a:t>Namšíh</a:t>
            </a:r>
            <a:r>
              <a:rPr lang="es-ES" sz="2000" b="1" dirty="0">
                <a:solidFill>
                  <a:srgbClr val="40511B"/>
                </a:solidFill>
              </a:rPr>
              <a:t>o</a:t>
            </a:r>
            <a:r>
              <a:rPr lang="cs-CZ" sz="2000" b="1" dirty="0">
                <a:solidFill>
                  <a:srgbClr val="40511B"/>
                </a:solidFill>
              </a:rPr>
              <a:t>,</a:t>
            </a:r>
            <a:r>
              <a:rPr lang="es-ES" sz="2000" b="1" dirty="0">
                <a:solidFill>
                  <a:srgbClr val="40511B"/>
                </a:solidFill>
              </a:rPr>
              <a:t> </a:t>
            </a:r>
            <a:r>
              <a:rPr lang="cs-CZ" sz="2000" b="1" dirty="0">
                <a:solidFill>
                  <a:srgbClr val="40511B"/>
                </a:solidFill>
              </a:rPr>
              <a:t>pomažeš za k</a:t>
            </a:r>
            <a:r>
              <a:rPr lang="es-ES" sz="2000" b="1" dirty="0">
                <a:solidFill>
                  <a:srgbClr val="40511B"/>
                </a:solidFill>
              </a:rPr>
              <a:t>r</a:t>
            </a:r>
            <a:r>
              <a:rPr lang="cs-CZ" sz="2000" b="1" dirty="0" err="1">
                <a:solidFill>
                  <a:srgbClr val="40511B"/>
                </a:solidFill>
              </a:rPr>
              <a:t>ál</a:t>
            </a:r>
            <a:r>
              <a:rPr lang="es-ES" sz="2000" b="1" dirty="0">
                <a:solidFill>
                  <a:srgbClr val="40511B"/>
                </a:solidFill>
              </a:rPr>
              <a:t>e </a:t>
            </a:r>
            <a:r>
              <a:rPr lang="cs-CZ" sz="2000" b="1" dirty="0">
                <a:solidFill>
                  <a:srgbClr val="40511B"/>
                </a:solidFill>
              </a:rPr>
              <a:t>na</a:t>
            </a:r>
            <a:r>
              <a:rPr lang="es-ES" sz="2000" b="1" dirty="0">
                <a:solidFill>
                  <a:srgbClr val="40511B"/>
                </a:solidFill>
              </a:rPr>
              <a:t>d I</a:t>
            </a:r>
            <a:r>
              <a:rPr lang="cs-CZ" sz="2000" b="1" dirty="0">
                <a:solidFill>
                  <a:srgbClr val="40511B"/>
                </a:solidFill>
              </a:rPr>
              <a:t>z</a:t>
            </a:r>
            <a:r>
              <a:rPr lang="es-ES" sz="2000" b="1" dirty="0">
                <a:solidFill>
                  <a:srgbClr val="40511B"/>
                </a:solidFill>
              </a:rPr>
              <a:t>rael</a:t>
            </a:r>
            <a:r>
              <a:rPr lang="cs-CZ" sz="2000" b="1" dirty="0" err="1">
                <a:solidFill>
                  <a:srgbClr val="40511B"/>
                </a:solidFill>
              </a:rPr>
              <a:t>em</a:t>
            </a:r>
            <a:r>
              <a:rPr lang="es-ES" sz="2000" b="1" dirty="0">
                <a:solidFill>
                  <a:srgbClr val="40511B"/>
                </a:solidFill>
              </a:rPr>
              <a:t> a El</a:t>
            </a:r>
            <a:r>
              <a:rPr lang="cs-CZ" sz="2000" b="1" dirty="0" err="1">
                <a:solidFill>
                  <a:srgbClr val="40511B"/>
                </a:solidFill>
              </a:rPr>
              <a:t>íšu</a:t>
            </a:r>
            <a:r>
              <a:rPr lang="cs-CZ" sz="2000" b="1" dirty="0">
                <a:solidFill>
                  <a:srgbClr val="40511B"/>
                </a:solidFill>
              </a:rPr>
              <a:t>, syna </a:t>
            </a:r>
            <a:r>
              <a:rPr lang="cs-CZ" sz="2000" b="1" dirty="0" err="1">
                <a:solidFill>
                  <a:srgbClr val="40511B"/>
                </a:solidFill>
              </a:rPr>
              <a:t>Šáfatova</a:t>
            </a:r>
            <a:r>
              <a:rPr lang="es-ES" sz="2000" b="1" dirty="0">
                <a:solidFill>
                  <a:srgbClr val="40511B"/>
                </a:solidFill>
              </a:rPr>
              <a:t> </a:t>
            </a:r>
            <a:r>
              <a:rPr lang="cs-CZ" sz="2000" b="1" dirty="0">
                <a:solidFill>
                  <a:srgbClr val="40511B"/>
                </a:solidFill>
              </a:rPr>
              <a:t>z</a:t>
            </a:r>
            <a:r>
              <a:rPr lang="es-ES" sz="2000" b="1" dirty="0">
                <a:solidFill>
                  <a:srgbClr val="40511B"/>
                </a:solidFill>
              </a:rPr>
              <a:t> Abel</a:t>
            </a:r>
            <a:r>
              <a:rPr lang="cs-CZ" sz="2000" b="1" dirty="0">
                <a:solidFill>
                  <a:srgbClr val="40511B"/>
                </a:solidFill>
              </a:rPr>
              <a:t>-m</a:t>
            </a:r>
            <a:r>
              <a:rPr lang="es-ES" sz="2000" b="1" dirty="0">
                <a:solidFill>
                  <a:srgbClr val="40511B"/>
                </a:solidFill>
              </a:rPr>
              <a:t>e</a:t>
            </a:r>
            <a:r>
              <a:rPr lang="cs-CZ" sz="2000" b="1" dirty="0">
                <a:solidFill>
                  <a:srgbClr val="40511B"/>
                </a:solidFill>
              </a:rPr>
              <a:t>c</a:t>
            </a:r>
            <a:r>
              <a:rPr lang="es-ES" sz="2000" b="1" dirty="0">
                <a:solidFill>
                  <a:srgbClr val="40511B"/>
                </a:solidFill>
              </a:rPr>
              <a:t>h</a:t>
            </a:r>
            <a:r>
              <a:rPr lang="cs-CZ" sz="2000" b="1" dirty="0" err="1">
                <a:solidFill>
                  <a:srgbClr val="40511B"/>
                </a:solidFill>
              </a:rPr>
              <a:t>óly</a:t>
            </a:r>
            <a:r>
              <a:rPr lang="cs-CZ" sz="2000" b="1" dirty="0">
                <a:solidFill>
                  <a:srgbClr val="40511B"/>
                </a:solidFill>
              </a:rPr>
              <a:t>, pomažeš za proroka místo sebe</a:t>
            </a:r>
            <a:r>
              <a:rPr lang="es-ES" sz="2000" b="1" dirty="0">
                <a:solidFill>
                  <a:srgbClr val="40511B"/>
                </a:solidFill>
              </a:rPr>
              <a:t>” (1</a:t>
            </a:r>
            <a:r>
              <a:rPr lang="cs-CZ" sz="2000" b="1" dirty="0">
                <a:solidFill>
                  <a:srgbClr val="40511B"/>
                </a:solidFill>
              </a:rPr>
              <a:t>. Královská</a:t>
            </a:r>
            <a:r>
              <a:rPr lang="es-ES" sz="2000" b="1" dirty="0">
                <a:solidFill>
                  <a:srgbClr val="40511B"/>
                </a:solidFill>
              </a:rPr>
              <a:t> 19</a:t>
            </a:r>
            <a:r>
              <a:rPr lang="cs-CZ" sz="2000" b="1" dirty="0">
                <a:solidFill>
                  <a:srgbClr val="40511B"/>
                </a:solidFill>
              </a:rPr>
              <a:t>,</a:t>
            </a:r>
            <a:r>
              <a:rPr lang="es-ES" sz="2000" b="1" dirty="0">
                <a:solidFill>
                  <a:srgbClr val="40511B"/>
                </a:solidFill>
              </a:rPr>
              <a:t>15</a:t>
            </a:r>
            <a:r>
              <a:rPr lang="cs-CZ" sz="2000" b="1" dirty="0">
                <a:solidFill>
                  <a:srgbClr val="40511B"/>
                </a:solidFill>
              </a:rPr>
              <a:t>.</a:t>
            </a:r>
            <a:r>
              <a:rPr lang="es-ES" sz="2000" b="1" dirty="0">
                <a:solidFill>
                  <a:srgbClr val="40511B"/>
                </a:solidFill>
              </a:rPr>
              <a:t>16)</a:t>
            </a:r>
            <a:r>
              <a:rPr lang="cs-CZ" sz="2000" b="1" dirty="0">
                <a:solidFill>
                  <a:srgbClr val="40511B"/>
                </a:solidFill>
              </a:rPr>
              <a:t>.</a:t>
            </a:r>
            <a:endParaRPr lang="es-ES" sz="2000" b="1" dirty="0">
              <a:solidFill>
                <a:srgbClr val="40511B"/>
              </a:solidFill>
            </a:endParaRPr>
          </a:p>
        </p:txBody>
      </p:sp>
      <p:pic>
        <p:nvPicPr>
          <p:cNvPr id="6" name="Imagen 5">
            <a:extLst>
              <a:ext uri="{FF2B5EF4-FFF2-40B4-BE49-F238E27FC236}">
                <a16:creationId xmlns:a16="http://schemas.microsoft.com/office/drawing/2014/main" id="{C8490A3F-DF29-9A9F-330D-DB8DD79422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721" y="3482751"/>
            <a:ext cx="4152801" cy="3114601"/>
          </a:xfrm>
          <a:prstGeom prst="rect">
            <a:avLst/>
          </a:prstGeom>
          <a:ln w="88900" cap="sq" cmpd="thickThin">
            <a:solidFill>
              <a:srgbClr val="91B73E"/>
            </a:solidFill>
            <a:prstDash val="solid"/>
            <a:miter lim="800000"/>
          </a:ln>
          <a:effectLst>
            <a:innerShdw blurRad="76200">
              <a:srgbClr val="000000"/>
            </a:innerShdw>
          </a:effectLst>
        </p:spPr>
      </p:pic>
      <p:pic>
        <p:nvPicPr>
          <p:cNvPr id="9" name="Imagen 8">
            <a:extLst>
              <a:ext uri="{FF2B5EF4-FFF2-40B4-BE49-F238E27FC236}">
                <a16:creationId xmlns:a16="http://schemas.microsoft.com/office/drawing/2014/main" id="{3BB885AD-3DAD-12F3-2C1C-7C5AF552A2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39217" y="3482750"/>
            <a:ext cx="4152801" cy="3114601"/>
          </a:xfrm>
          <a:prstGeom prst="rect">
            <a:avLst/>
          </a:prstGeom>
          <a:ln w="88900" cap="sq" cmpd="thickThin">
            <a:solidFill>
              <a:srgbClr val="91B73E"/>
            </a:solidFill>
            <a:prstDash val="solid"/>
            <a:miter lim="800000"/>
          </a:ln>
          <a:effectLst>
            <a:innerShdw blurRad="76200">
              <a:srgbClr val="000000"/>
            </a:innerShdw>
          </a:effectLst>
        </p:spPr>
      </p:pic>
      <p:pic>
        <p:nvPicPr>
          <p:cNvPr id="20" name="Imagen 19">
            <a:extLst>
              <a:ext uri="{FF2B5EF4-FFF2-40B4-BE49-F238E27FC236}">
                <a16:creationId xmlns:a16="http://schemas.microsoft.com/office/drawing/2014/main" id="{F621175C-5B9B-A47D-8127-02A05AAE77CE}"/>
              </a:ext>
            </a:extLst>
          </p:cNvPr>
          <p:cNvPicPr>
            <a:picLocks noChangeAspect="1"/>
          </p:cNvPicPr>
          <p:nvPr/>
        </p:nvPicPr>
        <p:blipFill>
          <a:blip r:embed="rId6"/>
          <a:stretch>
            <a:fillRect/>
          </a:stretch>
        </p:blipFill>
        <p:spPr>
          <a:xfrm>
            <a:off x="3575720" y="224132"/>
            <a:ext cx="4152802" cy="3114602"/>
          </a:xfrm>
          <a:prstGeom prst="rect">
            <a:avLst/>
          </a:prstGeom>
          <a:ln w="88900" cap="sq" cmpd="thickThin">
            <a:solidFill>
              <a:srgbClr val="91B73E"/>
            </a:solidFill>
            <a:prstDash val="solid"/>
            <a:miter lim="800000"/>
          </a:ln>
          <a:effectLst>
            <a:innerShdw blurRad="76200">
              <a:srgbClr val="000000"/>
            </a:innerShdw>
          </a:effectLst>
        </p:spPr>
      </p:pic>
      <p:pic>
        <p:nvPicPr>
          <p:cNvPr id="21" name="Imagen 20">
            <a:extLst>
              <a:ext uri="{FF2B5EF4-FFF2-40B4-BE49-F238E27FC236}">
                <a16:creationId xmlns:a16="http://schemas.microsoft.com/office/drawing/2014/main" id="{267EAE6A-00C7-264F-2E12-763D39C827E8}"/>
              </a:ext>
            </a:extLst>
          </p:cNvPr>
          <p:cNvPicPr>
            <a:picLocks noChangeAspect="1"/>
          </p:cNvPicPr>
          <p:nvPr/>
        </p:nvPicPr>
        <p:blipFill>
          <a:blip r:embed="rId7"/>
          <a:stretch>
            <a:fillRect/>
          </a:stretch>
        </p:blipFill>
        <p:spPr>
          <a:xfrm>
            <a:off x="7839216" y="224132"/>
            <a:ext cx="4152802" cy="3114602"/>
          </a:xfrm>
          <a:prstGeom prst="rect">
            <a:avLst/>
          </a:prstGeom>
          <a:ln w="88900" cap="sq" cmpd="thickThin">
            <a:solidFill>
              <a:srgbClr val="91B73E"/>
            </a:solidFill>
            <a:prstDash val="solid"/>
            <a:miter lim="800000"/>
          </a:ln>
          <a:effectLst>
            <a:innerShdw blurRad="76200">
              <a:srgbClr val="000000"/>
            </a:innerShdw>
          </a:effectLst>
        </p:spPr>
      </p:pic>
      <p:sp>
        <p:nvSpPr>
          <p:cNvPr id="23" name="CuadroTexto 22">
            <a:extLst>
              <a:ext uri="{FF2B5EF4-FFF2-40B4-BE49-F238E27FC236}">
                <a16:creationId xmlns:a16="http://schemas.microsoft.com/office/drawing/2014/main" id="{90722C8A-C784-6C6F-8844-475AFC7E78A4}"/>
              </a:ext>
            </a:extLst>
          </p:cNvPr>
          <p:cNvSpPr txBox="1"/>
          <p:nvPr/>
        </p:nvSpPr>
        <p:spPr>
          <a:xfrm>
            <a:off x="87793" y="4561316"/>
            <a:ext cx="3283200" cy="2246769"/>
          </a:xfrm>
          <a:prstGeom prst="rect">
            <a:avLst/>
          </a:prstGeom>
          <a:noFill/>
        </p:spPr>
        <p:txBody>
          <a:bodyPr wrap="square">
            <a:spAutoFit/>
          </a:bodyPr>
          <a:lstStyle/>
          <a:p>
            <a:r>
              <a:rPr lang="es-ES" sz="2000" b="1" dirty="0"/>
              <a:t>Bůh přímo pověřil Elizea Eliášovým nástupcem. Tak měl Elíša pokračovat v díle proroka. Elíša měl být pomazán </a:t>
            </a:r>
            <a:r>
              <a:rPr lang="cs-CZ" sz="2000" b="1" dirty="0" err="1"/>
              <a:t>hlavn</a:t>
            </a:r>
            <a:r>
              <a:rPr lang="es-ES" sz="2000" b="1" dirty="0"/>
              <a:t>ě proto, aby </a:t>
            </a:r>
            <a:r>
              <a:rPr lang="cs-CZ" sz="2000" b="1" dirty="0"/>
              <a:t>mohl </a:t>
            </a:r>
            <a:r>
              <a:rPr lang="es-ES" sz="2000" b="1" dirty="0"/>
              <a:t>vykon</a:t>
            </a:r>
            <a:r>
              <a:rPr lang="cs-CZ" sz="2000" b="1" dirty="0" err="1"/>
              <a:t>ávat</a:t>
            </a:r>
            <a:r>
              <a:rPr lang="es-ES" sz="2000" b="1" dirty="0"/>
              <a:t> toto poslání.
</a:t>
            </a:r>
          </a:p>
        </p:txBody>
      </p:sp>
      <p:grpSp>
        <p:nvGrpSpPr>
          <p:cNvPr id="2" name="Grupo 1">
            <a:extLst>
              <a:ext uri="{FF2B5EF4-FFF2-40B4-BE49-F238E27FC236}">
                <a16:creationId xmlns:a16="http://schemas.microsoft.com/office/drawing/2014/main" id="{1E084864-ED4A-C98D-5D0B-0D53994982E2}"/>
              </a:ext>
            </a:extLst>
          </p:cNvPr>
          <p:cNvGrpSpPr/>
          <p:nvPr/>
        </p:nvGrpSpPr>
        <p:grpSpPr>
          <a:xfrm>
            <a:off x="407368" y="52230"/>
            <a:ext cx="3287510" cy="1000506"/>
            <a:chOff x="407368" y="52230"/>
            <a:chExt cx="3287510" cy="1000506"/>
          </a:xfrm>
        </p:grpSpPr>
        <p:pic>
          <p:nvPicPr>
            <p:cNvPr id="8" name="Imagen 7">
              <a:extLst>
                <a:ext uri="{FF2B5EF4-FFF2-40B4-BE49-F238E27FC236}">
                  <a16:creationId xmlns:a16="http://schemas.microsoft.com/office/drawing/2014/main" id="{8BFC4BDB-AE57-DF6B-1FB7-DE1CE9F645F3}"/>
                </a:ext>
              </a:extLst>
            </p:cNvPr>
            <p:cNvPicPr>
              <a:picLocks noChangeAspect="1"/>
            </p:cNvPicPr>
            <p:nvPr/>
          </p:nvPicPr>
          <p:blipFill>
            <a:blip r:embed="rId8"/>
            <a:stretch>
              <a:fillRect/>
            </a:stretch>
          </p:blipFill>
          <p:spPr>
            <a:xfrm>
              <a:off x="551384" y="52230"/>
              <a:ext cx="2819609" cy="1000506"/>
            </a:xfrm>
            <a:prstGeom prst="rect">
              <a:avLst/>
            </a:prstGeom>
          </p:spPr>
        </p:pic>
        <p:sp>
          <p:nvSpPr>
            <p:cNvPr id="7" name="CuadroTexto 6">
              <a:extLst>
                <a:ext uri="{FF2B5EF4-FFF2-40B4-BE49-F238E27FC236}">
                  <a16:creationId xmlns:a16="http://schemas.microsoft.com/office/drawing/2014/main" id="{F7F55037-2120-4ABD-F918-FD4CAA2C8E1C}"/>
                </a:ext>
              </a:extLst>
            </p:cNvPr>
            <p:cNvSpPr txBox="1"/>
            <p:nvPr/>
          </p:nvSpPr>
          <p:spPr>
            <a:xfrm>
              <a:off x="407368" y="256180"/>
              <a:ext cx="3287510" cy="507823"/>
            </a:xfrm>
            <a:prstGeom prst="rect">
              <a:avLst/>
            </a:prstGeom>
            <a:noFill/>
          </p:spPr>
          <p:txBody>
            <a:bodyPr wrap="square">
              <a:spAutoFit/>
            </a:bodyPr>
            <a:lstStyle/>
            <a:p>
              <a:pPr algn="ctr">
                <a:lnSpc>
                  <a:spcPts val="3000"/>
                </a:lnSpc>
              </a:pPr>
              <a:r>
                <a:rPr lang="cs-CZ" sz="3600" b="1" dirty="0">
                  <a:ln w="12700">
                    <a:solidFill>
                      <a:schemeClr val="tx1"/>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becedary" pitchFamily="2" charset="0"/>
                </a:rPr>
                <a:t>Zaslíbení</a:t>
              </a:r>
              <a:endParaRPr lang="es-ES" sz="3600" b="1" dirty="0">
                <a:ln w="12700">
                  <a:solidFill>
                    <a:schemeClr val="tx1"/>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becedary" pitchFamily="2" charset="0"/>
              </a:endParaRPr>
            </a:p>
          </p:txBody>
        </p:sp>
        <p:pic>
          <p:nvPicPr>
            <p:cNvPr id="15" name="Imagen 14">
              <a:extLst>
                <a:ext uri="{FF2B5EF4-FFF2-40B4-BE49-F238E27FC236}">
                  <a16:creationId xmlns:a16="http://schemas.microsoft.com/office/drawing/2014/main" id="{D7A42509-6575-26CD-14A5-4D7EEC8A9CEF}"/>
                </a:ext>
              </a:extLst>
            </p:cNvPr>
            <p:cNvPicPr>
              <a:picLocks noChangeAspect="1"/>
            </p:cNvPicPr>
            <p:nvPr/>
          </p:nvPicPr>
          <p:blipFill>
            <a:blip r:embed="rId9"/>
            <a:stretch>
              <a:fillRect/>
            </a:stretch>
          </p:blipFill>
          <p:spPr>
            <a:xfrm>
              <a:off x="2999656" y="692696"/>
              <a:ext cx="207904" cy="302566"/>
            </a:xfrm>
            <a:prstGeom prst="rect">
              <a:avLst/>
            </a:prstGeom>
          </p:spPr>
        </p:pic>
      </p:grpSp>
    </p:spTree>
    <p:extLst>
      <p:ext uri="{BB962C8B-B14F-4D97-AF65-F5344CB8AC3E}">
        <p14:creationId xmlns:p14="http://schemas.microsoft.com/office/powerpoint/2010/main" val="3209216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9"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upLeft)">
                                      <p:cBhvr>
                                        <p:cTn id="12" dur="1000"/>
                                        <p:tgtEl>
                                          <p:spTgt spid="20"/>
                                        </p:tgtEl>
                                      </p:cBhvr>
                                    </p:animEffect>
                                  </p:childTnLst>
                                </p:cTn>
                              </p:par>
                              <p:par>
                                <p:cTn id="13" presetID="18" presetClass="entr" presetSubtype="3" fill="hold" nodeType="withEffect">
                                  <p:stCondLst>
                                    <p:cond delay="750"/>
                                  </p:stCondLst>
                                  <p:childTnLst>
                                    <p:set>
                                      <p:cBhvr>
                                        <p:cTn id="14" dur="1" fill="hold">
                                          <p:stCondLst>
                                            <p:cond delay="0"/>
                                          </p:stCondLst>
                                        </p:cTn>
                                        <p:tgtEl>
                                          <p:spTgt spid="21"/>
                                        </p:tgtEl>
                                        <p:attrNameLst>
                                          <p:attrName>style.visibility</p:attrName>
                                        </p:attrNameLst>
                                      </p:cBhvr>
                                      <p:to>
                                        <p:strVal val="visible"/>
                                      </p:to>
                                    </p:set>
                                    <p:animEffect transition="in" filter="strips(upRight)">
                                      <p:cBhvr>
                                        <p:cTn id="15" dur="1000"/>
                                        <p:tgtEl>
                                          <p:spTgt spid="21"/>
                                        </p:tgtEl>
                                      </p:cBhvr>
                                    </p:animEffect>
                                  </p:childTnLst>
                                </p:cTn>
                              </p:par>
                              <p:par>
                                <p:cTn id="16" presetID="18" presetClass="entr" presetSubtype="6" fill="hold" nodeType="withEffect">
                                  <p:stCondLst>
                                    <p:cond delay="2250"/>
                                  </p:stCondLst>
                                  <p:childTnLst>
                                    <p:set>
                                      <p:cBhvr>
                                        <p:cTn id="17" dur="1" fill="hold">
                                          <p:stCondLst>
                                            <p:cond delay="0"/>
                                          </p:stCondLst>
                                        </p:cTn>
                                        <p:tgtEl>
                                          <p:spTgt spid="9"/>
                                        </p:tgtEl>
                                        <p:attrNameLst>
                                          <p:attrName>style.visibility</p:attrName>
                                        </p:attrNameLst>
                                      </p:cBhvr>
                                      <p:to>
                                        <p:strVal val="visible"/>
                                      </p:to>
                                    </p:set>
                                    <p:animEffect transition="in" filter="strips(downRight)">
                                      <p:cBhvr>
                                        <p:cTn id="18" dur="1000"/>
                                        <p:tgtEl>
                                          <p:spTgt spid="9"/>
                                        </p:tgtEl>
                                      </p:cBhvr>
                                    </p:animEffect>
                                  </p:childTnLst>
                                </p:cTn>
                              </p:par>
                              <p:par>
                                <p:cTn id="19" presetID="18" presetClass="entr" presetSubtype="12" fill="hold" nodeType="withEffect">
                                  <p:stCondLst>
                                    <p:cond delay="150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1000"/>
                                        <p:tgtEl>
                                          <p:spTgt spid="6"/>
                                        </p:tgtEl>
                                      </p:cBhvr>
                                    </p:animEffect>
                                  </p:childTnLst>
                                </p:cTn>
                              </p:par>
                            </p:childTnLst>
                          </p:cTn>
                        </p:par>
                        <p:par>
                          <p:cTn id="22" fill="hold">
                            <p:stCondLst>
                              <p:cond delay="3750"/>
                            </p:stCondLst>
                            <p:childTnLst>
                              <p:par>
                                <p:cTn id="23" presetID="37"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700630D0-FD06-F182-9D88-7BCF33ADE997}"/>
              </a:ext>
            </a:extLst>
          </p:cNvPr>
          <p:cNvGraphicFramePr/>
          <p:nvPr>
            <p:extLst>
              <p:ext uri="{D42A27DB-BD31-4B8C-83A1-F6EECF244321}">
                <p14:modId xmlns:p14="http://schemas.microsoft.com/office/powerpoint/2010/main" val="3094974495"/>
              </p:ext>
            </p:extLst>
          </p:nvPr>
        </p:nvGraphicFramePr>
        <p:xfrm>
          <a:off x="1559496" y="908721"/>
          <a:ext cx="9001000" cy="58326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8 CuadroTexto">
            <a:extLst>
              <a:ext uri="{FF2B5EF4-FFF2-40B4-BE49-F238E27FC236}">
                <a16:creationId xmlns:a16="http://schemas.microsoft.com/office/drawing/2014/main" id="{39889A3A-0404-77B1-E0A8-7112BC9C344D}"/>
              </a:ext>
            </a:extLst>
          </p:cNvPr>
          <p:cNvSpPr txBox="1"/>
          <p:nvPr/>
        </p:nvSpPr>
        <p:spPr>
          <a:xfrm>
            <a:off x="623392" y="10319"/>
            <a:ext cx="10945216" cy="1107996"/>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6600" b="1" dirty="0">
                <a:ln w="19050">
                  <a:solidFill>
                    <a:schemeClr val="accent6">
                      <a:lumMod val="75000"/>
                    </a:schemeClr>
                  </a:solidFill>
                  <a:prstDash val="solid"/>
                </a:ln>
                <a:solidFill>
                  <a:srgbClr val="00B050"/>
                </a:solidFill>
                <a:effectLst>
                  <a:outerShdw blurRad="50000" dist="50800" dir="7500000" algn="tl">
                    <a:srgbClr val="000000">
                      <a:shade val="5000"/>
                      <a:alpha val="35000"/>
                    </a:srgbClr>
                  </a:outerShdw>
                </a:effectLst>
              </a:rPr>
              <a:t>BŮH SE STARÁ O...</a:t>
            </a:r>
          </a:p>
        </p:txBody>
      </p:sp>
    </p:spTree>
    <p:extLst>
      <p:ext uri="{BB962C8B-B14F-4D97-AF65-F5344CB8AC3E}">
        <p14:creationId xmlns:p14="http://schemas.microsoft.com/office/powerpoint/2010/main" val="189147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90">
                                          <p:stCondLst>
                                            <p:cond delay="0"/>
                                          </p:stCondLst>
                                        </p:cTn>
                                        <p:tgtEl>
                                          <p:spTgt spid="3"/>
                                        </p:tgtEl>
                                      </p:cBhvr>
                                    </p:animEffect>
                                    <p:anim calcmode="lin" valueType="num">
                                      <p:cBhvr>
                                        <p:cTn id="8" dur="911"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3"/>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3"/>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3"/>
                                        </p:tgtEl>
                                        <p:attrNameLst>
                                          <p:attrName>ppt_y</p:attrName>
                                        </p:attrNameLst>
                                      </p:cBhvr>
                                      <p:tavLst>
                                        <p:tav tm="0" fmla="#ppt_y-sin(pi*$)/81">
                                          <p:val>
                                            <p:fltVal val="0"/>
                                          </p:val>
                                        </p:tav>
                                        <p:tav tm="100000">
                                          <p:val>
                                            <p:fltVal val="1"/>
                                          </p:val>
                                        </p:tav>
                                      </p:tavLst>
                                    </p:anim>
                                    <p:animScale>
                                      <p:cBhvr>
                                        <p:cTn id="13" dur="13">
                                          <p:stCondLst>
                                            <p:cond delay="325"/>
                                          </p:stCondLst>
                                        </p:cTn>
                                        <p:tgtEl>
                                          <p:spTgt spid="3"/>
                                        </p:tgtEl>
                                      </p:cBhvr>
                                      <p:to x="100000" y="60000"/>
                                    </p:animScale>
                                    <p:animScale>
                                      <p:cBhvr>
                                        <p:cTn id="14" dur="83" decel="50000">
                                          <p:stCondLst>
                                            <p:cond delay="338"/>
                                          </p:stCondLst>
                                        </p:cTn>
                                        <p:tgtEl>
                                          <p:spTgt spid="3"/>
                                        </p:tgtEl>
                                      </p:cBhvr>
                                      <p:to x="100000" y="100000"/>
                                    </p:animScale>
                                    <p:animScale>
                                      <p:cBhvr>
                                        <p:cTn id="15" dur="13">
                                          <p:stCondLst>
                                            <p:cond delay="656"/>
                                          </p:stCondLst>
                                        </p:cTn>
                                        <p:tgtEl>
                                          <p:spTgt spid="3"/>
                                        </p:tgtEl>
                                      </p:cBhvr>
                                      <p:to x="100000" y="80000"/>
                                    </p:animScale>
                                    <p:animScale>
                                      <p:cBhvr>
                                        <p:cTn id="16" dur="83" decel="50000">
                                          <p:stCondLst>
                                            <p:cond delay="669"/>
                                          </p:stCondLst>
                                        </p:cTn>
                                        <p:tgtEl>
                                          <p:spTgt spid="3"/>
                                        </p:tgtEl>
                                      </p:cBhvr>
                                      <p:to x="100000" y="100000"/>
                                    </p:animScale>
                                    <p:animScale>
                                      <p:cBhvr>
                                        <p:cTn id="17" dur="13">
                                          <p:stCondLst>
                                            <p:cond delay="821"/>
                                          </p:stCondLst>
                                        </p:cTn>
                                        <p:tgtEl>
                                          <p:spTgt spid="3"/>
                                        </p:tgtEl>
                                      </p:cBhvr>
                                      <p:to x="100000" y="90000"/>
                                    </p:animScale>
                                    <p:animScale>
                                      <p:cBhvr>
                                        <p:cTn id="18" dur="83" decel="50000">
                                          <p:stCondLst>
                                            <p:cond delay="834"/>
                                          </p:stCondLst>
                                        </p:cTn>
                                        <p:tgtEl>
                                          <p:spTgt spid="3"/>
                                        </p:tgtEl>
                                      </p:cBhvr>
                                      <p:to x="100000" y="100000"/>
                                    </p:animScale>
                                    <p:animScale>
                                      <p:cBhvr>
                                        <p:cTn id="19" dur="13">
                                          <p:stCondLst>
                                            <p:cond delay="904"/>
                                          </p:stCondLst>
                                        </p:cTn>
                                        <p:tgtEl>
                                          <p:spTgt spid="3"/>
                                        </p:tgtEl>
                                      </p:cBhvr>
                                      <p:to x="100000" y="95000"/>
                                    </p:animScale>
                                    <p:animScale>
                                      <p:cBhvr>
                                        <p:cTn id="20" dur="83" decel="50000">
                                          <p:stCondLst>
                                            <p:cond delay="917"/>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graphicEl>
                                              <a:dgm id="{A77E8936-ACD9-476E-896C-464E7D39CF01}"/>
                                            </p:graphicEl>
                                          </p:spTgt>
                                        </p:tgtEl>
                                        <p:attrNameLst>
                                          <p:attrName>style.visibility</p:attrName>
                                        </p:attrNameLst>
                                      </p:cBhvr>
                                      <p:to>
                                        <p:strVal val="visible"/>
                                      </p:to>
                                    </p:set>
                                    <p:animEffect transition="in" filter="wipe(left)">
                                      <p:cBhvr>
                                        <p:cTn id="25" dur="500"/>
                                        <p:tgtEl>
                                          <p:spTgt spid="2">
                                            <p:graphicEl>
                                              <a:dgm id="{A77E8936-ACD9-476E-896C-464E7D39CF01}"/>
                                            </p:graphic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2">
                                            <p:graphicEl>
                                              <a:dgm id="{844B8943-C964-499C-BC07-509428D18000}"/>
                                            </p:graphicEl>
                                          </p:spTgt>
                                        </p:tgtEl>
                                        <p:attrNameLst>
                                          <p:attrName>style.visibility</p:attrName>
                                        </p:attrNameLst>
                                      </p:cBhvr>
                                      <p:to>
                                        <p:strVal val="visible"/>
                                      </p:to>
                                    </p:set>
                                    <p:animEffect transition="in" filter="wipe(left)">
                                      <p:cBhvr>
                                        <p:cTn id="28" dur="500"/>
                                        <p:tgtEl>
                                          <p:spTgt spid="2">
                                            <p:graphicEl>
                                              <a:dgm id="{844B8943-C964-499C-BC07-509428D18000}"/>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graphicEl>
                                              <a:dgm id="{0AD20BEC-23CC-4A9E-A9CC-192AC042D896}"/>
                                            </p:graphicEl>
                                          </p:spTgt>
                                        </p:tgtEl>
                                        <p:attrNameLst>
                                          <p:attrName>style.visibility</p:attrName>
                                        </p:attrNameLst>
                                      </p:cBhvr>
                                      <p:to>
                                        <p:strVal val="visible"/>
                                      </p:to>
                                    </p:set>
                                    <p:animEffect transition="in" filter="wipe(left)">
                                      <p:cBhvr>
                                        <p:cTn id="33" dur="500"/>
                                        <p:tgtEl>
                                          <p:spTgt spid="2">
                                            <p:graphicEl>
                                              <a:dgm id="{0AD20BEC-23CC-4A9E-A9CC-192AC042D896}"/>
                                            </p:graphicEl>
                                          </p:spTgt>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
                                            <p:graphicEl>
                                              <a:dgm id="{6A73EAB0-66FA-45BA-86B6-12365DEA13AC}"/>
                                            </p:graphicEl>
                                          </p:spTgt>
                                        </p:tgtEl>
                                        <p:attrNameLst>
                                          <p:attrName>style.visibility</p:attrName>
                                        </p:attrNameLst>
                                      </p:cBhvr>
                                      <p:to>
                                        <p:strVal val="visible"/>
                                      </p:to>
                                    </p:set>
                                    <p:animEffect transition="in" filter="wipe(left)">
                                      <p:cBhvr>
                                        <p:cTn id="36" dur="500"/>
                                        <p:tgtEl>
                                          <p:spTgt spid="2">
                                            <p:graphicEl>
                                              <a:dgm id="{6A73EAB0-66FA-45BA-86B6-12365DEA13AC}"/>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
                                            <p:graphicEl>
                                              <a:dgm id="{1F4DDBE5-A518-4296-B411-953C0BF47533}"/>
                                            </p:graphicEl>
                                          </p:spTgt>
                                        </p:tgtEl>
                                        <p:attrNameLst>
                                          <p:attrName>style.visibility</p:attrName>
                                        </p:attrNameLst>
                                      </p:cBhvr>
                                      <p:to>
                                        <p:strVal val="visible"/>
                                      </p:to>
                                    </p:set>
                                    <p:animEffect transition="in" filter="wipe(left)">
                                      <p:cBhvr>
                                        <p:cTn id="41" dur="500"/>
                                        <p:tgtEl>
                                          <p:spTgt spid="2">
                                            <p:graphicEl>
                                              <a:dgm id="{1F4DDBE5-A518-4296-B411-953C0BF47533}"/>
                                            </p:graphicEl>
                                          </p:spTgt>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2">
                                            <p:graphicEl>
                                              <a:dgm id="{AD2B0C6E-03E1-46E6-BE55-5738DD710A44}"/>
                                            </p:graphicEl>
                                          </p:spTgt>
                                        </p:tgtEl>
                                        <p:attrNameLst>
                                          <p:attrName>style.visibility</p:attrName>
                                        </p:attrNameLst>
                                      </p:cBhvr>
                                      <p:to>
                                        <p:strVal val="visible"/>
                                      </p:to>
                                    </p:set>
                                    <p:animEffect transition="in" filter="wipe(left)">
                                      <p:cBhvr>
                                        <p:cTn id="44" dur="500"/>
                                        <p:tgtEl>
                                          <p:spTgt spid="2">
                                            <p:graphicEl>
                                              <a:dgm id="{AD2B0C6E-03E1-46E6-BE55-5738DD710A44}"/>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2">
                                            <p:graphicEl>
                                              <a:dgm id="{83E1541D-3948-4E4B-A1C7-DE21E6CFB957}"/>
                                            </p:graphicEl>
                                          </p:spTgt>
                                        </p:tgtEl>
                                        <p:attrNameLst>
                                          <p:attrName>style.visibility</p:attrName>
                                        </p:attrNameLst>
                                      </p:cBhvr>
                                      <p:to>
                                        <p:strVal val="visible"/>
                                      </p:to>
                                    </p:set>
                                    <p:animEffect transition="in" filter="wipe(left)">
                                      <p:cBhvr>
                                        <p:cTn id="49" dur="500"/>
                                        <p:tgtEl>
                                          <p:spTgt spid="2">
                                            <p:graphicEl>
                                              <a:dgm id="{83E1541D-3948-4E4B-A1C7-DE21E6CFB957}"/>
                                            </p:graphicEl>
                                          </p:spTgt>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
                                            <p:graphicEl>
                                              <a:dgm id="{57EE2632-1F7D-4AE2-9F62-7AFEA834CAD5}"/>
                                            </p:graphicEl>
                                          </p:spTgt>
                                        </p:tgtEl>
                                        <p:attrNameLst>
                                          <p:attrName>style.visibility</p:attrName>
                                        </p:attrNameLst>
                                      </p:cBhvr>
                                      <p:to>
                                        <p:strVal val="visible"/>
                                      </p:to>
                                    </p:set>
                                    <p:animEffect transition="in" filter="wipe(left)">
                                      <p:cBhvr>
                                        <p:cTn id="52" dur="500"/>
                                        <p:tgtEl>
                                          <p:spTgt spid="2">
                                            <p:graphicEl>
                                              <a:dgm id="{57EE2632-1F7D-4AE2-9F62-7AFEA834CAD5}"/>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
                                            <p:graphicEl>
                                              <a:dgm id="{6DDC445F-865D-4D15-80F6-7EF11D10804A}"/>
                                            </p:graphicEl>
                                          </p:spTgt>
                                        </p:tgtEl>
                                        <p:attrNameLst>
                                          <p:attrName>style.visibility</p:attrName>
                                        </p:attrNameLst>
                                      </p:cBhvr>
                                      <p:to>
                                        <p:strVal val="visible"/>
                                      </p:to>
                                    </p:set>
                                    <p:animEffect transition="in" filter="wipe(left)">
                                      <p:cBhvr>
                                        <p:cTn id="57" dur="500"/>
                                        <p:tgtEl>
                                          <p:spTgt spid="2">
                                            <p:graphicEl>
                                              <a:dgm id="{6DDC445F-865D-4D15-80F6-7EF11D10804A}"/>
                                            </p:graphicEl>
                                          </p:spTgt>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2">
                                            <p:graphicEl>
                                              <a:dgm id="{F8E57991-9849-4097-9116-CFDD350144E1}"/>
                                            </p:graphicEl>
                                          </p:spTgt>
                                        </p:tgtEl>
                                        <p:attrNameLst>
                                          <p:attrName>style.visibility</p:attrName>
                                        </p:attrNameLst>
                                      </p:cBhvr>
                                      <p:to>
                                        <p:strVal val="visible"/>
                                      </p:to>
                                    </p:set>
                                    <p:animEffect transition="in" filter="wipe(left)">
                                      <p:cBhvr>
                                        <p:cTn id="60" dur="500"/>
                                        <p:tgtEl>
                                          <p:spTgt spid="2">
                                            <p:graphicEl>
                                              <a:dgm id="{F8E57991-9849-4097-9116-CFDD350144E1}"/>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
                                            <p:graphicEl>
                                              <a:dgm id="{F3741E02-16E2-494B-B1D1-D12DD834CFF6}"/>
                                            </p:graphicEl>
                                          </p:spTgt>
                                        </p:tgtEl>
                                        <p:attrNameLst>
                                          <p:attrName>style.visibility</p:attrName>
                                        </p:attrNameLst>
                                      </p:cBhvr>
                                      <p:to>
                                        <p:strVal val="visible"/>
                                      </p:to>
                                    </p:set>
                                    <p:animEffect transition="in" filter="wipe(left)">
                                      <p:cBhvr>
                                        <p:cTn id="65" dur="500"/>
                                        <p:tgtEl>
                                          <p:spTgt spid="2">
                                            <p:graphicEl>
                                              <a:dgm id="{F3741E02-16E2-494B-B1D1-D12DD834CFF6}"/>
                                            </p:graphicEl>
                                          </p:spTgt>
                                        </p:tgtEl>
                                      </p:cBhvr>
                                    </p:animEffect>
                                  </p:childTnLst>
                                </p:cTn>
                              </p:par>
                              <p:par>
                                <p:cTn id="66" presetID="22" presetClass="entr" presetSubtype="8" fill="hold" grpId="0" nodeType="withEffect">
                                  <p:stCondLst>
                                    <p:cond delay="0"/>
                                  </p:stCondLst>
                                  <p:childTnLst>
                                    <p:set>
                                      <p:cBhvr>
                                        <p:cTn id="67" dur="1" fill="hold">
                                          <p:stCondLst>
                                            <p:cond delay="0"/>
                                          </p:stCondLst>
                                        </p:cTn>
                                        <p:tgtEl>
                                          <p:spTgt spid="2">
                                            <p:graphicEl>
                                              <a:dgm id="{7AB8FA76-CE47-482A-8E2C-63E204322574}"/>
                                            </p:graphicEl>
                                          </p:spTgt>
                                        </p:tgtEl>
                                        <p:attrNameLst>
                                          <p:attrName>style.visibility</p:attrName>
                                        </p:attrNameLst>
                                      </p:cBhvr>
                                      <p:to>
                                        <p:strVal val="visible"/>
                                      </p:to>
                                    </p:set>
                                    <p:animEffect transition="in" filter="wipe(left)">
                                      <p:cBhvr>
                                        <p:cTn id="68" dur="500"/>
                                        <p:tgtEl>
                                          <p:spTgt spid="2">
                                            <p:graphicEl>
                                              <a:dgm id="{7AB8FA76-CE47-482A-8E2C-63E204322574}"/>
                                            </p:graphic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
                                            <p:graphicEl>
                                              <a:dgm id="{24180F14-0AAE-430B-858D-97E982C24B3E}"/>
                                            </p:graphicEl>
                                          </p:spTgt>
                                        </p:tgtEl>
                                        <p:attrNameLst>
                                          <p:attrName>style.visibility</p:attrName>
                                        </p:attrNameLst>
                                      </p:cBhvr>
                                      <p:to>
                                        <p:strVal val="visible"/>
                                      </p:to>
                                    </p:set>
                                    <p:animEffect transition="in" filter="wipe(left)">
                                      <p:cBhvr>
                                        <p:cTn id="73" dur="500"/>
                                        <p:tgtEl>
                                          <p:spTgt spid="2">
                                            <p:graphicEl>
                                              <a:dgm id="{24180F14-0AAE-430B-858D-97E982C24B3E}"/>
                                            </p:graphicEl>
                                          </p:spTgt>
                                        </p:tgtEl>
                                      </p:cBhvr>
                                    </p:animEffect>
                                  </p:childTnLst>
                                </p:cTn>
                              </p:par>
                              <p:par>
                                <p:cTn id="74" presetID="22" presetClass="entr" presetSubtype="8" fill="hold" grpId="0" nodeType="withEffect">
                                  <p:stCondLst>
                                    <p:cond delay="0"/>
                                  </p:stCondLst>
                                  <p:childTnLst>
                                    <p:set>
                                      <p:cBhvr>
                                        <p:cTn id="75" dur="1" fill="hold">
                                          <p:stCondLst>
                                            <p:cond delay="0"/>
                                          </p:stCondLst>
                                        </p:cTn>
                                        <p:tgtEl>
                                          <p:spTgt spid="2">
                                            <p:graphicEl>
                                              <a:dgm id="{5A07B5EB-2126-4B33-8468-8ED3BE753F70}"/>
                                            </p:graphicEl>
                                          </p:spTgt>
                                        </p:tgtEl>
                                        <p:attrNameLst>
                                          <p:attrName>style.visibility</p:attrName>
                                        </p:attrNameLst>
                                      </p:cBhvr>
                                      <p:to>
                                        <p:strVal val="visible"/>
                                      </p:to>
                                    </p:set>
                                    <p:animEffect transition="in" filter="wipe(left)">
                                      <p:cBhvr>
                                        <p:cTn id="76" dur="500"/>
                                        <p:tgtEl>
                                          <p:spTgt spid="2">
                                            <p:graphicEl>
                                              <a:dgm id="{5A07B5EB-2126-4B33-8468-8ED3BE753F70}"/>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545418C0-D6BC-46EF-B8ED-03129EF5AC0C}"/>
                                            </p:graphicEl>
                                          </p:spTgt>
                                        </p:tgtEl>
                                        <p:attrNameLst>
                                          <p:attrName>style.visibility</p:attrName>
                                        </p:attrNameLst>
                                      </p:cBhvr>
                                      <p:to>
                                        <p:strVal val="visible"/>
                                      </p:to>
                                    </p:set>
                                    <p:animEffect transition="in" filter="wipe(left)">
                                      <p:cBhvr>
                                        <p:cTn id="81" dur="500"/>
                                        <p:tgtEl>
                                          <p:spTgt spid="2">
                                            <p:graphicEl>
                                              <a:dgm id="{545418C0-D6BC-46EF-B8ED-03129EF5AC0C}"/>
                                            </p:graphicEl>
                                          </p:spTgt>
                                        </p:tgtEl>
                                      </p:cBhvr>
                                    </p:animEffect>
                                  </p:childTnLst>
                                </p:cTn>
                              </p:par>
                              <p:par>
                                <p:cTn id="82" presetID="22" presetClass="entr" presetSubtype="8" fill="hold" grpId="0" nodeType="withEffect">
                                  <p:stCondLst>
                                    <p:cond delay="0"/>
                                  </p:stCondLst>
                                  <p:childTnLst>
                                    <p:set>
                                      <p:cBhvr>
                                        <p:cTn id="83" dur="1" fill="hold">
                                          <p:stCondLst>
                                            <p:cond delay="0"/>
                                          </p:stCondLst>
                                        </p:cTn>
                                        <p:tgtEl>
                                          <p:spTgt spid="2">
                                            <p:graphicEl>
                                              <a:dgm id="{53E78365-074C-45AB-BC1B-885E5BB7BBDA}"/>
                                            </p:graphicEl>
                                          </p:spTgt>
                                        </p:tgtEl>
                                        <p:attrNameLst>
                                          <p:attrName>style.visibility</p:attrName>
                                        </p:attrNameLst>
                                      </p:cBhvr>
                                      <p:to>
                                        <p:strVal val="visible"/>
                                      </p:to>
                                    </p:set>
                                    <p:animEffect transition="in" filter="wipe(left)">
                                      <p:cBhvr>
                                        <p:cTn id="84" dur="500"/>
                                        <p:tgtEl>
                                          <p:spTgt spid="2">
                                            <p:graphicEl>
                                              <a:dgm id="{53E78365-074C-45AB-BC1B-885E5BB7BBD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3000"/>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42A6B50E-983C-2941-526C-6DA45F7FEEB4}"/>
              </a:ext>
            </a:extLst>
          </p:cNvPr>
          <p:cNvSpPr/>
          <p:nvPr/>
        </p:nvSpPr>
        <p:spPr>
          <a:xfrm>
            <a:off x="911424" y="620688"/>
            <a:ext cx="10225136" cy="4494435"/>
          </a:xfrm>
          <a:prstGeom prst="rect">
            <a:avLst/>
          </a:prstGeom>
        </p:spPr>
        <p:txBody>
          <a:bodyPr wrap="square">
            <a:spAutoFit/>
          </a:bodyPr>
          <a:lstStyle/>
          <a:p>
            <a:pPr algn="ctr">
              <a:lnSpc>
                <a:spcPct val="150000"/>
              </a:lnSpc>
            </a:pPr>
            <a:r>
              <a:rPr lang="es-E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anose="030F0702030302020204" pitchFamily="66" charset="0"/>
              </a:rPr>
              <a:t>“</a:t>
            </a:r>
            <a:r>
              <a:rPr lang="cs-CZ"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anose="030F0702030302020204" pitchFamily="66" charset="0"/>
              </a:rPr>
              <a:t>Všechnu svou starost vložte na něj, neboť mu na vás záleží.</a:t>
            </a:r>
            <a:r>
              <a:rPr lang="es-ES" sz="66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latin typeface="Comic Sans MS" panose="030F0702030302020204" pitchFamily="66" charset="0"/>
              </a:rPr>
              <a:t>” </a:t>
            </a:r>
          </a:p>
        </p:txBody>
      </p:sp>
      <p:sp>
        <p:nvSpPr>
          <p:cNvPr id="5" name="Rectángulo 4">
            <a:extLst>
              <a:ext uri="{FF2B5EF4-FFF2-40B4-BE49-F238E27FC236}">
                <a16:creationId xmlns:a16="http://schemas.microsoft.com/office/drawing/2014/main" id="{5A39CE24-7985-912A-5CC4-B4036065BEDE}"/>
              </a:ext>
            </a:extLst>
          </p:cNvPr>
          <p:cNvSpPr/>
          <p:nvPr/>
        </p:nvSpPr>
        <p:spPr>
          <a:xfrm>
            <a:off x="3323692" y="5877272"/>
            <a:ext cx="5544616" cy="584775"/>
          </a:xfrm>
          <a:prstGeom prst="rect">
            <a:avLst/>
          </a:prstGeom>
        </p:spPr>
        <p:txBody>
          <a:bodyPr wrap="square">
            <a:spAutoFit/>
          </a:bodyPr>
          <a:lstStyle/>
          <a:p>
            <a:pPr algn="ctr"/>
            <a:r>
              <a:rPr lang="es-E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1</a:t>
            </a:r>
            <a:r>
              <a:rPr lang="cs-CZ"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list</a:t>
            </a:r>
            <a:r>
              <a:rPr lang="es-E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Pe</a:t>
            </a:r>
            <a:r>
              <a:rPr lang="cs-CZ"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t</a:t>
            </a:r>
            <a:r>
              <a:rPr lang="es-E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r</a:t>
            </a:r>
            <a:r>
              <a:rPr lang="cs-CZ" sz="3200" b="1" spc="50" dirty="0" err="1">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ův</a:t>
            </a:r>
            <a:r>
              <a:rPr lang="es-E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 5</a:t>
            </a:r>
            <a:r>
              <a:rPr lang="cs-CZ"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a:t>
            </a:r>
            <a:r>
              <a:rPr lang="es-ES" sz="3200" b="1" spc="50" dirty="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rPr>
              <a:t>7</a:t>
            </a:r>
          </a:p>
        </p:txBody>
      </p:sp>
    </p:spTree>
    <p:extLst>
      <p:ext uri="{BB962C8B-B14F-4D97-AF65-F5344CB8AC3E}">
        <p14:creationId xmlns:p14="http://schemas.microsoft.com/office/powerpoint/2010/main" val="270611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t="-8000" b="-8000"/>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8EB46A-616F-0731-24F9-B81A28F015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352" y="955350"/>
            <a:ext cx="2484000" cy="1863000"/>
          </a:xfrm>
          <a:prstGeom prst="rect">
            <a:avLst/>
          </a:prstGeom>
          <a:ln w="88900" cap="sq" cmpd="thickThin">
            <a:solidFill>
              <a:srgbClr val="D85053"/>
            </a:solidFill>
            <a:prstDash val="solid"/>
            <a:miter lim="800000"/>
          </a:ln>
          <a:effectLst>
            <a:innerShdw blurRad="76200">
              <a:srgbClr val="000000"/>
            </a:innerShdw>
          </a:effectLst>
        </p:spPr>
      </p:pic>
      <p:pic>
        <p:nvPicPr>
          <p:cNvPr id="4" name="Imagen 3">
            <a:extLst>
              <a:ext uri="{FF2B5EF4-FFF2-40B4-BE49-F238E27FC236}">
                <a16:creationId xmlns:a16="http://schemas.microsoft.com/office/drawing/2014/main" id="{5F24E490-D552-5023-4DF2-2E346D23F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91368" y="948119"/>
            <a:ext cx="2484000" cy="1863000"/>
          </a:xfrm>
          <a:prstGeom prst="rect">
            <a:avLst/>
          </a:prstGeom>
          <a:ln w="88900" cap="sq" cmpd="thickThin">
            <a:solidFill>
              <a:srgbClr val="D85053"/>
            </a:solidFill>
            <a:prstDash val="solid"/>
            <a:miter lim="800000"/>
          </a:ln>
          <a:effectLst>
            <a:innerShdw blurRad="76200">
              <a:srgbClr val="000000"/>
            </a:innerShdw>
          </a:effectLst>
        </p:spPr>
      </p:pic>
      <p:sp>
        <p:nvSpPr>
          <p:cNvPr id="5" name="CuadroTexto 4">
            <a:extLst>
              <a:ext uri="{FF2B5EF4-FFF2-40B4-BE49-F238E27FC236}">
                <a16:creationId xmlns:a16="http://schemas.microsoft.com/office/drawing/2014/main" id="{75BE72BA-C3F2-9DB4-9CE6-888E686E765E}"/>
              </a:ext>
            </a:extLst>
          </p:cNvPr>
          <p:cNvSpPr txBox="1"/>
          <p:nvPr/>
        </p:nvSpPr>
        <p:spPr>
          <a:xfrm>
            <a:off x="5844498" y="785502"/>
            <a:ext cx="6234286" cy="2862322"/>
          </a:xfrm>
          <a:prstGeom prst="rect">
            <a:avLst/>
          </a:prstGeom>
          <a:noFill/>
        </p:spPr>
        <p:txBody>
          <a:bodyPr wrap="square">
            <a:spAutoFit/>
          </a:bodyPr>
          <a:lstStyle/>
          <a:p>
            <a:r>
              <a:rPr lang="es-ES" sz="2000" b="1" dirty="0">
                <a:solidFill>
                  <a:srgbClr val="662624"/>
                </a:solidFill>
              </a:rPr>
              <a:t>“</a:t>
            </a:r>
            <a:r>
              <a:rPr lang="cs-CZ" sz="2000" b="1" dirty="0">
                <a:solidFill>
                  <a:srgbClr val="662624"/>
                </a:solidFill>
              </a:rPr>
              <a:t>[</a:t>
            </a:r>
            <a:r>
              <a:rPr lang="es-ES" sz="2000" b="1" dirty="0">
                <a:solidFill>
                  <a:srgbClr val="662624"/>
                </a:solidFill>
              </a:rPr>
              <a:t>Eli</a:t>
            </a:r>
            <a:r>
              <a:rPr lang="cs-CZ" sz="2000" b="1" dirty="0">
                <a:solidFill>
                  <a:srgbClr val="662624"/>
                </a:solidFill>
              </a:rPr>
              <a:t>j</a:t>
            </a:r>
            <a:r>
              <a:rPr lang="es-ES" sz="2000" b="1" dirty="0">
                <a:solidFill>
                  <a:srgbClr val="662624"/>
                </a:solidFill>
              </a:rPr>
              <a:t>áš</a:t>
            </a:r>
            <a:r>
              <a:rPr lang="cs-CZ" sz="2000" b="1" dirty="0">
                <a:solidFill>
                  <a:srgbClr val="662624"/>
                </a:solidFill>
              </a:rPr>
              <a:t>]</a:t>
            </a:r>
            <a:r>
              <a:rPr lang="es-ES" sz="2000" b="1" dirty="0">
                <a:solidFill>
                  <a:srgbClr val="662624"/>
                </a:solidFill>
              </a:rPr>
              <a:t> </a:t>
            </a:r>
            <a:r>
              <a:rPr lang="cs-CZ" sz="2000" b="1" dirty="0">
                <a:solidFill>
                  <a:srgbClr val="662624"/>
                </a:solidFill>
              </a:rPr>
              <a:t>ode</a:t>
            </a:r>
            <a:r>
              <a:rPr lang="es-ES" sz="2000" b="1" dirty="0">
                <a:solidFill>
                  <a:srgbClr val="662624"/>
                </a:solidFill>
              </a:rPr>
              <a:t>šel </a:t>
            </a:r>
            <a:r>
              <a:rPr lang="cs-CZ" sz="2000" b="1" dirty="0">
                <a:solidFill>
                  <a:srgbClr val="662624"/>
                </a:solidFill>
              </a:rPr>
              <a:t>odtud</a:t>
            </a:r>
            <a:r>
              <a:rPr lang="es-ES" sz="2000" b="1" dirty="0">
                <a:solidFill>
                  <a:srgbClr val="662624"/>
                </a:solidFill>
              </a:rPr>
              <a:t> a našel Elíšu, syna </a:t>
            </a:r>
            <a:r>
              <a:rPr lang="cs-CZ" sz="2000" b="1" dirty="0" err="1">
                <a:solidFill>
                  <a:srgbClr val="662624"/>
                </a:solidFill>
              </a:rPr>
              <a:t>Šá</a:t>
            </a:r>
            <a:r>
              <a:rPr lang="es-ES" sz="2000" b="1" dirty="0">
                <a:solidFill>
                  <a:srgbClr val="662624"/>
                </a:solidFill>
              </a:rPr>
              <a:t>f</a:t>
            </a:r>
            <a:r>
              <a:rPr lang="cs-CZ" sz="2000" b="1" dirty="0">
                <a:solidFill>
                  <a:srgbClr val="662624"/>
                </a:solidFill>
              </a:rPr>
              <a:t>a</a:t>
            </a:r>
            <a:r>
              <a:rPr lang="es-ES" sz="2000" b="1" dirty="0">
                <a:solidFill>
                  <a:srgbClr val="662624"/>
                </a:solidFill>
              </a:rPr>
              <a:t>t</a:t>
            </a:r>
            <a:r>
              <a:rPr lang="cs-CZ" sz="2000" b="1" dirty="0">
                <a:solidFill>
                  <a:srgbClr val="662624"/>
                </a:solidFill>
              </a:rPr>
              <a:t>ov</a:t>
            </a:r>
            <a:r>
              <a:rPr lang="es-ES" sz="2000" b="1" dirty="0">
                <a:solidFill>
                  <a:srgbClr val="662624"/>
                </a:solidFill>
              </a:rPr>
              <a:t>a, </a:t>
            </a:r>
            <a:r>
              <a:rPr lang="cs-CZ" sz="2000" b="1" dirty="0" err="1">
                <a:solidFill>
                  <a:srgbClr val="662624"/>
                </a:solidFill>
              </a:rPr>
              <a:t>ja</a:t>
            </a:r>
            <a:r>
              <a:rPr lang="es-ES" sz="2000" b="1" dirty="0">
                <a:solidFill>
                  <a:srgbClr val="662624"/>
                </a:solidFill>
              </a:rPr>
              <a:t>k or</a:t>
            </a:r>
            <a:r>
              <a:rPr lang="cs-CZ" sz="2000" b="1" dirty="0">
                <a:solidFill>
                  <a:srgbClr val="662624"/>
                </a:solidFill>
              </a:rPr>
              <a:t>á</a:t>
            </a:r>
            <a:r>
              <a:rPr lang="es-ES" sz="2000" b="1" dirty="0">
                <a:solidFill>
                  <a:srgbClr val="662624"/>
                </a:solidFill>
              </a:rPr>
              <a:t>. Bylo</a:t>
            </a:r>
            <a:r>
              <a:rPr lang="cs-CZ" sz="2000" b="1" dirty="0">
                <a:solidFill>
                  <a:srgbClr val="662624"/>
                </a:solidFill>
              </a:rPr>
              <a:t> před ním</a:t>
            </a:r>
            <a:r>
              <a:rPr lang="es-ES" sz="2000" b="1" dirty="0">
                <a:solidFill>
                  <a:srgbClr val="662624"/>
                </a:solidFill>
              </a:rPr>
              <a:t> dvanáct </a:t>
            </a:r>
            <a:r>
              <a:rPr lang="cs-CZ" sz="2000" b="1" dirty="0">
                <a:solidFill>
                  <a:srgbClr val="662624"/>
                </a:solidFill>
              </a:rPr>
              <a:t>spřežení </a:t>
            </a:r>
            <a:r>
              <a:rPr lang="es-ES" sz="2000" b="1" dirty="0">
                <a:solidFill>
                  <a:srgbClr val="662624"/>
                </a:solidFill>
              </a:rPr>
              <a:t>a on </a:t>
            </a:r>
            <a:r>
              <a:rPr lang="cs-CZ" sz="2000" b="1" dirty="0">
                <a:solidFill>
                  <a:srgbClr val="662624"/>
                </a:solidFill>
              </a:rPr>
              <a:t>při dvanáctém</a:t>
            </a:r>
            <a:r>
              <a:rPr lang="es-ES" sz="2000" b="1" dirty="0">
                <a:solidFill>
                  <a:srgbClr val="662624"/>
                </a:solidFill>
              </a:rPr>
              <a:t>. Eli</a:t>
            </a:r>
            <a:r>
              <a:rPr lang="cs-CZ" sz="2000" b="1" dirty="0">
                <a:solidFill>
                  <a:srgbClr val="662624"/>
                </a:solidFill>
              </a:rPr>
              <a:t>j</a:t>
            </a:r>
            <a:r>
              <a:rPr lang="es-ES" sz="2000" b="1" dirty="0">
                <a:solidFill>
                  <a:srgbClr val="662624"/>
                </a:solidFill>
              </a:rPr>
              <a:t>áš </a:t>
            </a:r>
            <a:r>
              <a:rPr lang="cs-CZ" sz="2000" b="1" dirty="0">
                <a:solidFill>
                  <a:srgbClr val="662624"/>
                </a:solidFill>
              </a:rPr>
              <a:t>k němu přikročil</a:t>
            </a:r>
            <a:r>
              <a:rPr lang="es-ES" sz="2000" b="1" dirty="0">
                <a:solidFill>
                  <a:srgbClr val="662624"/>
                </a:solidFill>
              </a:rPr>
              <a:t> a hodil </a:t>
            </a:r>
            <a:r>
              <a:rPr lang="cs-CZ" sz="2000" b="1" dirty="0">
                <a:solidFill>
                  <a:srgbClr val="662624"/>
                </a:solidFill>
              </a:rPr>
              <a:t>na</a:t>
            </a:r>
            <a:r>
              <a:rPr lang="es-ES" sz="2000" b="1" dirty="0">
                <a:solidFill>
                  <a:srgbClr val="662624"/>
                </a:solidFill>
              </a:rPr>
              <a:t> něj svůj plášť. Elíša opustil </a:t>
            </a:r>
            <a:r>
              <a:rPr lang="cs-CZ" sz="2000" b="1" dirty="0">
                <a:solidFill>
                  <a:srgbClr val="662624"/>
                </a:solidFill>
              </a:rPr>
              <a:t>dobytek, rozběhl se</a:t>
            </a:r>
            <a:r>
              <a:rPr lang="es-ES" sz="2000" b="1" dirty="0">
                <a:solidFill>
                  <a:srgbClr val="662624"/>
                </a:solidFill>
              </a:rPr>
              <a:t> za Eliášem</a:t>
            </a:r>
            <a:r>
              <a:rPr lang="cs-CZ" sz="2000" b="1" dirty="0">
                <a:solidFill>
                  <a:srgbClr val="662624"/>
                </a:solidFill>
              </a:rPr>
              <a:t> a řekl:</a:t>
            </a:r>
            <a:r>
              <a:rPr lang="es-ES" sz="2000" b="1" dirty="0">
                <a:solidFill>
                  <a:srgbClr val="662624"/>
                </a:solidFill>
              </a:rPr>
              <a:t> "Dovol, a</a:t>
            </a:r>
            <a:r>
              <a:rPr lang="cs-CZ" sz="2000" b="1" dirty="0">
                <a:solidFill>
                  <a:srgbClr val="662624"/>
                </a:solidFill>
              </a:rPr>
              <a:t>ť políbím otce i matku. Pak půjdu s tebou.“ On mu řekl: „Jdi, a vrať se! Nezapomeň, co jsem ti učinil.“ Obrátil se tedy od něho, vzal spřežení dobytčat a obětoval je.  Maso uvařil na dříví z jejich jha a dal je lidu, a ti jedli. Potom vstal, šel za </a:t>
            </a:r>
            <a:r>
              <a:rPr lang="cs-CZ" sz="2000" b="1" dirty="0" err="1">
                <a:solidFill>
                  <a:srgbClr val="662624"/>
                </a:solidFill>
              </a:rPr>
              <a:t>Elijášem</a:t>
            </a:r>
            <a:r>
              <a:rPr lang="cs-CZ" sz="2000" b="1" dirty="0">
                <a:solidFill>
                  <a:srgbClr val="662624"/>
                </a:solidFill>
              </a:rPr>
              <a:t> a přisluhoval mu.</a:t>
            </a:r>
            <a:endParaRPr lang="es-ES" sz="2000" b="1" dirty="0">
              <a:solidFill>
                <a:srgbClr val="662624"/>
              </a:solidFill>
            </a:endParaRPr>
          </a:p>
        </p:txBody>
      </p:sp>
      <p:pic>
        <p:nvPicPr>
          <p:cNvPr id="2" name="Imagen 1">
            <a:extLst>
              <a:ext uri="{FF2B5EF4-FFF2-40B4-BE49-F238E27FC236}">
                <a16:creationId xmlns:a16="http://schemas.microsoft.com/office/drawing/2014/main" id="{3BF9CB8B-D4BD-8F6A-89E7-8D3BA442FB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91368" y="4878368"/>
            <a:ext cx="2484000" cy="1863000"/>
          </a:xfrm>
          <a:prstGeom prst="rect">
            <a:avLst/>
          </a:prstGeom>
          <a:ln w="88900" cap="sq" cmpd="thickThin">
            <a:solidFill>
              <a:srgbClr val="D85053"/>
            </a:solidFill>
            <a:prstDash val="solid"/>
            <a:miter lim="800000"/>
          </a:ln>
          <a:effectLst>
            <a:innerShdw blurRad="76200">
              <a:srgbClr val="000000"/>
            </a:innerShdw>
          </a:effectLst>
        </p:spPr>
      </p:pic>
      <p:pic>
        <p:nvPicPr>
          <p:cNvPr id="6" name="Imagen 5">
            <a:extLst>
              <a:ext uri="{FF2B5EF4-FFF2-40B4-BE49-F238E27FC236}">
                <a16:creationId xmlns:a16="http://schemas.microsoft.com/office/drawing/2014/main" id="{A76B2520-82DF-9D3A-5295-FAB49D57AC6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5176"/>
          <a:stretch/>
        </p:blipFill>
        <p:spPr>
          <a:xfrm>
            <a:off x="263352" y="2965075"/>
            <a:ext cx="2484000" cy="1766568"/>
          </a:xfrm>
          <a:prstGeom prst="rect">
            <a:avLst/>
          </a:prstGeom>
          <a:ln w="88900" cap="sq" cmpd="thickThin">
            <a:solidFill>
              <a:srgbClr val="D85053"/>
            </a:solidFill>
            <a:prstDash val="solid"/>
            <a:miter lim="800000"/>
          </a:ln>
          <a:effectLst>
            <a:innerShdw blurRad="76200">
              <a:srgbClr val="000000"/>
            </a:innerShdw>
          </a:effectLst>
        </p:spPr>
      </p:pic>
      <p:pic>
        <p:nvPicPr>
          <p:cNvPr id="8" name="Imagen 7">
            <a:extLst>
              <a:ext uri="{FF2B5EF4-FFF2-40B4-BE49-F238E27FC236}">
                <a16:creationId xmlns:a16="http://schemas.microsoft.com/office/drawing/2014/main" id="{AB1388AB-C6A9-2639-5280-3463E403BBA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176"/>
          <a:stretch/>
        </p:blipFill>
        <p:spPr>
          <a:xfrm>
            <a:off x="2891368" y="2961460"/>
            <a:ext cx="2484000" cy="1766568"/>
          </a:xfrm>
          <a:prstGeom prst="rect">
            <a:avLst/>
          </a:prstGeom>
          <a:ln w="88900" cap="sq" cmpd="thickThin">
            <a:solidFill>
              <a:srgbClr val="D85053"/>
            </a:solidFill>
            <a:prstDash val="solid"/>
            <a:miter lim="800000"/>
          </a:ln>
          <a:effectLst>
            <a:innerShdw blurRad="76200">
              <a:srgbClr val="000000"/>
            </a:innerShdw>
          </a:effectLst>
        </p:spPr>
      </p:pic>
      <p:pic>
        <p:nvPicPr>
          <p:cNvPr id="9" name="Imagen 8">
            <a:extLst>
              <a:ext uri="{FF2B5EF4-FFF2-40B4-BE49-F238E27FC236}">
                <a16:creationId xmlns:a16="http://schemas.microsoft.com/office/drawing/2014/main" id="{78E9E169-D2E7-C59B-89FB-9C7A01CC0DD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3352" y="4878368"/>
            <a:ext cx="2484000" cy="1863000"/>
          </a:xfrm>
          <a:prstGeom prst="rect">
            <a:avLst/>
          </a:prstGeom>
          <a:ln w="88900" cap="sq" cmpd="thickThin">
            <a:solidFill>
              <a:srgbClr val="D85053"/>
            </a:solidFill>
            <a:prstDash val="solid"/>
            <a:miter lim="800000"/>
          </a:ln>
          <a:effectLst>
            <a:innerShdw blurRad="76200">
              <a:srgbClr val="000000"/>
            </a:innerShdw>
          </a:effectLst>
        </p:spPr>
      </p:pic>
      <p:sp>
        <p:nvSpPr>
          <p:cNvPr id="11" name="CuadroTexto 10">
            <a:extLst>
              <a:ext uri="{FF2B5EF4-FFF2-40B4-BE49-F238E27FC236}">
                <a16:creationId xmlns:a16="http://schemas.microsoft.com/office/drawing/2014/main" id="{5ABD6DA2-04A4-1DE5-4F7C-7C74279D5CC1}"/>
              </a:ext>
            </a:extLst>
          </p:cNvPr>
          <p:cNvSpPr txBox="1"/>
          <p:nvPr/>
        </p:nvSpPr>
        <p:spPr>
          <a:xfrm>
            <a:off x="5737321" y="4878368"/>
            <a:ext cx="6341463" cy="2246769"/>
          </a:xfrm>
          <a:prstGeom prst="rect">
            <a:avLst/>
          </a:prstGeom>
          <a:noFill/>
        </p:spPr>
        <p:txBody>
          <a:bodyPr wrap="square">
            <a:spAutoFit/>
          </a:bodyPr>
          <a:lstStyle/>
          <a:p>
            <a:r>
              <a:rPr lang="es-ES" sz="2000" b="1" dirty="0"/>
              <a:t>Eli</a:t>
            </a:r>
            <a:r>
              <a:rPr lang="cs-CZ" sz="2000" b="1" dirty="0"/>
              <a:t>j</a:t>
            </a:r>
            <a:r>
              <a:rPr lang="es-ES" sz="2000" b="1" dirty="0"/>
              <a:t>áš položil svůj plášť na Elíšu a </a:t>
            </a:r>
            <a:r>
              <a:rPr lang="cs-CZ" sz="2000" b="1" dirty="0" err="1"/>
              <a:t>přij</a:t>
            </a:r>
            <a:r>
              <a:rPr lang="es-ES" sz="2000" b="1" dirty="0"/>
              <a:t>al ho do svých služeb. Od té chvíle měl</a:t>
            </a:r>
            <a:r>
              <a:rPr lang="cs-CZ" sz="2000" b="1" dirty="0"/>
              <a:t> </a:t>
            </a:r>
            <a:r>
              <a:rPr lang="cs-CZ" sz="2000" b="1" dirty="0" err="1"/>
              <a:t>Elíša</a:t>
            </a:r>
            <a:r>
              <a:rPr lang="es-ES" sz="2000" b="1" dirty="0"/>
              <a:t> být pod je</a:t>
            </a:r>
            <a:r>
              <a:rPr lang="cs-CZ" sz="2000" b="1" dirty="0" err="1"/>
              <a:t>jic</a:t>
            </a:r>
            <a:r>
              <a:rPr lang="es-ES" sz="2000" b="1" dirty="0"/>
              <a:t>h zvláštní ochranou. Chtěl se naučit sloužit nejen Eli</a:t>
            </a:r>
            <a:r>
              <a:rPr lang="cs-CZ" sz="2000" b="1" dirty="0"/>
              <a:t>j</a:t>
            </a:r>
            <a:r>
              <a:rPr lang="es-ES" sz="2000" b="1" dirty="0"/>
              <a:t>ášovi, ale především Bohu. Eli</a:t>
            </a:r>
            <a:r>
              <a:rPr lang="cs-CZ" sz="2000" b="1" dirty="0"/>
              <a:t>j</a:t>
            </a:r>
            <a:r>
              <a:rPr lang="es-ES" sz="2000" b="1" dirty="0"/>
              <a:t>áš a Elizeus společně </a:t>
            </a:r>
            <a:r>
              <a:rPr lang="cs-CZ" sz="2000" b="1" dirty="0"/>
              <a:t>dál</a:t>
            </a:r>
            <a:r>
              <a:rPr lang="es-ES" sz="2000" b="1" dirty="0"/>
              <a:t> otev</a:t>
            </a:r>
            <a:r>
              <a:rPr lang="cs-CZ" sz="2000" b="1" dirty="0" err="1"/>
              <a:t>íra</a:t>
            </a:r>
            <a:r>
              <a:rPr lang="es-ES" sz="2000" b="1" dirty="0"/>
              <a:t>li školy proroků, které založil Samuel. Po nějakou dobu učili lid Izraele uctív</a:t>
            </a:r>
            <a:r>
              <a:rPr lang="cs-CZ" sz="2000" b="1" dirty="0" err="1"/>
              <a:t>at</a:t>
            </a:r>
            <a:r>
              <a:rPr lang="es-ES" sz="2000" b="1" dirty="0"/>
              <a:t> pravého Boha. Byl</a:t>
            </a:r>
            <a:r>
              <a:rPr lang="cs-CZ" sz="2000" b="1" dirty="0"/>
              <a:t>o</a:t>
            </a:r>
            <a:r>
              <a:rPr lang="es-ES" sz="2000" b="1" dirty="0"/>
              <a:t> to </a:t>
            </a:r>
            <a:r>
              <a:rPr lang="cs-CZ" sz="2000" b="1" dirty="0"/>
              <a:t>ob</a:t>
            </a:r>
            <a:r>
              <a:rPr lang="es-ES" sz="2000" b="1" dirty="0"/>
              <a:t>dob</a:t>
            </a:r>
            <a:r>
              <a:rPr lang="cs-CZ" sz="2000" b="1" dirty="0"/>
              <a:t>í</a:t>
            </a:r>
            <a:r>
              <a:rPr lang="es-ES" sz="2000" b="1" dirty="0"/>
              <a:t> probuzení a reformace. 
</a:t>
            </a:r>
          </a:p>
        </p:txBody>
      </p:sp>
      <p:grpSp>
        <p:nvGrpSpPr>
          <p:cNvPr id="7" name="Grupo 6">
            <a:extLst>
              <a:ext uri="{FF2B5EF4-FFF2-40B4-BE49-F238E27FC236}">
                <a16:creationId xmlns:a16="http://schemas.microsoft.com/office/drawing/2014/main" id="{EBC12307-6FBB-45B8-08C5-C306503617FD}"/>
              </a:ext>
            </a:extLst>
          </p:cNvPr>
          <p:cNvGrpSpPr/>
          <p:nvPr/>
        </p:nvGrpSpPr>
        <p:grpSpPr>
          <a:xfrm>
            <a:off x="1280362" y="43635"/>
            <a:ext cx="2727406" cy="793077"/>
            <a:chOff x="1280362" y="43635"/>
            <a:chExt cx="2727406" cy="793077"/>
          </a:xfrm>
        </p:grpSpPr>
        <p:grpSp>
          <p:nvGrpSpPr>
            <p:cNvPr id="16" name="Grupo 15">
              <a:extLst>
                <a:ext uri="{FF2B5EF4-FFF2-40B4-BE49-F238E27FC236}">
                  <a16:creationId xmlns:a16="http://schemas.microsoft.com/office/drawing/2014/main" id="{90ED96B9-51C8-C48B-4BAD-484D69131936}"/>
                </a:ext>
              </a:extLst>
            </p:cNvPr>
            <p:cNvGrpSpPr/>
            <p:nvPr/>
          </p:nvGrpSpPr>
          <p:grpSpPr>
            <a:xfrm>
              <a:off x="1280362" y="43635"/>
              <a:ext cx="2727406" cy="793077"/>
              <a:chOff x="1289260" y="6801"/>
              <a:chExt cx="2727406" cy="793077"/>
            </a:xfrm>
          </p:grpSpPr>
          <p:pic>
            <p:nvPicPr>
              <p:cNvPr id="15" name="Imagen 14">
                <a:extLst>
                  <a:ext uri="{FF2B5EF4-FFF2-40B4-BE49-F238E27FC236}">
                    <a16:creationId xmlns:a16="http://schemas.microsoft.com/office/drawing/2014/main" id="{B2607FD3-336C-0F7A-6EA0-C6062449DAC6}"/>
                  </a:ext>
                </a:extLst>
              </p:cNvPr>
              <p:cNvPicPr>
                <a:picLocks noChangeAspect="1"/>
              </p:cNvPicPr>
              <p:nvPr/>
            </p:nvPicPr>
            <p:blipFill>
              <a:blip r:embed="rId10"/>
              <a:stretch>
                <a:fillRect/>
              </a:stretch>
            </p:blipFill>
            <p:spPr>
              <a:xfrm>
                <a:off x="1294320" y="6801"/>
                <a:ext cx="2632542" cy="793077"/>
              </a:xfrm>
              <a:prstGeom prst="rect">
                <a:avLst/>
              </a:prstGeom>
            </p:spPr>
          </p:pic>
          <p:sp>
            <p:nvSpPr>
              <p:cNvPr id="13" name="CuadroTexto 12">
                <a:extLst>
                  <a:ext uri="{FF2B5EF4-FFF2-40B4-BE49-F238E27FC236}">
                    <a16:creationId xmlns:a16="http://schemas.microsoft.com/office/drawing/2014/main" id="{6EC02DA9-3616-9D16-EF77-944C74EEBB69}"/>
                  </a:ext>
                </a:extLst>
              </p:cNvPr>
              <p:cNvSpPr txBox="1"/>
              <p:nvPr/>
            </p:nvSpPr>
            <p:spPr>
              <a:xfrm>
                <a:off x="1289260" y="245331"/>
                <a:ext cx="2727406" cy="499367"/>
              </a:xfrm>
              <a:prstGeom prst="rect">
                <a:avLst/>
              </a:prstGeom>
              <a:noFill/>
            </p:spPr>
            <p:txBody>
              <a:bodyPr wrap="square">
                <a:spAutoFit/>
              </a:bodyPr>
              <a:lstStyle/>
              <a:p>
                <a:pPr algn="ctr">
                  <a:lnSpc>
                    <a:spcPts val="3000"/>
                  </a:lnSpc>
                </a:pPr>
                <a:r>
                  <a:rPr lang="cs-CZ" sz="3400" b="1" dirty="0">
                    <a:ln w="12700">
                      <a:solidFill>
                        <a:schemeClr val="tx1"/>
                      </a:solidFill>
                      <a:prstDash val="solid"/>
                    </a:ln>
                    <a:pattFill prst="narHorz">
                      <a:fgClr>
                        <a:srgbClr val="C00000"/>
                      </a:fgClr>
                      <a:bgClr>
                        <a:schemeClr val="accent2">
                          <a:lumMod val="20000"/>
                          <a:lumOff val="80000"/>
                        </a:schemeClr>
                      </a:bgClr>
                    </a:pattFill>
                    <a:effectLst>
                      <a:innerShdw blurRad="177800">
                        <a:schemeClr val="accent3">
                          <a:lumMod val="50000"/>
                        </a:schemeClr>
                      </a:innerShdw>
                    </a:effectLst>
                    <a:latin typeface="Abecedary" pitchFamily="2" charset="0"/>
                  </a:rPr>
                  <a:t>Pozvání</a:t>
                </a:r>
                <a:endParaRPr lang="es-ES" sz="3400" b="1" dirty="0">
                  <a:ln w="12700">
                    <a:solidFill>
                      <a:schemeClr val="tx1"/>
                    </a:solidFill>
                    <a:prstDash val="solid"/>
                  </a:ln>
                  <a:pattFill prst="narHorz">
                    <a:fgClr>
                      <a:srgbClr val="C00000"/>
                    </a:fgClr>
                    <a:bgClr>
                      <a:schemeClr val="accent2">
                        <a:lumMod val="20000"/>
                        <a:lumOff val="80000"/>
                      </a:schemeClr>
                    </a:bgClr>
                  </a:pattFill>
                  <a:effectLst>
                    <a:innerShdw blurRad="177800">
                      <a:schemeClr val="accent3">
                        <a:lumMod val="50000"/>
                      </a:schemeClr>
                    </a:innerShdw>
                  </a:effectLst>
                  <a:latin typeface="Abecedary" pitchFamily="2" charset="0"/>
                </a:endParaRPr>
              </a:p>
            </p:txBody>
          </p:sp>
        </p:grpSp>
        <p:pic>
          <p:nvPicPr>
            <p:cNvPr id="18" name="Imagen 17">
              <a:extLst>
                <a:ext uri="{FF2B5EF4-FFF2-40B4-BE49-F238E27FC236}">
                  <a16:creationId xmlns:a16="http://schemas.microsoft.com/office/drawing/2014/main" id="{7BBC3BB1-24A7-A400-A4BF-D8CC6B3BE492}"/>
                </a:ext>
              </a:extLst>
            </p:cNvPr>
            <p:cNvPicPr>
              <a:picLocks noChangeAspect="1"/>
            </p:cNvPicPr>
            <p:nvPr/>
          </p:nvPicPr>
          <p:blipFill>
            <a:blip r:embed="rId11"/>
            <a:stretch>
              <a:fillRect/>
            </a:stretch>
          </p:blipFill>
          <p:spPr>
            <a:xfrm>
              <a:off x="3572398" y="487209"/>
              <a:ext cx="277680" cy="277680"/>
            </a:xfrm>
            <a:prstGeom prst="rect">
              <a:avLst/>
            </a:prstGeom>
          </p:spPr>
        </p:pic>
      </p:grpSp>
    </p:spTree>
    <p:extLst>
      <p:ext uri="{BB962C8B-B14F-4D97-AF65-F5344CB8AC3E}">
        <p14:creationId xmlns:p14="http://schemas.microsoft.com/office/powerpoint/2010/main" val="747298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9"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upLeft)">
                                      <p:cBhvr>
                                        <p:cTn id="12" dur="1000"/>
                                        <p:tgtEl>
                                          <p:spTgt spid="3"/>
                                        </p:tgtEl>
                                      </p:cBhvr>
                                    </p:animEffect>
                                  </p:childTnLst>
                                </p:cTn>
                              </p:par>
                              <p:par>
                                <p:cTn id="13" presetID="18" presetClass="entr" presetSubtype="3" fill="hold" nodeType="withEffect">
                                  <p:stCondLst>
                                    <p:cond delay="250"/>
                                  </p:stCondLst>
                                  <p:childTnLst>
                                    <p:set>
                                      <p:cBhvr>
                                        <p:cTn id="14" dur="1" fill="hold">
                                          <p:stCondLst>
                                            <p:cond delay="0"/>
                                          </p:stCondLst>
                                        </p:cTn>
                                        <p:tgtEl>
                                          <p:spTgt spid="4"/>
                                        </p:tgtEl>
                                        <p:attrNameLst>
                                          <p:attrName>style.visibility</p:attrName>
                                        </p:attrNameLst>
                                      </p:cBhvr>
                                      <p:to>
                                        <p:strVal val="visible"/>
                                      </p:to>
                                    </p:set>
                                    <p:animEffect transition="in" filter="strips(upRight)">
                                      <p:cBhvr>
                                        <p:cTn id="15" dur="500"/>
                                        <p:tgtEl>
                                          <p:spTgt spid="4"/>
                                        </p:tgtEl>
                                      </p:cBhvr>
                                    </p:animEffect>
                                  </p:childTnLst>
                                </p:cTn>
                              </p:par>
                              <p:par>
                                <p:cTn id="16" presetID="18" presetClass="entr" presetSubtype="6" fill="hold" nodeType="withEffect">
                                  <p:stCondLst>
                                    <p:cond delay="125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par>
                                <p:cTn id="19" presetID="18" presetClass="entr" presetSubtype="12" fill="hold" nodeType="withEffect">
                                  <p:stCondLst>
                                    <p:cond delay="50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par>
                                <p:cTn id="22" presetID="18" presetClass="entr" presetSubtype="6" fill="hold" nodeType="withEffect">
                                  <p:stCondLst>
                                    <p:cond delay="750"/>
                                  </p:stCondLst>
                                  <p:childTnLst>
                                    <p:set>
                                      <p:cBhvr>
                                        <p:cTn id="23" dur="1" fill="hold">
                                          <p:stCondLst>
                                            <p:cond delay="0"/>
                                          </p:stCondLst>
                                        </p:cTn>
                                        <p:tgtEl>
                                          <p:spTgt spid="8"/>
                                        </p:tgtEl>
                                        <p:attrNameLst>
                                          <p:attrName>style.visibility</p:attrName>
                                        </p:attrNameLst>
                                      </p:cBhvr>
                                      <p:to>
                                        <p:strVal val="visible"/>
                                      </p:to>
                                    </p:set>
                                    <p:animEffect transition="in" filter="strips(downRight)">
                                      <p:cBhvr>
                                        <p:cTn id="24" dur="500"/>
                                        <p:tgtEl>
                                          <p:spTgt spid="8"/>
                                        </p:tgtEl>
                                      </p:cBhvr>
                                    </p:animEffect>
                                  </p:childTnLst>
                                </p:cTn>
                              </p:par>
                              <p:par>
                                <p:cTn id="25" presetID="18" presetClass="entr" presetSubtype="12" fill="hold" nodeType="withEffect">
                                  <p:stCondLst>
                                    <p:cond delay="1000"/>
                                  </p:stCondLst>
                                  <p:childTnLst>
                                    <p:set>
                                      <p:cBhvr>
                                        <p:cTn id="26" dur="1" fill="hold">
                                          <p:stCondLst>
                                            <p:cond delay="0"/>
                                          </p:stCondLst>
                                        </p:cTn>
                                        <p:tgtEl>
                                          <p:spTgt spid="9"/>
                                        </p:tgtEl>
                                        <p:attrNameLst>
                                          <p:attrName>style.visibility</p:attrName>
                                        </p:attrNameLst>
                                      </p:cBhvr>
                                      <p:to>
                                        <p:strVal val="visible"/>
                                      </p:to>
                                    </p:set>
                                    <p:animEffect transition="in" filter="strips(downLeft)">
                                      <p:cBhvr>
                                        <p:cTn id="27" dur="500"/>
                                        <p:tgtEl>
                                          <p:spTgt spid="9"/>
                                        </p:tgtEl>
                                      </p:cBhvr>
                                    </p:animEffect>
                                  </p:childTnLst>
                                </p:cTn>
                              </p:par>
                            </p:childTnLst>
                          </p:cTn>
                        </p:par>
                        <p:par>
                          <p:cTn id="28" fill="hold">
                            <p:stCondLst>
                              <p:cond delay="2250"/>
                            </p:stCondLst>
                            <p:childTnLst>
                              <p:par>
                                <p:cTn id="29" presetID="37" presetClass="entr" presetSubtype="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5BE72BA-C3F2-9DB4-9CE6-888E686E765E}"/>
              </a:ext>
            </a:extLst>
          </p:cNvPr>
          <p:cNvSpPr txBox="1"/>
          <p:nvPr/>
        </p:nvSpPr>
        <p:spPr>
          <a:xfrm>
            <a:off x="119336" y="4946392"/>
            <a:ext cx="8568952" cy="1938992"/>
          </a:xfrm>
          <a:prstGeom prst="rect">
            <a:avLst/>
          </a:prstGeom>
          <a:noFill/>
        </p:spPr>
        <p:txBody>
          <a:bodyPr wrap="square">
            <a:spAutoFit/>
          </a:bodyPr>
          <a:lstStyle/>
          <a:p>
            <a:r>
              <a:rPr lang="es-ES" sz="2000" b="1" dirty="0"/>
              <a:t>Podruhé</a:t>
            </a:r>
            <a:r>
              <a:rPr lang="cs-CZ" sz="2000" b="1" dirty="0"/>
              <a:t> už</a:t>
            </a:r>
            <a:r>
              <a:rPr lang="es-ES" sz="2000" b="1" dirty="0"/>
              <a:t> Elizeus obdržel Eli</a:t>
            </a:r>
            <a:r>
              <a:rPr lang="cs-CZ" sz="2000" b="1" dirty="0"/>
              <a:t>j</a:t>
            </a:r>
            <a:r>
              <a:rPr lang="es-ES" sz="2000" b="1" dirty="0"/>
              <a:t>áš</a:t>
            </a:r>
            <a:r>
              <a:rPr lang="cs-CZ" sz="2000" b="1" dirty="0" err="1"/>
              <a:t>ův</a:t>
            </a:r>
            <a:r>
              <a:rPr lang="es-ES" sz="2000" b="1" dirty="0"/>
              <a:t> plášť. Tentokrát jako symbol moci Ducha svatého, kterým byl </a:t>
            </a:r>
            <a:r>
              <a:rPr lang="cs-CZ" sz="2000" b="1" dirty="0"/>
              <a:t>dříve</a:t>
            </a:r>
            <a:r>
              <a:rPr lang="es-ES" sz="2000" b="1" dirty="0"/>
              <a:t> pomazán.
Od té chvíle byl jeho život poznamenán zázraky, které skrze něj Bůh konal. </a:t>
            </a:r>
            <a:r>
              <a:rPr lang="cs-CZ" sz="2000" b="1" dirty="0"/>
              <a:t>   </a:t>
            </a:r>
            <a:r>
              <a:rPr lang="es-ES" sz="2000" b="1" dirty="0"/>
              <a:t>Dnes se na tyto zázraky podíváme z perspektivy Božího zájmu o nás v každém </a:t>
            </a:r>
            <a:r>
              <a:rPr lang="cs-CZ" sz="2000" b="1" dirty="0"/>
              <a:t>okamžik</a:t>
            </a:r>
            <a:r>
              <a:rPr lang="es-ES" sz="2000" b="1" dirty="0"/>
              <a:t>u našeho života. Starost, která bude zřejmá v každém Elize</a:t>
            </a:r>
            <a:r>
              <a:rPr lang="cs-CZ" sz="2000" b="1" dirty="0" err="1"/>
              <a:t>ově</a:t>
            </a:r>
            <a:r>
              <a:rPr lang="es-ES" sz="2000" b="1" dirty="0"/>
              <a:t> zázraku.
</a:t>
            </a:r>
          </a:p>
        </p:txBody>
      </p:sp>
      <p:sp>
        <p:nvSpPr>
          <p:cNvPr id="4" name="CuadroTexto 3">
            <a:extLst>
              <a:ext uri="{FF2B5EF4-FFF2-40B4-BE49-F238E27FC236}">
                <a16:creationId xmlns:a16="http://schemas.microsoft.com/office/drawing/2014/main" id="{3B587169-DE0A-9B4B-97DE-93E9703302C2}"/>
              </a:ext>
            </a:extLst>
          </p:cNvPr>
          <p:cNvSpPr txBox="1"/>
          <p:nvPr/>
        </p:nvSpPr>
        <p:spPr>
          <a:xfrm>
            <a:off x="119336" y="68426"/>
            <a:ext cx="8568952" cy="4401205"/>
          </a:xfrm>
          <a:prstGeom prst="rect">
            <a:avLst/>
          </a:prstGeom>
          <a:noFill/>
        </p:spPr>
        <p:txBody>
          <a:bodyPr wrap="square">
            <a:spAutoFit/>
          </a:bodyPr>
          <a:lstStyle/>
          <a:p>
            <a:r>
              <a:rPr lang="es-ES" sz="2000" b="1" dirty="0">
                <a:solidFill>
                  <a:srgbClr val="7A5910"/>
                </a:solidFill>
              </a:rPr>
              <a:t> “</a:t>
            </a:r>
            <a:r>
              <a:rPr lang="cs-CZ" sz="2000" b="1" dirty="0" err="1"/>
              <a:t>Elijáš</a:t>
            </a:r>
            <a:r>
              <a:rPr lang="cs-CZ" sz="2000" b="1" dirty="0"/>
              <a:t> vzal svůj plášť, svinul jej, udeřil do vody a ta se rozestoupila, takže oba přešli po suchu. A stalo se, jak přešli, že </a:t>
            </a:r>
            <a:r>
              <a:rPr lang="cs-CZ" sz="2000" b="1" dirty="0" err="1"/>
              <a:t>Elijáš</a:t>
            </a:r>
            <a:r>
              <a:rPr lang="cs-CZ" sz="2000" b="1" dirty="0"/>
              <a:t> řekl </a:t>
            </a:r>
            <a:r>
              <a:rPr lang="cs-CZ" sz="2000" b="1" dirty="0" err="1"/>
              <a:t>Elíšovi</a:t>
            </a:r>
            <a:r>
              <a:rPr lang="cs-CZ" sz="2000" b="1" dirty="0"/>
              <a:t>: "Požádej, co mám  pro tebe udělat, dříve než budu od tebe vzat." </a:t>
            </a:r>
            <a:r>
              <a:rPr lang="cs-CZ" sz="2000" b="1" dirty="0" err="1"/>
              <a:t>Elíša</a:t>
            </a:r>
            <a:r>
              <a:rPr lang="cs-CZ" sz="2000" b="1" dirty="0"/>
              <a:t> řekl: "Ať je na mně dvojnásobný díl tvého ducha!" </a:t>
            </a:r>
            <a:r>
              <a:rPr lang="cs-CZ" sz="2000" b="1" dirty="0" err="1"/>
              <a:t>Elijáš</a:t>
            </a:r>
            <a:r>
              <a:rPr lang="cs-CZ" sz="2000" b="1" dirty="0"/>
              <a:t> mu řekl: "Těžkou věc si žádáš. Jestliže     mě uvidíš, až budu od tebe brán, stane se ti tak. Jestliže ne, nestane se." Pak   šli dál a rozmlouvali. A hle, ohnivý vůz s ohnivými koni je od sebe odloučil          a </a:t>
            </a:r>
            <a:r>
              <a:rPr lang="cs-CZ" sz="2000" b="1" dirty="0" err="1"/>
              <a:t>Elijáš</a:t>
            </a:r>
            <a:r>
              <a:rPr lang="cs-CZ" sz="2000" b="1" dirty="0"/>
              <a:t> vystupoval ve vichru do nebe. </a:t>
            </a:r>
            <a:r>
              <a:rPr lang="cs-CZ" sz="2000" b="1" dirty="0" err="1"/>
              <a:t>Elíša</a:t>
            </a:r>
            <a:r>
              <a:rPr lang="cs-CZ" sz="2000" b="1" dirty="0"/>
              <a:t> to viděl a vykřikl: "Můj otče! Můj otče! Vozataji Izraele!" A pak už ho neviděl. I uchopil své roucho a roztrhl je    na dva kusy. Pak zdvihl </a:t>
            </a:r>
            <a:r>
              <a:rPr lang="cs-CZ" sz="2000" b="1" dirty="0" err="1"/>
              <a:t>Elijášův</a:t>
            </a:r>
            <a:r>
              <a:rPr lang="cs-CZ" sz="2000" b="1" dirty="0"/>
              <a:t> plášť, který z něho spadl, vrátil se a postavil se na břehu Jordánu. Vzal </a:t>
            </a:r>
            <a:r>
              <a:rPr lang="cs-CZ" sz="2000" b="1" dirty="0" err="1"/>
              <a:t>Elijášův</a:t>
            </a:r>
            <a:r>
              <a:rPr lang="cs-CZ" sz="2000" b="1" dirty="0"/>
              <a:t> plášť, který z něho spadl, udeřil jím do vody       a zvolal: "Kde je Hospodin, Bůh </a:t>
            </a:r>
            <a:r>
              <a:rPr lang="cs-CZ" sz="2000" b="1" dirty="0" err="1"/>
              <a:t>Elijášův</a:t>
            </a:r>
            <a:r>
              <a:rPr lang="cs-CZ" sz="2000" b="1" dirty="0"/>
              <a:t>, i on sám?" Když udeřil do vody, rozestoupila se a </a:t>
            </a:r>
            <a:r>
              <a:rPr lang="cs-CZ" sz="2000" b="1" dirty="0" err="1"/>
              <a:t>Elíša</a:t>
            </a:r>
            <a:r>
              <a:rPr lang="cs-CZ" sz="2000" b="1" dirty="0"/>
              <a:t> přešel.</a:t>
            </a:r>
          </a:p>
          <a:p>
            <a:r>
              <a:rPr lang="cs-CZ" sz="2000" b="1" dirty="0"/>
              <a:t> Viděli to proročtí žáci z Jericha, kteří byli naproti, a řekli: "Na </a:t>
            </a:r>
            <a:r>
              <a:rPr lang="cs-CZ" sz="2000" b="1" dirty="0" err="1"/>
              <a:t>Elíšovi</a:t>
            </a:r>
            <a:r>
              <a:rPr lang="cs-CZ" sz="2000" b="1" dirty="0"/>
              <a:t> spočinul duch </a:t>
            </a:r>
            <a:r>
              <a:rPr lang="cs-CZ" sz="2000" b="1" dirty="0" err="1"/>
              <a:t>Elijášův</a:t>
            </a:r>
            <a:r>
              <a:rPr lang="cs-CZ" sz="2000" b="1" dirty="0"/>
              <a:t>." Šli mu vstříc, poklonili se mu až k zemi</a:t>
            </a:r>
            <a:r>
              <a:rPr lang="es-ES" sz="2000" b="1" dirty="0">
                <a:solidFill>
                  <a:srgbClr val="7A5910"/>
                </a:solidFill>
              </a:rPr>
              <a:t>” </a:t>
            </a:r>
            <a:r>
              <a:rPr lang="es-ES" sz="2000" b="1" dirty="0"/>
              <a:t>(2</a:t>
            </a:r>
            <a:r>
              <a:rPr lang="cs-CZ" sz="2000" b="1" dirty="0"/>
              <a:t>. Královská,</a:t>
            </a:r>
            <a:r>
              <a:rPr lang="es-ES" sz="2000" b="1" dirty="0"/>
              <a:t> 2</a:t>
            </a:r>
            <a:r>
              <a:rPr lang="cs-CZ" sz="2000" b="1" dirty="0"/>
              <a:t>,</a:t>
            </a:r>
            <a:r>
              <a:rPr lang="es-ES" sz="2000" b="1" dirty="0"/>
              <a:t>8-15)</a:t>
            </a:r>
          </a:p>
        </p:txBody>
      </p:sp>
      <p:pic>
        <p:nvPicPr>
          <p:cNvPr id="10" name="Imagen 9" descr="Dibujo de un hombre&#10;&#10;Descripción generada automáticamente con confianza baja">
            <a:extLst>
              <a:ext uri="{FF2B5EF4-FFF2-40B4-BE49-F238E27FC236}">
                <a16:creationId xmlns:a16="http://schemas.microsoft.com/office/drawing/2014/main" id="{82CA2206-C672-BBE1-A036-0B8099337DDC}"/>
              </a:ext>
            </a:extLst>
          </p:cNvPr>
          <p:cNvPicPr>
            <a:picLocks noChangeAspect="1"/>
          </p:cNvPicPr>
          <p:nvPr/>
        </p:nvPicPr>
        <p:blipFill rotWithShape="1">
          <a:blip r:embed="rId4">
            <a:extLst>
              <a:ext uri="{28A0092B-C50C-407E-A947-70E740481C1C}">
                <a14:useLocalDpi xmlns:a14="http://schemas.microsoft.com/office/drawing/2010/main" val="0"/>
              </a:ext>
            </a:extLst>
          </a:blip>
          <a:srcRect b="37165"/>
          <a:stretch/>
        </p:blipFill>
        <p:spPr>
          <a:xfrm>
            <a:off x="8859251" y="4082296"/>
            <a:ext cx="3141405" cy="2587064"/>
          </a:xfrm>
          <a:prstGeom prst="rect">
            <a:avLst/>
          </a:prstGeom>
          <a:ln w="88900" cap="sq" cmpd="thickThin">
            <a:solidFill>
              <a:srgbClr val="7A5910"/>
            </a:solidFill>
            <a:prstDash val="solid"/>
            <a:miter lim="800000"/>
          </a:ln>
          <a:effectLst>
            <a:innerShdw blurRad="76200">
              <a:srgbClr val="000000"/>
            </a:innerShdw>
          </a:effectLst>
        </p:spPr>
      </p:pic>
      <p:pic>
        <p:nvPicPr>
          <p:cNvPr id="12" name="Imagen 11" descr="Dibujo de una persona&#10;&#10;Descripción generada automáticamente con confianza media">
            <a:extLst>
              <a:ext uri="{FF2B5EF4-FFF2-40B4-BE49-F238E27FC236}">
                <a16:creationId xmlns:a16="http://schemas.microsoft.com/office/drawing/2014/main" id="{3DCAD74D-EBBC-A684-BE0C-B4BBCA78BF1A}"/>
              </a:ext>
            </a:extLst>
          </p:cNvPr>
          <p:cNvPicPr>
            <a:picLocks noChangeAspect="1"/>
          </p:cNvPicPr>
          <p:nvPr/>
        </p:nvPicPr>
        <p:blipFill rotWithShape="1">
          <a:blip r:embed="rId5">
            <a:extLst>
              <a:ext uri="{28A0092B-C50C-407E-A947-70E740481C1C}">
                <a14:useLocalDpi xmlns:a14="http://schemas.microsoft.com/office/drawing/2010/main" val="0"/>
              </a:ext>
            </a:extLst>
          </a:blip>
          <a:srcRect t="9170" b="7942"/>
          <a:stretch/>
        </p:blipFill>
        <p:spPr>
          <a:xfrm>
            <a:off x="9107885" y="1052736"/>
            <a:ext cx="2644135" cy="2891155"/>
          </a:xfrm>
          <a:prstGeom prst="rect">
            <a:avLst/>
          </a:prstGeom>
          <a:ln w="88900" cap="sq" cmpd="thickThin">
            <a:solidFill>
              <a:srgbClr val="7A5910"/>
            </a:solidFill>
            <a:prstDash val="solid"/>
            <a:miter lim="800000"/>
          </a:ln>
          <a:effectLst>
            <a:innerShdw blurRad="76200">
              <a:srgbClr val="000000"/>
            </a:innerShdw>
          </a:effectLst>
        </p:spPr>
      </p:pic>
      <p:grpSp>
        <p:nvGrpSpPr>
          <p:cNvPr id="3" name="Grupo 2">
            <a:extLst>
              <a:ext uri="{FF2B5EF4-FFF2-40B4-BE49-F238E27FC236}">
                <a16:creationId xmlns:a16="http://schemas.microsoft.com/office/drawing/2014/main" id="{A1A2F550-4382-3BCD-1CF1-878C2D406E01}"/>
              </a:ext>
            </a:extLst>
          </p:cNvPr>
          <p:cNvGrpSpPr/>
          <p:nvPr/>
        </p:nvGrpSpPr>
        <p:grpSpPr>
          <a:xfrm>
            <a:off x="9273344" y="144512"/>
            <a:ext cx="2223256" cy="1059628"/>
            <a:chOff x="9273344" y="144512"/>
            <a:chExt cx="2223256" cy="1059628"/>
          </a:xfrm>
        </p:grpSpPr>
        <p:grpSp>
          <p:nvGrpSpPr>
            <p:cNvPr id="8" name="Grupo 7">
              <a:extLst>
                <a:ext uri="{FF2B5EF4-FFF2-40B4-BE49-F238E27FC236}">
                  <a16:creationId xmlns:a16="http://schemas.microsoft.com/office/drawing/2014/main" id="{44824407-B4E4-3C28-E302-47346A98F9F6}"/>
                </a:ext>
              </a:extLst>
            </p:cNvPr>
            <p:cNvGrpSpPr/>
            <p:nvPr/>
          </p:nvGrpSpPr>
          <p:grpSpPr>
            <a:xfrm>
              <a:off x="9273344" y="144512"/>
              <a:ext cx="2223256" cy="1059628"/>
              <a:chOff x="9051325" y="144512"/>
              <a:chExt cx="2223256" cy="1059628"/>
            </a:xfrm>
          </p:grpSpPr>
          <p:pic>
            <p:nvPicPr>
              <p:cNvPr id="7" name="Imagen 6">
                <a:extLst>
                  <a:ext uri="{FF2B5EF4-FFF2-40B4-BE49-F238E27FC236}">
                    <a16:creationId xmlns:a16="http://schemas.microsoft.com/office/drawing/2014/main" id="{4935CBD6-36EB-CEA5-3C65-9EE9C68F3C75}"/>
                  </a:ext>
                </a:extLst>
              </p:cNvPr>
              <p:cNvPicPr>
                <a:picLocks noChangeAspect="1"/>
              </p:cNvPicPr>
              <p:nvPr/>
            </p:nvPicPr>
            <p:blipFill>
              <a:blip r:embed="rId6"/>
              <a:stretch>
                <a:fillRect/>
              </a:stretch>
            </p:blipFill>
            <p:spPr>
              <a:xfrm>
                <a:off x="9051325" y="144512"/>
                <a:ext cx="2223256" cy="764208"/>
              </a:xfrm>
              <a:prstGeom prst="rect">
                <a:avLst/>
              </a:prstGeom>
            </p:spPr>
          </p:pic>
          <p:sp>
            <p:nvSpPr>
              <p:cNvPr id="2" name="CuadroTexto 1">
                <a:extLst>
                  <a:ext uri="{FF2B5EF4-FFF2-40B4-BE49-F238E27FC236}">
                    <a16:creationId xmlns:a16="http://schemas.microsoft.com/office/drawing/2014/main" id="{78E8DFEB-5159-32DD-B7B2-98AC617E71EF}"/>
                  </a:ext>
                </a:extLst>
              </p:cNvPr>
              <p:cNvSpPr txBox="1"/>
              <p:nvPr/>
            </p:nvSpPr>
            <p:spPr>
              <a:xfrm>
                <a:off x="9120336" y="323450"/>
                <a:ext cx="2088232" cy="880690"/>
              </a:xfrm>
              <a:prstGeom prst="rect">
                <a:avLst/>
              </a:prstGeom>
              <a:noFill/>
            </p:spPr>
            <p:txBody>
              <a:bodyPr wrap="square">
                <a:spAutoFit/>
              </a:bodyPr>
              <a:lstStyle/>
              <a:p>
                <a:pPr algn="ctr">
                  <a:lnSpc>
                    <a:spcPts val="3000"/>
                  </a:lnSpc>
                </a:pPr>
                <a:r>
                  <a:rPr lang="es-ES" sz="3400" b="1" dirty="0">
                    <a:ln w="12700">
                      <a:solidFill>
                        <a:schemeClr val="tx1"/>
                      </a:solidFill>
                      <a:prstDash val="solid"/>
                    </a:ln>
                    <a:pattFill prst="narHorz">
                      <a:fgClr>
                        <a:srgbClr val="FDC242"/>
                      </a:fgClr>
                      <a:bgClr>
                        <a:srgbClr val="FEEBC2"/>
                      </a:bgClr>
                    </a:pattFill>
                    <a:effectLst>
                      <a:innerShdw blurRad="177800">
                        <a:schemeClr val="accent3">
                          <a:lumMod val="50000"/>
                        </a:schemeClr>
                      </a:innerShdw>
                    </a:effectLst>
                    <a:latin typeface="Abecedary" pitchFamily="2" charset="0"/>
                  </a:rPr>
                  <a:t>Moc
</a:t>
                </a:r>
              </a:p>
            </p:txBody>
          </p:sp>
        </p:grpSp>
        <p:pic>
          <p:nvPicPr>
            <p:cNvPr id="14" name="Imagen 13">
              <a:extLst>
                <a:ext uri="{FF2B5EF4-FFF2-40B4-BE49-F238E27FC236}">
                  <a16:creationId xmlns:a16="http://schemas.microsoft.com/office/drawing/2014/main" id="{B09DDFDD-91E1-4BDE-A206-567A0A6BCD91}"/>
                </a:ext>
              </a:extLst>
            </p:cNvPr>
            <p:cNvPicPr>
              <a:picLocks noChangeAspect="1"/>
            </p:cNvPicPr>
            <p:nvPr/>
          </p:nvPicPr>
          <p:blipFill>
            <a:blip r:embed="rId7"/>
            <a:stretch>
              <a:fillRect/>
            </a:stretch>
          </p:blipFill>
          <p:spPr>
            <a:xfrm>
              <a:off x="11088024" y="692696"/>
              <a:ext cx="361687" cy="180844"/>
            </a:xfrm>
            <a:prstGeom prst="rect">
              <a:avLst/>
            </a:prstGeom>
          </p:spPr>
        </p:pic>
      </p:grpSp>
    </p:spTree>
    <p:extLst>
      <p:ext uri="{BB962C8B-B14F-4D97-AF65-F5344CB8AC3E}">
        <p14:creationId xmlns:p14="http://schemas.microsoft.com/office/powerpoint/2010/main" val="85182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Left)">
                                      <p:cBhvr>
                                        <p:cTn id="12" dur="1000"/>
                                        <p:tgtEl>
                                          <p:spTgt spid="12"/>
                                        </p:tgtEl>
                                      </p:cBhvr>
                                    </p:animEffect>
                                  </p:childTnLst>
                                </p:cTn>
                              </p:par>
                              <p:par>
                                <p:cTn id="13" presetID="18" presetClass="entr" presetSubtype="6" fill="hold" nodeType="withEffect">
                                  <p:stCondLst>
                                    <p:cond delay="50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1000"/>
                                        <p:tgtEl>
                                          <p:spTgt spid="10"/>
                                        </p:tgtEl>
                                      </p:cBhvr>
                                    </p:animEffect>
                                  </p:childTnLst>
                                </p:cTn>
                              </p:par>
                            </p:childTnLst>
                          </p:cTn>
                        </p:par>
                        <p:par>
                          <p:cTn id="16" fill="hold">
                            <p:stCondLst>
                              <p:cond delay="2000"/>
                            </p:stCondLst>
                            <p:childTnLst>
                              <p:par>
                                <p:cTn id="17" presetID="37" presetClass="entr" presetSubtype="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900" decel="100000" fill="hold"/>
                                        <p:tgtEl>
                                          <p:spTgt spid="4"/>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D6794FFB-E905-A0C5-781E-DF9348B1B2FB}"/>
              </a:ext>
            </a:extLst>
          </p:cNvPr>
          <p:cNvGrpSpPr/>
          <p:nvPr/>
        </p:nvGrpSpPr>
        <p:grpSpPr>
          <a:xfrm>
            <a:off x="5087888" y="-3149"/>
            <a:ext cx="6624736" cy="1135444"/>
            <a:chOff x="5087888" y="-3149"/>
            <a:chExt cx="6624736" cy="1135444"/>
          </a:xfrm>
        </p:grpSpPr>
        <p:pic>
          <p:nvPicPr>
            <p:cNvPr id="8" name="Imagen 7" descr="Forma&#10;&#10;Descripción generada automáticamente con confianza media">
              <a:extLst>
                <a:ext uri="{FF2B5EF4-FFF2-40B4-BE49-F238E27FC236}">
                  <a16:creationId xmlns:a16="http://schemas.microsoft.com/office/drawing/2014/main" id="{E78A9BBF-52AD-CAB5-5A80-207B16567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888" y="-3149"/>
              <a:ext cx="6624736" cy="839861"/>
            </a:xfrm>
            <a:prstGeom prst="rect">
              <a:avLst/>
            </a:prstGeom>
            <a:effectLst>
              <a:outerShdw blurRad="50800" dist="38100" dir="5400000" algn="t" rotWithShape="0">
                <a:prstClr val="black">
                  <a:alpha val="40000"/>
                </a:prstClr>
              </a:outerShdw>
            </a:effectLst>
          </p:spPr>
        </p:pic>
        <p:sp>
          <p:nvSpPr>
            <p:cNvPr id="5" name="CuadroTexto 4">
              <a:extLst>
                <a:ext uri="{FF2B5EF4-FFF2-40B4-BE49-F238E27FC236}">
                  <a16:creationId xmlns:a16="http://schemas.microsoft.com/office/drawing/2014/main" id="{30D773E8-33B7-18CB-9F13-9C7665561E55}"/>
                </a:ext>
              </a:extLst>
            </p:cNvPr>
            <p:cNvSpPr txBox="1"/>
            <p:nvPr/>
          </p:nvSpPr>
          <p:spPr>
            <a:xfrm>
              <a:off x="6096000" y="116632"/>
              <a:ext cx="1792650" cy="1015663"/>
            </a:xfrm>
            <a:prstGeom prst="rect">
              <a:avLst/>
            </a:prstGeom>
            <a:noFill/>
          </p:spPr>
          <p:txBody>
            <a:bodyPr wrap="square">
              <a:spAutoFit/>
            </a:bodyPr>
            <a:lstStyle/>
            <a:p>
              <a:pPr algn="ctr"/>
              <a:r>
                <a:rPr lang="cs-CZ" sz="2000" b="1" dirty="0">
                  <a:solidFill>
                    <a:srgbClr val="7E4800"/>
                  </a:solidFill>
                </a:rPr>
                <a:t>UZDRAVUJÍCÍ </a:t>
              </a:r>
              <a:r>
                <a:rPr lang="es-ES" sz="2000" b="1" dirty="0">
                  <a:solidFill>
                    <a:srgbClr val="7E4800"/>
                  </a:solidFill>
                </a:rPr>
                <a:t>SŮL
</a:t>
              </a:r>
            </a:p>
          </p:txBody>
        </p:sp>
        <p:sp>
          <p:nvSpPr>
            <p:cNvPr id="12" name="CuadroTexto 11">
              <a:extLst>
                <a:ext uri="{FF2B5EF4-FFF2-40B4-BE49-F238E27FC236}">
                  <a16:creationId xmlns:a16="http://schemas.microsoft.com/office/drawing/2014/main" id="{952EC0DE-AFA7-6063-26CF-82A20ECEB23B}"/>
                </a:ext>
              </a:extLst>
            </p:cNvPr>
            <p:cNvSpPr txBox="1"/>
            <p:nvPr/>
          </p:nvSpPr>
          <p:spPr>
            <a:xfrm>
              <a:off x="5231904" y="134467"/>
              <a:ext cx="864096" cy="710707"/>
            </a:xfrm>
            <a:prstGeom prst="rect">
              <a:avLst/>
            </a:prstGeom>
            <a:noFill/>
          </p:spPr>
          <p:txBody>
            <a:bodyPr wrap="square">
              <a:spAutoFit/>
            </a:bodyPr>
            <a:lstStyle/>
            <a:p>
              <a:pPr algn="ctr">
                <a:lnSpc>
                  <a:spcPts val="1600"/>
                </a:lnSpc>
              </a:pPr>
              <a:r>
                <a:rPr lang="es-ES" sz="1600" b="1" dirty="0"/>
                <a:t>2.Král</a:t>
              </a:r>
              <a:r>
                <a:rPr lang="cs-CZ" sz="1600" b="1" dirty="0"/>
                <a:t>.</a:t>
              </a:r>
              <a:r>
                <a:rPr lang="es-ES" sz="1600" b="1" dirty="0"/>
                <a:t>
2</a:t>
              </a:r>
              <a:r>
                <a:rPr lang="cs-CZ" sz="1600" b="1" dirty="0"/>
                <a:t>,</a:t>
              </a:r>
              <a:r>
                <a:rPr lang="es-ES" sz="1600" b="1" dirty="0"/>
                <a:t>19-22
</a:t>
              </a:r>
            </a:p>
          </p:txBody>
        </p:sp>
      </p:grpSp>
      <p:sp>
        <p:nvSpPr>
          <p:cNvPr id="3" name="CuadroTexto 2">
            <a:extLst>
              <a:ext uri="{FF2B5EF4-FFF2-40B4-BE49-F238E27FC236}">
                <a16:creationId xmlns:a16="http://schemas.microsoft.com/office/drawing/2014/main" id="{D5C72716-2A1F-7BA5-F15B-323F67BAE96F}"/>
              </a:ext>
            </a:extLst>
          </p:cNvPr>
          <p:cNvSpPr txBox="1"/>
          <p:nvPr/>
        </p:nvSpPr>
        <p:spPr>
          <a:xfrm>
            <a:off x="5087888" y="1988840"/>
            <a:ext cx="6264696" cy="3416320"/>
          </a:xfrm>
          <a:prstGeom prst="rect">
            <a:avLst/>
          </a:prstGeom>
          <a:noFill/>
        </p:spPr>
        <p:txBody>
          <a:bodyPr wrap="square">
            <a:spAutoFit/>
          </a:bodyPr>
          <a:lstStyle/>
          <a:p>
            <a:r>
              <a:rPr lang="cs-CZ" sz="2400" b="1" dirty="0"/>
              <a:t>Mužové města řekli </a:t>
            </a:r>
            <a:r>
              <a:rPr lang="cs-CZ" sz="2400" b="1" dirty="0" err="1"/>
              <a:t>Elíšovi</a:t>
            </a:r>
            <a:r>
              <a:rPr lang="cs-CZ" sz="2400" b="1" dirty="0"/>
              <a:t>: "Hle, v městě se dobře sídlí, jak náš pán vidí, ale voda je zlá, takže země trpí neplodností."</a:t>
            </a:r>
            <a:r>
              <a:rPr lang="pl-PL" sz="2400" b="1" dirty="0"/>
              <a:t> I řekl: "Podejte mi novou mísu a dejte do ní sůl." Podali mu ji tedy.</a:t>
            </a:r>
            <a:r>
              <a:rPr lang="cs-CZ" sz="2400" b="1" dirty="0"/>
              <a:t> Pak vyšel k místu, kde voda vyvěrala, hodil tam sůl a řekl: "Toto praví Hospodin: Uzdravuji tuto vodu, už nikdy odtud nevzejde smrt či </a:t>
            </a:r>
            <a:r>
              <a:rPr lang="cs-CZ" sz="2400" b="1" dirty="0" err="1"/>
              <a:t>neplod-nost</a:t>
            </a:r>
            <a:r>
              <a:rPr lang="cs-CZ" sz="2400" b="1" dirty="0"/>
              <a:t>." A voda je zdravá až dodnes podle </a:t>
            </a:r>
            <a:r>
              <a:rPr lang="cs-CZ" sz="2400" b="1" dirty="0" err="1"/>
              <a:t>Elíšova</a:t>
            </a:r>
            <a:r>
              <a:rPr lang="cs-CZ" sz="2400" b="1" dirty="0"/>
              <a:t> slova, které promluvil</a:t>
            </a:r>
            <a:r>
              <a:rPr lang="es-ES" sz="2400" b="1" dirty="0"/>
              <a:t>“</a:t>
            </a:r>
          </a:p>
        </p:txBody>
      </p:sp>
      <p:pic>
        <p:nvPicPr>
          <p:cNvPr id="4" name="Imagen 3">
            <a:extLst>
              <a:ext uri="{FF2B5EF4-FFF2-40B4-BE49-F238E27FC236}">
                <a16:creationId xmlns:a16="http://schemas.microsoft.com/office/drawing/2014/main" id="{C4A32456-A1ED-D46F-5A53-78F49F1E93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796340" cy="6858000"/>
          </a:xfrm>
          <a:prstGeom prst="rect">
            <a:avLst/>
          </a:prstGeom>
          <a:ln>
            <a:noFill/>
          </a:ln>
          <a:effectLst>
            <a:softEdge rad="112500"/>
          </a:effectLst>
        </p:spPr>
      </p:pic>
      <p:sp>
        <p:nvSpPr>
          <p:cNvPr id="10" name="CuadroTexto 9">
            <a:extLst>
              <a:ext uri="{FF2B5EF4-FFF2-40B4-BE49-F238E27FC236}">
                <a16:creationId xmlns:a16="http://schemas.microsoft.com/office/drawing/2014/main" id="{3BF31B17-29C5-8B56-0915-6539EB1323F5}"/>
              </a:ext>
            </a:extLst>
          </p:cNvPr>
          <p:cNvSpPr txBox="1"/>
          <p:nvPr/>
        </p:nvSpPr>
        <p:spPr>
          <a:xfrm>
            <a:off x="8184232" y="56818"/>
            <a:ext cx="3168352" cy="707886"/>
          </a:xfrm>
          <a:prstGeom prst="rect">
            <a:avLst/>
          </a:prstGeom>
          <a:noFill/>
        </p:spPr>
        <p:txBody>
          <a:bodyPr wrap="square">
            <a:spAutoFit/>
          </a:bodyPr>
          <a:lstStyle/>
          <a:p>
            <a:pPr algn="ctr"/>
            <a:r>
              <a:rPr lang="pt-BR" sz="2000" b="1" dirty="0">
                <a:solidFill>
                  <a:srgbClr val="FCDD8E"/>
                </a:solidFill>
                <a:effectLst>
                  <a:outerShdw blurRad="38100" dist="38100" dir="2700000" algn="tl">
                    <a:srgbClr val="000000">
                      <a:alpha val="43137"/>
                    </a:srgbClr>
                  </a:outerShdw>
                </a:effectLst>
              </a:rPr>
              <a:t>BŮH SE STARÁ </a:t>
            </a:r>
            <a:r>
              <a:rPr lang="cs-CZ" sz="2000" b="1" dirty="0">
                <a:solidFill>
                  <a:srgbClr val="FCDD8E"/>
                </a:solidFill>
                <a:effectLst>
                  <a:outerShdw blurRad="38100" dist="38100" dir="2700000" algn="tl">
                    <a:srgbClr val="000000">
                      <a:alpha val="43137"/>
                    </a:srgbClr>
                  </a:outerShdw>
                </a:effectLst>
              </a:rPr>
              <a:t>                      </a:t>
            </a:r>
            <a:r>
              <a:rPr lang="pt-BR" sz="2000" b="1" dirty="0">
                <a:solidFill>
                  <a:srgbClr val="FCDD8E"/>
                </a:solidFill>
                <a:effectLst>
                  <a:outerShdw blurRad="38100" dist="38100" dir="2700000" algn="tl">
                    <a:srgbClr val="000000">
                      <a:alpha val="43137"/>
                    </a:srgbClr>
                  </a:outerShdw>
                </a:effectLst>
              </a:rPr>
              <a:t>
</a:t>
            </a:r>
            <a:r>
              <a:rPr lang="cs-CZ" sz="2000" b="1" dirty="0">
                <a:solidFill>
                  <a:srgbClr val="FCDD8E"/>
                </a:solidFill>
                <a:effectLst>
                  <a:outerShdw blurRad="38100" dist="38100" dir="2700000" algn="tl">
                    <a:srgbClr val="000000">
                      <a:alpha val="43137"/>
                    </a:srgbClr>
                  </a:outerShdw>
                </a:effectLst>
              </a:rPr>
              <a:t>O </a:t>
            </a:r>
            <a:r>
              <a:rPr lang="pt-BR" sz="2000" b="1" dirty="0">
                <a:solidFill>
                  <a:srgbClr val="FCDD8E"/>
                </a:solidFill>
                <a:effectLst>
                  <a:outerShdw blurRad="38100" dist="38100" dir="2700000" algn="tl">
                    <a:srgbClr val="000000">
                      <a:alpha val="43137"/>
                    </a:srgbClr>
                  </a:outerShdw>
                </a:effectLst>
              </a:rPr>
              <a:t>NÁŠ DUCHOVNÍ ŽIVOT</a:t>
            </a:r>
            <a:r>
              <a:rPr lang="es-ES" sz="2000" b="1" dirty="0">
                <a:solidFill>
                  <a:srgbClr val="FCDD8E"/>
                </a:solidFill>
                <a:effectLst>
                  <a:outerShdw blurRad="38100" dist="38100" dir="2700000" algn="tl">
                    <a:srgbClr val="000000">
                      <a:alpha val="43137"/>
                    </a:srgbClr>
                  </a:outerShdw>
                </a:effectLst>
              </a:rPr>
              <a:t> </a:t>
            </a:r>
            <a:endParaRPr lang="es-ES" sz="2000" dirty="0">
              <a:solidFill>
                <a:srgbClr val="FCDD8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137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0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5C72716-2A1F-7BA5-F15B-323F67BAE96F}"/>
              </a:ext>
            </a:extLst>
          </p:cNvPr>
          <p:cNvSpPr txBox="1"/>
          <p:nvPr/>
        </p:nvSpPr>
        <p:spPr>
          <a:xfrm>
            <a:off x="5807968" y="305068"/>
            <a:ext cx="6120680" cy="5940088"/>
          </a:xfrm>
          <a:prstGeom prst="rect">
            <a:avLst/>
          </a:prstGeom>
          <a:noFill/>
        </p:spPr>
        <p:txBody>
          <a:bodyPr wrap="square">
            <a:spAutoFit/>
          </a:bodyPr>
          <a:lstStyle/>
          <a:p>
            <a:r>
              <a:rPr lang="cs-CZ" sz="2000" b="1" dirty="0"/>
              <a:t>„</a:t>
            </a:r>
            <a:r>
              <a:rPr lang="es-ES" sz="2000" b="1" dirty="0"/>
              <a:t>Vody Jericha, kdysi tak zdravé a osvěžující, se znečistily a údolí, kdysi velmi dobré, se stávalo neúrodným.
Sůl, o kterou Elizeus žádal, byla symbolem Boží očišťující a obnovující moci.
Znečištěný pramen Jericha je symbolem našeho upadajícího duchovního života.
 Podřizováním myšlenek a tužeb Kristově vůli vytváří Duch Boží v člověku nový život a vnitřní člověk je obnoven k obrazu Božímu. Slabí a </a:t>
            </a:r>
            <a:r>
              <a:rPr lang="cs-CZ" sz="2000" b="1" dirty="0" err="1"/>
              <a:t>unave</a:t>
            </a:r>
            <a:r>
              <a:rPr lang="es-ES" sz="2000" b="1" dirty="0"/>
              <a:t>ní muži a ženy ukazují světu, že vykupitelská moc milosti může symetricky rozvinout nedostatečný charakter, aby nesla hojné plody.” (E</a:t>
            </a:r>
            <a:r>
              <a:rPr lang="cs-CZ" sz="2000" b="1" dirty="0"/>
              <a:t>GW:</a:t>
            </a:r>
            <a:r>
              <a:rPr lang="es-ES" sz="2000" b="1" dirty="0"/>
              <a:t> “Pro</a:t>
            </a:r>
            <a:r>
              <a:rPr lang="cs-CZ" sz="2000" b="1" dirty="0" err="1"/>
              <a:t>roci</a:t>
            </a:r>
            <a:r>
              <a:rPr lang="cs-CZ" sz="2000" b="1" dirty="0"/>
              <a:t> a králové“, stra</a:t>
            </a:r>
            <a:r>
              <a:rPr lang="es-ES" sz="2000" b="1" dirty="0"/>
              <a:t>na 176).</a:t>
            </a:r>
          </a:p>
          <a:p>
            <a:endParaRPr lang="cs-CZ" sz="2000" b="1" dirty="0"/>
          </a:p>
          <a:p>
            <a:r>
              <a:rPr lang="es-ES" sz="2000" b="1" dirty="0"/>
              <a:t>Bohu záleží na našem duchovním životě. Stejně jako byl ochoten uzdravit pramen v Jerichu, je také potěšen, že nám dnes může dát svého Svatého Ducha, aby uzdravil naši duši a pomohl nám duchovně růst modlitbou a stu</a:t>
            </a:r>
            <a:r>
              <a:rPr lang="cs-CZ" sz="2000" b="1" dirty="0"/>
              <a:t>-</a:t>
            </a:r>
            <a:r>
              <a:rPr lang="es-ES" sz="2000" b="1" dirty="0"/>
              <a:t>diem Jeho Slova.
</a:t>
            </a:r>
          </a:p>
        </p:txBody>
      </p:sp>
      <p:pic>
        <p:nvPicPr>
          <p:cNvPr id="8" name="Imagen 7">
            <a:extLst>
              <a:ext uri="{FF2B5EF4-FFF2-40B4-BE49-F238E27FC236}">
                <a16:creationId xmlns:a16="http://schemas.microsoft.com/office/drawing/2014/main" id="{FFA6338A-1CB4-5BDA-88DF-7DDF38725B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535976" cy="6858000"/>
          </a:xfrm>
          <a:prstGeom prst="rect">
            <a:avLst/>
          </a:prstGeom>
          <a:ln>
            <a:noFill/>
          </a:ln>
          <a:effectLst>
            <a:softEdge rad="112500"/>
          </a:effectLst>
        </p:spPr>
      </p:pic>
    </p:spTree>
    <p:extLst>
      <p:ext uri="{BB962C8B-B14F-4D97-AF65-F5344CB8AC3E}">
        <p14:creationId xmlns:p14="http://schemas.microsoft.com/office/powerpoint/2010/main" val="1570418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65744C"/>
            </a:gs>
            <a:gs pos="57000">
              <a:srgbClr val="A0AF87"/>
            </a:gs>
            <a:gs pos="100000">
              <a:srgbClr val="D3DBC7"/>
            </a:gs>
          </a:gsLst>
          <a:lin ang="5400000" scaled="0"/>
        </a:gradFill>
        <a:effectLst/>
      </p:bgPr>
    </p:bg>
    <p:spTree>
      <p:nvGrpSpPr>
        <p:cNvPr id="1" name=""/>
        <p:cNvGrpSpPr/>
        <p:nvPr/>
      </p:nvGrpSpPr>
      <p:grpSpPr>
        <a:xfrm>
          <a:off x="0" y="0"/>
          <a:ext cx="0" cy="0"/>
          <a:chOff x="0" y="0"/>
          <a:chExt cx="0" cy="0"/>
        </a:xfrm>
      </p:grpSpPr>
      <p:sp>
        <p:nvSpPr>
          <p:cNvPr id="2" name="1 CuadroTexto"/>
          <p:cNvSpPr txBox="1"/>
          <p:nvPr/>
        </p:nvSpPr>
        <p:spPr>
          <a:xfrm>
            <a:off x="1524000" y="6088560"/>
            <a:ext cx="9144000" cy="14465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S" sz="4400" b="1" dirty="0">
                <a:ln w="1905"/>
                <a:gradFill>
                  <a:gsLst>
                    <a:gs pos="0">
                      <a:srgbClr val="424C32"/>
                    </a:gs>
                    <a:gs pos="78000">
                      <a:srgbClr val="788A5C"/>
                    </a:gs>
                    <a:gs pos="100000">
                      <a:schemeClr val="accent6">
                        <a:tint val="12000"/>
                        <a:satMod val="255000"/>
                      </a:schemeClr>
                    </a:gs>
                  </a:gsLst>
                  <a:lin ang="5400000"/>
                </a:gradFill>
                <a:effectLst>
                  <a:innerShdw blurRad="69850" dist="43180" dir="5400000">
                    <a:srgbClr val="000000">
                      <a:alpha val="65000"/>
                    </a:srgbClr>
                  </a:innerShdw>
                </a:effectLst>
              </a:rPr>
              <a:t>NÁŠ DUCHOVNÍ ŽIVOT
</a:t>
            </a:r>
          </a:p>
        </p:txBody>
      </p:sp>
      <p:sp>
        <p:nvSpPr>
          <p:cNvPr id="9" name="8 CuadroTexto"/>
          <p:cNvSpPr txBox="1"/>
          <p:nvPr/>
        </p:nvSpPr>
        <p:spPr>
          <a:xfrm>
            <a:off x="0" y="1"/>
            <a:ext cx="12191999" cy="1754326"/>
          </a:xfrm>
          <a:prstGeom prst="rect">
            <a:avLst/>
          </a:prstGeom>
          <a:noFill/>
        </p:spPr>
        <p:txBody>
          <a:bodyPr wrap="square" rtlCol="0">
            <a:spAutoFit/>
          </a:bodyPr>
          <a:lstStyle/>
          <a:p>
            <a:pPr algn="ctr"/>
            <a:r>
              <a:rPr lang="pl-PL" sz="5400" b="1" dirty="0">
                <a:ln w="28575">
                  <a:solidFill>
                    <a:srgbClr val="424C32"/>
                  </a:solidFill>
                  <a:prstDash val="solid"/>
                </a:ln>
                <a:solidFill>
                  <a:schemeClr val="bg2">
                    <a:tint val="85000"/>
                    <a:satMod val="155000"/>
                  </a:schemeClr>
                </a:solidFill>
                <a:effectLst>
                  <a:outerShdw blurRad="41275" dist="20320" dir="1800000" algn="tl" rotWithShape="0">
                    <a:srgbClr val="000000">
                      <a:alpha val="40000"/>
                    </a:srgbClr>
                  </a:outerShdw>
                </a:effectLst>
              </a:rPr>
              <a:t>PAMATUJTE, ŽE BOHU NA VÁS ZÁLEŽÍ...
</a:t>
            </a:r>
            <a:endParaRPr lang="es-ES" sz="5400" b="1" dirty="0">
              <a:ln w="28575">
                <a:solidFill>
                  <a:srgbClr val="424C32"/>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magen 4">
            <a:extLst>
              <a:ext uri="{FF2B5EF4-FFF2-40B4-BE49-F238E27FC236}">
                <a16:creationId xmlns:a16="http://schemas.microsoft.com/office/drawing/2014/main" id="{35DE64D0-48CC-047B-597B-B4D1A8BD2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8845" y="902505"/>
            <a:ext cx="6903155" cy="5177366"/>
          </a:xfrm>
          <a:prstGeom prst="rect">
            <a:avLst/>
          </a:prstGeom>
          <a:ln>
            <a:noFill/>
          </a:ln>
          <a:effectLst>
            <a:softEdge rad="112500"/>
          </a:effectLst>
        </p:spPr>
      </p:pic>
      <p:pic>
        <p:nvPicPr>
          <p:cNvPr id="6" name="Imagen 5">
            <a:extLst>
              <a:ext uri="{FF2B5EF4-FFF2-40B4-BE49-F238E27FC236}">
                <a16:creationId xmlns:a16="http://schemas.microsoft.com/office/drawing/2014/main" id="{656D2A63-7883-3261-5A2B-156910E59599}"/>
              </a:ext>
            </a:extLst>
          </p:cNvPr>
          <p:cNvPicPr>
            <a:picLocks noChangeAspect="1"/>
          </p:cNvPicPr>
          <p:nvPr/>
        </p:nvPicPr>
        <p:blipFill>
          <a:blip r:embed="rId3">
            <a:extLst>
              <a:ext uri="{28A0092B-C50C-407E-A947-70E740481C1C}">
                <a14:useLocalDpi xmlns:a14="http://schemas.microsoft.com/office/drawing/2010/main" val="0"/>
              </a:ext>
            </a:extLst>
          </a:blip>
          <a:srcRect l="10353" r="10353"/>
          <a:stretch/>
        </p:blipFill>
        <p:spPr>
          <a:xfrm>
            <a:off x="-1" y="900565"/>
            <a:ext cx="5288845" cy="5101078"/>
          </a:xfrm>
          <a:prstGeom prst="rect">
            <a:avLst/>
          </a:prstGeom>
          <a:ln>
            <a:noFill/>
          </a:ln>
          <a:effectLst>
            <a:softEdge rad="112500"/>
          </a:effectLst>
        </p:spPr>
      </p:pic>
    </p:spTree>
    <p:extLst>
      <p:ext uri="{BB962C8B-B14F-4D97-AF65-F5344CB8AC3E}">
        <p14:creationId xmlns:p14="http://schemas.microsoft.com/office/powerpoint/2010/main" val="753445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a:stretch>
        </a:blipFill>
        <a:effectLst/>
      </p:bgPr>
    </p:bg>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2F69F46A-B5B2-680B-4B7D-E6CB15E62FDE}"/>
              </a:ext>
            </a:extLst>
          </p:cNvPr>
          <p:cNvGrpSpPr/>
          <p:nvPr/>
        </p:nvGrpSpPr>
        <p:grpSpPr>
          <a:xfrm>
            <a:off x="119336" y="50263"/>
            <a:ext cx="6442267" cy="839861"/>
            <a:chOff x="-1" y="50263"/>
            <a:chExt cx="6442267" cy="839861"/>
          </a:xfrm>
        </p:grpSpPr>
        <p:pic>
          <p:nvPicPr>
            <p:cNvPr id="2" name="Imagen 1" descr="Forma&#10;&#10;Descripción generada automáticamente con confianza media">
              <a:extLst>
                <a:ext uri="{FF2B5EF4-FFF2-40B4-BE49-F238E27FC236}">
                  <a16:creationId xmlns:a16="http://schemas.microsoft.com/office/drawing/2014/main" id="{0AEB34BA-57B4-05E6-C186-6CEB780F4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263"/>
              <a:ext cx="6442267" cy="839861"/>
            </a:xfrm>
            <a:prstGeom prst="rect">
              <a:avLst/>
            </a:prstGeom>
            <a:effectLst>
              <a:outerShdw blurRad="50800" dist="38100" dir="5400000" algn="t" rotWithShape="0">
                <a:prstClr val="black">
                  <a:alpha val="40000"/>
                </a:prstClr>
              </a:outerShdw>
            </a:effectLst>
          </p:spPr>
        </p:pic>
        <p:sp>
          <p:nvSpPr>
            <p:cNvPr id="7" name="CuadroTexto 6">
              <a:extLst>
                <a:ext uri="{FF2B5EF4-FFF2-40B4-BE49-F238E27FC236}">
                  <a16:creationId xmlns:a16="http://schemas.microsoft.com/office/drawing/2014/main" id="{60667EED-EBF2-F202-B70A-3B5481CE51EE}"/>
                </a:ext>
              </a:extLst>
            </p:cNvPr>
            <p:cNvSpPr txBox="1"/>
            <p:nvPr/>
          </p:nvSpPr>
          <p:spPr>
            <a:xfrm>
              <a:off x="0" y="116632"/>
              <a:ext cx="909852" cy="710707"/>
            </a:xfrm>
            <a:prstGeom prst="rect">
              <a:avLst/>
            </a:prstGeom>
            <a:noFill/>
          </p:spPr>
          <p:txBody>
            <a:bodyPr wrap="square" lIns="72000" rIns="72000">
              <a:spAutoFit/>
            </a:bodyPr>
            <a:lstStyle/>
            <a:p>
              <a:pPr algn="ctr">
                <a:lnSpc>
                  <a:spcPts val="1600"/>
                </a:lnSpc>
              </a:pPr>
              <a:r>
                <a:rPr lang="es-ES" sz="1600" b="1" dirty="0"/>
                <a:t>2</a:t>
              </a:r>
              <a:r>
                <a:rPr lang="cs-CZ" sz="1600" b="1" dirty="0"/>
                <a:t>Král.</a:t>
              </a:r>
              <a:r>
                <a:rPr lang="es-ES" sz="1600" b="1" dirty="0"/>
                <a:t> 
2</a:t>
              </a:r>
              <a:r>
                <a:rPr lang="cs-CZ" sz="1600" b="1" dirty="0"/>
                <a:t>,</a:t>
              </a:r>
              <a:r>
                <a:rPr lang="es-ES" sz="1600" b="1" dirty="0"/>
                <a:t>23-25
</a:t>
              </a:r>
            </a:p>
          </p:txBody>
        </p:sp>
        <p:sp>
          <p:nvSpPr>
            <p:cNvPr id="9" name="CuadroTexto 8">
              <a:extLst>
                <a:ext uri="{FF2B5EF4-FFF2-40B4-BE49-F238E27FC236}">
                  <a16:creationId xmlns:a16="http://schemas.microsoft.com/office/drawing/2014/main" id="{CB788AC9-032A-D511-A743-97DF70A453DC}"/>
                </a:ext>
              </a:extLst>
            </p:cNvPr>
            <p:cNvSpPr txBox="1"/>
            <p:nvPr/>
          </p:nvSpPr>
          <p:spPr>
            <a:xfrm>
              <a:off x="1068388" y="116632"/>
              <a:ext cx="1542008" cy="707886"/>
            </a:xfrm>
            <a:prstGeom prst="rect">
              <a:avLst/>
            </a:prstGeom>
            <a:noFill/>
          </p:spPr>
          <p:txBody>
            <a:bodyPr wrap="square">
              <a:spAutoFit/>
            </a:bodyPr>
            <a:lstStyle/>
            <a:p>
              <a:pPr algn="ctr"/>
              <a:r>
                <a:rPr lang="es-ES" sz="2000" b="1" dirty="0">
                  <a:solidFill>
                    <a:srgbClr val="7E4800"/>
                  </a:solidFill>
                </a:rPr>
                <a:t>DĚTI</a:t>
              </a:r>
              <a:r>
                <a:rPr lang="cs-CZ" sz="2000" b="1" dirty="0">
                  <a:solidFill>
                    <a:srgbClr val="7E4800"/>
                  </a:solidFill>
                </a:rPr>
                <a:t> A</a:t>
              </a:r>
              <a:r>
                <a:rPr lang="es-ES" sz="2000" b="1" dirty="0">
                  <a:solidFill>
                    <a:srgbClr val="7E4800"/>
                  </a:solidFill>
                </a:rPr>
                <a:t>
 MEDVĚDI</a:t>
              </a:r>
              <a:r>
                <a:rPr lang="cs-CZ" sz="2000" b="1" dirty="0">
                  <a:solidFill>
                    <a:srgbClr val="7E4800"/>
                  </a:solidFill>
                </a:rPr>
                <a:t>CE</a:t>
              </a:r>
              <a:endParaRPr lang="es-ES" sz="2000" b="1" dirty="0">
                <a:solidFill>
                  <a:srgbClr val="7E4800"/>
                </a:solidFill>
              </a:endParaRPr>
            </a:p>
          </p:txBody>
        </p:sp>
      </p:grpSp>
      <p:pic>
        <p:nvPicPr>
          <p:cNvPr id="10" name="Imagen 9" descr="Una caricatura de una persona&#10;&#10;Descripción generada automáticamente con confianza media">
            <a:extLst>
              <a:ext uri="{FF2B5EF4-FFF2-40B4-BE49-F238E27FC236}">
                <a16:creationId xmlns:a16="http://schemas.microsoft.com/office/drawing/2014/main" id="{97F58F0C-B2AD-1E54-E281-95C01E2AFCA6}"/>
              </a:ext>
            </a:extLst>
          </p:cNvPr>
          <p:cNvPicPr>
            <a:picLocks noChangeAspect="1"/>
          </p:cNvPicPr>
          <p:nvPr/>
        </p:nvPicPr>
        <p:blipFill rotWithShape="1">
          <a:blip r:embed="rId4">
            <a:extLst>
              <a:ext uri="{28A0092B-C50C-407E-A947-70E740481C1C}">
                <a14:useLocalDpi xmlns:a14="http://schemas.microsoft.com/office/drawing/2010/main" val="0"/>
              </a:ext>
            </a:extLst>
          </a:blip>
          <a:srcRect r="3033"/>
          <a:stretch/>
        </p:blipFill>
        <p:spPr>
          <a:xfrm>
            <a:off x="6613005" y="116632"/>
            <a:ext cx="5459660" cy="4222799"/>
          </a:xfrm>
          <a:prstGeom prst="rect">
            <a:avLst/>
          </a:prstGeom>
          <a:ln>
            <a:noFill/>
          </a:ln>
          <a:effectLst>
            <a:softEdge rad="112500"/>
          </a:effectLst>
        </p:spPr>
      </p:pic>
      <p:sp>
        <p:nvSpPr>
          <p:cNvPr id="3" name="CuadroTexto 2">
            <a:extLst>
              <a:ext uri="{FF2B5EF4-FFF2-40B4-BE49-F238E27FC236}">
                <a16:creationId xmlns:a16="http://schemas.microsoft.com/office/drawing/2014/main" id="{C3C9E0AB-46F9-8271-3214-D1A3FCBCC313}"/>
              </a:ext>
            </a:extLst>
          </p:cNvPr>
          <p:cNvSpPr txBox="1"/>
          <p:nvPr/>
        </p:nvSpPr>
        <p:spPr>
          <a:xfrm>
            <a:off x="6226243" y="4407247"/>
            <a:ext cx="5328592" cy="1631216"/>
          </a:xfrm>
          <a:prstGeom prst="rect">
            <a:avLst/>
          </a:prstGeom>
          <a:noFill/>
        </p:spPr>
        <p:txBody>
          <a:bodyPr wrap="square">
            <a:spAutoFit/>
          </a:bodyPr>
          <a:lstStyle/>
          <a:p>
            <a:r>
              <a:rPr lang="cs-CZ" sz="2000" b="1" dirty="0"/>
              <a:t>On se obrátil, podíval se na ně a ve jménu Hospodinově jim zlořečil. Vtom vyběhly z křovin dvě medvědice a roztrhaly z nich čtyřicet dvě děti. Odtud odešel na horu Karmel a odtud se vrátil do Samaří</a:t>
            </a:r>
            <a:endParaRPr lang="es-ES" sz="2000" b="1" dirty="0"/>
          </a:p>
        </p:txBody>
      </p:sp>
      <p:sp>
        <p:nvSpPr>
          <p:cNvPr id="4" name="CuadroTexto 3">
            <a:extLst>
              <a:ext uri="{FF2B5EF4-FFF2-40B4-BE49-F238E27FC236}">
                <a16:creationId xmlns:a16="http://schemas.microsoft.com/office/drawing/2014/main" id="{EBC1B35B-DE98-7F82-44D8-01498209766C}"/>
              </a:ext>
            </a:extLst>
          </p:cNvPr>
          <p:cNvSpPr txBox="1"/>
          <p:nvPr/>
        </p:nvSpPr>
        <p:spPr>
          <a:xfrm>
            <a:off x="2767361" y="44624"/>
            <a:ext cx="3808016" cy="1200329"/>
          </a:xfrm>
          <a:prstGeom prst="rect">
            <a:avLst/>
          </a:prstGeom>
          <a:noFill/>
        </p:spPr>
        <p:txBody>
          <a:bodyPr wrap="square">
            <a:spAutoFit/>
          </a:bodyPr>
          <a:lstStyle/>
          <a:p>
            <a:pPr algn="ctr"/>
            <a:r>
              <a:rPr lang="pt-BR" sz="2400" b="1" dirty="0">
                <a:solidFill>
                  <a:srgbClr val="FCDD8E"/>
                </a:solidFill>
                <a:effectLst>
                  <a:outerShdw blurRad="38100" dist="38100" dir="2700000" algn="tl">
                    <a:srgbClr val="000000">
                      <a:alpha val="43137"/>
                    </a:srgbClr>
                  </a:outerShdw>
                </a:effectLst>
              </a:rPr>
              <a:t>BŮH SE STARÁ </a:t>
            </a:r>
            <a:r>
              <a:rPr lang="cs-CZ" sz="2400" b="1" dirty="0">
                <a:solidFill>
                  <a:srgbClr val="FCDD8E"/>
                </a:solidFill>
                <a:effectLst>
                  <a:outerShdw blurRad="38100" dist="38100" dir="2700000" algn="tl">
                    <a:srgbClr val="000000">
                      <a:alpha val="43137"/>
                    </a:srgbClr>
                  </a:outerShdw>
                </a:effectLst>
              </a:rPr>
              <a:t>                        </a:t>
            </a:r>
            <a:r>
              <a:rPr lang="pt-BR" sz="2400" b="1" dirty="0">
                <a:solidFill>
                  <a:srgbClr val="FCDD8E"/>
                </a:solidFill>
                <a:effectLst>
                  <a:outerShdw blurRad="38100" dist="38100" dir="2700000" algn="tl">
                    <a:srgbClr val="000000">
                      <a:alpha val="43137"/>
                    </a:srgbClr>
                  </a:outerShdw>
                </a:effectLst>
              </a:rPr>
              <a:t>O</a:t>
            </a:r>
            <a:r>
              <a:rPr lang="cs-CZ" sz="2400" b="1" dirty="0">
                <a:solidFill>
                  <a:srgbClr val="FCDD8E"/>
                </a:solidFill>
                <a:effectLst>
                  <a:outerShdw blurRad="38100" dist="38100" dir="2700000" algn="tl">
                    <a:srgbClr val="000000">
                      <a:alpha val="43137"/>
                    </a:srgbClr>
                  </a:outerShdw>
                </a:effectLst>
              </a:rPr>
              <a:t> </a:t>
            </a:r>
            <a:r>
              <a:rPr lang="pt-BR" sz="2400" b="1" dirty="0">
                <a:solidFill>
                  <a:srgbClr val="FCDD8E"/>
                </a:solidFill>
                <a:effectLst>
                  <a:outerShdw blurRad="38100" dist="38100" dir="2700000" algn="tl">
                    <a:srgbClr val="000000">
                      <a:alpha val="43137"/>
                    </a:srgbClr>
                  </a:outerShdw>
                </a:effectLst>
              </a:rPr>
              <a:t>NAŠ</a:t>
            </a:r>
            <a:r>
              <a:rPr lang="cs-CZ" sz="2400" b="1" dirty="0">
                <a:solidFill>
                  <a:srgbClr val="FCDD8E"/>
                </a:solidFill>
                <a:effectLst>
                  <a:outerShdw blurRad="38100" dist="38100" dir="2700000" algn="tl">
                    <a:srgbClr val="000000">
                      <a:alpha val="43137"/>
                    </a:srgbClr>
                  </a:outerShdw>
                </a:effectLst>
              </a:rPr>
              <a:t>I</a:t>
            </a:r>
            <a:r>
              <a:rPr lang="pt-BR" sz="2400" b="1" dirty="0">
                <a:solidFill>
                  <a:srgbClr val="FCDD8E"/>
                </a:solidFill>
                <a:effectLst>
                  <a:outerShdw blurRad="38100" dist="38100" dir="2700000" algn="tl">
                    <a:srgbClr val="000000">
                      <a:alpha val="43137"/>
                    </a:srgbClr>
                  </a:outerShdw>
                </a:effectLst>
              </a:rPr>
              <a:t> POVĚST
</a:t>
            </a:r>
            <a:endParaRPr lang="es-ES" sz="2000" b="1" dirty="0"/>
          </a:p>
        </p:txBody>
      </p:sp>
      <p:pic>
        <p:nvPicPr>
          <p:cNvPr id="12" name="Imagen 11" descr="Un dibujo de un grupo de personas posando para una foto&#10;&#10;Descripción generada automáticamente">
            <a:extLst>
              <a:ext uri="{FF2B5EF4-FFF2-40B4-BE49-F238E27FC236}">
                <a16:creationId xmlns:a16="http://schemas.microsoft.com/office/drawing/2014/main" id="{A165C11E-0EEC-0D5F-6ECC-603D1D6303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335" y="2492896"/>
            <a:ext cx="5630399" cy="4222799"/>
          </a:xfrm>
          <a:prstGeom prst="rect">
            <a:avLst/>
          </a:prstGeom>
          <a:ln>
            <a:noFill/>
          </a:ln>
          <a:effectLst>
            <a:softEdge rad="112500"/>
          </a:effectLst>
        </p:spPr>
      </p:pic>
      <p:sp>
        <p:nvSpPr>
          <p:cNvPr id="5" name="CuadroTexto 4">
            <a:extLst>
              <a:ext uri="{FF2B5EF4-FFF2-40B4-BE49-F238E27FC236}">
                <a16:creationId xmlns:a16="http://schemas.microsoft.com/office/drawing/2014/main" id="{DD1406B7-886C-695C-4BDF-B418DDA84587}"/>
              </a:ext>
            </a:extLst>
          </p:cNvPr>
          <p:cNvSpPr txBox="1"/>
          <p:nvPr/>
        </p:nvSpPr>
        <p:spPr>
          <a:xfrm>
            <a:off x="623392" y="1322459"/>
            <a:ext cx="5818876" cy="1631216"/>
          </a:xfrm>
          <a:prstGeom prst="rect">
            <a:avLst/>
          </a:prstGeom>
          <a:noFill/>
        </p:spPr>
        <p:txBody>
          <a:bodyPr wrap="square">
            <a:spAutoFit/>
          </a:bodyPr>
          <a:lstStyle/>
          <a:p>
            <a:r>
              <a:rPr lang="es-ES" sz="2000" b="1" dirty="0"/>
              <a:t>"</a:t>
            </a:r>
            <a:r>
              <a:rPr lang="cs-CZ" sz="2000" b="1" dirty="0"/>
              <a:t>Odtud vystoupil do </a:t>
            </a:r>
            <a:r>
              <a:rPr lang="cs-CZ" sz="2000" b="1" dirty="0" err="1"/>
              <a:t>Bét-elu</a:t>
            </a:r>
            <a:r>
              <a:rPr lang="cs-CZ" sz="2000" b="1" dirty="0"/>
              <a:t>. Když byl na cestě, vyšli  z města malí chlapci, pošklebovali se mu a </a:t>
            </a:r>
            <a:r>
              <a:rPr lang="cs-CZ" sz="2000" b="1" dirty="0" err="1"/>
              <a:t>pokřiko-vali</a:t>
            </a:r>
            <a:r>
              <a:rPr lang="cs-CZ" sz="2000" b="1" dirty="0"/>
              <a:t> na něj: "Táhni, ty s lysinou, táhni, ty s lysinou!"</a:t>
            </a:r>
          </a:p>
          <a:p>
            <a:r>
              <a:rPr lang="es-ES" sz="2000" b="1" dirty="0"/>
              <a:t> 
</a:t>
            </a:r>
            <a:endParaRPr lang="es-ES" sz="2000" dirty="0"/>
          </a:p>
        </p:txBody>
      </p:sp>
    </p:spTree>
    <p:extLst>
      <p:ext uri="{BB962C8B-B14F-4D97-AF65-F5344CB8AC3E}">
        <p14:creationId xmlns:p14="http://schemas.microsoft.com/office/powerpoint/2010/main" val="522598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additive="base">
                                        <p:cTn id="28" dur="500" fill="hold"/>
                                        <p:tgtEl>
                                          <p:spTgt spid="4"/>
                                        </p:tgtEl>
                                        <p:attrNameLst>
                                          <p:attrName>ppt_x</p:attrName>
                                        </p:attrNameLst>
                                      </p:cBhvr>
                                      <p:tavLst>
                                        <p:tav tm="0">
                                          <p:val>
                                            <p:strVal val="0-#ppt_w/2"/>
                                          </p:val>
                                        </p:tav>
                                        <p:tav tm="100000">
                                          <p:val>
                                            <p:strVal val="#ppt_x"/>
                                          </p:val>
                                        </p:tav>
                                      </p:tavLst>
                                    </p:anim>
                                    <p:anim calcmode="lin" valueType="num">
                                      <p:cBhvr additive="base">
                                        <p:cTn id="29"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1942</TotalTime>
  <Words>4246</Words>
  <Application>Microsoft Office PowerPoint</Application>
  <PresentationFormat>Panorámica</PresentationFormat>
  <Paragraphs>107</Paragraphs>
  <Slides>31</Slides>
  <Notes>11</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Abecedary</vt:lpstr>
      <vt:lpstr>Arial</vt:lpstr>
      <vt:lpstr>Calibri</vt:lpstr>
      <vt:lpstr>Comic Sans MS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dc:creator>
  <cp:lastModifiedBy>Sergio Fustero Carreras</cp:lastModifiedBy>
  <cp:revision>349</cp:revision>
  <dcterms:created xsi:type="dcterms:W3CDTF">2015-10-13T06:43:38Z</dcterms:created>
  <dcterms:modified xsi:type="dcterms:W3CDTF">2022-12-29T19:18:07Z</dcterms:modified>
</cp:coreProperties>
</file>