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83" r:id="rId3"/>
    <p:sldId id="284" r:id="rId4"/>
    <p:sldId id="259" r:id="rId5"/>
    <p:sldId id="297" r:id="rId6"/>
    <p:sldId id="298" r:id="rId7"/>
    <p:sldId id="299" r:id="rId8"/>
    <p:sldId id="300" r:id="rId9"/>
    <p:sldId id="301" r:id="rId10"/>
    <p:sldId id="286" r:id="rId11"/>
    <p:sldId id="302" r:id="rId12"/>
    <p:sldId id="303" r:id="rId13"/>
    <p:sldId id="304" r:id="rId14"/>
    <p:sldId id="305" r:id="rId15"/>
    <p:sldId id="308" r:id="rId16"/>
    <p:sldId id="306" r:id="rId17"/>
    <p:sldId id="307" r:id="rId18"/>
    <p:sldId id="309" r:id="rId19"/>
    <p:sldId id="313" r:id="rId20"/>
    <p:sldId id="312" r:id="rId21"/>
    <p:sldId id="311" r:id="rId22"/>
    <p:sldId id="310" r:id="rId23"/>
    <p:sldId id="314"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687A"/>
    <a:srgbClr val="005DA2"/>
    <a:srgbClr val="B92FCE"/>
    <a:srgbClr val="684BA9"/>
    <a:srgbClr val="2950BE"/>
    <a:srgbClr val="26C1D7"/>
    <a:srgbClr val="26D2B6"/>
    <a:srgbClr val="26D84C"/>
    <a:srgbClr val="E8C200"/>
    <a:srgbClr val="C3B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1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9D773-3B99-4504-9ED8-4E811D036127}" type="datetimeFigureOut">
              <a:rPr lang="es-ES" smtClean="0"/>
              <a:t>10/07/2025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51EF0-5479-4172-8AA5-0062EB16BDEA}" type="slidenum">
              <a:rPr lang="es-ES" smtClean="0"/>
              <a:t>‹Nº›</a:t>
            </a:fld>
            <a:endParaRPr lang="es-ES"/>
          </a:p>
        </p:txBody>
      </p:sp>
    </p:spTree>
    <p:extLst>
      <p:ext uri="{BB962C8B-B14F-4D97-AF65-F5344CB8AC3E}">
        <p14:creationId xmlns:p14="http://schemas.microsoft.com/office/powerpoint/2010/main" val="1987037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2</a:t>
            </a:fld>
            <a:endParaRPr lang="es-ES"/>
          </a:p>
        </p:txBody>
      </p:sp>
    </p:spTree>
    <p:extLst>
      <p:ext uri="{BB962C8B-B14F-4D97-AF65-F5344CB8AC3E}">
        <p14:creationId xmlns:p14="http://schemas.microsoft.com/office/powerpoint/2010/main" val="266667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4</a:t>
            </a:fld>
            <a:endParaRPr lang="es-ES"/>
          </a:p>
        </p:txBody>
      </p:sp>
    </p:spTree>
    <p:extLst>
      <p:ext uri="{BB962C8B-B14F-4D97-AF65-F5344CB8AC3E}">
        <p14:creationId xmlns:p14="http://schemas.microsoft.com/office/powerpoint/2010/main" val="16232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7</a:t>
            </a:fld>
            <a:endParaRPr lang="es-ES"/>
          </a:p>
        </p:txBody>
      </p:sp>
    </p:spTree>
    <p:extLst>
      <p:ext uri="{BB962C8B-B14F-4D97-AF65-F5344CB8AC3E}">
        <p14:creationId xmlns:p14="http://schemas.microsoft.com/office/powerpoint/2010/main" val="423620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12</a:t>
            </a:fld>
            <a:endParaRPr lang="es-ES"/>
          </a:p>
        </p:txBody>
      </p:sp>
    </p:spTree>
    <p:extLst>
      <p:ext uri="{BB962C8B-B14F-4D97-AF65-F5344CB8AC3E}">
        <p14:creationId xmlns:p14="http://schemas.microsoft.com/office/powerpoint/2010/main" val="65050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15</a:t>
            </a:fld>
            <a:endParaRPr lang="es-ES"/>
          </a:p>
        </p:txBody>
      </p:sp>
    </p:spTree>
    <p:extLst>
      <p:ext uri="{BB962C8B-B14F-4D97-AF65-F5344CB8AC3E}">
        <p14:creationId xmlns:p14="http://schemas.microsoft.com/office/powerpoint/2010/main" val="348748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16</a:t>
            </a:fld>
            <a:endParaRPr lang="es-ES"/>
          </a:p>
        </p:txBody>
      </p:sp>
    </p:spTree>
    <p:extLst>
      <p:ext uri="{BB962C8B-B14F-4D97-AF65-F5344CB8AC3E}">
        <p14:creationId xmlns:p14="http://schemas.microsoft.com/office/powerpoint/2010/main" val="88283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17</a:t>
            </a:fld>
            <a:endParaRPr lang="es-ES"/>
          </a:p>
        </p:txBody>
      </p:sp>
    </p:spTree>
    <p:extLst>
      <p:ext uri="{BB962C8B-B14F-4D97-AF65-F5344CB8AC3E}">
        <p14:creationId xmlns:p14="http://schemas.microsoft.com/office/powerpoint/2010/main" val="228015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51EF0-5479-4172-8AA5-0062EB16BDEA}" type="slidenum">
              <a:rPr lang="es-ES" smtClean="0"/>
              <a:t>21</a:t>
            </a:fld>
            <a:endParaRPr lang="es-ES"/>
          </a:p>
        </p:txBody>
      </p:sp>
    </p:spTree>
    <p:extLst>
      <p:ext uri="{BB962C8B-B14F-4D97-AF65-F5344CB8AC3E}">
        <p14:creationId xmlns:p14="http://schemas.microsoft.com/office/powerpoint/2010/main" val="236273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91FAAE-2954-744B-E3B9-5708B0F49F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3F3ED0D-C467-0A2B-58D6-51AF249583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EB619B-76D3-D177-C015-38201265F04F}"/>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5" name="Marcador de pie de página 4">
            <a:extLst>
              <a:ext uri="{FF2B5EF4-FFF2-40B4-BE49-F238E27FC236}">
                <a16:creationId xmlns:a16="http://schemas.microsoft.com/office/drawing/2014/main" id="{0FC3C134-A405-1CE3-2C9A-F6FD052B23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32EBA-5B46-A5E3-D557-1C3B6ED0AC30}"/>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450139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F234F-63AD-DC97-16CF-CF48F7B90C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742AA29-BC01-9F34-F67C-38BAC3259F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DEF8CD-4E19-E296-6D81-E3FC8934C053}"/>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5" name="Marcador de pie de página 4">
            <a:extLst>
              <a:ext uri="{FF2B5EF4-FFF2-40B4-BE49-F238E27FC236}">
                <a16:creationId xmlns:a16="http://schemas.microsoft.com/office/drawing/2014/main" id="{0FEA0F72-803C-87A3-9ECE-C576210798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E2630C8-53D3-85C6-D0B7-77D8E3CAB3B2}"/>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1001967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7692D77-0558-D917-87C3-80D5C9AF56C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143C9C-CEE1-6263-9963-C9B78D57513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E2EB6D-0472-5897-24D9-B5DDEC837CE5}"/>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5" name="Marcador de pie de página 4">
            <a:extLst>
              <a:ext uri="{FF2B5EF4-FFF2-40B4-BE49-F238E27FC236}">
                <a16:creationId xmlns:a16="http://schemas.microsoft.com/office/drawing/2014/main" id="{10552D06-7C19-4E26-0848-AD966426E6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1AFDD6-E5D8-F068-2CCD-242E8CA77BD7}"/>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312794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55495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769100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236996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533986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455365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255835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593541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4264228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C1000-73D4-59B8-4836-A560C9EA29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3625F3-CBA6-769D-54E4-086E8E7CE8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FEE0B3-2F70-E052-0B99-243C8C2753CE}"/>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5" name="Marcador de pie de página 4">
            <a:extLst>
              <a:ext uri="{FF2B5EF4-FFF2-40B4-BE49-F238E27FC236}">
                <a16:creationId xmlns:a16="http://schemas.microsoft.com/office/drawing/2014/main" id="{C3C3B327-FDFA-E688-7CE2-07B2BAE9BC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06E1AD-F5CB-5BB3-3C26-F3437E980E8E}"/>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1806583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903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983177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79778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F42C15-5799-C946-8995-0B9E4ED3F98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A3CD60-DA62-460D-A625-519F2FC0AC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7A28B69-C208-0F5F-79B3-C031FD2D0A0D}"/>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5" name="Marcador de pie de página 4">
            <a:extLst>
              <a:ext uri="{FF2B5EF4-FFF2-40B4-BE49-F238E27FC236}">
                <a16:creationId xmlns:a16="http://schemas.microsoft.com/office/drawing/2014/main" id="{72746E1D-069C-C27D-F1EC-7248FBB6A9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3CC34E-F9FA-BC4C-592C-43DEAE83E935}"/>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85270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17829D-6E3E-0CB2-BFC2-5AE4DBA7895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BF5170-7D25-ACCF-68B5-9137B57B340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0FA9B82-8FDD-EB5E-7F88-A284C081DFB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6DDCFC5-5FC0-2C2E-DF30-29AFFC8DE017}"/>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6" name="Marcador de pie de página 5">
            <a:extLst>
              <a:ext uri="{FF2B5EF4-FFF2-40B4-BE49-F238E27FC236}">
                <a16:creationId xmlns:a16="http://schemas.microsoft.com/office/drawing/2014/main" id="{B21D665A-723D-E644-5CAF-383831E697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7AE9B9C-5679-421F-ECC8-835CF925B0B2}"/>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418265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873E5C-9CD6-F9E0-021E-5176420EBF6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46C6EC-7E75-B11B-716A-F4154EE5E1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D37F347-5F71-FE1B-A8C9-126AF2F680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8F517AF-3409-308B-220A-52ACCB40C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4A9D1F9-8D77-9947-0CA2-8C27377C275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2F188D-A50C-BB56-F47D-37B393B49BA5}"/>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8" name="Marcador de pie de página 7">
            <a:extLst>
              <a:ext uri="{FF2B5EF4-FFF2-40B4-BE49-F238E27FC236}">
                <a16:creationId xmlns:a16="http://schemas.microsoft.com/office/drawing/2014/main" id="{0553DCE4-A451-36E5-103E-9C4747F2AB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4233583-DCC7-4E39-48C1-B8C4042CDC3F}"/>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607821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34FC4E-8316-A54D-A8A5-A3A1FA96A1B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8456029-9AD1-53BC-CCCD-D0DA515A2102}"/>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4" name="Marcador de pie de página 3">
            <a:extLst>
              <a:ext uri="{FF2B5EF4-FFF2-40B4-BE49-F238E27FC236}">
                <a16:creationId xmlns:a16="http://schemas.microsoft.com/office/drawing/2014/main" id="{610F5563-258A-FF1C-4A3F-0DCFA46AC3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2AAFE2B-6379-DA9C-C175-9EF3AF6E42B5}"/>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303909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FC1A36-3033-630F-A0E9-B560B7787B71}"/>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3" name="Marcador de pie de página 2">
            <a:extLst>
              <a:ext uri="{FF2B5EF4-FFF2-40B4-BE49-F238E27FC236}">
                <a16:creationId xmlns:a16="http://schemas.microsoft.com/office/drawing/2014/main" id="{7F253FB1-5F60-8191-ACD2-3EAE9D9F8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1BC9E76-9550-AC04-9009-C3F8F8970E01}"/>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112612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9E190-1EC2-2648-1AE3-E02024227D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3770CD-9301-68ED-9042-B672053BF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23E6D5C-8B02-258E-5EC8-B3735F4AA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DBCD9F0-26D7-A334-B1A4-D2EF4650FD4A}"/>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6" name="Marcador de pie de página 5">
            <a:extLst>
              <a:ext uri="{FF2B5EF4-FFF2-40B4-BE49-F238E27FC236}">
                <a16:creationId xmlns:a16="http://schemas.microsoft.com/office/drawing/2014/main" id="{23B35097-1A32-E23C-3DE3-740558ECFD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A0D8FD-CA36-CEC6-4474-D083AB585C17}"/>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209292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C4B92A-85D1-D543-C4E2-C8869E9933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30D9D99-6E35-5FAD-5F7B-F5C01C665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9991A5F-6BBD-05EC-04B4-41273A2CA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6E7727-D408-4C70-5B70-7A4AE2001549}"/>
              </a:ext>
            </a:extLst>
          </p:cNvPr>
          <p:cNvSpPr>
            <a:spLocks noGrp="1"/>
          </p:cNvSpPr>
          <p:nvPr>
            <p:ph type="dt" sz="half" idx="10"/>
          </p:nvPr>
        </p:nvSpPr>
        <p:spPr/>
        <p:txBody>
          <a:bodyPr/>
          <a:lstStyle/>
          <a:p>
            <a:fld id="{AA9BC9A4-4631-486B-8546-3D54E2183984}" type="datetimeFigureOut">
              <a:rPr lang="es-ES" smtClean="0"/>
              <a:t>10/07/2025</a:t>
            </a:fld>
            <a:endParaRPr lang="es-ES"/>
          </a:p>
        </p:txBody>
      </p:sp>
      <p:sp>
        <p:nvSpPr>
          <p:cNvPr id="6" name="Marcador de pie de página 5">
            <a:extLst>
              <a:ext uri="{FF2B5EF4-FFF2-40B4-BE49-F238E27FC236}">
                <a16:creationId xmlns:a16="http://schemas.microsoft.com/office/drawing/2014/main" id="{19B9FF00-FDA8-4801-87D7-974198C2AA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3F368B-80D9-A075-ECD3-9EBF234030DA}"/>
              </a:ext>
            </a:extLst>
          </p:cNvPr>
          <p:cNvSpPr>
            <a:spLocks noGrp="1"/>
          </p:cNvSpPr>
          <p:nvPr>
            <p:ph type="sldNum" sz="quarter" idx="12"/>
          </p:nvPr>
        </p:nvSpPr>
        <p:spPr/>
        <p:txBody>
          <a:bodyPr/>
          <a:lstStyle/>
          <a:p>
            <a:fld id="{1FC3C21F-A685-4991-B4DE-06F82D50D15C}" type="slidenum">
              <a:rPr lang="es-ES" smtClean="0"/>
              <a:t>‹Nº›</a:t>
            </a:fld>
            <a:endParaRPr lang="es-ES"/>
          </a:p>
        </p:txBody>
      </p:sp>
    </p:spTree>
    <p:extLst>
      <p:ext uri="{BB962C8B-B14F-4D97-AF65-F5344CB8AC3E}">
        <p14:creationId xmlns:p14="http://schemas.microsoft.com/office/powerpoint/2010/main" val="315792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C07600-6EC5-D213-22AA-045308730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20D197A-EB1D-1B68-7A21-D224D782A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197943-3A54-BDB1-9E36-5FA71D5258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9BC9A4-4631-486B-8546-3D54E2183984}" type="datetimeFigureOut">
              <a:rPr lang="es-ES" smtClean="0"/>
              <a:t>10/07/2025</a:t>
            </a:fld>
            <a:endParaRPr lang="es-ES"/>
          </a:p>
        </p:txBody>
      </p:sp>
      <p:sp>
        <p:nvSpPr>
          <p:cNvPr id="5" name="Marcador de pie de página 4">
            <a:extLst>
              <a:ext uri="{FF2B5EF4-FFF2-40B4-BE49-F238E27FC236}">
                <a16:creationId xmlns:a16="http://schemas.microsoft.com/office/drawing/2014/main" id="{048E87D3-8D67-CCC7-E66D-165135D00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55B2CB1-C3B8-3628-FA5D-93FF12D6D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C3C21F-A685-4991-B4DE-06F82D50D15C}" type="slidenum">
              <a:rPr lang="es-ES" smtClean="0"/>
              <a:t>‹Nº›</a:t>
            </a:fld>
            <a:endParaRPr lang="es-ES"/>
          </a:p>
        </p:txBody>
      </p:sp>
    </p:spTree>
    <p:extLst>
      <p:ext uri="{BB962C8B-B14F-4D97-AF65-F5344CB8AC3E}">
        <p14:creationId xmlns:p14="http://schemas.microsoft.com/office/powerpoint/2010/main" val="862642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2788664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jpg"/><Relationship Id="rId5" Type="http://schemas.openxmlformats.org/officeDocument/2006/relationships/image" Target="../media/image63.png"/><Relationship Id="rId10" Type="http://schemas.openxmlformats.org/officeDocument/2006/relationships/image" Target="../media/image68.jpg"/><Relationship Id="rId4" Type="http://schemas.openxmlformats.org/officeDocument/2006/relationships/image" Target="../media/image62.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g"/><Relationship Id="rId4" Type="http://schemas.openxmlformats.org/officeDocument/2006/relationships/image" Target="../media/image73.png"/><Relationship Id="rId9"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3" Type="http://schemas.openxmlformats.org/officeDocument/2006/relationships/image" Target="../media/image81.jpg"/><Relationship Id="rId7" Type="http://schemas.openxmlformats.org/officeDocument/2006/relationships/image" Target="../media/image85.png"/><Relationship Id="rId12" Type="http://schemas.openxmlformats.org/officeDocument/2006/relationships/image" Target="../media/image9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jpg"/><Relationship Id="rId4" Type="http://schemas.openxmlformats.org/officeDocument/2006/relationships/image" Target="../media/image82.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50.png"/><Relationship Id="rId3" Type="http://schemas.openxmlformats.org/officeDocument/2006/relationships/image" Target="../media/image108.jpg"/><Relationship Id="rId7" Type="http://schemas.openxmlformats.org/officeDocument/2006/relationships/image" Target="../media/image112.png"/><Relationship Id="rId12"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jpg"/></Relationships>
</file>

<file path=ppt/slides/_rels/slide1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17.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6.jp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jp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18.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image" Target="../media/image137.png"/><Relationship Id="rId7" Type="http://schemas.openxmlformats.org/officeDocument/2006/relationships/image" Target="../media/image141.jpg"/><Relationship Id="rId2" Type="http://schemas.openxmlformats.org/officeDocument/2006/relationships/image" Target="../media/image136.jp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44.png"/><Relationship Id="rId7" Type="http://schemas.openxmlformats.org/officeDocument/2006/relationships/image" Target="../media/image148.jpg"/><Relationship Id="rId2" Type="http://schemas.openxmlformats.org/officeDocument/2006/relationships/image" Target="../media/image143.jp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slide" Target="slide16.xml"/><Relationship Id="rId5" Type="http://schemas.openxmlformats.org/officeDocument/2006/relationships/slide" Target="slide9.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image" Target="../media/image151.png"/><Relationship Id="rId7" Type="http://schemas.openxmlformats.org/officeDocument/2006/relationships/image" Target="../media/image155.jpg"/><Relationship Id="rId2" Type="http://schemas.openxmlformats.org/officeDocument/2006/relationships/image" Target="../media/image150.jp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jpg"/></Relationships>
</file>

<file path=ppt/slides/_rels/slide21.xml.rels><?xml version="1.0" encoding="UTF-8" standalone="yes"?>
<Relationships xmlns="http://schemas.openxmlformats.org/package/2006/relationships"><Relationship Id="rId8" Type="http://schemas.openxmlformats.org/officeDocument/2006/relationships/image" Target="../media/image164.jpg"/><Relationship Id="rId3" Type="http://schemas.openxmlformats.org/officeDocument/2006/relationships/image" Target="../media/image159.jpg"/><Relationship Id="rId7" Type="http://schemas.openxmlformats.org/officeDocument/2006/relationships/image" Target="../media/image16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jpg"/><Relationship Id="rId4" Type="http://schemas.openxmlformats.org/officeDocument/2006/relationships/image" Target="../media/image160.png"/><Relationship Id="rId9" Type="http://schemas.openxmlformats.org/officeDocument/2006/relationships/image" Target="../media/image165.jpg"/></Relationships>
</file>

<file path=ppt/slides/_rels/slide22.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8.png"/><Relationship Id="rId7" Type="http://schemas.openxmlformats.org/officeDocument/2006/relationships/image" Target="../media/image172.jpeg"/><Relationship Id="rId2" Type="http://schemas.openxmlformats.org/officeDocument/2006/relationships/image" Target="../media/image167.jp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50.png"/><Relationship Id="rId4" Type="http://schemas.openxmlformats.org/officeDocument/2006/relationships/image" Target="../media/image169.png"/><Relationship Id="rId9"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image" Target="../media/image36.png"/><Relationship Id="rId9" Type="http://schemas.openxmlformats.org/officeDocument/2006/relationships/image" Target="../media/image41.jpg"/></Relationships>
</file>

<file path=ppt/slides/_rels/slide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D1765BA1-DE54-94A8-57D1-79F9C8EFB326}"/>
              </a:ext>
            </a:extLst>
          </p:cNvPr>
          <p:cNvSpPr txBox="1"/>
          <p:nvPr/>
        </p:nvSpPr>
        <p:spPr>
          <a:xfrm>
            <a:off x="10394951" y="6362700"/>
            <a:ext cx="16827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Ellen G. White</a:t>
            </a:r>
          </a:p>
        </p:txBody>
      </p:sp>
      <p:sp>
        <p:nvSpPr>
          <p:cNvPr id="2" name="CuadroTexto 1">
            <a:extLst>
              <a:ext uri="{FF2B5EF4-FFF2-40B4-BE49-F238E27FC236}">
                <a16:creationId xmlns:a16="http://schemas.microsoft.com/office/drawing/2014/main" id="{4EE24E9C-F0D4-A24F-0E60-AC2B5D263B1D}"/>
              </a:ext>
            </a:extLst>
          </p:cNvPr>
          <p:cNvSpPr txBox="1"/>
          <p:nvPr/>
        </p:nvSpPr>
        <p:spPr>
          <a:xfrm>
            <a:off x="10763251" y="21193"/>
            <a:ext cx="1314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2. část</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pic>
        <p:nvPicPr>
          <p:cNvPr id="5" name="Imagen 4" descr="Texto&#10;&#10;El contenido generado por IA puede ser incorrecto.">
            <a:extLst>
              <a:ext uri="{FF2B5EF4-FFF2-40B4-BE49-F238E27FC236}">
                <a16:creationId xmlns:a16="http://schemas.microsoft.com/office/drawing/2014/main" id="{8BB9B539-CBE2-9A32-CB55-C39998CD9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764" y="-218693"/>
            <a:ext cx="9036812" cy="6071616"/>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9869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duotone>
              <a:schemeClr val="accent2">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27167B83-505B-CC85-C659-F9CD8CBE5389}"/>
              </a:ext>
            </a:extLst>
          </p:cNvPr>
          <p:cNvGrpSpPr/>
          <p:nvPr/>
        </p:nvGrpSpPr>
        <p:grpSpPr>
          <a:xfrm>
            <a:off x="3442281" y="3189506"/>
            <a:ext cx="4666170" cy="396980"/>
            <a:chOff x="3442281" y="3189506"/>
            <a:chExt cx="4514566" cy="396980"/>
          </a:xfrm>
        </p:grpSpPr>
        <p:pic>
          <p:nvPicPr>
            <p:cNvPr id="16" name="Imagen 15">
              <a:extLst>
                <a:ext uri="{FF2B5EF4-FFF2-40B4-BE49-F238E27FC236}">
                  <a16:creationId xmlns:a16="http://schemas.microsoft.com/office/drawing/2014/main" id="{424B19E7-EF8C-76A0-DB2A-020873984C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2281" y="3189506"/>
              <a:ext cx="4514566"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E584FF9F-58B5-89E2-7DBB-4E46D7CE6B85}"/>
                </a:ext>
              </a:extLst>
            </p:cNvPr>
            <p:cNvSpPr txBox="1"/>
            <p:nvPr/>
          </p:nvSpPr>
          <p:spPr>
            <a:xfrm>
              <a:off x="3718516" y="3196103"/>
              <a:ext cx="3879324" cy="369332"/>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Bůh </a:t>
              </a:r>
              <a:r>
                <a:rPr lang="en-US" b="1" dirty="0" err="1">
                  <a:solidFill>
                    <a:schemeClr val="bg1"/>
                  </a:solidFill>
                  <a:effectLst>
                    <a:outerShdw blurRad="38100" dist="38100" dir="2700000" algn="tl">
                      <a:srgbClr val="000000">
                        <a:alpha val="43137"/>
                      </a:srgbClr>
                    </a:outerShdw>
                  </a:effectLst>
                </a:rPr>
                <a:t>nenutí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naši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podřízenost</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20" name="Imagen 19">
              <a:extLst>
                <a:ext uri="{FF2B5EF4-FFF2-40B4-BE49-F238E27FC236}">
                  <a16:creationId xmlns:a16="http://schemas.microsoft.com/office/drawing/2014/main" id="{826677EC-5C77-F8D3-98F3-3C554BB05724}"/>
                </a:ext>
              </a:extLst>
            </p:cNvPr>
            <p:cNvPicPr>
              <a:picLocks noChangeAspect="1"/>
            </p:cNvPicPr>
            <p:nvPr/>
          </p:nvPicPr>
          <p:blipFill>
            <a:blip r:embed="rId4">
              <a:extLst>
                <a:ext uri="{28A0092B-C50C-407E-A947-70E740481C1C}">
                  <a14:useLocalDpi xmlns:a14="http://schemas.microsoft.com/office/drawing/2010/main" val="0"/>
                </a:ext>
              </a:extLst>
            </a:blip>
            <a:srcRect l="91996"/>
            <a:stretch>
              <a:fillRect/>
            </a:stretch>
          </p:blipFill>
          <p:spPr>
            <a:xfrm>
              <a:off x="7615871" y="3190486"/>
              <a:ext cx="287380" cy="396000"/>
            </a:xfrm>
            <a:prstGeom prst="rect">
              <a:avLst/>
            </a:prstGeom>
            <a:effectLst>
              <a:outerShdw blurRad="50800" dist="38100" dir="2700000" algn="tl" rotWithShape="0">
                <a:prstClr val="black">
                  <a:alpha val="40000"/>
                </a:prstClr>
              </a:outerShdw>
            </a:effectLst>
          </p:spPr>
        </p:pic>
      </p:grpSp>
      <p:grpSp>
        <p:nvGrpSpPr>
          <p:cNvPr id="3" name="Grupo 2">
            <a:extLst>
              <a:ext uri="{FF2B5EF4-FFF2-40B4-BE49-F238E27FC236}">
                <a16:creationId xmlns:a16="http://schemas.microsoft.com/office/drawing/2014/main" id="{4C969EAF-0A13-0073-5135-263727E0B6E2}"/>
              </a:ext>
            </a:extLst>
          </p:cNvPr>
          <p:cNvGrpSpPr/>
          <p:nvPr/>
        </p:nvGrpSpPr>
        <p:grpSpPr>
          <a:xfrm>
            <a:off x="520315" y="208089"/>
            <a:ext cx="9647404" cy="401218"/>
            <a:chOff x="520315" y="208089"/>
            <a:chExt cx="9647404" cy="401218"/>
          </a:xfrm>
        </p:grpSpPr>
        <p:pic>
          <p:nvPicPr>
            <p:cNvPr id="11" name="Imagen 10">
              <a:extLst>
                <a:ext uri="{FF2B5EF4-FFF2-40B4-BE49-F238E27FC236}">
                  <a16:creationId xmlns:a16="http://schemas.microsoft.com/office/drawing/2014/main" id="{1A1960F6-FB74-7AE9-B179-5AAE3B93DB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0315" y="213307"/>
              <a:ext cx="9647404" cy="396000"/>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61BFD4F9-A57B-AB61-679F-99D21473C525}"/>
                </a:ext>
              </a:extLst>
            </p:cNvPr>
            <p:cNvSpPr txBox="1"/>
            <p:nvPr/>
          </p:nvSpPr>
          <p:spPr>
            <a:xfrm>
              <a:off x="789584" y="228176"/>
              <a:ext cx="8649691" cy="369332"/>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Shrnutí</a:t>
              </a:r>
              <a:r>
                <a:rPr lang="en-US" b="1" dirty="0">
                  <a:solidFill>
                    <a:schemeClr val="bg1"/>
                  </a:solidFill>
                  <a:effectLst>
                    <a:outerShdw blurRad="38100" dist="38100" dir="2700000" algn="tl">
                      <a:srgbClr val="000000">
                        <a:alpha val="43137"/>
                      </a:srgbClr>
                    </a:outerShdw>
                  </a:effectLst>
                </a:rPr>
                <a:t>: A. </a:t>
              </a:r>
              <a:r>
                <a:rPr lang="en-US" b="1" dirty="0" err="1">
                  <a:solidFill>
                    <a:schemeClr val="bg1"/>
                  </a:solidFill>
                  <a:effectLst>
                    <a:outerShdw blurRad="38100" dist="38100" dir="2700000" algn="tl">
                      <a:srgbClr val="000000">
                        <a:alpha val="43137"/>
                      </a:srgbClr>
                    </a:outerShdw>
                  </a:effectLst>
                </a:rPr>
                <a:t>Satanovo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znázornění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Boží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vlády</a:t>
              </a:r>
              <a:r>
                <a:rPr lang="en-US" b="1" dirty="0">
                  <a:solidFill>
                    <a:schemeClr val="bg1"/>
                  </a:solidFill>
                  <a:effectLst>
                    <a:outerShdw blurRad="38100" dist="38100" dir="2700000" algn="tl">
                      <a:srgbClr val="000000">
                        <a:alpha val="43137"/>
                      </a:srgbClr>
                    </a:outerShdw>
                  </a:effectLst>
                </a:rPr>
                <a:t>: B. </a:t>
              </a:r>
              <a:r>
                <a:rPr lang="en-US" b="1" dirty="0" err="1">
                  <a:solidFill>
                    <a:schemeClr val="bg1"/>
                  </a:solidFill>
                  <a:effectLst>
                    <a:outerShdw blurRad="38100" dist="38100" dir="2700000" algn="tl">
                      <a:srgbClr val="000000">
                        <a:alpha val="43137"/>
                      </a:srgbClr>
                    </a:outerShdw>
                  </a:effectLst>
                </a:rPr>
                <a:t>Boží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vláda</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taková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jaká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skutečně</a:t>
              </a:r>
              <a:r>
                <a:rPr lang="en-US" b="1" dirty="0">
                  <a:solidFill>
                    <a:schemeClr val="bg1"/>
                  </a:solidFill>
                  <a:effectLst>
                    <a:outerShdw blurRad="38100" dist="38100" dir="2700000" algn="tl">
                      <a:srgbClr val="000000">
                        <a:alpha val="43137"/>
                      </a:srgbClr>
                    </a:outerShdw>
                  </a:effectLst>
                </a:rPr>
                <a:t> je:</a:t>
              </a:r>
              <a:endParaRPr lang="es-ES" b="1" dirty="0">
                <a:solidFill>
                  <a:schemeClr val="bg1"/>
                </a:solidFill>
                <a:effectLst>
                  <a:outerShdw blurRad="38100" dist="38100" dir="2700000" algn="tl">
                    <a:srgbClr val="000000">
                      <a:alpha val="43137"/>
                    </a:srgbClr>
                  </a:outerShdw>
                </a:effectLst>
              </a:endParaRPr>
            </a:p>
          </p:txBody>
        </p:sp>
        <p:pic>
          <p:nvPicPr>
            <p:cNvPr id="15" name="Imagen 14">
              <a:extLst>
                <a:ext uri="{FF2B5EF4-FFF2-40B4-BE49-F238E27FC236}">
                  <a16:creationId xmlns:a16="http://schemas.microsoft.com/office/drawing/2014/main" id="{0723F0B0-00C1-4650-9E11-817F818554FC}"/>
                </a:ext>
              </a:extLst>
            </p:cNvPr>
            <p:cNvPicPr>
              <a:picLocks noChangeAspect="1"/>
            </p:cNvPicPr>
            <p:nvPr/>
          </p:nvPicPr>
          <p:blipFill>
            <a:blip r:embed="rId6">
              <a:extLst>
                <a:ext uri="{28A0092B-C50C-407E-A947-70E740481C1C}">
                  <a14:useLocalDpi xmlns:a14="http://schemas.microsoft.com/office/drawing/2010/main" val="0"/>
                </a:ext>
              </a:extLst>
            </a:blip>
            <a:srcRect l="91622"/>
            <a:stretch>
              <a:fillRect/>
            </a:stretch>
          </p:blipFill>
          <p:spPr>
            <a:xfrm>
              <a:off x="9525546" y="208089"/>
              <a:ext cx="300802" cy="396000"/>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54328000-AECC-0402-EE9D-38211CC3A456}"/>
              </a:ext>
            </a:extLst>
          </p:cNvPr>
          <p:cNvSpPr txBox="1"/>
          <p:nvPr/>
        </p:nvSpPr>
        <p:spPr>
          <a:xfrm>
            <a:off x="2464219" y="1128999"/>
            <a:ext cx="4973693" cy="1477328"/>
          </a:xfrm>
          <a:prstGeom prst="rect">
            <a:avLst/>
          </a:prstGeom>
          <a:noFill/>
        </p:spPr>
        <p:txBody>
          <a:bodyPr wrap="square">
            <a:spAutoFit/>
          </a:bodyPr>
          <a:lstStyle/>
          <a:p>
            <a:r>
              <a:rPr lang="cs-CZ" b="1" dirty="0"/>
              <a:t>Vláda Boží není - jak se nám satan snaží namluvit - založena na slepé podřízenosti,            na nerozumném násilí, nýbrž se dovolává rozumu a svědomí. “Pojďte, projednejme to spolu” (Izajáš 1,18),</a:t>
            </a:r>
            <a:endParaRPr lang="es-ES" b="1" dirty="0"/>
          </a:p>
        </p:txBody>
      </p:sp>
      <p:sp>
        <p:nvSpPr>
          <p:cNvPr id="7" name="CuadroTexto 6">
            <a:extLst>
              <a:ext uri="{FF2B5EF4-FFF2-40B4-BE49-F238E27FC236}">
                <a16:creationId xmlns:a16="http://schemas.microsoft.com/office/drawing/2014/main" id="{160F757C-6C37-6034-4535-67FA5B71D74F}"/>
              </a:ext>
            </a:extLst>
          </p:cNvPr>
          <p:cNvSpPr txBox="1"/>
          <p:nvPr/>
        </p:nvSpPr>
        <p:spPr>
          <a:xfrm>
            <a:off x="2955355" y="3861823"/>
            <a:ext cx="7113951" cy="2862322"/>
          </a:xfrm>
          <a:prstGeom prst="rect">
            <a:avLst/>
          </a:prstGeom>
          <a:noFill/>
        </p:spPr>
        <p:txBody>
          <a:bodyPr wrap="square">
            <a:spAutoFit/>
          </a:bodyPr>
          <a:lstStyle/>
          <a:p>
            <a:r>
              <a:rPr lang="cs-CZ" b="1" dirty="0"/>
              <a:t>Bůh neznásilňuje vůli stvořených bytostí. Nemůže přijmout pocty, které mu nevzdáváme rádi a dobrovolně. Vynucené podřízení by bránilo veškerému skutečnému rozvoji mysli nebo povahy a učinilo by z </a:t>
            </a:r>
            <a:r>
              <a:rPr lang="cs-CZ" b="1" dirty="0" err="1"/>
              <a:t>člově-ka</a:t>
            </a:r>
            <a:r>
              <a:rPr lang="cs-CZ" b="1" dirty="0"/>
              <a:t> pouhý nástroj. To není úmyslem Stvořitele. Bůh si přeje, aby člověk, koruna jeho stvořitelského díla, dosáhl nejvyššího možného vrcholu rozvoje. Ukazuje nám nejskvělejší požehnání, jenž nám chce udělit svou milostí. Zve nás, abychom se mu odevzdali, aby v nás mohl konat svou vůli. Na nás záleží, abychom se rozhodli, zda chceme být vysvobozeni z otroctví hříchu, abychom mohli sdílet slavnou svobodu synů Božích.</a:t>
            </a:r>
            <a:endParaRPr lang="es-ES" b="1" dirty="0"/>
          </a:p>
        </p:txBody>
      </p:sp>
      <p:grpSp>
        <p:nvGrpSpPr>
          <p:cNvPr id="2" name="Grupo 1">
            <a:extLst>
              <a:ext uri="{FF2B5EF4-FFF2-40B4-BE49-F238E27FC236}">
                <a16:creationId xmlns:a16="http://schemas.microsoft.com/office/drawing/2014/main" id="{723BF25E-A664-5908-9AD0-7D8EADA3603A}"/>
              </a:ext>
            </a:extLst>
          </p:cNvPr>
          <p:cNvGrpSpPr/>
          <p:nvPr/>
        </p:nvGrpSpPr>
        <p:grpSpPr>
          <a:xfrm>
            <a:off x="112169" y="149820"/>
            <a:ext cx="521361" cy="525599"/>
            <a:chOff x="112169" y="149820"/>
            <a:chExt cx="521361" cy="525599"/>
          </a:xfrm>
        </p:grpSpPr>
        <p:pic>
          <p:nvPicPr>
            <p:cNvPr id="12" name="Imagen 11">
              <a:extLst>
                <a:ext uri="{FF2B5EF4-FFF2-40B4-BE49-F238E27FC236}">
                  <a16:creationId xmlns:a16="http://schemas.microsoft.com/office/drawing/2014/main" id="{BDB40CD3-183A-7E62-144C-F16A750BAD1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169" y="149820"/>
              <a:ext cx="521361" cy="525599"/>
            </a:xfrm>
            <a:prstGeom prst="rect">
              <a:avLst/>
            </a:prstGeom>
          </p:spPr>
        </p:pic>
        <p:sp>
          <p:nvSpPr>
            <p:cNvPr id="13" name="CuadroTexto 12">
              <a:extLst>
                <a:ext uri="{FF2B5EF4-FFF2-40B4-BE49-F238E27FC236}">
                  <a16:creationId xmlns:a16="http://schemas.microsoft.com/office/drawing/2014/main" id="{546DDC0F-F8B0-E75A-240D-3E6AA257FA48}"/>
                </a:ext>
              </a:extLst>
            </p:cNvPr>
            <p:cNvSpPr txBox="1"/>
            <p:nvPr/>
          </p:nvSpPr>
          <p:spPr>
            <a:xfrm>
              <a:off x="219513" y="179516"/>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6" name="Grupo 5">
            <a:extLst>
              <a:ext uri="{FF2B5EF4-FFF2-40B4-BE49-F238E27FC236}">
                <a16:creationId xmlns:a16="http://schemas.microsoft.com/office/drawing/2014/main" id="{5314F76A-7A67-9853-185A-C9F962FE9C71}"/>
              </a:ext>
            </a:extLst>
          </p:cNvPr>
          <p:cNvGrpSpPr/>
          <p:nvPr/>
        </p:nvGrpSpPr>
        <p:grpSpPr>
          <a:xfrm>
            <a:off x="3002980" y="3126019"/>
            <a:ext cx="521361" cy="525599"/>
            <a:chOff x="3002980" y="3126019"/>
            <a:chExt cx="521361" cy="525599"/>
          </a:xfrm>
        </p:grpSpPr>
        <p:pic>
          <p:nvPicPr>
            <p:cNvPr id="17" name="Imagen 16">
              <a:extLst>
                <a:ext uri="{FF2B5EF4-FFF2-40B4-BE49-F238E27FC236}">
                  <a16:creationId xmlns:a16="http://schemas.microsoft.com/office/drawing/2014/main" id="{31694465-6C5E-320E-7690-AC89544D130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02980" y="3126019"/>
              <a:ext cx="521361" cy="525599"/>
            </a:xfrm>
            <a:prstGeom prst="rect">
              <a:avLst/>
            </a:prstGeom>
          </p:spPr>
        </p:pic>
        <p:sp>
          <p:nvSpPr>
            <p:cNvPr id="18" name="CuadroTexto 17">
              <a:extLst>
                <a:ext uri="{FF2B5EF4-FFF2-40B4-BE49-F238E27FC236}">
                  <a16:creationId xmlns:a16="http://schemas.microsoft.com/office/drawing/2014/main" id="{640AB66D-A9DF-2BCD-17B6-22F2B1853470}"/>
                </a:ext>
              </a:extLst>
            </p:cNvPr>
            <p:cNvSpPr txBox="1"/>
            <p:nvPr/>
          </p:nvSpPr>
          <p:spPr>
            <a:xfrm>
              <a:off x="3031209" y="3140411"/>
              <a:ext cx="411070"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pic>
        <p:nvPicPr>
          <p:cNvPr id="5" name="Imagen 4">
            <a:extLst>
              <a:ext uri="{FF2B5EF4-FFF2-40B4-BE49-F238E27FC236}">
                <a16:creationId xmlns:a16="http://schemas.microsoft.com/office/drawing/2014/main" id="{DA071065-ADD7-E302-D1D3-6B3CF25C7250}"/>
              </a:ext>
            </a:extLst>
          </p:cNvPr>
          <p:cNvPicPr>
            <a:picLocks noChangeAspect="1"/>
          </p:cNvPicPr>
          <p:nvPr/>
        </p:nvPicPr>
        <p:blipFill>
          <a:blip r:embed="rId9"/>
          <a:stretch>
            <a:fillRect/>
          </a:stretch>
        </p:blipFill>
        <p:spPr>
          <a:xfrm>
            <a:off x="219513" y="782009"/>
            <a:ext cx="2069056" cy="2190765"/>
          </a:xfrm>
          <a:prstGeom prst="rect">
            <a:avLst/>
          </a:prstGeom>
          <a:ln w="38100" cap="sq">
            <a:solidFill>
              <a:srgbClr val="D78F27"/>
            </a:solidFill>
            <a:prstDash val="solid"/>
            <a:miter lim="800000"/>
          </a:ln>
          <a:effectLst>
            <a:outerShdw blurRad="50800" dist="38100" dir="2700000" algn="tl" rotWithShape="0">
              <a:srgbClr val="000000">
                <a:alpha val="43000"/>
              </a:srgbClr>
            </a:outerShdw>
          </a:effectLst>
        </p:spPr>
      </p:pic>
      <p:pic>
        <p:nvPicPr>
          <p:cNvPr id="22" name="Imagen 21" descr="Hombre y mujer sentados en una banca de madera&#10;&#10;El contenido generado por IA puede ser incorrecto.">
            <a:extLst>
              <a:ext uri="{FF2B5EF4-FFF2-40B4-BE49-F238E27FC236}">
                <a16:creationId xmlns:a16="http://schemas.microsoft.com/office/drawing/2014/main" id="{36AA4094-23CA-EEB3-BD83-98633F31D9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3562" y="812158"/>
            <a:ext cx="1737633" cy="2222392"/>
          </a:xfrm>
          <a:prstGeom prst="rect">
            <a:avLst/>
          </a:prstGeom>
          <a:ln w="38100" cap="sq">
            <a:solidFill>
              <a:srgbClr val="D78F27"/>
            </a:solidFill>
            <a:prstDash val="solid"/>
            <a:miter lim="800000"/>
          </a:ln>
          <a:effectLst>
            <a:outerShdw blurRad="50800" dist="38100" dir="2700000" algn="tl" rotWithShape="0">
              <a:srgbClr val="000000">
                <a:alpha val="43000"/>
              </a:srgbClr>
            </a:outerShdw>
          </a:effectLst>
        </p:spPr>
      </p:pic>
      <p:pic>
        <p:nvPicPr>
          <p:cNvPr id="24" name="Imagen 23" descr="Un par de personas de pie&#10;&#10;El contenido generado por IA puede ser incorrecto.">
            <a:extLst>
              <a:ext uri="{FF2B5EF4-FFF2-40B4-BE49-F238E27FC236}">
                <a16:creationId xmlns:a16="http://schemas.microsoft.com/office/drawing/2014/main" id="{61C1AA92-5447-64BC-C593-91B1C2A1D8DF}"/>
              </a:ext>
            </a:extLst>
          </p:cNvPr>
          <p:cNvPicPr>
            <a:picLocks noChangeAspect="1"/>
          </p:cNvPicPr>
          <p:nvPr/>
        </p:nvPicPr>
        <p:blipFill rotWithShape="1">
          <a:blip r:embed="rId11">
            <a:extLst>
              <a:ext uri="{28A0092B-C50C-407E-A947-70E740481C1C}">
                <a14:useLocalDpi xmlns:a14="http://schemas.microsoft.com/office/drawing/2010/main" val="0"/>
              </a:ext>
            </a:extLst>
          </a:blip>
          <a:srcRect l="4813" t="5168" r="6099" b="2547"/>
          <a:stretch>
            <a:fillRect/>
          </a:stretch>
        </p:blipFill>
        <p:spPr>
          <a:xfrm>
            <a:off x="9580517" y="812158"/>
            <a:ext cx="2335258" cy="2222392"/>
          </a:xfrm>
          <a:prstGeom prst="rect">
            <a:avLst/>
          </a:prstGeom>
          <a:ln w="38100" cap="sq">
            <a:solidFill>
              <a:srgbClr val="D78F27"/>
            </a:solidFill>
            <a:prstDash val="solid"/>
            <a:miter lim="800000"/>
          </a:ln>
          <a:effectLst>
            <a:outerShdw blurRad="50800" dist="38100" dir="2700000" algn="tl" rotWithShape="0">
              <a:srgbClr val="000000">
                <a:alpha val="43000"/>
              </a:srgbClr>
            </a:outerShdw>
          </a:effectLst>
        </p:spPr>
      </p:pic>
      <p:pic>
        <p:nvPicPr>
          <p:cNvPr id="26" name="Imagen 25" descr="Imagen que contiene persona, agua, hombre, frente&#10;&#10;El contenido generado por IA puede ser incorrecto.">
            <a:extLst>
              <a:ext uri="{FF2B5EF4-FFF2-40B4-BE49-F238E27FC236}">
                <a16:creationId xmlns:a16="http://schemas.microsoft.com/office/drawing/2014/main" id="{FCA40D46-BD0D-4EA5-38BB-D5F6CC0900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169" y="3179165"/>
            <a:ext cx="2646761" cy="3529015"/>
          </a:xfrm>
          <a:prstGeom prst="rect">
            <a:avLst/>
          </a:prstGeom>
          <a:ln w="38100" cap="sq">
            <a:solidFill>
              <a:srgbClr val="D7B827"/>
            </a:solidFill>
            <a:prstDash val="solid"/>
            <a:miter lim="800000"/>
          </a:ln>
          <a:effectLst>
            <a:outerShdw blurRad="50800" dist="38100" dir="2700000" algn="tl" rotWithShape="0">
              <a:srgbClr val="000000">
                <a:alpha val="43000"/>
              </a:srgbClr>
            </a:outerShdw>
          </a:effectLst>
        </p:spPr>
      </p:pic>
      <p:pic>
        <p:nvPicPr>
          <p:cNvPr id="28" name="Imagen 27" descr="Una persona con un vestido de color negro&#10;&#10;El contenido generado por IA puede ser incorrecto.">
            <a:extLst>
              <a:ext uri="{FF2B5EF4-FFF2-40B4-BE49-F238E27FC236}">
                <a16:creationId xmlns:a16="http://schemas.microsoft.com/office/drawing/2014/main" id="{DD67198E-2EC9-87BA-D53E-A1BE8D1733A4}"/>
              </a:ext>
            </a:extLst>
          </p:cNvPr>
          <p:cNvPicPr>
            <a:picLocks noChangeAspect="1"/>
          </p:cNvPicPr>
          <p:nvPr/>
        </p:nvPicPr>
        <p:blipFill>
          <a:blip r:embed="rId13">
            <a:extLst>
              <a:ext uri="{28A0092B-C50C-407E-A947-70E740481C1C}">
                <a14:useLocalDpi xmlns:a14="http://schemas.microsoft.com/office/drawing/2010/main" val="0"/>
              </a:ext>
            </a:extLst>
          </a:blip>
          <a:srcRect t="4143"/>
          <a:stretch>
            <a:fillRect/>
          </a:stretch>
        </p:blipFill>
        <p:spPr>
          <a:xfrm>
            <a:off x="10167719" y="3226845"/>
            <a:ext cx="1866900" cy="3529015"/>
          </a:xfrm>
          <a:prstGeom prst="rect">
            <a:avLst/>
          </a:prstGeom>
          <a:ln w="38100" cap="sq">
            <a:solidFill>
              <a:srgbClr val="D7B82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46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ppt_w</p:attrName>
                                        </p:attrNameLst>
                                      </p:cBhvr>
                                      <p:tavLst>
                                        <p:tav tm="0" fmla="#ppt_w*sin(2.5*pi*$)">
                                          <p:val>
                                            <p:fltVal val="0"/>
                                          </p:val>
                                        </p:tav>
                                        <p:tav tm="100000">
                                          <p:val>
                                            <p:fltVal val="1"/>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45"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750"/>
                                        <p:tgtEl>
                                          <p:spTgt spid="22"/>
                                        </p:tgtEl>
                                      </p:cBhvr>
                                    </p:animEffect>
                                    <p:anim calcmode="lin" valueType="num">
                                      <p:cBhvr>
                                        <p:cTn id="26" dur="750" fill="hold"/>
                                        <p:tgtEl>
                                          <p:spTgt spid="22"/>
                                        </p:tgtEl>
                                        <p:attrNameLst>
                                          <p:attrName>ppt_w</p:attrName>
                                        </p:attrNameLst>
                                      </p:cBhvr>
                                      <p:tavLst>
                                        <p:tav tm="0" fmla="#ppt_w*sin(2.5*pi*$)">
                                          <p:val>
                                            <p:fltVal val="0"/>
                                          </p:val>
                                        </p:tav>
                                        <p:tav tm="100000">
                                          <p:val>
                                            <p:fltVal val="1"/>
                                          </p:val>
                                        </p:tav>
                                      </p:tavLst>
                                    </p:anim>
                                    <p:anim calcmode="lin" valueType="num">
                                      <p:cBhvr>
                                        <p:cTn id="27" dur="750" fill="hold"/>
                                        <p:tgtEl>
                                          <p:spTgt spid="22"/>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750"/>
                                        <p:tgtEl>
                                          <p:spTgt spid="24"/>
                                        </p:tgtEl>
                                      </p:cBhvr>
                                    </p:animEffect>
                                    <p:anim calcmode="lin" valueType="num">
                                      <p:cBhvr>
                                        <p:cTn id="31" dur="750" fill="hold"/>
                                        <p:tgtEl>
                                          <p:spTgt spid="24"/>
                                        </p:tgtEl>
                                        <p:attrNameLst>
                                          <p:attrName>ppt_w</p:attrName>
                                        </p:attrNameLst>
                                      </p:cBhvr>
                                      <p:tavLst>
                                        <p:tav tm="0" fmla="#ppt_w*sin(2.5*pi*$)">
                                          <p:val>
                                            <p:fltVal val="0"/>
                                          </p:val>
                                        </p:tav>
                                        <p:tav tm="100000">
                                          <p:val>
                                            <p:fltVal val="1"/>
                                          </p:val>
                                        </p:tav>
                                      </p:tavLst>
                                    </p:anim>
                                    <p:anim calcmode="lin" valueType="num">
                                      <p:cBhvr>
                                        <p:cTn id="32" dur="75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outVertical)">
                                      <p:cBhvr>
                                        <p:cTn id="42" dur="750"/>
                                        <p:tgtEl>
                                          <p:spTgt spid="6"/>
                                        </p:tgtEl>
                                      </p:cBhvr>
                                    </p:animEffect>
                                  </p:childTnLst>
                                </p:cTn>
                              </p:par>
                            </p:childTnLst>
                          </p:cTn>
                        </p:par>
                        <p:par>
                          <p:cTn id="43" fill="hold">
                            <p:stCondLst>
                              <p:cond delay="750"/>
                            </p:stCondLst>
                            <p:childTnLst>
                              <p:par>
                                <p:cTn id="44" presetID="15"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750" fill="hold"/>
                                        <p:tgtEl>
                                          <p:spTgt spid="8"/>
                                        </p:tgtEl>
                                        <p:attrNameLst>
                                          <p:attrName>ppt_w</p:attrName>
                                        </p:attrNameLst>
                                      </p:cBhvr>
                                      <p:tavLst>
                                        <p:tav tm="0">
                                          <p:val>
                                            <p:fltVal val="0"/>
                                          </p:val>
                                        </p:tav>
                                        <p:tav tm="100000">
                                          <p:val>
                                            <p:strVal val="#ppt_w"/>
                                          </p:val>
                                        </p:tav>
                                      </p:tavLst>
                                    </p:anim>
                                    <p:anim calcmode="lin" valueType="num">
                                      <p:cBhvr>
                                        <p:cTn id="47" dur="750" fill="hold"/>
                                        <p:tgtEl>
                                          <p:spTgt spid="8"/>
                                        </p:tgtEl>
                                        <p:attrNameLst>
                                          <p:attrName>ppt_h</p:attrName>
                                        </p:attrNameLst>
                                      </p:cBhvr>
                                      <p:tavLst>
                                        <p:tav tm="0">
                                          <p:val>
                                            <p:fltVal val="0"/>
                                          </p:val>
                                        </p:tav>
                                        <p:tav tm="100000">
                                          <p:val>
                                            <p:strVal val="#ppt_h"/>
                                          </p:val>
                                        </p:tav>
                                      </p:tavLst>
                                    </p:anim>
                                    <p:anim calcmode="lin" valueType="num">
                                      <p:cBhvr>
                                        <p:cTn id="48" dur="750" fill="hold"/>
                                        <p:tgtEl>
                                          <p:spTgt spid="8"/>
                                        </p:tgtEl>
                                        <p:attrNameLst>
                                          <p:attrName>ppt_x</p:attrName>
                                        </p:attrNameLst>
                                      </p:cBhvr>
                                      <p:tavLst>
                                        <p:tav tm="0" fmla="#ppt_x+(cos(-2*pi*(1-$))*-#ppt_x-sin(-2*pi*(1-$))*(1-#ppt_y))*(1-$)">
                                          <p:val>
                                            <p:fltVal val="0"/>
                                          </p:val>
                                        </p:tav>
                                        <p:tav tm="100000">
                                          <p:val>
                                            <p:fltVal val="1"/>
                                          </p:val>
                                        </p:tav>
                                      </p:tavLst>
                                    </p:anim>
                                    <p:anim calcmode="lin" valueType="num">
                                      <p:cBhvr>
                                        <p:cTn id="49" dur="75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1500"/>
                            </p:stCondLst>
                            <p:childTnLst>
                              <p:par>
                                <p:cTn id="51" presetID="45"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750"/>
                                        <p:tgtEl>
                                          <p:spTgt spid="28"/>
                                        </p:tgtEl>
                                      </p:cBhvr>
                                    </p:animEffect>
                                    <p:anim calcmode="lin" valueType="num">
                                      <p:cBhvr>
                                        <p:cTn id="54" dur="750" fill="hold"/>
                                        <p:tgtEl>
                                          <p:spTgt spid="28"/>
                                        </p:tgtEl>
                                        <p:attrNameLst>
                                          <p:attrName>ppt_w</p:attrName>
                                        </p:attrNameLst>
                                      </p:cBhvr>
                                      <p:tavLst>
                                        <p:tav tm="0" fmla="#ppt_w*sin(2.5*pi*$)">
                                          <p:val>
                                            <p:fltVal val="0"/>
                                          </p:val>
                                        </p:tav>
                                        <p:tav tm="100000">
                                          <p:val>
                                            <p:fltVal val="1"/>
                                          </p:val>
                                        </p:tav>
                                      </p:tavLst>
                                    </p:anim>
                                    <p:anim calcmode="lin" valueType="num">
                                      <p:cBhvr>
                                        <p:cTn id="55" dur="75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750"/>
                                        <p:tgtEl>
                                          <p:spTgt spid="26"/>
                                        </p:tgtEl>
                                      </p:cBhvr>
                                    </p:animEffect>
                                    <p:anim calcmode="lin" valueType="num">
                                      <p:cBhvr>
                                        <p:cTn id="61" dur="750" fill="hold"/>
                                        <p:tgtEl>
                                          <p:spTgt spid="26"/>
                                        </p:tgtEl>
                                        <p:attrNameLst>
                                          <p:attrName>ppt_w</p:attrName>
                                        </p:attrNameLst>
                                      </p:cBhvr>
                                      <p:tavLst>
                                        <p:tav tm="0" fmla="#ppt_w*sin(2.5*pi*$)">
                                          <p:val>
                                            <p:fltVal val="0"/>
                                          </p:val>
                                        </p:tav>
                                        <p:tav tm="100000">
                                          <p:val>
                                            <p:fltVal val="1"/>
                                          </p:val>
                                        </p:tav>
                                      </p:tavLst>
                                    </p:anim>
                                    <p:anim calcmode="lin" valueType="num">
                                      <p:cBhvr>
                                        <p:cTn id="62" dur="750" fill="hold"/>
                                        <p:tgtEl>
                                          <p:spTgt spid="26"/>
                                        </p:tgtEl>
                                        <p:attrNameLst>
                                          <p:attrName>ppt_h</p:attrName>
                                        </p:attrNameLst>
                                      </p:cBhvr>
                                      <p:tavLst>
                                        <p:tav tm="0">
                                          <p:val>
                                            <p:strVal val="#ppt_h"/>
                                          </p:val>
                                        </p:tav>
                                        <p:tav tm="100000">
                                          <p:val>
                                            <p:strVal val="#ppt_h"/>
                                          </p:val>
                                        </p:tav>
                                      </p:tavLst>
                                    </p:anim>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9000" b="-9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19741F8-8A84-5027-C885-927E61A03557}"/>
              </a:ext>
            </a:extLst>
          </p:cNvPr>
          <p:cNvGrpSpPr/>
          <p:nvPr/>
        </p:nvGrpSpPr>
        <p:grpSpPr>
          <a:xfrm>
            <a:off x="520316" y="2766261"/>
            <a:ext cx="6330994" cy="398928"/>
            <a:chOff x="520316" y="2766261"/>
            <a:chExt cx="6330994" cy="398928"/>
          </a:xfrm>
        </p:grpSpPr>
        <p:pic>
          <p:nvPicPr>
            <p:cNvPr id="17" name="Imagen 16">
              <a:extLst>
                <a:ext uri="{FF2B5EF4-FFF2-40B4-BE49-F238E27FC236}">
                  <a16:creationId xmlns:a16="http://schemas.microsoft.com/office/drawing/2014/main" id="{29EA6AE6-0124-E3E0-8D3C-D967555A67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316" y="2769189"/>
              <a:ext cx="6330994" cy="396000"/>
            </a:xfrm>
            <a:prstGeom prst="rect">
              <a:avLst/>
            </a:prstGeom>
            <a:effectLst>
              <a:outerShdw blurRad="50800" dist="38100" dir="2700000" algn="tl" rotWithShape="0">
                <a:prstClr val="black">
                  <a:alpha val="40000"/>
                </a:prstClr>
              </a:outerShdw>
            </a:effectLst>
          </p:spPr>
        </p:pic>
        <p:sp>
          <p:nvSpPr>
            <p:cNvPr id="20" name="CuadroTexto 19">
              <a:extLst>
                <a:ext uri="{FF2B5EF4-FFF2-40B4-BE49-F238E27FC236}">
                  <a16:creationId xmlns:a16="http://schemas.microsoft.com/office/drawing/2014/main" id="{3CC261FC-EE96-E943-615B-4D81CBFB3055}"/>
                </a:ext>
              </a:extLst>
            </p:cNvPr>
            <p:cNvSpPr txBox="1"/>
            <p:nvPr/>
          </p:nvSpPr>
          <p:spPr>
            <a:xfrm>
              <a:off x="631701" y="2766261"/>
              <a:ext cx="5782653" cy="338554"/>
            </a:xfrm>
            <a:prstGeom prst="rect">
              <a:avLst/>
            </a:prstGeom>
            <a:noFill/>
          </p:spPr>
          <p:txBody>
            <a:bodyPr wrap="square">
              <a:spAutoFit/>
            </a:bodyPr>
            <a:lstStyle/>
            <a:p>
              <a:r>
                <a:rPr lang="en-US" sz="1600" b="1" dirty="0" err="1">
                  <a:solidFill>
                    <a:schemeClr val="bg1"/>
                  </a:solidFill>
                  <a:effectLst>
                    <a:outerShdw blurRad="38100" dist="38100" dir="2700000" algn="tl">
                      <a:srgbClr val="000000">
                        <a:alpha val="43137"/>
                      </a:srgbClr>
                    </a:outerShdw>
                  </a:effectLst>
                </a:rPr>
                <a:t>Jaký</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druh</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náboženství</a:t>
              </a:r>
              <a:r>
                <a:rPr lang="cs-CZ" sz="1600" b="1" dirty="0">
                  <a:solidFill>
                    <a:schemeClr val="bg1"/>
                  </a:solidFill>
                  <a:effectLst>
                    <a:outerShdw blurRad="38100" dist="38100" dir="2700000" algn="tl">
                      <a:srgbClr val="000000">
                        <a:alpha val="43137"/>
                      </a:srgbClr>
                    </a:outerShdw>
                  </a:effectLst>
                </a:rPr>
                <a:t> o sobě</a:t>
              </a:r>
              <a:r>
                <a:rPr lang="en-US" sz="1600" b="1" dirty="0">
                  <a:solidFill>
                    <a:schemeClr val="bg1"/>
                  </a:solidFill>
                  <a:effectLst>
                    <a:outerShdw blurRad="38100" dist="38100" dir="2700000" algn="tl">
                      <a:srgbClr val="000000">
                        <a:alpha val="43137"/>
                      </a:srgbClr>
                    </a:outerShdw>
                  </a:effectLst>
                </a:rPr>
                <a:t> </a:t>
              </a:r>
              <a:r>
                <a:rPr lang="cs-CZ" sz="1600" b="1" dirty="0">
                  <a:solidFill>
                    <a:schemeClr val="bg1"/>
                  </a:solidFill>
                  <a:effectLst>
                    <a:outerShdw blurRad="38100" dist="38100" dir="2700000" algn="tl">
                      <a:srgbClr val="000000">
                        <a:alpha val="43137"/>
                      </a:srgbClr>
                    </a:outerShdw>
                  </a:effectLst>
                </a:rPr>
                <a:t>prohlašuje, že</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nestojí</a:t>
              </a:r>
              <a:r>
                <a:rPr lang="en-US" sz="1600" b="1" dirty="0">
                  <a:solidFill>
                    <a:schemeClr val="bg1"/>
                  </a:solidFill>
                  <a:effectLst>
                    <a:outerShdw blurRad="38100" dist="38100" dir="2700000" algn="tl">
                      <a:srgbClr val="000000">
                        <a:alpha val="43137"/>
                      </a:srgbClr>
                    </a:outerShdw>
                  </a:effectLst>
                </a:rPr>
                <a:t> za </a:t>
              </a:r>
              <a:r>
                <a:rPr lang="en-US" sz="1600" b="1" dirty="0" err="1">
                  <a:solidFill>
                    <a:schemeClr val="bg1"/>
                  </a:solidFill>
                  <a:effectLst>
                    <a:outerShdw blurRad="38100" dist="38100" dir="2700000" algn="tl">
                      <a:srgbClr val="000000">
                        <a:alpha val="43137"/>
                      </a:srgbClr>
                    </a:outerShdw>
                  </a:effectLst>
                </a:rPr>
                <a:t>nic</a:t>
              </a:r>
              <a:r>
                <a:rPr lang="en-US" sz="1600" b="1" dirty="0">
                  <a:solidFill>
                    <a:schemeClr val="bg1"/>
                  </a:solidFill>
                  <a:effectLst>
                    <a:outerShdw blurRad="38100" dist="38100" dir="2700000" algn="tl">
                      <a:srgbClr val="000000">
                        <a:alpha val="43137"/>
                      </a:srgbClr>
                    </a:outerShdw>
                  </a:effectLst>
                </a:rPr>
                <a:t>"?</a:t>
              </a:r>
              <a:endParaRPr lang="es-ES" sz="1600" b="1" dirty="0">
                <a:solidFill>
                  <a:schemeClr val="bg1"/>
                </a:solidFill>
                <a:effectLst>
                  <a:outerShdw blurRad="38100" dist="38100" dir="2700000" algn="tl">
                    <a:srgbClr val="000000">
                      <a:alpha val="43137"/>
                    </a:srgbClr>
                  </a:outerShdw>
                </a:effectLst>
              </a:endParaRPr>
            </a:p>
          </p:txBody>
        </p:sp>
        <p:pic>
          <p:nvPicPr>
            <p:cNvPr id="21" name="Imagen 20">
              <a:extLst>
                <a:ext uri="{FF2B5EF4-FFF2-40B4-BE49-F238E27FC236}">
                  <a16:creationId xmlns:a16="http://schemas.microsoft.com/office/drawing/2014/main" id="{EE5B6701-5D8F-103D-3F19-7888D7CF3315}"/>
                </a:ext>
              </a:extLst>
            </p:cNvPr>
            <p:cNvPicPr>
              <a:picLocks noChangeAspect="1"/>
            </p:cNvPicPr>
            <p:nvPr/>
          </p:nvPicPr>
          <p:blipFill>
            <a:blip r:embed="rId4">
              <a:extLst>
                <a:ext uri="{28A0092B-C50C-407E-A947-70E740481C1C}">
                  <a14:useLocalDpi xmlns:a14="http://schemas.microsoft.com/office/drawing/2010/main" val="0"/>
                </a:ext>
              </a:extLst>
            </a:blip>
            <a:srcRect l="91190"/>
            <a:stretch>
              <a:fillRect/>
            </a:stretch>
          </p:blipFill>
          <p:spPr>
            <a:xfrm>
              <a:off x="6387431" y="2769190"/>
              <a:ext cx="316326" cy="395999"/>
            </a:xfrm>
            <a:prstGeom prst="rect">
              <a:avLst/>
            </a:prstGeom>
            <a:effectLst>
              <a:outerShdw blurRad="50800" dist="38100" dir="2700000" algn="tl" rotWithShape="0">
                <a:prstClr val="black">
                  <a:alpha val="40000"/>
                </a:prstClr>
              </a:outerShdw>
            </a:effectLst>
          </p:spPr>
        </p:pic>
      </p:grpSp>
      <p:grpSp>
        <p:nvGrpSpPr>
          <p:cNvPr id="3" name="Grupo 2">
            <a:extLst>
              <a:ext uri="{FF2B5EF4-FFF2-40B4-BE49-F238E27FC236}">
                <a16:creationId xmlns:a16="http://schemas.microsoft.com/office/drawing/2014/main" id="{44AE3A44-BFB5-87C7-662C-8E2715469306}"/>
              </a:ext>
            </a:extLst>
          </p:cNvPr>
          <p:cNvGrpSpPr/>
          <p:nvPr/>
        </p:nvGrpSpPr>
        <p:grpSpPr>
          <a:xfrm>
            <a:off x="594689" y="210379"/>
            <a:ext cx="5953307" cy="398928"/>
            <a:chOff x="594689" y="210379"/>
            <a:chExt cx="5953307" cy="398928"/>
          </a:xfrm>
        </p:grpSpPr>
        <p:pic>
          <p:nvPicPr>
            <p:cNvPr id="12" name="Imagen 11">
              <a:extLst>
                <a:ext uri="{FF2B5EF4-FFF2-40B4-BE49-F238E27FC236}">
                  <a16:creationId xmlns:a16="http://schemas.microsoft.com/office/drawing/2014/main" id="{B0A4CD63-CC9A-5A0A-E5F6-5644BFEC47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4689" y="213307"/>
              <a:ext cx="5953307" cy="396000"/>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382C431E-D095-ECA1-6CC4-85B99C268D20}"/>
                </a:ext>
              </a:extLst>
            </p:cNvPr>
            <p:cNvSpPr txBox="1"/>
            <p:nvPr/>
          </p:nvSpPr>
          <p:spPr>
            <a:xfrm>
              <a:off x="698376" y="210379"/>
              <a:ext cx="5530973" cy="307777"/>
            </a:xfrm>
            <a:prstGeom prst="rect">
              <a:avLst/>
            </a:prstGeom>
            <a:noFill/>
          </p:spPr>
          <p:txBody>
            <a:bodyPr wrap="square">
              <a:spAutoFit/>
            </a:bodyPr>
            <a:lstStyle/>
            <a:p>
              <a:r>
                <a:rPr lang="en-US" sz="1400" b="1" dirty="0" err="1">
                  <a:solidFill>
                    <a:schemeClr val="bg1"/>
                  </a:solidFill>
                  <a:effectLst>
                    <a:outerShdw blurRad="38100" dist="38100" dir="2700000" algn="tl">
                      <a:srgbClr val="000000">
                        <a:alpha val="43137"/>
                      </a:srgbClr>
                    </a:outerShdw>
                  </a:effectLst>
                </a:rPr>
                <a:t>Vyjmenujte</a:t>
              </a:r>
              <a:r>
                <a:rPr lang="en-US" sz="1400" b="1" dirty="0">
                  <a:solidFill>
                    <a:schemeClr val="bg1"/>
                  </a:solidFill>
                  <a:effectLst>
                    <a:outerShdw blurRad="38100" dist="38100" dir="2700000" algn="tl">
                      <a:srgbClr val="000000">
                        <a:alpha val="43137"/>
                      </a:srgbClr>
                    </a:outerShdw>
                  </a:effectLst>
                </a:rPr>
                <a:t> </a:t>
              </a:r>
              <a:r>
                <a:rPr lang="en-US" sz="1400" b="1" dirty="0" err="1">
                  <a:solidFill>
                    <a:schemeClr val="bg1"/>
                  </a:solidFill>
                  <a:effectLst>
                    <a:outerShdw blurRad="38100" dist="38100" dir="2700000" algn="tl">
                      <a:srgbClr val="000000">
                        <a:alpha val="43137"/>
                      </a:srgbClr>
                    </a:outerShdw>
                  </a:effectLst>
                </a:rPr>
                <a:t>některé</a:t>
              </a:r>
              <a:r>
                <a:rPr lang="en-US" sz="1400" b="1" dirty="0">
                  <a:solidFill>
                    <a:schemeClr val="bg1"/>
                  </a:solidFill>
                  <a:effectLst>
                    <a:outerShdw blurRad="38100" dist="38100" dir="2700000" algn="tl">
                      <a:srgbClr val="000000">
                        <a:alpha val="43137"/>
                      </a:srgbClr>
                    </a:outerShdw>
                  </a:effectLst>
                </a:rPr>
                <a:t> </a:t>
              </a:r>
              <a:r>
                <a:rPr lang="en-US" sz="1400" b="1" dirty="0" err="1">
                  <a:solidFill>
                    <a:schemeClr val="bg1"/>
                  </a:solidFill>
                  <a:effectLst>
                    <a:outerShdw blurRad="38100" dist="38100" dir="2700000" algn="tl">
                      <a:srgbClr val="000000">
                        <a:alpha val="43137"/>
                      </a:srgbClr>
                    </a:outerShdw>
                  </a:effectLst>
                </a:rPr>
                <a:t>modly</a:t>
              </a:r>
              <a:r>
                <a:rPr lang="en-US" sz="1400" b="1" dirty="0">
                  <a:solidFill>
                    <a:schemeClr val="bg1"/>
                  </a:solidFill>
                  <a:effectLst>
                    <a:outerShdw blurRad="38100" dist="38100" dir="2700000" algn="tl">
                      <a:srgbClr val="000000">
                        <a:alpha val="43137"/>
                      </a:srgbClr>
                    </a:outerShdw>
                  </a:effectLst>
                </a:rPr>
                <a:t>, </a:t>
              </a:r>
              <a:r>
                <a:rPr lang="en-US" sz="1400" b="1" dirty="0" err="1">
                  <a:solidFill>
                    <a:schemeClr val="bg1"/>
                  </a:solidFill>
                  <a:effectLst>
                    <a:outerShdw blurRad="38100" dist="38100" dir="2700000" algn="tl">
                      <a:srgbClr val="000000">
                        <a:alpha val="43137"/>
                      </a:srgbClr>
                    </a:outerShdw>
                  </a:effectLst>
                </a:rPr>
                <a:t>které</a:t>
              </a:r>
              <a:r>
                <a:rPr lang="en-US" sz="1400" b="1" dirty="0">
                  <a:solidFill>
                    <a:schemeClr val="bg1"/>
                  </a:solidFill>
                  <a:effectLst>
                    <a:outerShdw blurRad="38100" dist="38100" dir="2700000" algn="tl">
                      <a:srgbClr val="000000">
                        <a:alpha val="43137"/>
                      </a:srgbClr>
                    </a:outerShdw>
                  </a:effectLst>
                </a:rPr>
                <a:t> by </a:t>
              </a:r>
              <a:r>
                <a:rPr lang="en-US" sz="1400" b="1" dirty="0" err="1">
                  <a:solidFill>
                    <a:schemeClr val="bg1"/>
                  </a:solidFill>
                  <a:effectLst>
                    <a:outerShdw blurRad="38100" dist="38100" dir="2700000" algn="tl">
                      <a:srgbClr val="000000">
                        <a:alpha val="43137"/>
                      </a:srgbClr>
                    </a:outerShdw>
                  </a:effectLst>
                </a:rPr>
                <a:t>nás</a:t>
              </a:r>
              <a:r>
                <a:rPr lang="en-US" sz="1400" b="1" dirty="0">
                  <a:solidFill>
                    <a:schemeClr val="bg1"/>
                  </a:solidFill>
                  <a:effectLst>
                    <a:outerShdw blurRad="38100" dist="38100" dir="2700000" algn="tl">
                      <a:srgbClr val="000000">
                        <a:alpha val="43137"/>
                      </a:srgbClr>
                    </a:outerShdw>
                  </a:effectLst>
                </a:rPr>
                <a:t> </a:t>
              </a:r>
              <a:r>
                <a:rPr lang="en-US" sz="1400" b="1" dirty="0" err="1">
                  <a:solidFill>
                    <a:schemeClr val="bg1"/>
                  </a:solidFill>
                  <a:effectLst>
                    <a:outerShdw blurRad="38100" dist="38100" dir="2700000" algn="tl">
                      <a:srgbClr val="000000">
                        <a:alpha val="43137"/>
                      </a:srgbClr>
                    </a:outerShdw>
                  </a:effectLst>
                </a:rPr>
                <a:t>mohly</a:t>
              </a:r>
              <a:r>
                <a:rPr lang="en-US" sz="1400" b="1" dirty="0">
                  <a:solidFill>
                    <a:schemeClr val="bg1"/>
                  </a:solidFill>
                  <a:effectLst>
                    <a:outerShdw blurRad="38100" dist="38100" dir="2700000" algn="tl">
                      <a:srgbClr val="000000">
                        <a:alpha val="43137"/>
                      </a:srgbClr>
                    </a:outerShdw>
                  </a:effectLst>
                </a:rPr>
                <a:t> </a:t>
              </a:r>
              <a:r>
                <a:rPr lang="cs-CZ" sz="1400" b="1" dirty="0">
                  <a:solidFill>
                    <a:schemeClr val="bg1"/>
                  </a:solidFill>
                  <a:effectLst>
                    <a:outerShdw blurRad="38100" dist="38100" dir="2700000" algn="tl">
                      <a:srgbClr val="000000">
                        <a:alpha val="43137"/>
                      </a:srgbClr>
                    </a:outerShdw>
                  </a:effectLst>
                </a:rPr>
                <a:t>vzdalovat</a:t>
              </a:r>
              <a:r>
                <a:rPr lang="en-US" sz="1400" b="1" dirty="0">
                  <a:solidFill>
                    <a:schemeClr val="bg1"/>
                  </a:solidFill>
                  <a:effectLst>
                    <a:outerShdw blurRad="38100" dist="38100" dir="2700000" algn="tl">
                      <a:srgbClr val="000000">
                        <a:alpha val="43137"/>
                      </a:srgbClr>
                    </a:outerShdw>
                  </a:effectLst>
                </a:rPr>
                <a:t> </a:t>
              </a:r>
              <a:r>
                <a:rPr lang="cs-CZ" sz="1400" b="1" dirty="0">
                  <a:solidFill>
                    <a:schemeClr val="bg1"/>
                  </a:solidFill>
                  <a:effectLst>
                    <a:outerShdw blurRad="38100" dist="38100" dir="2700000" algn="tl">
                      <a:srgbClr val="000000">
                        <a:alpha val="43137"/>
                      </a:srgbClr>
                    </a:outerShdw>
                  </a:effectLst>
                </a:rPr>
                <a:t>o</a:t>
              </a:r>
              <a:r>
                <a:rPr lang="en-US" sz="1400" b="1" dirty="0">
                  <a:solidFill>
                    <a:schemeClr val="bg1"/>
                  </a:solidFill>
                  <a:effectLst>
                    <a:outerShdw blurRad="38100" dist="38100" dir="2700000" algn="tl">
                      <a:srgbClr val="000000">
                        <a:alpha val="43137"/>
                      </a:srgbClr>
                    </a:outerShdw>
                  </a:effectLst>
                </a:rPr>
                <a:t>d </a:t>
              </a:r>
              <a:r>
                <a:rPr lang="en-US" sz="1400" b="1" dirty="0" err="1">
                  <a:solidFill>
                    <a:schemeClr val="bg1"/>
                  </a:solidFill>
                  <a:effectLst>
                    <a:outerShdw blurRad="38100" dist="38100" dir="2700000" algn="tl">
                      <a:srgbClr val="000000">
                        <a:alpha val="43137"/>
                      </a:srgbClr>
                    </a:outerShdw>
                  </a:effectLst>
                </a:rPr>
                <a:t>Boh</a:t>
              </a:r>
              <a:r>
                <a:rPr lang="cs-CZ" sz="1400" b="1" dirty="0">
                  <a:solidFill>
                    <a:schemeClr val="bg1"/>
                  </a:solidFill>
                  <a:effectLst>
                    <a:outerShdw blurRad="38100" dist="38100" dir="2700000" algn="tl">
                      <a:srgbClr val="000000">
                        <a:alpha val="43137"/>
                      </a:srgbClr>
                    </a:outerShdw>
                  </a:effectLst>
                </a:rPr>
                <a:t>a</a:t>
              </a:r>
              <a:r>
                <a:rPr lang="en-US" sz="1400" b="1" dirty="0">
                  <a:solidFill>
                    <a:schemeClr val="bg1"/>
                  </a:solidFill>
                  <a:effectLst>
                    <a:outerShdw blurRad="38100" dist="38100" dir="2700000" algn="tl">
                      <a:srgbClr val="000000">
                        <a:alpha val="43137"/>
                      </a:srgbClr>
                    </a:outerShdw>
                  </a:effectLst>
                </a:rPr>
                <a:t>.</a:t>
              </a:r>
              <a:endParaRPr lang="es-ES" sz="1400" b="1" dirty="0">
                <a:solidFill>
                  <a:schemeClr val="bg1"/>
                </a:solidFill>
                <a:effectLst>
                  <a:outerShdw blurRad="38100" dist="38100" dir="2700000" algn="tl">
                    <a:srgbClr val="000000">
                      <a:alpha val="43137"/>
                    </a:srgbClr>
                  </a:outerShdw>
                </a:effectLst>
              </a:endParaRPr>
            </a:p>
          </p:txBody>
        </p:sp>
        <p:pic>
          <p:nvPicPr>
            <p:cNvPr id="16" name="Imagen 15">
              <a:extLst>
                <a:ext uri="{FF2B5EF4-FFF2-40B4-BE49-F238E27FC236}">
                  <a16:creationId xmlns:a16="http://schemas.microsoft.com/office/drawing/2014/main" id="{196BB254-3361-C3D3-8476-CEA980780A19}"/>
                </a:ext>
              </a:extLst>
            </p:cNvPr>
            <p:cNvPicPr>
              <a:picLocks noChangeAspect="1"/>
            </p:cNvPicPr>
            <p:nvPr/>
          </p:nvPicPr>
          <p:blipFill>
            <a:blip r:embed="rId6">
              <a:extLst>
                <a:ext uri="{28A0092B-C50C-407E-A947-70E740481C1C}">
                  <a14:useLocalDpi xmlns:a14="http://schemas.microsoft.com/office/drawing/2010/main" val="0"/>
                </a:ext>
              </a:extLst>
            </a:blip>
            <a:srcRect l="92010"/>
            <a:stretch>
              <a:fillRect/>
            </a:stretch>
          </p:blipFill>
          <p:spPr>
            <a:xfrm>
              <a:off x="6127464" y="212911"/>
              <a:ext cx="286890" cy="395999"/>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37B71AFD-58C5-74B2-04FF-811C74BFFFE5}"/>
              </a:ext>
            </a:extLst>
          </p:cNvPr>
          <p:cNvSpPr txBox="1"/>
          <p:nvPr/>
        </p:nvSpPr>
        <p:spPr>
          <a:xfrm>
            <a:off x="183707" y="855668"/>
            <a:ext cx="7406065" cy="1754326"/>
          </a:xfrm>
          <a:prstGeom prst="rect">
            <a:avLst/>
          </a:prstGeom>
          <a:noFill/>
        </p:spPr>
        <p:txBody>
          <a:bodyPr wrap="square">
            <a:spAutoFit/>
          </a:bodyPr>
          <a:lstStyle/>
          <a:p>
            <a:r>
              <a:rPr lang="cs-CZ" b="1" dirty="0"/>
              <a:t>Modlou mnohých je mamon. Láska k penězům, touha po majetku je zlatý řetěz, kterým jsou připoutáni k satanu. Jiní baží po věhlasu a světských poctách. Modlou jiných je život v sobeckém pohodlí, bez jakékoliv odpovědnosti. Tato otrocká pouta je však nutno zlomit. Nemůžeme patřit z poloviny Bohu a z poloviny světu. Nejsme Božími dětmi, nejsme-li jimi cele.</a:t>
            </a:r>
            <a:endParaRPr lang="es-ES" b="1" dirty="0"/>
          </a:p>
        </p:txBody>
      </p:sp>
      <p:sp>
        <p:nvSpPr>
          <p:cNvPr id="7" name="CuadroTexto 6">
            <a:extLst>
              <a:ext uri="{FF2B5EF4-FFF2-40B4-BE49-F238E27FC236}">
                <a16:creationId xmlns:a16="http://schemas.microsoft.com/office/drawing/2014/main" id="{AD646187-427C-C6E3-D273-3A80B058DF90}"/>
              </a:ext>
            </a:extLst>
          </p:cNvPr>
          <p:cNvSpPr txBox="1"/>
          <p:nvPr/>
        </p:nvSpPr>
        <p:spPr>
          <a:xfrm>
            <a:off x="2801427" y="3352526"/>
            <a:ext cx="5609787" cy="3139321"/>
          </a:xfrm>
          <a:prstGeom prst="rect">
            <a:avLst/>
          </a:prstGeom>
          <a:noFill/>
        </p:spPr>
        <p:txBody>
          <a:bodyPr wrap="square">
            <a:spAutoFit/>
          </a:bodyPr>
          <a:lstStyle/>
          <a:p>
            <a:r>
              <a:rPr lang="cs-CZ" b="1" dirty="0"/>
              <a:t>Jsou lidé, kteří.si myslí, že slouží Bohu. Chtějí poslouchat jeho zákon, vytvářet si pěkný charakter a dosáhnout spasení, avšak spoléhají jen na svou vlastní sílu. Na jejich srdce nepůsobí vědomí Kristovy lásky, pouze se snaží plnit povinnosti křesťanského života, jako něco, co od nich vyžaduje Bůh, aby získali nebe. Takové náboženství je bezcenné. Přebývá-li v srdci Kristus, je člověk tak naplněn jeho láskou a radostí            z jeho společenství, že se mu odevzdává docela. Při rozjímání o Kristu zapomínáme na sebe. Láska k Ježíši se stane pohnutkou činnosti.</a:t>
            </a:r>
            <a:endParaRPr lang="es-ES" b="1" dirty="0"/>
          </a:p>
        </p:txBody>
      </p:sp>
      <p:grpSp>
        <p:nvGrpSpPr>
          <p:cNvPr id="2" name="Grupo 1">
            <a:extLst>
              <a:ext uri="{FF2B5EF4-FFF2-40B4-BE49-F238E27FC236}">
                <a16:creationId xmlns:a16="http://schemas.microsoft.com/office/drawing/2014/main" id="{1CB44987-A788-3FA9-2CBD-6DEAAA9820A5}"/>
              </a:ext>
            </a:extLst>
          </p:cNvPr>
          <p:cNvGrpSpPr/>
          <p:nvPr/>
        </p:nvGrpSpPr>
        <p:grpSpPr>
          <a:xfrm>
            <a:off x="112169" y="149820"/>
            <a:ext cx="521360" cy="525599"/>
            <a:chOff x="112169" y="149820"/>
            <a:chExt cx="521360" cy="525599"/>
          </a:xfrm>
        </p:grpSpPr>
        <p:pic>
          <p:nvPicPr>
            <p:cNvPr id="13" name="Imagen 12">
              <a:extLst>
                <a:ext uri="{FF2B5EF4-FFF2-40B4-BE49-F238E27FC236}">
                  <a16:creationId xmlns:a16="http://schemas.microsoft.com/office/drawing/2014/main" id="{94C6109B-81DC-E51D-26E6-FD2618B538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169" y="149820"/>
              <a:ext cx="521360" cy="525599"/>
            </a:xfrm>
            <a:prstGeom prst="rect">
              <a:avLst/>
            </a:prstGeom>
          </p:spPr>
        </p:pic>
        <p:sp>
          <p:nvSpPr>
            <p:cNvPr id="14" name="CuadroTexto 13">
              <a:extLst>
                <a:ext uri="{FF2B5EF4-FFF2-40B4-BE49-F238E27FC236}">
                  <a16:creationId xmlns:a16="http://schemas.microsoft.com/office/drawing/2014/main" id="{F7668D5D-FADF-D5A1-E29B-17E9EE4A429E}"/>
                </a:ext>
              </a:extLst>
            </p:cNvPr>
            <p:cNvSpPr txBox="1"/>
            <p:nvPr/>
          </p:nvSpPr>
          <p:spPr>
            <a:xfrm>
              <a:off x="219513" y="179516"/>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grpSp>
        <p:nvGrpSpPr>
          <p:cNvPr id="5" name="Grupo 4">
            <a:extLst>
              <a:ext uri="{FF2B5EF4-FFF2-40B4-BE49-F238E27FC236}">
                <a16:creationId xmlns:a16="http://schemas.microsoft.com/office/drawing/2014/main" id="{8EE20523-4DD6-A44B-BE8B-42C2C5047EE1}"/>
              </a:ext>
            </a:extLst>
          </p:cNvPr>
          <p:cNvGrpSpPr/>
          <p:nvPr/>
        </p:nvGrpSpPr>
        <p:grpSpPr>
          <a:xfrm>
            <a:off x="112169" y="2705702"/>
            <a:ext cx="521360" cy="525599"/>
            <a:chOff x="112169" y="2705702"/>
            <a:chExt cx="521360" cy="525599"/>
          </a:xfrm>
        </p:grpSpPr>
        <p:pic>
          <p:nvPicPr>
            <p:cNvPr id="18" name="Imagen 17">
              <a:extLst>
                <a:ext uri="{FF2B5EF4-FFF2-40B4-BE49-F238E27FC236}">
                  <a16:creationId xmlns:a16="http://schemas.microsoft.com/office/drawing/2014/main" id="{3E438468-659B-83D8-277C-098DD3CFD4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169" y="2705702"/>
              <a:ext cx="521360" cy="525599"/>
            </a:xfrm>
            <a:prstGeom prst="rect">
              <a:avLst/>
            </a:prstGeom>
          </p:spPr>
        </p:pic>
        <p:sp>
          <p:nvSpPr>
            <p:cNvPr id="19" name="CuadroTexto 18">
              <a:extLst>
                <a:ext uri="{FF2B5EF4-FFF2-40B4-BE49-F238E27FC236}">
                  <a16:creationId xmlns:a16="http://schemas.microsoft.com/office/drawing/2014/main" id="{8C237970-5888-BA9C-9D6F-403652C91A0A}"/>
                </a:ext>
              </a:extLst>
            </p:cNvPr>
            <p:cNvSpPr txBox="1"/>
            <p:nvPr/>
          </p:nvSpPr>
          <p:spPr>
            <a:xfrm>
              <a:off x="219513" y="2735398"/>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pic>
        <p:nvPicPr>
          <p:cNvPr id="9" name="Imagen 8">
            <a:extLst>
              <a:ext uri="{FF2B5EF4-FFF2-40B4-BE49-F238E27FC236}">
                <a16:creationId xmlns:a16="http://schemas.microsoft.com/office/drawing/2014/main" id="{D1183C95-94F5-3AB9-4AC6-9EDF716478A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01598" y="719570"/>
            <a:ext cx="4106695" cy="2511731"/>
          </a:xfrm>
          <a:prstGeom prst="rect">
            <a:avLst/>
          </a:prstGeom>
          <a:ln w="38100" cap="sq">
            <a:solidFill>
              <a:srgbClr val="D4D727"/>
            </a:solidFill>
            <a:prstDash val="solid"/>
            <a:miter lim="800000"/>
          </a:ln>
          <a:effectLst>
            <a:outerShdw blurRad="50800" dist="38100" dir="2700000" algn="tl" rotWithShape="0">
              <a:srgbClr val="000000">
                <a:alpha val="43000"/>
              </a:srgbClr>
            </a:outerShdw>
          </a:effectLst>
        </p:spPr>
      </p:pic>
      <p:pic>
        <p:nvPicPr>
          <p:cNvPr id="22" name="Imagen 21" descr="Imagen que contiene agua, mujer, jugando, parado&#10;&#10;El contenido generado por IA puede ser incorrecto.">
            <a:extLst>
              <a:ext uri="{FF2B5EF4-FFF2-40B4-BE49-F238E27FC236}">
                <a16:creationId xmlns:a16="http://schemas.microsoft.com/office/drawing/2014/main" id="{04ACF992-7F39-E655-714A-57A114D59B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663" y="3346186"/>
            <a:ext cx="2594610" cy="3429000"/>
          </a:xfrm>
          <a:prstGeom prst="rect">
            <a:avLst/>
          </a:prstGeom>
          <a:ln w="38100" cap="sq">
            <a:solidFill>
              <a:srgbClr val="5AD727"/>
            </a:solidFill>
            <a:prstDash val="solid"/>
            <a:miter lim="800000"/>
          </a:ln>
          <a:effectLst>
            <a:outerShdw blurRad="50800" dist="38100" dir="2700000" algn="tl" rotWithShape="0">
              <a:srgbClr val="000000">
                <a:alpha val="43000"/>
              </a:srgbClr>
            </a:outerShdw>
          </a:effectLst>
        </p:spPr>
      </p:pic>
      <p:pic>
        <p:nvPicPr>
          <p:cNvPr id="24" name="Imagen 23" descr="Mujer hablando por teléfono en la calle&#10;&#10;El contenido generado por IA puede ser incorrecto.">
            <a:extLst>
              <a:ext uri="{FF2B5EF4-FFF2-40B4-BE49-F238E27FC236}">
                <a16:creationId xmlns:a16="http://schemas.microsoft.com/office/drawing/2014/main" id="{22BA5B7D-CC02-24F9-71F1-83B16173081E}"/>
              </a:ext>
            </a:extLst>
          </p:cNvPr>
          <p:cNvPicPr>
            <a:picLocks noChangeAspect="1"/>
          </p:cNvPicPr>
          <p:nvPr/>
        </p:nvPicPr>
        <p:blipFill rotWithShape="1">
          <a:blip r:embed="rId11">
            <a:extLst>
              <a:ext uri="{28A0092B-C50C-407E-A947-70E740481C1C}">
                <a14:useLocalDpi xmlns:a14="http://schemas.microsoft.com/office/drawing/2010/main" val="0"/>
              </a:ext>
            </a:extLst>
          </a:blip>
          <a:srcRect l="4963" r="4963"/>
          <a:stretch>
            <a:fillRect/>
          </a:stretch>
        </p:blipFill>
        <p:spPr>
          <a:xfrm>
            <a:off x="8453219" y="3533775"/>
            <a:ext cx="3573968" cy="3086100"/>
          </a:xfrm>
          <a:prstGeom prst="rect">
            <a:avLst/>
          </a:prstGeom>
          <a:ln w="38100" cap="sq">
            <a:solidFill>
              <a:srgbClr val="5AD72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644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750"/>
                                        <p:tgtEl>
                                          <p:spTgt spid="9"/>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750"/>
                                        <p:tgtEl>
                                          <p:spTgt spid="5"/>
                                        </p:tgtEl>
                                      </p:cBhvr>
                                    </p:animEffect>
                                  </p:childTnLst>
                                </p:cTn>
                              </p:par>
                            </p:childTnLst>
                          </p:cTn>
                        </p:par>
                        <p:par>
                          <p:cTn id="29" fill="hold">
                            <p:stCondLst>
                              <p:cond delay="750"/>
                            </p:stCondLst>
                            <p:childTnLst>
                              <p:par>
                                <p:cTn id="30" presetID="15"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750" fill="hold"/>
                                        <p:tgtEl>
                                          <p:spTgt spid="6"/>
                                        </p:tgtEl>
                                        <p:attrNameLst>
                                          <p:attrName>ppt_w</p:attrName>
                                        </p:attrNameLst>
                                      </p:cBhvr>
                                      <p:tavLst>
                                        <p:tav tm="0">
                                          <p:val>
                                            <p:fltVal val="0"/>
                                          </p:val>
                                        </p:tav>
                                        <p:tav tm="100000">
                                          <p:val>
                                            <p:strVal val="#ppt_w"/>
                                          </p:val>
                                        </p:tav>
                                      </p:tavLst>
                                    </p:anim>
                                    <p:anim calcmode="lin" valueType="num">
                                      <p:cBhvr>
                                        <p:cTn id="33" dur="750" fill="hold"/>
                                        <p:tgtEl>
                                          <p:spTgt spid="6"/>
                                        </p:tgtEl>
                                        <p:attrNameLst>
                                          <p:attrName>ppt_h</p:attrName>
                                        </p:attrNameLst>
                                      </p:cBhvr>
                                      <p:tavLst>
                                        <p:tav tm="0">
                                          <p:val>
                                            <p:fltVal val="0"/>
                                          </p:val>
                                        </p:tav>
                                        <p:tav tm="100000">
                                          <p:val>
                                            <p:strVal val="#ppt_h"/>
                                          </p:val>
                                        </p:tav>
                                      </p:tavLst>
                                    </p:anim>
                                    <p:anim calcmode="lin" valueType="num">
                                      <p:cBhvr>
                                        <p:cTn id="34" dur="750" fill="hold"/>
                                        <p:tgtEl>
                                          <p:spTgt spid="6"/>
                                        </p:tgtEl>
                                        <p:attrNameLst>
                                          <p:attrName>ppt_x</p:attrName>
                                        </p:attrNameLst>
                                      </p:cBhvr>
                                      <p:tavLst>
                                        <p:tav tm="0" fmla="#ppt_x+(cos(-2*pi*(1-$))*-#ppt_x-sin(-2*pi*(1-$))*(1-#ppt_y))*(1-$)">
                                          <p:val>
                                            <p:fltVal val="0"/>
                                          </p:val>
                                        </p:tav>
                                        <p:tav tm="100000">
                                          <p:val>
                                            <p:fltVal val="1"/>
                                          </p:val>
                                        </p:tav>
                                      </p:tavLst>
                                    </p:anim>
                                    <p:anim calcmode="lin" valueType="num">
                                      <p:cBhvr>
                                        <p:cTn id="35" dur="75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1500"/>
                            </p:stCondLst>
                            <p:childTnLst>
                              <p:par>
                                <p:cTn id="37" presetID="21" presetClass="entr" presetSubtype="1"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heel(1)">
                                      <p:cBhvr>
                                        <p:cTn id="39" dur="75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heel(1)">
                                      <p:cBhvr>
                                        <p:cTn id="44" dur="750"/>
                                        <p:tgtEl>
                                          <p:spTgt spid="24"/>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9000" b="-9000"/>
          </a:stretch>
        </a:blipFill>
        <a:effectLst/>
      </p:bgPr>
    </p:bg>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7B488D79-4477-68CA-3B4B-F84CCDE1F92B}"/>
              </a:ext>
            </a:extLst>
          </p:cNvPr>
          <p:cNvGrpSpPr/>
          <p:nvPr/>
        </p:nvGrpSpPr>
        <p:grpSpPr>
          <a:xfrm>
            <a:off x="5050692" y="2643524"/>
            <a:ext cx="6864645" cy="652906"/>
            <a:chOff x="5050692" y="2643524"/>
            <a:chExt cx="6864645" cy="652906"/>
          </a:xfrm>
        </p:grpSpPr>
        <p:pic>
          <p:nvPicPr>
            <p:cNvPr id="13" name="Imagen 12">
              <a:extLst>
                <a:ext uri="{FF2B5EF4-FFF2-40B4-BE49-F238E27FC236}">
                  <a16:creationId xmlns:a16="http://schemas.microsoft.com/office/drawing/2014/main" id="{B5CF59A6-1BCD-5868-1D2D-85F1BB30BE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0692" y="2643687"/>
              <a:ext cx="6864645" cy="652743"/>
            </a:xfrm>
            <a:prstGeom prst="rect">
              <a:avLst/>
            </a:prstGeom>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35EE3274-D329-6793-36FE-A69BE9FD5169}"/>
                </a:ext>
              </a:extLst>
            </p:cNvPr>
            <p:cNvSpPr txBox="1"/>
            <p:nvPr/>
          </p:nvSpPr>
          <p:spPr>
            <a:xfrm>
              <a:off x="5371848" y="2649936"/>
              <a:ext cx="5925148"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Jakou </a:t>
              </a:r>
              <a:r>
                <a:rPr lang="en-US" b="1" dirty="0" err="1">
                  <a:solidFill>
                    <a:schemeClr val="bg1"/>
                  </a:solidFill>
                  <a:effectLst>
                    <a:outerShdw blurRad="38100" dist="38100" dir="2700000" algn="tl">
                      <a:srgbClr val="000000">
                        <a:alpha val="43137"/>
                      </a:srgbClr>
                    </a:outerShdw>
                  </a:effectLst>
                </a:rPr>
                <a:t>odpověď</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lze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dát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těm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kteří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myslí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že</a:t>
              </a:r>
              <a:r>
                <a:rPr lang="en-US" b="1" dirty="0">
                  <a:solidFill>
                    <a:schemeClr val="bg1"/>
                  </a:solidFill>
                  <a:effectLst>
                    <a:outerShdw blurRad="38100" dist="38100" dir="2700000" algn="tl">
                      <a:srgbClr val="000000">
                        <a:alpha val="43137"/>
                      </a:srgbClr>
                    </a:outerShdw>
                  </a:effectLst>
                </a:rPr>
                <a:t> je to </a:t>
              </a:r>
              <a:r>
                <a:rPr lang="en-US" b="1" dirty="0" err="1">
                  <a:solidFill>
                    <a:schemeClr val="bg1"/>
                  </a:solidFill>
                  <a:effectLst>
                    <a:outerShdw blurRad="38100" dist="38100" dir="2700000" algn="tl">
                      <a:srgbClr val="000000">
                        <a:alpha val="43137"/>
                      </a:srgbClr>
                    </a:outerShdw>
                  </a:effectLst>
                </a:rPr>
                <a:t>příliš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velká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oběť</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odevzdat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všechno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Kristu</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17" name="Imagen 16">
              <a:extLst>
                <a:ext uri="{FF2B5EF4-FFF2-40B4-BE49-F238E27FC236}">
                  <a16:creationId xmlns:a16="http://schemas.microsoft.com/office/drawing/2014/main" id="{2F893392-6E3B-9998-3B96-874C98482DD4}"/>
                </a:ext>
              </a:extLst>
            </p:cNvPr>
            <p:cNvPicPr>
              <a:picLocks noChangeAspect="1"/>
            </p:cNvPicPr>
            <p:nvPr/>
          </p:nvPicPr>
          <p:blipFill>
            <a:blip r:embed="rId5">
              <a:extLst>
                <a:ext uri="{28A0092B-C50C-407E-A947-70E740481C1C}">
                  <a14:useLocalDpi xmlns:a14="http://schemas.microsoft.com/office/drawing/2010/main" val="0"/>
                </a:ext>
              </a:extLst>
            </a:blip>
            <a:srcRect l="93049"/>
            <a:stretch>
              <a:fillRect/>
            </a:stretch>
          </p:blipFill>
          <p:spPr>
            <a:xfrm>
              <a:off x="11444438" y="2643524"/>
              <a:ext cx="411355" cy="652743"/>
            </a:xfrm>
            <a:prstGeom prst="rect">
              <a:avLst/>
            </a:prstGeom>
            <a:effectLst>
              <a:outerShdw blurRad="50800" dist="38100" dir="2700000" algn="tl" rotWithShape="0">
                <a:prstClr val="black">
                  <a:alpha val="40000"/>
                </a:prstClr>
              </a:outerShdw>
            </a:effectLst>
          </p:spPr>
        </p:pic>
      </p:grpSp>
      <p:grpSp>
        <p:nvGrpSpPr>
          <p:cNvPr id="5" name="Grupo 4">
            <a:extLst>
              <a:ext uri="{FF2B5EF4-FFF2-40B4-BE49-F238E27FC236}">
                <a16:creationId xmlns:a16="http://schemas.microsoft.com/office/drawing/2014/main" id="{C29639D8-D994-0C8F-3A44-B7D407799B22}"/>
              </a:ext>
            </a:extLst>
          </p:cNvPr>
          <p:cNvGrpSpPr/>
          <p:nvPr/>
        </p:nvGrpSpPr>
        <p:grpSpPr>
          <a:xfrm>
            <a:off x="553288" y="169921"/>
            <a:ext cx="8559545" cy="397909"/>
            <a:chOff x="553289" y="169921"/>
            <a:chExt cx="8461991" cy="397909"/>
          </a:xfrm>
        </p:grpSpPr>
        <p:pic>
          <p:nvPicPr>
            <p:cNvPr id="8" name="Imagen 7">
              <a:extLst>
                <a:ext uri="{FF2B5EF4-FFF2-40B4-BE49-F238E27FC236}">
                  <a16:creationId xmlns:a16="http://schemas.microsoft.com/office/drawing/2014/main" id="{00D66844-12F0-76E7-43CD-01558B2145C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3289" y="169921"/>
              <a:ext cx="8461991" cy="396000"/>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DACF1552-E5C1-CD2E-AE26-BDEBC24FDE78}"/>
                </a:ext>
              </a:extLst>
            </p:cNvPr>
            <p:cNvSpPr txBox="1"/>
            <p:nvPr/>
          </p:nvSpPr>
          <p:spPr>
            <a:xfrm>
              <a:off x="634700" y="178037"/>
              <a:ext cx="7973675" cy="369332"/>
            </a:xfrm>
            <a:prstGeom prst="rect">
              <a:avLst/>
            </a:prstGeom>
            <a:noFill/>
          </p:spPr>
          <p:txBody>
            <a:bodyPr wrap="square">
              <a:spAutoFit/>
            </a:bodyPr>
            <a:lstStyle/>
            <a:p>
              <a:r>
                <a:rPr lang="cs-CZ" b="1" dirty="0">
                  <a:solidFill>
                    <a:schemeClr val="bg1"/>
                  </a:solidFill>
                  <a:effectLst>
                    <a:outerShdw blurRad="38100" dist="38100" dir="2700000" algn="tl">
                      <a:srgbClr val="000000">
                        <a:alpha val="43137"/>
                      </a:srgbClr>
                    </a:outerShdw>
                  </a:effectLst>
                </a:rPr>
                <a:t>C</a:t>
              </a:r>
              <a:r>
                <a:rPr lang="en-US" b="1" dirty="0">
                  <a:solidFill>
                    <a:schemeClr val="bg1"/>
                  </a:solidFill>
                  <a:effectLst>
                    <a:outerShdw blurRad="38100" dist="38100" dir="2700000" algn="tl">
                      <a:srgbClr val="000000">
                        <a:alpha val="43137"/>
                      </a:srgbClr>
                    </a:outerShdw>
                  </a:effectLst>
                </a:rPr>
                <a:t>o by </a:t>
              </a:r>
              <a:r>
                <a:rPr lang="en-US" b="1" dirty="0" err="1">
                  <a:solidFill>
                    <a:schemeClr val="bg1"/>
                  </a:solidFill>
                  <a:effectLst>
                    <a:outerShdw blurRad="38100" dist="38100" dir="2700000" algn="tl">
                      <a:srgbClr val="000000">
                        <a:alpha val="43137"/>
                      </a:srgbClr>
                    </a:outerShdw>
                  </a:effectLst>
                </a:rPr>
                <a:t>mělo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být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naším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cílem</a:t>
              </a:r>
              <a:r>
                <a:rPr lang="cs-CZ" b="1" dirty="0">
                  <a:solidFill>
                    <a:schemeClr val="bg1"/>
                  </a:solidFill>
                  <a:effectLst>
                    <a:outerShdw blurRad="38100" dist="38100" dir="2700000" algn="tl">
                      <a:srgbClr val="000000">
                        <a:alpha val="43137"/>
                      </a:srgbClr>
                    </a:outerShdw>
                  </a:effectLst>
                </a:rPr>
                <a:t> místo dotazování</a:t>
              </a:r>
              <a:r>
                <a:rPr lang="en-U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kolik ještě</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máme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dávat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Bohu</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12" name="Imagen 11">
              <a:extLst>
                <a:ext uri="{FF2B5EF4-FFF2-40B4-BE49-F238E27FC236}">
                  <a16:creationId xmlns:a16="http://schemas.microsoft.com/office/drawing/2014/main" id="{DF6827A1-8A61-0A58-5F89-49F87195A644}"/>
                </a:ext>
              </a:extLst>
            </p:cNvPr>
            <p:cNvPicPr>
              <a:picLocks noChangeAspect="1"/>
            </p:cNvPicPr>
            <p:nvPr/>
          </p:nvPicPr>
          <p:blipFill>
            <a:blip r:embed="rId7">
              <a:extLst>
                <a:ext uri="{28A0092B-C50C-407E-A947-70E740481C1C}">
                  <a14:useLocalDpi xmlns:a14="http://schemas.microsoft.com/office/drawing/2010/main" val="0"/>
                </a:ext>
              </a:extLst>
            </a:blip>
            <a:srcRect l="75403" t="6734"/>
            <a:stretch>
              <a:fillRect/>
            </a:stretch>
          </p:blipFill>
          <p:spPr>
            <a:xfrm>
              <a:off x="7860342" y="171830"/>
              <a:ext cx="883132" cy="396000"/>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B7402776-7C0E-D2AB-4848-C2692C182A58}"/>
              </a:ext>
            </a:extLst>
          </p:cNvPr>
          <p:cNvSpPr txBox="1"/>
          <p:nvPr/>
        </p:nvSpPr>
        <p:spPr>
          <a:xfrm>
            <a:off x="4536656" y="826757"/>
            <a:ext cx="7439025" cy="1200329"/>
          </a:xfrm>
          <a:prstGeom prst="rect">
            <a:avLst/>
          </a:prstGeom>
          <a:noFill/>
        </p:spPr>
        <p:txBody>
          <a:bodyPr wrap="square">
            <a:spAutoFit/>
          </a:bodyPr>
          <a:lstStyle/>
          <a:p>
            <a:r>
              <a:rPr lang="cs-CZ" b="1" dirty="0"/>
              <a:t>Ti, kdo pocítili bezmeznou lásku Boží, se neptají, co stačí ke splnění požadavků Božích; nespokojují se s nejnižším stupněm, nýbrž usilují                 o dokonalé plnění vůle svého Vykupitele. S opravdovostí odevzdávají všechno a projevují zájem, který odpovídá ceně cíle, k němuž směřují.</a:t>
            </a:r>
            <a:endParaRPr lang="es-ES" b="1" dirty="0"/>
          </a:p>
        </p:txBody>
      </p:sp>
      <p:sp>
        <p:nvSpPr>
          <p:cNvPr id="7" name="CuadroTexto 6">
            <a:extLst>
              <a:ext uri="{FF2B5EF4-FFF2-40B4-BE49-F238E27FC236}">
                <a16:creationId xmlns:a16="http://schemas.microsoft.com/office/drawing/2014/main" id="{917B8BE0-F62C-3D44-EA29-94724CE00F09}"/>
              </a:ext>
            </a:extLst>
          </p:cNvPr>
          <p:cNvSpPr txBox="1"/>
          <p:nvPr/>
        </p:nvSpPr>
        <p:spPr>
          <a:xfrm>
            <a:off x="4409151" y="3561571"/>
            <a:ext cx="3046432" cy="2585323"/>
          </a:xfrm>
          <a:prstGeom prst="rect">
            <a:avLst/>
          </a:prstGeom>
          <a:noFill/>
        </p:spPr>
        <p:txBody>
          <a:bodyPr wrap="square">
            <a:spAutoFit/>
          </a:bodyPr>
          <a:lstStyle/>
          <a:p>
            <a:r>
              <a:rPr lang="cs-CZ" b="1" dirty="0"/>
              <a:t>Máte pocit, že je příliš velkou obětí odevzdat všechno Kristu? Položte si otázku: „Co dal Kristus za mne?” Syn Boží dal vše - život, lásku a utrpení - za naše vykoupení. A je možné, abychom mu my, kteří jsme nehodni tak velké lásky, nedali svá srdce?</a:t>
            </a:r>
            <a:endParaRPr lang="es-ES" b="1" dirty="0"/>
          </a:p>
        </p:txBody>
      </p:sp>
      <p:grpSp>
        <p:nvGrpSpPr>
          <p:cNvPr id="2" name="Grupo 1">
            <a:extLst>
              <a:ext uri="{FF2B5EF4-FFF2-40B4-BE49-F238E27FC236}">
                <a16:creationId xmlns:a16="http://schemas.microsoft.com/office/drawing/2014/main" id="{9AB3866E-C88F-6128-42EF-22837ADAED92}"/>
              </a:ext>
            </a:extLst>
          </p:cNvPr>
          <p:cNvGrpSpPr/>
          <p:nvPr/>
        </p:nvGrpSpPr>
        <p:grpSpPr>
          <a:xfrm>
            <a:off x="112169" y="106434"/>
            <a:ext cx="521360" cy="525599"/>
            <a:chOff x="112169" y="106434"/>
            <a:chExt cx="521360" cy="525599"/>
          </a:xfrm>
        </p:grpSpPr>
        <p:pic>
          <p:nvPicPr>
            <p:cNvPr id="9" name="Imagen 8">
              <a:extLst>
                <a:ext uri="{FF2B5EF4-FFF2-40B4-BE49-F238E27FC236}">
                  <a16:creationId xmlns:a16="http://schemas.microsoft.com/office/drawing/2014/main" id="{B47D8AE5-5B11-8166-5203-3A0C2F7FAF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169" y="106434"/>
              <a:ext cx="521360" cy="525599"/>
            </a:xfrm>
            <a:prstGeom prst="rect">
              <a:avLst/>
            </a:prstGeom>
          </p:spPr>
        </p:pic>
        <p:sp>
          <p:nvSpPr>
            <p:cNvPr id="10" name="CuadroTexto 9">
              <a:extLst>
                <a:ext uri="{FF2B5EF4-FFF2-40B4-BE49-F238E27FC236}">
                  <a16:creationId xmlns:a16="http://schemas.microsoft.com/office/drawing/2014/main" id="{0318623B-F430-8F5C-6C29-3A779ACF79D7}"/>
                </a:ext>
              </a:extLst>
            </p:cNvPr>
            <p:cNvSpPr txBox="1"/>
            <p:nvPr/>
          </p:nvSpPr>
          <p:spPr>
            <a:xfrm>
              <a:off x="219513" y="136130"/>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6" name="Grupo 5">
            <a:extLst>
              <a:ext uri="{FF2B5EF4-FFF2-40B4-BE49-F238E27FC236}">
                <a16:creationId xmlns:a16="http://schemas.microsoft.com/office/drawing/2014/main" id="{486429CA-D284-BB00-430C-1E5565B63FC4}"/>
              </a:ext>
            </a:extLst>
          </p:cNvPr>
          <p:cNvGrpSpPr/>
          <p:nvPr/>
        </p:nvGrpSpPr>
        <p:grpSpPr>
          <a:xfrm>
            <a:off x="4378931" y="2520768"/>
            <a:ext cx="859380" cy="866367"/>
            <a:chOff x="4378931" y="2520768"/>
            <a:chExt cx="859380" cy="866367"/>
          </a:xfrm>
        </p:grpSpPr>
        <p:pic>
          <p:nvPicPr>
            <p:cNvPr id="14" name="Imagen 13">
              <a:extLst>
                <a:ext uri="{FF2B5EF4-FFF2-40B4-BE49-F238E27FC236}">
                  <a16:creationId xmlns:a16="http://schemas.microsoft.com/office/drawing/2014/main" id="{2ED35D90-1250-3B2F-47DE-F15D4EEB48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378931" y="2520768"/>
              <a:ext cx="859380" cy="866367"/>
            </a:xfrm>
            <a:prstGeom prst="rect">
              <a:avLst/>
            </a:prstGeom>
          </p:spPr>
        </p:pic>
        <p:sp>
          <p:nvSpPr>
            <p:cNvPr id="15" name="CuadroTexto 14">
              <a:extLst>
                <a:ext uri="{FF2B5EF4-FFF2-40B4-BE49-F238E27FC236}">
                  <a16:creationId xmlns:a16="http://schemas.microsoft.com/office/drawing/2014/main" id="{48016750-BD70-00A6-525C-B9C1FAB53854}"/>
                </a:ext>
              </a:extLst>
            </p:cNvPr>
            <p:cNvSpPr txBox="1"/>
            <p:nvPr/>
          </p:nvSpPr>
          <p:spPr>
            <a:xfrm>
              <a:off x="4613043" y="2646918"/>
              <a:ext cx="414016" cy="584775"/>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rPr>
                <a:t>8</a:t>
              </a:r>
            </a:p>
          </p:txBody>
        </p:sp>
      </p:grpSp>
      <p:pic>
        <p:nvPicPr>
          <p:cNvPr id="3" name="Imagen 2" descr="Hombre caminando en la calle&#10;&#10;El contenido generado por IA puede ser incorrecto.">
            <a:extLst>
              <a:ext uri="{FF2B5EF4-FFF2-40B4-BE49-F238E27FC236}">
                <a16:creationId xmlns:a16="http://schemas.microsoft.com/office/drawing/2014/main" id="{4A07ECA9-7D12-AF7F-8042-CB72AA920C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319" y="819377"/>
            <a:ext cx="4029075" cy="3021806"/>
          </a:xfrm>
          <a:prstGeom prst="rect">
            <a:avLst/>
          </a:prstGeom>
          <a:ln w="38100" cap="sq">
            <a:solidFill>
              <a:srgbClr val="27D787"/>
            </a:solidFill>
            <a:prstDash val="solid"/>
            <a:miter lim="800000"/>
          </a:ln>
          <a:effectLst>
            <a:outerShdw blurRad="50800" dist="38100" dir="2700000" algn="tl" rotWithShape="0">
              <a:srgbClr val="000000">
                <a:alpha val="43000"/>
              </a:srgbClr>
            </a:outerShdw>
          </a:effectLst>
        </p:spPr>
      </p:pic>
      <p:pic>
        <p:nvPicPr>
          <p:cNvPr id="25" name="Imagen 24" descr="Humo saliendo de el sol&#10;&#10;El contenido generado por IA puede ser incorrecto.">
            <a:extLst>
              <a:ext uri="{FF2B5EF4-FFF2-40B4-BE49-F238E27FC236}">
                <a16:creationId xmlns:a16="http://schemas.microsoft.com/office/drawing/2014/main" id="{7E044F2F-08A8-CD85-B308-02A5042BA8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57234" y="3555357"/>
            <a:ext cx="1802127" cy="3169910"/>
          </a:xfrm>
          <a:prstGeom prst="rect">
            <a:avLst/>
          </a:prstGeom>
          <a:ln w="38100" cap="sq">
            <a:solidFill>
              <a:srgbClr val="27C0D7"/>
            </a:solidFill>
            <a:prstDash val="solid"/>
            <a:miter lim="800000"/>
          </a:ln>
          <a:effectLst>
            <a:outerShdw blurRad="50800" dist="38100" dir="2700000" algn="tl" rotWithShape="0">
              <a:srgbClr val="000000">
                <a:alpha val="43000"/>
              </a:srgbClr>
            </a:outerShdw>
          </a:effectLst>
        </p:spPr>
      </p:pic>
      <p:pic>
        <p:nvPicPr>
          <p:cNvPr id="27" name="Imagen 26" descr="Imagen que contiene edificio, cerca, naranja, café&#10;&#10;El contenido generado por IA puede ser incorrecto.">
            <a:extLst>
              <a:ext uri="{FF2B5EF4-FFF2-40B4-BE49-F238E27FC236}">
                <a16:creationId xmlns:a16="http://schemas.microsoft.com/office/drawing/2014/main" id="{AADF647A-4305-3BE7-A0E3-CE533682ED32}"/>
              </a:ext>
            </a:extLst>
          </p:cNvPr>
          <p:cNvPicPr>
            <a:picLocks noChangeAspect="1"/>
          </p:cNvPicPr>
          <p:nvPr/>
        </p:nvPicPr>
        <p:blipFill>
          <a:blip r:embed="rId12">
            <a:extLst>
              <a:ext uri="{28A0092B-C50C-407E-A947-70E740481C1C}">
                <a14:useLocalDpi xmlns:a14="http://schemas.microsoft.com/office/drawing/2010/main" val="0"/>
              </a:ext>
            </a:extLst>
          </a:blip>
          <a:srcRect l="12785" r="4402"/>
          <a:stretch>
            <a:fillRect/>
          </a:stretch>
        </p:blipFill>
        <p:spPr>
          <a:xfrm>
            <a:off x="7455583" y="3555357"/>
            <a:ext cx="2664087" cy="3169910"/>
          </a:xfrm>
          <a:prstGeom prst="rect">
            <a:avLst/>
          </a:prstGeom>
          <a:ln w="38100" cap="sq">
            <a:solidFill>
              <a:srgbClr val="27C0D7"/>
            </a:solidFill>
            <a:prstDash val="solid"/>
            <a:miter lim="800000"/>
          </a:ln>
          <a:effectLst>
            <a:outerShdw blurRad="50800" dist="38100" dir="2700000" algn="tl" rotWithShape="0">
              <a:srgbClr val="000000">
                <a:alpha val="43000"/>
              </a:srgbClr>
            </a:outerShdw>
          </a:effectLst>
        </p:spPr>
      </p:pic>
      <p:pic>
        <p:nvPicPr>
          <p:cNvPr id="31" name="Imagen 30" descr="Imagen que contiene hombre, tabla, mujer, parado&#10;&#10;El contenido generado por IA puede ser incorrecto.">
            <a:extLst>
              <a:ext uri="{FF2B5EF4-FFF2-40B4-BE49-F238E27FC236}">
                <a16:creationId xmlns:a16="http://schemas.microsoft.com/office/drawing/2014/main" id="{614FC5B7-D3FB-3276-9A22-E20682D6673C}"/>
              </a:ext>
            </a:extLst>
          </p:cNvPr>
          <p:cNvPicPr>
            <a:picLocks noChangeAspect="1"/>
          </p:cNvPicPr>
          <p:nvPr/>
        </p:nvPicPr>
        <p:blipFill rotWithShape="1">
          <a:blip r:embed="rId13">
            <a:extLst>
              <a:ext uri="{28A0092B-C50C-407E-A947-70E740481C1C}">
                <a14:useLocalDpi xmlns:a14="http://schemas.microsoft.com/office/drawing/2010/main" val="0"/>
              </a:ext>
            </a:extLst>
          </a:blip>
          <a:srcRect l="2348" r="10584"/>
          <a:stretch>
            <a:fillRect/>
          </a:stretch>
        </p:blipFill>
        <p:spPr>
          <a:xfrm>
            <a:off x="112169" y="4094639"/>
            <a:ext cx="4159418" cy="2585324"/>
          </a:xfrm>
          <a:prstGeom prst="rect">
            <a:avLst/>
          </a:prstGeom>
          <a:ln w="38100" cap="sq">
            <a:solidFill>
              <a:srgbClr val="27C0D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686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 calcmode="lin" valueType="num">
                                      <p:cBhvr>
                                        <p:cTn id="13" dur="75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plus(in)">
                                      <p:cBhvr>
                                        <p:cTn id="19" dur="1000"/>
                                        <p:tgtEl>
                                          <p:spTgt spid="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750"/>
                                        <p:tgtEl>
                                          <p:spTgt spid="6"/>
                                        </p:tgtEl>
                                      </p:cBhvr>
                                    </p:animEffect>
                                  </p:childTnLst>
                                </p:cTn>
                              </p:par>
                            </p:childTnLst>
                          </p:cTn>
                        </p:par>
                        <p:par>
                          <p:cTn id="29" fill="hold">
                            <p:stCondLst>
                              <p:cond delay="750"/>
                            </p:stCondLst>
                            <p:childTnLst>
                              <p:par>
                                <p:cTn id="30" presetID="15"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 calcmode="lin" valueType="num">
                                      <p:cBhvr>
                                        <p:cTn id="34"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35"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500"/>
                            </p:stCondLst>
                            <p:childTnLst>
                              <p:par>
                                <p:cTn id="42" presetID="13" presetClass="entr" presetSubtype="16"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plus(in)">
                                      <p:cBhvr>
                                        <p:cTn id="44" dur="1000"/>
                                        <p:tgtEl>
                                          <p:spTgt spid="31"/>
                                        </p:tgtEl>
                                      </p:cBhvr>
                                    </p:animEffect>
                                  </p:childTnLst>
                                </p:cTn>
                              </p:par>
                              <p:par>
                                <p:cTn id="45" presetID="13" presetClass="entr" presetSubtype="16"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plus(in)">
                                      <p:cBhvr>
                                        <p:cTn id="47" dur="1000"/>
                                        <p:tgtEl>
                                          <p:spTgt spid="27"/>
                                        </p:tgtEl>
                                      </p:cBhvr>
                                    </p:animEffect>
                                  </p:childTnLst>
                                </p:cTn>
                              </p:par>
                              <p:par>
                                <p:cTn id="48" presetID="13" presetClass="entr" presetSubtype="16"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plus(in)">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9000" b="-9000"/>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3051BA8-AFAC-04DC-45AE-5A1EA17AD75B}"/>
              </a:ext>
            </a:extLst>
          </p:cNvPr>
          <p:cNvGrpSpPr/>
          <p:nvPr/>
        </p:nvGrpSpPr>
        <p:grpSpPr>
          <a:xfrm>
            <a:off x="520315" y="209199"/>
            <a:ext cx="5008527" cy="400108"/>
            <a:chOff x="520315" y="209199"/>
            <a:chExt cx="5008527" cy="400108"/>
          </a:xfrm>
        </p:grpSpPr>
        <p:pic>
          <p:nvPicPr>
            <p:cNvPr id="8" name="Imagen 7">
              <a:extLst>
                <a:ext uri="{FF2B5EF4-FFF2-40B4-BE49-F238E27FC236}">
                  <a16:creationId xmlns:a16="http://schemas.microsoft.com/office/drawing/2014/main" id="{263FCC78-4C4B-BEAA-5977-B47AF8B8A9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315" y="213307"/>
              <a:ext cx="5008527" cy="396000"/>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59A83AA4-DA61-2721-6801-0C5F8CCD41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93163" y="209199"/>
              <a:ext cx="3000376" cy="395999"/>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D52EC894-EC8C-5B62-E89C-5C4F89AEDE2B}"/>
                </a:ext>
              </a:extLst>
            </p:cNvPr>
            <p:cNvSpPr txBox="1"/>
            <p:nvPr/>
          </p:nvSpPr>
          <p:spPr>
            <a:xfrm>
              <a:off x="774577" y="210379"/>
              <a:ext cx="4359398" cy="338554"/>
            </a:xfrm>
            <a:prstGeom prst="rect">
              <a:avLst/>
            </a:prstGeom>
            <a:noFill/>
          </p:spPr>
          <p:txBody>
            <a:bodyPr wrap="square">
              <a:spAutoFit/>
            </a:bodyPr>
            <a:lstStyle/>
            <a:p>
              <a:r>
                <a:rPr lang="en-US" sz="1600" b="1" dirty="0" err="1">
                  <a:solidFill>
                    <a:schemeClr val="bg1"/>
                  </a:solidFill>
                  <a:effectLst>
                    <a:outerShdw blurRad="38100" dist="38100" dir="2700000" algn="tl">
                      <a:srgbClr val="000000">
                        <a:alpha val="43137"/>
                      </a:srgbClr>
                    </a:outerShdw>
                  </a:effectLst>
                </a:rPr>
                <a:t>Čeho</a:t>
              </a:r>
              <a:r>
                <a:rPr lang="en-US" sz="1600" b="1" dirty="0">
                  <a:solidFill>
                    <a:schemeClr val="bg1"/>
                  </a:solidFill>
                  <a:effectLst>
                    <a:outerShdw blurRad="38100" dist="38100" dir="2700000" algn="tl">
                      <a:srgbClr val="000000">
                        <a:alpha val="43137"/>
                      </a:srgbClr>
                    </a:outerShdw>
                  </a:effectLst>
                </a:rPr>
                <a:t> se </a:t>
              </a:r>
              <a:r>
                <a:rPr lang="en-US" sz="1600" b="1" dirty="0" err="1">
                  <a:solidFill>
                    <a:schemeClr val="bg1"/>
                  </a:solidFill>
                  <a:effectLst>
                    <a:outerShdw blurRad="38100" dist="38100" dir="2700000" algn="tl">
                      <a:srgbClr val="000000">
                        <a:alpha val="43137"/>
                      </a:srgbClr>
                    </a:outerShdw>
                  </a:effectLst>
                </a:rPr>
                <a:t>vzdáváme</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když</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dáváme</a:t>
              </a:r>
              <a:r>
                <a:rPr lang="en-US" sz="1600" b="1" dirty="0">
                  <a:solidFill>
                    <a:schemeClr val="bg1"/>
                  </a:solidFill>
                  <a:effectLst>
                    <a:outerShdw blurRad="38100" dist="38100" dir="2700000" algn="tl">
                      <a:srgbClr val="000000">
                        <a:alpha val="43137"/>
                      </a:srgbClr>
                    </a:outerShdw>
                  </a:effectLst>
                </a:rPr>
                <a:t> </a:t>
              </a:r>
              <a:r>
                <a:rPr lang="cs-CZ" sz="1600" b="1" dirty="0">
                  <a:solidFill>
                    <a:schemeClr val="bg1"/>
                  </a:solidFill>
                  <a:effectLst>
                    <a:outerShdw blurRad="38100" dist="38100" dir="2700000" algn="tl">
                      <a:srgbClr val="000000">
                        <a:alpha val="43137"/>
                      </a:srgbClr>
                    </a:outerShdw>
                  </a:effectLst>
                </a:rPr>
                <a:t>„</a:t>
              </a:r>
              <a:r>
                <a:rPr lang="en-US" sz="1600" b="1" dirty="0" err="1">
                  <a:solidFill>
                    <a:schemeClr val="bg1"/>
                  </a:solidFill>
                  <a:effectLst>
                    <a:outerShdw blurRad="38100" dist="38100" dir="2700000" algn="tl">
                      <a:srgbClr val="000000">
                        <a:alpha val="43137"/>
                      </a:srgbClr>
                    </a:outerShdw>
                  </a:effectLst>
                </a:rPr>
                <a:t>všechno</a:t>
              </a:r>
              <a:r>
                <a:rPr lang="en-US" sz="1600" b="1" dirty="0">
                  <a:solidFill>
                    <a:schemeClr val="bg1"/>
                  </a:solidFill>
                  <a:effectLst>
                    <a:outerShdw blurRad="38100" dist="38100" dir="2700000" algn="tl">
                      <a:srgbClr val="000000">
                        <a:alpha val="43137"/>
                      </a:srgbClr>
                    </a:outerShdw>
                  </a:effectLst>
                </a:rPr>
                <a:t>"?</a:t>
              </a:r>
              <a:endParaRPr lang="es-ES" sz="1600"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82D4B527-EBE5-9ACA-E00B-E404670A399E}"/>
              </a:ext>
            </a:extLst>
          </p:cNvPr>
          <p:cNvSpPr txBox="1"/>
          <p:nvPr/>
        </p:nvSpPr>
        <p:spPr>
          <a:xfrm>
            <a:off x="191735" y="936978"/>
            <a:ext cx="5470190" cy="1477328"/>
          </a:xfrm>
          <a:prstGeom prst="rect">
            <a:avLst/>
          </a:prstGeom>
          <a:noFill/>
        </p:spPr>
        <p:txBody>
          <a:bodyPr wrap="square">
            <a:spAutoFit/>
          </a:bodyPr>
          <a:lstStyle/>
          <a:p>
            <a:r>
              <a:rPr lang="cs-CZ" b="1" dirty="0"/>
              <a:t>Čeho se však vlastně vzdáme, když se vzdáme všeho? Jen srdce poskvrněného hříchem, aby jej Ježíš očistil svou krví a zachránil jej svou nevýslovnou láskou. Přesto je lidem zatěžko přinést tuto oběť. Stydím se, když o tom slyším mluvit, stydím se o tom psát.</a:t>
            </a:r>
            <a:endParaRPr lang="es-ES" b="1" dirty="0"/>
          </a:p>
        </p:txBody>
      </p:sp>
      <p:sp>
        <p:nvSpPr>
          <p:cNvPr id="7" name="CuadroTexto 6">
            <a:extLst>
              <a:ext uri="{FF2B5EF4-FFF2-40B4-BE49-F238E27FC236}">
                <a16:creationId xmlns:a16="http://schemas.microsoft.com/office/drawing/2014/main" id="{855DE409-7A1D-75E4-2E38-9926E93932FB}"/>
              </a:ext>
            </a:extLst>
          </p:cNvPr>
          <p:cNvSpPr txBox="1"/>
          <p:nvPr/>
        </p:nvSpPr>
        <p:spPr>
          <a:xfrm>
            <a:off x="4454559" y="4138772"/>
            <a:ext cx="7625272" cy="2308324"/>
          </a:xfrm>
          <a:prstGeom prst="rect">
            <a:avLst/>
          </a:prstGeom>
          <a:noFill/>
        </p:spPr>
        <p:txBody>
          <a:bodyPr wrap="square">
            <a:spAutoFit/>
          </a:bodyPr>
          <a:lstStyle/>
          <a:p>
            <a:r>
              <a:rPr lang="cs-CZ" b="1" dirty="0"/>
              <a:t>Bůh od nás nepožaduje, abychom se vzdali něčeho, co slouží k našemu dobru. Vším, co koná, sleduje Bůh blaho svých </a:t>
            </a:r>
            <a:r>
              <a:rPr lang="cs-CZ" b="1" dirty="0" err="1"/>
              <a:t>dětí.Kéž</a:t>
            </a:r>
            <a:r>
              <a:rPr lang="cs-CZ" b="1" dirty="0"/>
              <a:t> by všichni, kdo si ještě nevyvolili Krista, došli k poznání, že jim Kristus může nabídnout něco mnohem lepšího, než o co usilují sami! Člověk </a:t>
            </a:r>
            <a:r>
              <a:rPr lang="cs-CZ" b="1" dirty="0" err="1"/>
              <a:t>páše</a:t>
            </a:r>
            <a:r>
              <a:rPr lang="cs-CZ" b="1" dirty="0"/>
              <a:t> sám největší bezpráví   a dopouští se největší nespravedlnosti vůči sobě, když smýšlí a jedná proti vůli Boží. Nelze najít opravdovou radost na cestě, kterou zakazuje ten, jenž ví, co je pro nás nejlepší a jenž chce jen dobro svého stvoření. Cesta přestoupení je cesta bídy a zkázy.</a:t>
            </a:r>
            <a:endParaRPr lang="es-ES" b="1" dirty="0"/>
          </a:p>
        </p:txBody>
      </p:sp>
      <p:grpSp>
        <p:nvGrpSpPr>
          <p:cNvPr id="2" name="Grupo 1">
            <a:extLst>
              <a:ext uri="{FF2B5EF4-FFF2-40B4-BE49-F238E27FC236}">
                <a16:creationId xmlns:a16="http://schemas.microsoft.com/office/drawing/2014/main" id="{7A4710CD-AFB0-C5BF-206C-403DE7922158}"/>
              </a:ext>
            </a:extLst>
          </p:cNvPr>
          <p:cNvGrpSpPr/>
          <p:nvPr/>
        </p:nvGrpSpPr>
        <p:grpSpPr>
          <a:xfrm>
            <a:off x="112169" y="149820"/>
            <a:ext cx="521360" cy="525599"/>
            <a:chOff x="112169" y="149820"/>
            <a:chExt cx="521360" cy="525599"/>
          </a:xfrm>
        </p:grpSpPr>
        <p:pic>
          <p:nvPicPr>
            <p:cNvPr id="9" name="Imagen 8">
              <a:extLst>
                <a:ext uri="{FF2B5EF4-FFF2-40B4-BE49-F238E27FC236}">
                  <a16:creationId xmlns:a16="http://schemas.microsoft.com/office/drawing/2014/main" id="{A88C5D52-1C45-78E0-B0B4-D889C4B507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169" y="149820"/>
              <a:ext cx="521360" cy="525599"/>
            </a:xfrm>
            <a:prstGeom prst="rect">
              <a:avLst/>
            </a:prstGeom>
          </p:spPr>
        </p:pic>
        <p:sp>
          <p:nvSpPr>
            <p:cNvPr id="10" name="CuadroTexto 9">
              <a:extLst>
                <a:ext uri="{FF2B5EF4-FFF2-40B4-BE49-F238E27FC236}">
                  <a16:creationId xmlns:a16="http://schemas.microsoft.com/office/drawing/2014/main" id="{4DE553B8-6941-7AA7-E5BF-8D52C3F325DA}"/>
                </a:ext>
              </a:extLst>
            </p:cNvPr>
            <p:cNvSpPr txBox="1"/>
            <p:nvPr/>
          </p:nvSpPr>
          <p:spPr>
            <a:xfrm>
              <a:off x="219513" y="179516"/>
              <a:ext cx="30080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13" name="Grupo 12">
            <a:extLst>
              <a:ext uri="{FF2B5EF4-FFF2-40B4-BE49-F238E27FC236}">
                <a16:creationId xmlns:a16="http://schemas.microsoft.com/office/drawing/2014/main" id="{9A4CE9FA-8554-1681-EFD0-C022C92C20A1}"/>
              </a:ext>
            </a:extLst>
          </p:cNvPr>
          <p:cNvGrpSpPr/>
          <p:nvPr/>
        </p:nvGrpSpPr>
        <p:grpSpPr>
          <a:xfrm>
            <a:off x="882276" y="3043809"/>
            <a:ext cx="7699016" cy="652828"/>
            <a:chOff x="882276" y="3043809"/>
            <a:chExt cx="7699016" cy="652828"/>
          </a:xfrm>
        </p:grpSpPr>
        <p:pic>
          <p:nvPicPr>
            <p:cNvPr id="18" name="Imagen 17">
              <a:extLst>
                <a:ext uri="{FF2B5EF4-FFF2-40B4-BE49-F238E27FC236}">
                  <a16:creationId xmlns:a16="http://schemas.microsoft.com/office/drawing/2014/main" id="{3AA48DF3-1290-B597-97E0-752653CACB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2276" y="3043894"/>
              <a:ext cx="7699016" cy="652743"/>
            </a:xfrm>
            <a:prstGeom prst="rect">
              <a:avLst/>
            </a:prstGeom>
            <a:effectLst>
              <a:outerShdw blurRad="50800" dist="38100" dir="2700000" algn="tl" rotWithShape="0">
                <a:prstClr val="black">
                  <a:alpha val="40000"/>
                </a:prstClr>
              </a:outerShdw>
            </a:effectLst>
          </p:spPr>
        </p:pic>
        <p:sp>
          <p:nvSpPr>
            <p:cNvPr id="21" name="CuadroTexto 20">
              <a:extLst>
                <a:ext uri="{FF2B5EF4-FFF2-40B4-BE49-F238E27FC236}">
                  <a16:creationId xmlns:a16="http://schemas.microsoft.com/office/drawing/2014/main" id="{1DB6083F-4B62-2E71-5FD7-A213D3C58A55}"/>
                </a:ext>
              </a:extLst>
            </p:cNvPr>
            <p:cNvSpPr txBox="1"/>
            <p:nvPr/>
          </p:nvSpPr>
          <p:spPr>
            <a:xfrm>
              <a:off x="987049" y="3050306"/>
              <a:ext cx="7065322"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Diskutuj o </a:t>
              </a:r>
              <a:r>
                <a:rPr lang="en-US" b="1" dirty="0" err="1">
                  <a:solidFill>
                    <a:schemeClr val="bg1"/>
                  </a:solidFill>
                  <a:effectLst>
                    <a:outerShdw blurRad="38100" dist="38100" dir="2700000" algn="tl">
                      <a:srgbClr val="000000">
                        <a:alpha val="43137"/>
                      </a:srgbClr>
                    </a:outerShdw>
                  </a:effectLst>
                </a:rPr>
                <a:t>tomto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výroku</a:t>
              </a:r>
              <a:r>
                <a:rPr lang="en-U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a:t>
              </a:r>
              <a:r>
                <a:rPr lang="en-US" b="1" dirty="0">
                  <a:solidFill>
                    <a:schemeClr val="bg1"/>
                  </a:solidFill>
                  <a:effectLst>
                    <a:outerShdw blurRad="38100" dist="38100" dir="2700000" algn="tl">
                      <a:srgbClr val="000000">
                        <a:alpha val="43137"/>
                      </a:srgbClr>
                    </a:outerShdw>
                  </a:effectLst>
                </a:rPr>
                <a:t>Bůh od </a:t>
              </a:r>
              <a:r>
                <a:rPr lang="en-US" b="1" dirty="0" err="1">
                  <a:solidFill>
                    <a:schemeClr val="bg1"/>
                  </a:solidFill>
                  <a:effectLst>
                    <a:outerShdw blurRad="38100" dist="38100" dir="2700000" algn="tl">
                      <a:srgbClr val="000000">
                        <a:alpha val="43137"/>
                      </a:srgbClr>
                    </a:outerShdw>
                  </a:effectLst>
                </a:rPr>
                <a:t>nás</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nevyžaduje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abychom</a:t>
              </a:r>
              <a:r>
                <a:rPr lang="en-US" b="1" dirty="0">
                  <a:solidFill>
                    <a:schemeClr val="bg1"/>
                  </a:solidFill>
                  <a:effectLst>
                    <a:outerShdw blurRad="38100" dist="38100" dir="2700000" algn="tl">
                      <a:srgbClr val="000000">
                        <a:alpha val="43137"/>
                      </a:srgbClr>
                    </a:outerShdw>
                  </a:effectLst>
                </a:rPr>
                <a:t> se </a:t>
              </a:r>
              <a:r>
                <a:rPr lang="en-US" b="1" dirty="0" err="1">
                  <a:solidFill>
                    <a:schemeClr val="bg1"/>
                  </a:solidFill>
                  <a:effectLst>
                    <a:outerShdw blurRad="38100" dist="38100" dir="2700000" algn="tl">
                      <a:srgbClr val="000000">
                        <a:alpha val="43137"/>
                      </a:srgbClr>
                    </a:outerShdw>
                  </a:effectLst>
                </a:rPr>
                <a:t>vzdali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něčeho</a:t>
              </a:r>
              <a:r>
                <a:rPr lang="en-US" b="1" dirty="0">
                  <a:solidFill>
                    <a:schemeClr val="bg1"/>
                  </a:solidFill>
                  <a:effectLst>
                    <a:outerShdw blurRad="38100" dist="38100" dir="2700000" algn="tl">
                      <a:srgbClr val="000000">
                        <a:alpha val="43137"/>
                      </a:srgbClr>
                    </a:outerShdw>
                  </a:effectLst>
                </a:rPr>
                <a:t>, co je v </a:t>
              </a:r>
              <a:r>
                <a:rPr lang="en-US" b="1" dirty="0" err="1">
                  <a:solidFill>
                    <a:schemeClr val="bg1"/>
                  </a:solidFill>
                  <a:effectLst>
                    <a:outerShdw blurRad="38100" dist="38100" dir="2700000" algn="tl">
                      <a:srgbClr val="000000">
                        <a:alpha val="43137"/>
                      </a:srgbClr>
                    </a:outerShdw>
                  </a:effectLst>
                </a:rPr>
                <a:t>našem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nejlepším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zájmu</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24" name="Imagen 23">
              <a:extLst>
                <a:ext uri="{FF2B5EF4-FFF2-40B4-BE49-F238E27FC236}">
                  <a16:creationId xmlns:a16="http://schemas.microsoft.com/office/drawing/2014/main" id="{10571C0F-5FF9-C068-5231-583E6659F9F2}"/>
                </a:ext>
              </a:extLst>
            </p:cNvPr>
            <p:cNvPicPr>
              <a:picLocks noChangeAspect="1"/>
            </p:cNvPicPr>
            <p:nvPr/>
          </p:nvPicPr>
          <p:blipFill>
            <a:blip r:embed="rId7">
              <a:extLst>
                <a:ext uri="{28A0092B-C50C-407E-A947-70E740481C1C}">
                  <a14:useLocalDpi xmlns:a14="http://schemas.microsoft.com/office/drawing/2010/main" val="0"/>
                </a:ext>
              </a:extLst>
            </a:blip>
            <a:srcRect l="92715"/>
            <a:stretch>
              <a:fillRect/>
            </a:stretch>
          </p:blipFill>
          <p:spPr>
            <a:xfrm flipV="1">
              <a:off x="8052371" y="3043809"/>
              <a:ext cx="430391" cy="651600"/>
            </a:xfrm>
            <a:prstGeom prst="rect">
              <a:avLst/>
            </a:prstGeom>
          </p:spPr>
        </p:pic>
      </p:grpSp>
      <p:pic>
        <p:nvPicPr>
          <p:cNvPr id="3" name="Imagen 2" descr="Un hombre con los brazos extendidos&#10;&#10;El contenido generado por IA puede ser incorrecto.">
            <a:extLst>
              <a:ext uri="{FF2B5EF4-FFF2-40B4-BE49-F238E27FC236}">
                <a16:creationId xmlns:a16="http://schemas.microsoft.com/office/drawing/2014/main" id="{C1AA3088-7384-9473-B2E7-5C07A45BA9EC}"/>
              </a:ext>
            </a:extLst>
          </p:cNvPr>
          <p:cNvPicPr>
            <a:picLocks noChangeAspect="1"/>
          </p:cNvPicPr>
          <p:nvPr/>
        </p:nvPicPr>
        <p:blipFill rotWithShape="1">
          <a:blip r:embed="rId8">
            <a:extLst>
              <a:ext uri="{28A0092B-C50C-407E-A947-70E740481C1C}">
                <a14:useLocalDpi xmlns:a14="http://schemas.microsoft.com/office/drawing/2010/main" val="0"/>
              </a:ext>
            </a:extLst>
          </a:blip>
          <a:srcRect t="3994" b="665"/>
          <a:stretch>
            <a:fillRect/>
          </a:stretch>
        </p:blipFill>
        <p:spPr>
          <a:xfrm>
            <a:off x="191735" y="3876692"/>
            <a:ext cx="3961165" cy="2832484"/>
          </a:xfrm>
          <a:prstGeom prst="rect">
            <a:avLst/>
          </a:prstGeom>
          <a:ln w="38100" cap="sq">
            <a:solidFill>
              <a:srgbClr val="8F27D7"/>
            </a:solidFill>
            <a:prstDash val="solid"/>
            <a:miter lim="800000"/>
          </a:ln>
          <a:effectLst>
            <a:outerShdw blurRad="50800" dist="38100" dir="2700000" algn="tl" rotWithShape="0">
              <a:srgbClr val="000000">
                <a:alpha val="43000"/>
              </a:srgbClr>
            </a:outerShdw>
          </a:effectLst>
        </p:spPr>
      </p:pic>
      <p:pic>
        <p:nvPicPr>
          <p:cNvPr id="17" name="Imagen 16" descr="Una bola roja&#10;&#10;El contenido generado por IA puede ser incorrecto.">
            <a:extLst>
              <a:ext uri="{FF2B5EF4-FFF2-40B4-BE49-F238E27FC236}">
                <a16:creationId xmlns:a16="http://schemas.microsoft.com/office/drawing/2014/main" id="{22A6DCAB-CDA1-C7DF-607C-B8F5AE173886}"/>
              </a:ext>
            </a:extLst>
          </p:cNvPr>
          <p:cNvPicPr>
            <a:picLocks noChangeAspect="1"/>
          </p:cNvPicPr>
          <p:nvPr/>
        </p:nvPicPr>
        <p:blipFill>
          <a:blip r:embed="rId9">
            <a:extLst>
              <a:ext uri="{28A0092B-C50C-407E-A947-70E740481C1C}">
                <a14:useLocalDpi xmlns:a14="http://schemas.microsoft.com/office/drawing/2010/main" val="0"/>
              </a:ext>
            </a:extLst>
          </a:blip>
          <a:srcRect l="9472" t="25469" r="10994" b="2170"/>
          <a:stretch>
            <a:fillRect/>
          </a:stretch>
        </p:blipFill>
        <p:spPr>
          <a:xfrm>
            <a:off x="6076950" y="149820"/>
            <a:ext cx="3000375" cy="2729776"/>
          </a:xfrm>
          <a:prstGeom prst="rect">
            <a:avLst/>
          </a:prstGeom>
          <a:ln w="38100" cap="sq">
            <a:solidFill>
              <a:srgbClr val="278BD7"/>
            </a:solidFill>
            <a:prstDash val="solid"/>
            <a:miter lim="800000"/>
          </a:ln>
          <a:effectLst>
            <a:outerShdw blurRad="50800" dist="38100" dir="2700000" algn="tl" rotWithShape="0">
              <a:srgbClr val="000000">
                <a:alpha val="43000"/>
              </a:srgbClr>
            </a:outerShdw>
          </a:effectLst>
        </p:spPr>
      </p:pic>
      <p:grpSp>
        <p:nvGrpSpPr>
          <p:cNvPr id="26" name="Grupo 25">
            <a:extLst>
              <a:ext uri="{FF2B5EF4-FFF2-40B4-BE49-F238E27FC236}">
                <a16:creationId xmlns:a16="http://schemas.microsoft.com/office/drawing/2014/main" id="{831AAED3-CC80-6B39-3CA7-34A0A7D20EC8}"/>
              </a:ext>
            </a:extLst>
          </p:cNvPr>
          <p:cNvGrpSpPr/>
          <p:nvPr/>
        </p:nvGrpSpPr>
        <p:grpSpPr>
          <a:xfrm>
            <a:off x="9208812" y="149820"/>
            <a:ext cx="2871019" cy="2729777"/>
            <a:chOff x="9190265" y="149820"/>
            <a:chExt cx="2871019" cy="2729777"/>
          </a:xfrm>
        </p:grpSpPr>
        <p:pic>
          <p:nvPicPr>
            <p:cNvPr id="22" name="Imagen 21" descr="Una manzana roja&#10;&#10;El contenido generado por IA puede ser incorrecto.">
              <a:extLst>
                <a:ext uri="{FF2B5EF4-FFF2-40B4-BE49-F238E27FC236}">
                  <a16:creationId xmlns:a16="http://schemas.microsoft.com/office/drawing/2014/main" id="{A2805246-BB6A-C545-B04F-CE086A08FD11}"/>
                </a:ext>
              </a:extLst>
            </p:cNvPr>
            <p:cNvPicPr>
              <a:picLocks noChangeAspect="1"/>
            </p:cNvPicPr>
            <p:nvPr/>
          </p:nvPicPr>
          <p:blipFill rotWithShape="1">
            <a:blip r:embed="rId10">
              <a:extLst>
                <a:ext uri="{28A0092B-C50C-407E-A947-70E740481C1C}">
                  <a14:useLocalDpi xmlns:a14="http://schemas.microsoft.com/office/drawing/2010/main" val="0"/>
                </a:ext>
              </a:extLst>
            </a:blip>
            <a:srcRect l="3231" t="2661" r="29539" b="1453"/>
            <a:stretch>
              <a:fillRect/>
            </a:stretch>
          </p:blipFill>
          <p:spPr>
            <a:xfrm>
              <a:off x="9190265" y="149821"/>
              <a:ext cx="2871019" cy="2729776"/>
            </a:xfrm>
            <a:prstGeom prst="rect">
              <a:avLst/>
            </a:prstGeom>
            <a:ln w="38100" cap="sq">
              <a:solidFill>
                <a:srgbClr val="278BD7"/>
              </a:solidFill>
              <a:prstDash val="solid"/>
              <a:miter lim="800000"/>
            </a:ln>
            <a:effectLst>
              <a:outerShdw blurRad="50800" dist="38100" dir="2700000" algn="tl" rotWithShape="0">
                <a:srgbClr val="000000">
                  <a:alpha val="43000"/>
                </a:srgbClr>
              </a:outerShdw>
            </a:effectLst>
          </p:spPr>
        </p:pic>
        <p:pic>
          <p:nvPicPr>
            <p:cNvPr id="25" name="Imagen 24" descr="Imagen que contiene nombre de la empresa&#10;&#10;El contenido generado por IA puede ser incorrecto.">
              <a:extLst>
                <a:ext uri="{FF2B5EF4-FFF2-40B4-BE49-F238E27FC236}">
                  <a16:creationId xmlns:a16="http://schemas.microsoft.com/office/drawing/2014/main" id="{D6663B11-DC77-78BC-77D4-AABAF2ECBA9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5719" r="16516"/>
            <a:stretch>
              <a:fillRect/>
            </a:stretch>
          </p:blipFill>
          <p:spPr>
            <a:xfrm>
              <a:off x="10267094" y="149820"/>
              <a:ext cx="439006" cy="647828"/>
            </a:xfrm>
            <a:prstGeom prst="rect">
              <a:avLst/>
            </a:prstGeom>
          </p:spPr>
        </p:pic>
      </p:grpSp>
      <p:grpSp>
        <p:nvGrpSpPr>
          <p:cNvPr id="6" name="Grupo 5">
            <a:extLst>
              <a:ext uri="{FF2B5EF4-FFF2-40B4-BE49-F238E27FC236}">
                <a16:creationId xmlns:a16="http://schemas.microsoft.com/office/drawing/2014/main" id="{AB3748EA-8EC3-2E5D-EA38-AD49921585CC}"/>
              </a:ext>
            </a:extLst>
          </p:cNvPr>
          <p:cNvGrpSpPr/>
          <p:nvPr/>
        </p:nvGrpSpPr>
        <p:grpSpPr>
          <a:xfrm>
            <a:off x="112169" y="2920975"/>
            <a:ext cx="859380" cy="866366"/>
            <a:chOff x="112169" y="2920975"/>
            <a:chExt cx="859380" cy="866366"/>
          </a:xfrm>
        </p:grpSpPr>
        <p:pic>
          <p:nvPicPr>
            <p:cNvPr id="19" name="Imagen 18">
              <a:extLst>
                <a:ext uri="{FF2B5EF4-FFF2-40B4-BE49-F238E27FC236}">
                  <a16:creationId xmlns:a16="http://schemas.microsoft.com/office/drawing/2014/main" id="{17782152-A60C-2C11-A2AA-F48AC6E4A25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2169" y="2920975"/>
              <a:ext cx="859380" cy="866366"/>
            </a:xfrm>
            <a:prstGeom prst="rect">
              <a:avLst/>
            </a:prstGeom>
          </p:spPr>
        </p:pic>
        <p:sp>
          <p:nvSpPr>
            <p:cNvPr id="20" name="CuadroTexto 19">
              <a:extLst>
                <a:ext uri="{FF2B5EF4-FFF2-40B4-BE49-F238E27FC236}">
                  <a16:creationId xmlns:a16="http://schemas.microsoft.com/office/drawing/2014/main" id="{91F4D082-8178-C209-D5C7-4EE1B8402FD2}"/>
                </a:ext>
              </a:extLst>
            </p:cNvPr>
            <p:cNvSpPr txBox="1"/>
            <p:nvPr/>
          </p:nvSpPr>
          <p:spPr>
            <a:xfrm>
              <a:off x="191735" y="3047125"/>
              <a:ext cx="675040" cy="584775"/>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rPr>
                <a:t>10</a:t>
              </a:r>
            </a:p>
          </p:txBody>
        </p:sp>
      </p:grpSp>
    </p:spTree>
    <p:extLst>
      <p:ext uri="{BB962C8B-B14F-4D97-AF65-F5344CB8AC3E}">
        <p14:creationId xmlns:p14="http://schemas.microsoft.com/office/powerpoint/2010/main" val="2250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 calcmode="lin" valueType="num">
                                      <p:cBhvr>
                                        <p:cTn id="13" dur="75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35"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anim calcmode="lin" valueType="num">
                                      <p:cBhvr>
                                        <p:cTn id="23" dur="750" fill="hold"/>
                                        <p:tgtEl>
                                          <p:spTgt spid="17"/>
                                        </p:tgtEl>
                                        <p:attrNameLst>
                                          <p:attrName>style.rotation</p:attrName>
                                        </p:attrNameLst>
                                      </p:cBhvr>
                                      <p:tavLst>
                                        <p:tav tm="0">
                                          <p:val>
                                            <p:fltVal val="720"/>
                                          </p:val>
                                        </p:tav>
                                        <p:tav tm="100000">
                                          <p:val>
                                            <p:fltVal val="0"/>
                                          </p:val>
                                        </p:tav>
                                      </p:tavLst>
                                    </p:anim>
                                    <p:anim calcmode="lin" valueType="num">
                                      <p:cBhvr>
                                        <p:cTn id="24" dur="750" fill="hold"/>
                                        <p:tgtEl>
                                          <p:spTgt spid="17"/>
                                        </p:tgtEl>
                                        <p:attrNameLst>
                                          <p:attrName>ppt_h</p:attrName>
                                        </p:attrNameLst>
                                      </p:cBhvr>
                                      <p:tavLst>
                                        <p:tav tm="0">
                                          <p:val>
                                            <p:fltVal val="0"/>
                                          </p:val>
                                        </p:tav>
                                        <p:tav tm="100000">
                                          <p:val>
                                            <p:strVal val="#ppt_h"/>
                                          </p:val>
                                        </p:tav>
                                      </p:tavLst>
                                    </p:anim>
                                    <p:anim calcmode="lin" valueType="num">
                                      <p:cBhvr>
                                        <p:cTn id="25" dur="750" fill="hold"/>
                                        <p:tgtEl>
                                          <p:spTgt spid="17"/>
                                        </p:tgtEl>
                                        <p:attrNameLst>
                                          <p:attrName>ppt_w</p:attrName>
                                        </p:attrNameLst>
                                      </p:cBhvr>
                                      <p:tavLst>
                                        <p:tav tm="0">
                                          <p:val>
                                            <p:fltVal val="0"/>
                                          </p:val>
                                        </p:tav>
                                        <p:tav tm="100000">
                                          <p:val>
                                            <p:strVal val="#ppt_w"/>
                                          </p:val>
                                        </p:tav>
                                      </p:tavLst>
                                    </p:anim>
                                  </p:childTnLst>
                                </p:cTn>
                              </p:par>
                              <p:par>
                                <p:cTn id="26" presetID="35"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750"/>
                                        <p:tgtEl>
                                          <p:spTgt spid="26"/>
                                        </p:tgtEl>
                                      </p:cBhvr>
                                    </p:animEffect>
                                    <p:anim calcmode="lin" valueType="num">
                                      <p:cBhvr>
                                        <p:cTn id="29" dur="750" fill="hold"/>
                                        <p:tgtEl>
                                          <p:spTgt spid="26"/>
                                        </p:tgtEl>
                                        <p:attrNameLst>
                                          <p:attrName>style.rotation</p:attrName>
                                        </p:attrNameLst>
                                      </p:cBhvr>
                                      <p:tavLst>
                                        <p:tav tm="0">
                                          <p:val>
                                            <p:fltVal val="720"/>
                                          </p:val>
                                        </p:tav>
                                        <p:tav tm="100000">
                                          <p:val>
                                            <p:fltVal val="0"/>
                                          </p:val>
                                        </p:tav>
                                      </p:tavLst>
                                    </p:anim>
                                    <p:anim calcmode="lin" valueType="num">
                                      <p:cBhvr>
                                        <p:cTn id="30" dur="750" fill="hold"/>
                                        <p:tgtEl>
                                          <p:spTgt spid="26"/>
                                        </p:tgtEl>
                                        <p:attrNameLst>
                                          <p:attrName>ppt_h</p:attrName>
                                        </p:attrNameLst>
                                      </p:cBhvr>
                                      <p:tavLst>
                                        <p:tav tm="0">
                                          <p:val>
                                            <p:fltVal val="0"/>
                                          </p:val>
                                        </p:tav>
                                        <p:tav tm="100000">
                                          <p:val>
                                            <p:strVal val="#ppt_h"/>
                                          </p:val>
                                        </p:tav>
                                      </p:tavLst>
                                    </p:anim>
                                    <p:anim calcmode="lin" valueType="num">
                                      <p:cBhvr>
                                        <p:cTn id="31" dur="750" fill="hold"/>
                                        <p:tgtEl>
                                          <p:spTgt spid="26"/>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outVertical)">
                                      <p:cBhvr>
                                        <p:cTn id="36" dur="750"/>
                                        <p:tgtEl>
                                          <p:spTgt spid="6"/>
                                        </p:tgtEl>
                                      </p:cBhvr>
                                    </p:animEffect>
                                  </p:childTnLst>
                                </p:cTn>
                              </p:par>
                            </p:childTnLst>
                          </p:cTn>
                        </p:par>
                        <p:par>
                          <p:cTn id="37" fill="hold">
                            <p:stCondLst>
                              <p:cond delay="750"/>
                            </p:stCondLst>
                            <p:childTnLst>
                              <p:par>
                                <p:cTn id="38" presetID="15"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750" fill="hold"/>
                                        <p:tgtEl>
                                          <p:spTgt spid="13"/>
                                        </p:tgtEl>
                                        <p:attrNameLst>
                                          <p:attrName>ppt_w</p:attrName>
                                        </p:attrNameLst>
                                      </p:cBhvr>
                                      <p:tavLst>
                                        <p:tav tm="0">
                                          <p:val>
                                            <p:fltVal val="0"/>
                                          </p:val>
                                        </p:tav>
                                        <p:tav tm="100000">
                                          <p:val>
                                            <p:strVal val="#ppt_w"/>
                                          </p:val>
                                        </p:tav>
                                      </p:tavLst>
                                    </p:anim>
                                    <p:anim calcmode="lin" valueType="num">
                                      <p:cBhvr>
                                        <p:cTn id="41" dur="750" fill="hold"/>
                                        <p:tgtEl>
                                          <p:spTgt spid="13"/>
                                        </p:tgtEl>
                                        <p:attrNameLst>
                                          <p:attrName>ppt_h</p:attrName>
                                        </p:attrNameLst>
                                      </p:cBhvr>
                                      <p:tavLst>
                                        <p:tav tm="0">
                                          <p:val>
                                            <p:fltVal val="0"/>
                                          </p:val>
                                        </p:tav>
                                        <p:tav tm="100000">
                                          <p:val>
                                            <p:strVal val="#ppt_h"/>
                                          </p:val>
                                        </p:tav>
                                      </p:tavLst>
                                    </p:anim>
                                    <p:anim calcmode="lin" valueType="num">
                                      <p:cBhvr>
                                        <p:cTn id="42" dur="750" fill="hold"/>
                                        <p:tgtEl>
                                          <p:spTgt spid="13"/>
                                        </p:tgtEl>
                                        <p:attrNameLst>
                                          <p:attrName>ppt_x</p:attrName>
                                        </p:attrNameLst>
                                      </p:cBhvr>
                                      <p:tavLst>
                                        <p:tav tm="0" fmla="#ppt_x+(cos(-2*pi*(1-$))*-#ppt_x-sin(-2*pi*(1-$))*(1-#ppt_y))*(1-$)">
                                          <p:val>
                                            <p:fltVal val="0"/>
                                          </p:val>
                                        </p:tav>
                                        <p:tav tm="100000">
                                          <p:val>
                                            <p:fltVal val="1"/>
                                          </p:val>
                                        </p:tav>
                                      </p:tavLst>
                                    </p:anim>
                                    <p:anim calcmode="lin" valueType="num">
                                      <p:cBhvr>
                                        <p:cTn id="43" dur="75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par>
                                <p:cTn id="49" presetID="35"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750"/>
                                        <p:tgtEl>
                                          <p:spTgt spid="3"/>
                                        </p:tgtEl>
                                      </p:cBhvr>
                                    </p:animEffect>
                                    <p:anim calcmode="lin" valueType="num">
                                      <p:cBhvr>
                                        <p:cTn id="52" dur="750" fill="hold"/>
                                        <p:tgtEl>
                                          <p:spTgt spid="3"/>
                                        </p:tgtEl>
                                        <p:attrNameLst>
                                          <p:attrName>style.rotation</p:attrName>
                                        </p:attrNameLst>
                                      </p:cBhvr>
                                      <p:tavLst>
                                        <p:tav tm="0">
                                          <p:val>
                                            <p:fltVal val="720"/>
                                          </p:val>
                                        </p:tav>
                                        <p:tav tm="100000">
                                          <p:val>
                                            <p:fltVal val="0"/>
                                          </p:val>
                                        </p:tav>
                                      </p:tavLst>
                                    </p:anim>
                                    <p:anim calcmode="lin" valueType="num">
                                      <p:cBhvr>
                                        <p:cTn id="53" dur="750" fill="hold"/>
                                        <p:tgtEl>
                                          <p:spTgt spid="3"/>
                                        </p:tgtEl>
                                        <p:attrNameLst>
                                          <p:attrName>ppt_h</p:attrName>
                                        </p:attrNameLst>
                                      </p:cBhvr>
                                      <p:tavLst>
                                        <p:tav tm="0">
                                          <p:val>
                                            <p:fltVal val="0"/>
                                          </p:val>
                                        </p:tav>
                                        <p:tav tm="100000">
                                          <p:val>
                                            <p:strVal val="#ppt_h"/>
                                          </p:val>
                                        </p:tav>
                                      </p:tavLst>
                                    </p:anim>
                                    <p:anim calcmode="lin" valueType="num">
                                      <p:cBhvr>
                                        <p:cTn id="54" dur="75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7000" b="-17000"/>
          </a:stretch>
        </a:blipFill>
        <a:effectLst/>
      </p:bgPr>
    </p:bg>
    <p:spTree>
      <p:nvGrpSpPr>
        <p:cNvPr id="1" name="">
          <a:extLst>
            <a:ext uri="{FF2B5EF4-FFF2-40B4-BE49-F238E27FC236}">
              <a16:creationId xmlns:a16="http://schemas.microsoft.com/office/drawing/2014/main" id="{F3F38DA0-7A82-ADF0-E0F5-43742346D642}"/>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8261A86D-45EE-EF10-55FC-E7ADDDA3FB4B}"/>
              </a:ext>
            </a:extLst>
          </p:cNvPr>
          <p:cNvGrpSpPr/>
          <p:nvPr/>
        </p:nvGrpSpPr>
        <p:grpSpPr>
          <a:xfrm>
            <a:off x="896408" y="210238"/>
            <a:ext cx="8090963" cy="665645"/>
            <a:chOff x="896408" y="210238"/>
            <a:chExt cx="8090963" cy="665645"/>
          </a:xfrm>
        </p:grpSpPr>
        <p:pic>
          <p:nvPicPr>
            <p:cNvPr id="13" name="Imagen 12">
              <a:extLst>
                <a:ext uri="{FF2B5EF4-FFF2-40B4-BE49-F238E27FC236}">
                  <a16:creationId xmlns:a16="http://schemas.microsoft.com/office/drawing/2014/main" id="{CE54DD6F-CE6B-3612-D4C8-EA33B21FBA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408" y="223140"/>
              <a:ext cx="8090963" cy="652743"/>
            </a:xfrm>
            <a:prstGeom prst="rect">
              <a:avLst/>
            </a:prstGeom>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0537E5E2-01CD-78EF-B5E9-CEDAE77B576D}"/>
                </a:ext>
              </a:extLst>
            </p:cNvPr>
            <p:cNvSpPr txBox="1"/>
            <p:nvPr/>
          </p:nvSpPr>
          <p:spPr>
            <a:xfrm>
              <a:off x="1074393" y="210238"/>
              <a:ext cx="7193307" cy="646331"/>
            </a:xfrm>
            <a:prstGeom prst="rect">
              <a:avLst/>
            </a:prstGeom>
            <a:noFill/>
          </p:spPr>
          <p:txBody>
            <a:bodyPr wrap="square">
              <a:spAutoFit/>
            </a:bodyPr>
            <a:lstStyle/>
            <a:p>
              <a:pPr algn="ctr"/>
              <a:r>
                <a:rPr lang="en-US" b="1" dirty="0" err="1">
                  <a:solidFill>
                    <a:schemeClr val="bg1"/>
                  </a:solidFill>
                  <a:effectLst>
                    <a:outerShdw blurRad="38100" dist="38100" dir="2700000" algn="tl">
                      <a:srgbClr val="000000">
                        <a:alpha val="43137"/>
                      </a:srgbClr>
                    </a:outerShdw>
                  </a:effectLst>
                </a:rPr>
                <a:t>Žádá</a:t>
              </a:r>
              <a:r>
                <a:rPr lang="en-US" b="1" dirty="0">
                  <a:solidFill>
                    <a:schemeClr val="bg1"/>
                  </a:solidFill>
                  <a:effectLst>
                    <a:outerShdw blurRad="38100" dist="38100" dir="2700000" algn="tl">
                      <a:srgbClr val="000000">
                        <a:alpha val="43137"/>
                      </a:srgbClr>
                    </a:outerShdw>
                  </a:effectLst>
                </a:rPr>
                <a:t> Bůh </a:t>
              </a:r>
              <a:r>
                <a:rPr lang="en-US" b="1" dirty="0" err="1">
                  <a:solidFill>
                    <a:schemeClr val="bg1"/>
                  </a:solidFill>
                  <a:effectLst>
                    <a:outerShdw blurRad="38100" dist="38100" dir="2700000" algn="tl">
                      <a:srgbClr val="000000">
                        <a:alpha val="43137"/>
                      </a:srgbClr>
                    </a:outerShdw>
                  </a:effectLst>
                </a:rPr>
                <a:t>své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děti</a:t>
              </a:r>
              <a:r>
                <a:rPr lang="en-US" b="1" dirty="0">
                  <a:solidFill>
                    <a:schemeClr val="bg1"/>
                  </a:solidFill>
                  <a:effectLst>
                    <a:outerShdw blurRad="38100" dist="38100" dir="2700000" algn="tl">
                      <a:srgbClr val="000000">
                        <a:alpha val="43137"/>
                      </a:srgbClr>
                    </a:outerShdw>
                  </a:effectLst>
                </a:rPr>
                <a:t>, aby </a:t>
              </a:r>
              <a:r>
                <a:rPr lang="en-US" b="1" dirty="0" err="1">
                  <a:solidFill>
                    <a:schemeClr val="bg1"/>
                  </a:solidFill>
                  <a:effectLst>
                    <a:outerShdw blurRad="38100" dist="38100" dir="2700000" algn="tl">
                      <a:srgbClr val="000000">
                        <a:alpha val="43137"/>
                      </a:srgbClr>
                    </a:outerShdw>
                  </a:effectLst>
                </a:rPr>
                <a:t>si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schovaly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všechnu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radost</a:t>
              </a:r>
              <a:r>
                <a:rPr lang="en-US" b="1" dirty="0">
                  <a:solidFill>
                    <a:schemeClr val="bg1"/>
                  </a:solidFill>
                  <a:effectLst>
                    <a:outerShdw blurRad="38100" dist="38100" dir="2700000" algn="tl">
                      <a:srgbClr val="000000">
                        <a:alpha val="43137"/>
                      </a:srgbClr>
                    </a:outerShdw>
                  </a:effectLst>
                </a:rPr>
                <a:t> a </a:t>
              </a:r>
              <a:r>
                <a:rPr lang="en-US" b="1" dirty="0" err="1">
                  <a:solidFill>
                    <a:schemeClr val="bg1"/>
                  </a:solidFill>
                  <a:effectLst>
                    <a:outerShdw blurRad="38100" dist="38100" dir="2700000" algn="tl">
                      <a:srgbClr val="000000">
                        <a:alpha val="43137"/>
                      </a:srgbClr>
                    </a:outerShdw>
                  </a:effectLst>
                </a:rPr>
                <a:t>štěstí</a:t>
              </a:r>
              <a:r>
                <a:rPr lang="en-US" b="1" dirty="0">
                  <a:solidFill>
                    <a:schemeClr val="bg1"/>
                  </a:solidFill>
                  <a:effectLst>
                    <a:outerShdw blurRad="38100" dist="38100" dir="2700000" algn="tl">
                      <a:srgbClr val="000000">
                        <a:alpha val="43137"/>
                      </a:srgbClr>
                    </a:outerShdw>
                  </a:effectLst>
                </a:rPr>
                <a:t> pro </a:t>
              </a:r>
              <a:r>
                <a:rPr lang="en-US" b="1" dirty="0" err="1">
                  <a:solidFill>
                    <a:schemeClr val="bg1"/>
                  </a:solidFill>
                  <a:effectLst>
                    <a:outerShdw blurRad="38100" dist="38100" dir="2700000" algn="tl">
                      <a:srgbClr val="000000">
                        <a:alpha val="43137"/>
                      </a:srgbClr>
                    </a:outerShdw>
                  </a:effectLst>
                </a:rPr>
                <a:t>budoucnost</a:t>
              </a:r>
              <a:r>
                <a:rPr lang="en-US" b="1" dirty="0">
                  <a:solidFill>
                    <a:schemeClr val="bg1"/>
                  </a:solidFill>
                  <a:effectLst>
                    <a:outerShdw blurRad="38100" dist="38100" dir="2700000" algn="tl">
                      <a:srgbClr val="000000">
                        <a:alpha val="43137"/>
                      </a:srgbClr>
                    </a:outerShdw>
                  </a:effectLst>
                </a:rPr>
                <a:t>? Jak </a:t>
              </a:r>
              <a:r>
                <a:rPr lang="en-US" b="1" dirty="0" err="1">
                  <a:solidFill>
                    <a:schemeClr val="bg1"/>
                  </a:solidFill>
                  <a:effectLst>
                    <a:outerShdw blurRad="38100" dist="38100" dir="2700000" algn="tl">
                      <a:srgbClr val="000000">
                        <a:alpha val="43137"/>
                      </a:srgbClr>
                    </a:outerShdw>
                  </a:effectLst>
                </a:rPr>
                <a:t>si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myslíš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že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může</a:t>
              </a:r>
              <a:r>
                <a:rPr lang="en-U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mí</a:t>
              </a:r>
              <a:r>
                <a:rPr lang="en-US" b="1" dirty="0">
                  <a:solidFill>
                    <a:schemeClr val="bg1"/>
                  </a:solidFill>
                  <a:effectLst>
                    <a:outerShdw blurRad="38100" dist="38100" dir="2700000" algn="tl">
                      <a:srgbClr val="000000">
                        <a:alpha val="43137"/>
                      </a:srgbClr>
                    </a:outerShdw>
                  </a:effectLst>
                </a:rPr>
                <a:t>t </a:t>
              </a:r>
              <a:r>
                <a:rPr lang="en-US" b="1" dirty="0" err="1">
                  <a:solidFill>
                    <a:schemeClr val="bg1"/>
                  </a:solidFill>
                  <a:effectLst>
                    <a:outerShdw blurRad="38100" dist="38100" dir="2700000" algn="tl">
                      <a:srgbClr val="000000">
                        <a:alpha val="43137"/>
                      </a:srgbClr>
                    </a:outerShdw>
                  </a:effectLst>
                </a:rPr>
                <a:t>křesťan</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pokoj</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i</a:t>
              </a:r>
              <a:r>
                <a:rPr lang="en-US" b="1" dirty="0">
                  <a:solidFill>
                    <a:schemeClr val="bg1"/>
                  </a:solidFill>
                  <a:effectLst>
                    <a:outerShdw blurRad="38100" dist="38100" dir="2700000" algn="tl">
                      <a:srgbClr val="000000">
                        <a:alpha val="43137"/>
                      </a:srgbClr>
                    </a:outerShdw>
                  </a:effectLst>
                </a:rPr>
                <a:t> v </a:t>
              </a:r>
              <a:r>
                <a:rPr lang="en-US" b="1" dirty="0" err="1">
                  <a:solidFill>
                    <a:schemeClr val="bg1"/>
                  </a:solidFill>
                  <a:effectLst>
                    <a:outerShdw blurRad="38100" dist="38100" dir="2700000" algn="tl">
                      <a:srgbClr val="000000">
                        <a:alpha val="43137"/>
                      </a:srgbClr>
                    </a:outerShdw>
                  </a:effectLst>
                </a:rPr>
                <a:t>neštěstí</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17" name="Imagen 16">
              <a:extLst>
                <a:ext uri="{FF2B5EF4-FFF2-40B4-BE49-F238E27FC236}">
                  <a16:creationId xmlns:a16="http://schemas.microsoft.com/office/drawing/2014/main" id="{38F29987-D177-4CC4-3787-CA7123F4AA13}"/>
                </a:ext>
              </a:extLst>
            </p:cNvPr>
            <p:cNvPicPr>
              <a:picLocks noChangeAspect="1"/>
            </p:cNvPicPr>
            <p:nvPr/>
          </p:nvPicPr>
          <p:blipFill>
            <a:blip r:embed="rId4">
              <a:extLst>
                <a:ext uri="{28A0092B-C50C-407E-A947-70E740481C1C}">
                  <a14:useLocalDpi xmlns:a14="http://schemas.microsoft.com/office/drawing/2010/main" val="0"/>
                </a:ext>
              </a:extLst>
            </a:blip>
            <a:srcRect l="92885"/>
            <a:stretch>
              <a:fillRect/>
            </a:stretch>
          </p:blipFill>
          <p:spPr>
            <a:xfrm flipV="1">
              <a:off x="8444446" y="224283"/>
              <a:ext cx="420374" cy="651599"/>
            </a:xfrm>
            <a:prstGeom prst="rect">
              <a:avLst/>
            </a:prstGeom>
          </p:spPr>
        </p:pic>
      </p:grpSp>
      <p:sp>
        <p:nvSpPr>
          <p:cNvPr id="10" name="CuadroTexto 9">
            <a:extLst>
              <a:ext uri="{FF2B5EF4-FFF2-40B4-BE49-F238E27FC236}">
                <a16:creationId xmlns:a16="http://schemas.microsoft.com/office/drawing/2014/main" id="{A5121D7B-FB38-0F08-BCC0-F29A0D87DBF2}"/>
              </a:ext>
            </a:extLst>
          </p:cNvPr>
          <p:cNvSpPr txBox="1"/>
          <p:nvPr/>
        </p:nvSpPr>
        <p:spPr>
          <a:xfrm>
            <a:off x="221368" y="1323429"/>
            <a:ext cx="4798307" cy="5078313"/>
          </a:xfrm>
          <a:prstGeom prst="rect">
            <a:avLst/>
          </a:prstGeom>
          <a:noFill/>
        </p:spPr>
        <p:txBody>
          <a:bodyPr wrap="square">
            <a:spAutoFit/>
          </a:bodyPr>
          <a:lstStyle/>
          <a:p>
            <a:r>
              <a:rPr lang="cs-CZ" b="1" dirty="0"/>
              <a:t>Celé nebe má zájem o štěstí člověka. Náš nebeský Otec nebrání žádné ze svých stvořených bytostí; aby </a:t>
            </a:r>
            <a:r>
              <a:rPr lang="cs-CZ" b="1" dirty="0" err="1"/>
              <a:t>sé</a:t>
            </a:r>
            <a:r>
              <a:rPr lang="cs-CZ" b="1" dirty="0"/>
              <a:t> radovala. Božská přikázání nás vyzývají, abychom se varovali jen takových věcí, které při-</a:t>
            </a:r>
            <a:r>
              <a:rPr lang="cs-CZ" b="1" dirty="0" err="1"/>
              <a:t>nášejí</a:t>
            </a:r>
            <a:r>
              <a:rPr lang="cs-CZ" b="1" dirty="0"/>
              <a:t> utrpení a zklamání a které nám zavírají             dveře ke štěstí a do nebe. Vykupitel světa přijímá  lidi takové, jací jsou, se všemi jejich potřebami, chybami a slabostmi. Kristus nás svou krví nejen očistí od hříchu a vykoupí nás, nýbrž uspokojí tužbu všech, kdo vzali na sebe jeho jho a nesou jeho břímě. Chce dát pokoj a odpočinutí všem, kdo k ně-mu přicházejí pro chléb života. Vyžaduje od nás, abychom plnili jen ty povinnosti, které nás povedou k nejvyšší blaženosti, již neposlušní nemohou do-sáhnout. Pravý, radostný život člověka spočívá           v přijetí Krista, naděje slávy.</a:t>
            </a:r>
            <a:endParaRPr lang="es-ES" b="1" dirty="0"/>
          </a:p>
        </p:txBody>
      </p:sp>
      <p:grpSp>
        <p:nvGrpSpPr>
          <p:cNvPr id="2" name="Grupo 1">
            <a:extLst>
              <a:ext uri="{FF2B5EF4-FFF2-40B4-BE49-F238E27FC236}">
                <a16:creationId xmlns:a16="http://schemas.microsoft.com/office/drawing/2014/main" id="{4C153919-8CCB-A34E-38C6-9C232734EFEA}"/>
              </a:ext>
            </a:extLst>
          </p:cNvPr>
          <p:cNvGrpSpPr/>
          <p:nvPr/>
        </p:nvGrpSpPr>
        <p:grpSpPr>
          <a:xfrm>
            <a:off x="141802" y="100221"/>
            <a:ext cx="859379" cy="866366"/>
            <a:chOff x="141802" y="100221"/>
            <a:chExt cx="859379" cy="866366"/>
          </a:xfrm>
        </p:grpSpPr>
        <p:pic>
          <p:nvPicPr>
            <p:cNvPr id="14" name="Imagen 13">
              <a:extLst>
                <a:ext uri="{FF2B5EF4-FFF2-40B4-BE49-F238E27FC236}">
                  <a16:creationId xmlns:a16="http://schemas.microsoft.com/office/drawing/2014/main" id="{A4F33D16-8628-98D1-5B44-5058E2CCB3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1802" y="100221"/>
              <a:ext cx="859379" cy="866366"/>
            </a:xfrm>
            <a:prstGeom prst="rect">
              <a:avLst/>
            </a:prstGeom>
          </p:spPr>
        </p:pic>
        <p:sp>
          <p:nvSpPr>
            <p:cNvPr id="15" name="CuadroTexto 14">
              <a:extLst>
                <a:ext uri="{FF2B5EF4-FFF2-40B4-BE49-F238E27FC236}">
                  <a16:creationId xmlns:a16="http://schemas.microsoft.com/office/drawing/2014/main" id="{8CB3BB6A-BD18-045E-98AE-DE5636F59950}"/>
                </a:ext>
              </a:extLst>
            </p:cNvPr>
            <p:cNvSpPr txBox="1"/>
            <p:nvPr/>
          </p:nvSpPr>
          <p:spPr>
            <a:xfrm>
              <a:off x="221368" y="226371"/>
              <a:ext cx="675040" cy="584775"/>
            </a:xfrm>
            <a:prstGeom prst="rect">
              <a:avLst/>
            </a:prstGeom>
            <a:noFill/>
          </p:spPr>
          <p:txBody>
            <a:bodyPr wrap="square" rtlCol="0">
              <a:spAutoFit/>
            </a:bodyPr>
            <a:lstStyle/>
            <a:p>
              <a:pPr algn="ctr"/>
              <a:r>
                <a:rPr lang="es-ES" sz="3200" b="1" dirty="0">
                  <a:solidFill>
                    <a:schemeClr val="bg1"/>
                  </a:solidFill>
                  <a:effectLst>
                    <a:outerShdw blurRad="38100" dist="38100" dir="2700000" algn="tl">
                      <a:srgbClr val="000000">
                        <a:alpha val="43137"/>
                      </a:srgbClr>
                    </a:outerShdw>
                  </a:effectLst>
                </a:rPr>
                <a:t>11</a:t>
              </a:r>
            </a:p>
          </p:txBody>
        </p:sp>
      </p:grpSp>
      <p:pic>
        <p:nvPicPr>
          <p:cNvPr id="3" name="Imagen 2" descr="Un joven sonriendo con un sombrero&#10;&#10;El contenido generado por IA puede ser incorrecto.">
            <a:extLst>
              <a:ext uri="{FF2B5EF4-FFF2-40B4-BE49-F238E27FC236}">
                <a16:creationId xmlns:a16="http://schemas.microsoft.com/office/drawing/2014/main" id="{4C10DAA9-BB58-D2F2-A93B-521D31CA20FE}"/>
              </a:ext>
            </a:extLst>
          </p:cNvPr>
          <p:cNvPicPr>
            <a:picLocks noChangeAspect="1"/>
          </p:cNvPicPr>
          <p:nvPr/>
        </p:nvPicPr>
        <p:blipFill rotWithShape="1">
          <a:blip r:embed="rId6">
            <a:extLst>
              <a:ext uri="{28A0092B-C50C-407E-A947-70E740481C1C}">
                <a14:useLocalDpi xmlns:a14="http://schemas.microsoft.com/office/drawing/2010/main" val="0"/>
              </a:ext>
            </a:extLst>
          </a:blip>
          <a:srcRect l="7526" r="7526"/>
          <a:stretch>
            <a:fillRect/>
          </a:stretch>
        </p:blipFill>
        <p:spPr>
          <a:xfrm>
            <a:off x="5562600" y="1000125"/>
            <a:ext cx="6484231" cy="5724923"/>
          </a:xfrm>
          <a:prstGeom prst="rect">
            <a:avLst/>
          </a:prstGeom>
          <a:ln w="38100" cap="sq">
            <a:solidFill>
              <a:srgbClr val="D7277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8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250"/>
                            </p:stCondLst>
                            <p:childTnLst>
                              <p:par>
                                <p:cTn id="16" presetID="3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9000" b="-9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BC51849-FAA8-EA53-CFF7-0BDFB4BCA956}"/>
              </a:ext>
            </a:extLst>
          </p:cNvPr>
          <p:cNvGrpSpPr/>
          <p:nvPr/>
        </p:nvGrpSpPr>
        <p:grpSpPr>
          <a:xfrm>
            <a:off x="3133228" y="3972435"/>
            <a:ext cx="7650304" cy="396000"/>
            <a:chOff x="3228890" y="4100451"/>
            <a:chExt cx="7746002" cy="396000"/>
          </a:xfrm>
        </p:grpSpPr>
        <p:pic>
          <p:nvPicPr>
            <p:cNvPr id="16" name="Imagen 15">
              <a:extLst>
                <a:ext uri="{FF2B5EF4-FFF2-40B4-BE49-F238E27FC236}">
                  <a16:creationId xmlns:a16="http://schemas.microsoft.com/office/drawing/2014/main" id="{1D7CF5B4-38BF-C245-920E-3485E3E6D1CA}"/>
                </a:ext>
              </a:extLst>
            </p:cNvPr>
            <p:cNvPicPr>
              <a:picLocks noChangeAspect="1"/>
            </p:cNvPicPr>
            <p:nvPr/>
          </p:nvPicPr>
          <p:blipFill>
            <a:blip r:embed="rId4">
              <a:extLst>
                <a:ext uri="{28A0092B-C50C-407E-A947-70E740481C1C}">
                  <a14:useLocalDpi xmlns:a14="http://schemas.microsoft.com/office/drawing/2010/main" val="0"/>
                </a:ext>
              </a:extLst>
            </a:blip>
            <a:srcRect r="4575" b="784"/>
            <a:stretch>
              <a:fillRect/>
            </a:stretch>
          </p:blipFill>
          <p:spPr>
            <a:xfrm>
              <a:off x="3228890" y="4100451"/>
              <a:ext cx="7606285" cy="392898"/>
            </a:xfrm>
            <a:prstGeom prst="rect">
              <a:avLst/>
            </a:prstGeom>
            <a:effectLst>
              <a:outerShdw blurRad="50800" dist="38100" dir="2700000" algn="tl" rotWithShape="0">
                <a:prstClr val="black">
                  <a:alpha val="40000"/>
                </a:prstClr>
              </a:outerShdw>
            </a:effectLst>
          </p:spPr>
        </p:pic>
        <p:pic>
          <p:nvPicPr>
            <p:cNvPr id="20" name="Imagen 19">
              <a:extLst>
                <a:ext uri="{FF2B5EF4-FFF2-40B4-BE49-F238E27FC236}">
                  <a16:creationId xmlns:a16="http://schemas.microsoft.com/office/drawing/2014/main" id="{737E9D6A-1C39-7DD7-F01D-ACE72382BBDA}"/>
                </a:ext>
              </a:extLst>
            </p:cNvPr>
            <p:cNvPicPr>
              <a:picLocks noChangeAspect="1"/>
            </p:cNvPicPr>
            <p:nvPr/>
          </p:nvPicPr>
          <p:blipFill>
            <a:blip r:embed="rId5">
              <a:extLst>
                <a:ext uri="{28A0092B-C50C-407E-A947-70E740481C1C}">
                  <a14:useLocalDpi xmlns:a14="http://schemas.microsoft.com/office/drawing/2010/main" val="0"/>
                </a:ext>
              </a:extLst>
            </a:blip>
            <a:srcRect l="92217"/>
            <a:stretch>
              <a:fillRect/>
            </a:stretch>
          </p:blipFill>
          <p:spPr>
            <a:xfrm>
              <a:off x="10695455" y="4100451"/>
              <a:ext cx="279437"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20C7A107-3568-16EC-227D-3393FB383044}"/>
                </a:ext>
              </a:extLst>
            </p:cNvPr>
            <p:cNvSpPr txBox="1"/>
            <p:nvPr/>
          </p:nvSpPr>
          <p:spPr>
            <a:xfrm>
              <a:off x="3353286" y="4110361"/>
              <a:ext cx="7423414" cy="369332"/>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Jaký</a:t>
              </a:r>
              <a:r>
                <a:rPr lang="en-US" b="1" dirty="0">
                  <a:solidFill>
                    <a:schemeClr val="bg1"/>
                  </a:solidFill>
                  <a:effectLst>
                    <a:outerShdw blurRad="38100" dist="38100" dir="2700000" algn="tl">
                      <a:srgbClr val="000000">
                        <a:alpha val="43137"/>
                      </a:srgbClr>
                    </a:outerShdw>
                  </a:effectLst>
                </a:rPr>
                <a:t> je </a:t>
              </a:r>
              <a:r>
                <a:rPr lang="en-US" b="1" dirty="0" err="1">
                  <a:solidFill>
                    <a:schemeClr val="bg1"/>
                  </a:solidFill>
                  <a:effectLst>
                    <a:outerShdw blurRad="38100" dist="38100" dir="2700000" algn="tl">
                      <a:srgbClr val="000000">
                        <a:alpha val="43137"/>
                      </a:srgbClr>
                    </a:outerShdw>
                  </a:effectLst>
                </a:rPr>
                <a:t>rozdíl</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mezi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touhou</a:t>
              </a:r>
              <a:r>
                <a:rPr lang="en-US" b="1" dirty="0">
                  <a:solidFill>
                    <a:schemeClr val="bg1"/>
                  </a:solidFill>
                  <a:effectLst>
                    <a:outerShdw blurRad="38100" dist="38100" dir="2700000" algn="tl">
                      <a:srgbClr val="000000">
                        <a:alpha val="43137"/>
                      </a:srgbClr>
                    </a:outerShdw>
                  </a:effectLst>
                </a:rPr>
                <a:t> po </a:t>
              </a:r>
              <a:r>
                <a:rPr lang="en-US" b="1" dirty="0" err="1">
                  <a:solidFill>
                    <a:schemeClr val="bg1"/>
                  </a:solidFill>
                  <a:effectLst>
                    <a:outerShdw blurRad="38100" dist="38100" dir="2700000" algn="tl">
                      <a:srgbClr val="000000">
                        <a:alpha val="43137"/>
                      </a:srgbClr>
                    </a:outerShdw>
                  </a:effectLst>
                </a:rPr>
                <a:t>dobrotě</a:t>
              </a:r>
              <a:r>
                <a:rPr lang="en-US" b="1" dirty="0">
                  <a:solidFill>
                    <a:schemeClr val="bg1"/>
                  </a:solidFill>
                  <a:effectLst>
                    <a:outerShdw blurRad="38100" dist="38100" dir="2700000" algn="tl">
                      <a:srgbClr val="000000">
                        <a:alpha val="43137"/>
                      </a:srgbClr>
                    </a:outerShdw>
                  </a:effectLst>
                </a:rPr>
                <a:t> a </a:t>
              </a:r>
              <a:r>
                <a:rPr lang="en-US" b="1" dirty="0" err="1">
                  <a:solidFill>
                    <a:schemeClr val="bg1"/>
                  </a:solidFill>
                  <a:effectLst>
                    <a:outerShdw blurRad="38100" dist="38100" dir="2700000" algn="tl">
                      <a:srgbClr val="000000">
                        <a:alpha val="43137"/>
                      </a:srgbClr>
                    </a:outerShdw>
                  </a:effectLst>
                </a:rPr>
                <a:t>rozhodnutím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být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křesťanem</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3" name="Grupo 2">
            <a:extLst>
              <a:ext uri="{FF2B5EF4-FFF2-40B4-BE49-F238E27FC236}">
                <a16:creationId xmlns:a16="http://schemas.microsoft.com/office/drawing/2014/main" id="{D0B85783-E865-8773-544D-82618A261B92}"/>
              </a:ext>
            </a:extLst>
          </p:cNvPr>
          <p:cNvGrpSpPr/>
          <p:nvPr/>
        </p:nvGrpSpPr>
        <p:grpSpPr>
          <a:xfrm>
            <a:off x="520315" y="212687"/>
            <a:ext cx="6009577" cy="376220"/>
            <a:chOff x="520315" y="212687"/>
            <a:chExt cx="6009577" cy="376220"/>
          </a:xfrm>
        </p:grpSpPr>
        <p:pic>
          <p:nvPicPr>
            <p:cNvPr id="11" name="Imagen 10">
              <a:extLst>
                <a:ext uri="{FF2B5EF4-FFF2-40B4-BE49-F238E27FC236}">
                  <a16:creationId xmlns:a16="http://schemas.microsoft.com/office/drawing/2014/main" id="{F4746F14-058A-96F5-DC5F-30D7A7EC270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0315" y="219575"/>
              <a:ext cx="6009577" cy="369332"/>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E3543532-79A6-A6E5-8A8A-63294B392AEA}"/>
                </a:ext>
              </a:extLst>
            </p:cNvPr>
            <p:cNvSpPr txBox="1"/>
            <p:nvPr/>
          </p:nvSpPr>
          <p:spPr>
            <a:xfrm>
              <a:off x="829727" y="212687"/>
              <a:ext cx="5343275"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Jak </a:t>
              </a:r>
              <a:r>
                <a:rPr lang="en-US" b="1" dirty="0" err="1">
                  <a:solidFill>
                    <a:schemeClr val="bg1"/>
                  </a:solidFill>
                  <a:effectLst>
                    <a:outerShdw blurRad="38100" dist="38100" dir="2700000" algn="tl">
                      <a:srgbClr val="000000">
                        <a:alpha val="43137"/>
                      </a:srgbClr>
                    </a:outerShdw>
                  </a:effectLst>
                </a:rPr>
                <a:t>chápete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uplatňování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moci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volby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nebo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vůle</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15" name="Imagen 14">
              <a:extLst>
                <a:ext uri="{FF2B5EF4-FFF2-40B4-BE49-F238E27FC236}">
                  <a16:creationId xmlns:a16="http://schemas.microsoft.com/office/drawing/2014/main" id="{B49DE957-74E5-DC1B-A5F8-1611BB17290E}"/>
                </a:ext>
              </a:extLst>
            </p:cNvPr>
            <p:cNvPicPr>
              <a:picLocks noChangeAspect="1"/>
            </p:cNvPicPr>
            <p:nvPr/>
          </p:nvPicPr>
          <p:blipFill>
            <a:blip r:embed="rId7">
              <a:extLst>
                <a:ext uri="{28A0092B-C50C-407E-A947-70E740481C1C}">
                  <a14:useLocalDpi xmlns:a14="http://schemas.microsoft.com/office/drawing/2010/main" val="0"/>
                </a:ext>
              </a:extLst>
            </a:blip>
            <a:srcRect l="91033"/>
            <a:stretch>
              <a:fillRect/>
            </a:stretch>
          </p:blipFill>
          <p:spPr>
            <a:xfrm>
              <a:off x="6096000" y="214667"/>
              <a:ext cx="276376" cy="370800"/>
            </a:xfrm>
            <a:prstGeom prst="rect">
              <a:avLst/>
            </a:prstGeom>
            <a:effectLst>
              <a:outerShdw blurRad="50800" dist="38100" dir="2700000" algn="tl" rotWithShape="0">
                <a:prstClr val="black">
                  <a:alpha val="40000"/>
                </a:prstClr>
              </a:outerShdw>
            </a:effectLst>
          </p:spPr>
        </p:pic>
      </p:grpSp>
      <p:sp>
        <p:nvSpPr>
          <p:cNvPr id="4" name="CuadroTexto 3">
            <a:extLst>
              <a:ext uri="{FF2B5EF4-FFF2-40B4-BE49-F238E27FC236}">
                <a16:creationId xmlns:a16="http://schemas.microsoft.com/office/drawing/2014/main" id="{E4D30BEF-38F1-8AC4-C980-95E552CC6BFC}"/>
              </a:ext>
            </a:extLst>
          </p:cNvPr>
          <p:cNvSpPr txBox="1"/>
          <p:nvPr/>
        </p:nvSpPr>
        <p:spPr>
          <a:xfrm>
            <a:off x="112169" y="869272"/>
            <a:ext cx="6907756" cy="2585323"/>
          </a:xfrm>
          <a:prstGeom prst="rect">
            <a:avLst/>
          </a:prstGeom>
          <a:noFill/>
        </p:spPr>
        <p:txBody>
          <a:bodyPr wrap="square">
            <a:spAutoFit/>
          </a:bodyPr>
          <a:lstStyle/>
          <a:p>
            <a:r>
              <a:rPr lang="cs-CZ" b="1" dirty="0"/>
              <a:t>Musíš jen pochopit, co je pravá síla vůle. Vůle je ovládací mocí v lidské povaze, moc rozhodování, moc volby. Všechno závisí              na správném nasazení vůle. Bůh dal člověku schopnost volby,                 a je na lidech, aby ji užívali. Nemůžeš změnit své srdce, nemůžeš  dát Bohu sám od sebe náklonnost svého srdce; můžeš se však sám ze své vůle rozhodnout, že mu budeš sloužit. Můžeš dát Bohu svou vůli, “neboť je to Bůh, který ve vás působí, že chcete a činíte, co se mu líbí.” Tak se celá tvá povaha podřídí vedení Ducha Kristova; tvá náklonnost se soustředí ke Kristu, tvé myšlení bude v souladu s ním.</a:t>
            </a:r>
            <a:endParaRPr lang="es-ES" b="1" dirty="0"/>
          </a:p>
        </p:txBody>
      </p:sp>
      <p:sp>
        <p:nvSpPr>
          <p:cNvPr id="8" name="CuadroTexto 7">
            <a:extLst>
              <a:ext uri="{FF2B5EF4-FFF2-40B4-BE49-F238E27FC236}">
                <a16:creationId xmlns:a16="http://schemas.microsoft.com/office/drawing/2014/main" id="{B325A751-A8B2-2192-6F92-08E7EC1D63AB}"/>
              </a:ext>
            </a:extLst>
          </p:cNvPr>
          <p:cNvSpPr txBox="1"/>
          <p:nvPr/>
        </p:nvSpPr>
        <p:spPr>
          <a:xfrm>
            <a:off x="2786269" y="4485352"/>
            <a:ext cx="8629611" cy="2031325"/>
          </a:xfrm>
          <a:prstGeom prst="rect">
            <a:avLst/>
          </a:prstGeom>
          <a:noFill/>
        </p:spPr>
        <p:txBody>
          <a:bodyPr wrap="square">
            <a:spAutoFit/>
          </a:bodyPr>
          <a:lstStyle/>
          <a:p>
            <a:r>
              <a:rPr lang="cs-CZ" b="1" dirty="0"/>
              <a:t>Touha po zbožnosti a svatosti je sama o sobě správná, avšak zůstane-li jen při ní, není k ničemu. Mnozí se přivádějí do záhuby, protože jen doufají a čekají, že se stanou křesťany. Nedospějí až k tomu, aby odevzdali svou vůli Bohu. Ještě se n e r o z h o d l i stát se </a:t>
            </a:r>
            <a:r>
              <a:rPr lang="cs-CZ" b="1" dirty="0" err="1"/>
              <a:t>křesťany.Správné</a:t>
            </a:r>
            <a:r>
              <a:rPr lang="cs-CZ" b="1" dirty="0"/>
              <a:t> užívání vůle může úplně změnit tvůj život. Odevzdáš-li Kristu svou vůli, spojíš se s mocí, která je nad všemi panstvy a mocemi. Získáš shůry sílu, abys byl pevný, a tak stálým podřizováním se Bohu budeš moci žít nový život, totiž život ve víře.</a:t>
            </a:r>
            <a:endParaRPr lang="es-ES" b="1" dirty="0"/>
          </a:p>
        </p:txBody>
      </p:sp>
      <p:grpSp>
        <p:nvGrpSpPr>
          <p:cNvPr id="2" name="Grupo 1">
            <a:extLst>
              <a:ext uri="{FF2B5EF4-FFF2-40B4-BE49-F238E27FC236}">
                <a16:creationId xmlns:a16="http://schemas.microsoft.com/office/drawing/2014/main" id="{E3E88825-17F0-90CB-98C0-68C76C98FD36}"/>
              </a:ext>
            </a:extLst>
          </p:cNvPr>
          <p:cNvGrpSpPr/>
          <p:nvPr/>
        </p:nvGrpSpPr>
        <p:grpSpPr>
          <a:xfrm>
            <a:off x="99513" y="149820"/>
            <a:ext cx="534016" cy="525599"/>
            <a:chOff x="99513" y="149820"/>
            <a:chExt cx="534016" cy="525599"/>
          </a:xfrm>
        </p:grpSpPr>
        <p:pic>
          <p:nvPicPr>
            <p:cNvPr id="12" name="Imagen 11">
              <a:extLst>
                <a:ext uri="{FF2B5EF4-FFF2-40B4-BE49-F238E27FC236}">
                  <a16:creationId xmlns:a16="http://schemas.microsoft.com/office/drawing/2014/main" id="{4E277A63-EFCB-2899-92B5-98957085807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169" y="149820"/>
              <a:ext cx="521360" cy="525599"/>
            </a:xfrm>
            <a:prstGeom prst="rect">
              <a:avLst/>
            </a:prstGeom>
          </p:spPr>
        </p:pic>
        <p:sp>
          <p:nvSpPr>
            <p:cNvPr id="13" name="CuadroTexto 12">
              <a:extLst>
                <a:ext uri="{FF2B5EF4-FFF2-40B4-BE49-F238E27FC236}">
                  <a16:creationId xmlns:a16="http://schemas.microsoft.com/office/drawing/2014/main" id="{2CF4F789-BF4C-3144-40BD-03AB73F0A83A}"/>
                </a:ext>
              </a:extLst>
            </p:cNvPr>
            <p:cNvSpPr txBox="1"/>
            <p:nvPr/>
          </p:nvSpPr>
          <p:spPr>
            <a:xfrm>
              <a:off x="99513" y="193437"/>
              <a:ext cx="534016"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pic>
        <p:nvPicPr>
          <p:cNvPr id="6" name="Imagen 5" descr="Imagen en blanco y negro de un grupo de personas junto a un caballo&#10;&#10;El contenido generado por IA puede ser incorrecto.">
            <a:extLst>
              <a:ext uri="{FF2B5EF4-FFF2-40B4-BE49-F238E27FC236}">
                <a16:creationId xmlns:a16="http://schemas.microsoft.com/office/drawing/2014/main" id="{0137F3D3-D3A2-23E0-2845-835F8FAA1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1857" y="209799"/>
            <a:ext cx="5067974" cy="3583736"/>
          </a:xfrm>
          <a:prstGeom prst="rect">
            <a:avLst/>
          </a:prstGeom>
          <a:ln w="38100" cap="sq">
            <a:solidFill>
              <a:srgbClr val="702B2B"/>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7601FBE-9D6D-A588-2F03-C55D03C765E0}"/>
              </a:ext>
            </a:extLst>
          </p:cNvPr>
          <p:cNvPicPr>
            <a:picLocks noChangeAspect="1"/>
          </p:cNvPicPr>
          <p:nvPr/>
        </p:nvPicPr>
        <p:blipFill>
          <a:blip r:embed="rId10"/>
          <a:stretch>
            <a:fillRect/>
          </a:stretch>
        </p:blipFill>
        <p:spPr>
          <a:xfrm>
            <a:off x="105684" y="3878227"/>
            <a:ext cx="2436353" cy="2816593"/>
          </a:xfrm>
          <a:prstGeom prst="rect">
            <a:avLst/>
          </a:prstGeom>
          <a:ln w="38100" cap="sq">
            <a:solidFill>
              <a:srgbClr val="2B702D"/>
            </a:solidFill>
            <a:prstDash val="solid"/>
            <a:miter lim="800000"/>
          </a:ln>
          <a:effectLst>
            <a:outerShdw blurRad="50800" dist="38100" dir="2700000" algn="tl" rotWithShape="0">
              <a:srgbClr val="000000">
                <a:alpha val="43000"/>
              </a:srgbClr>
            </a:outerShdw>
          </a:effectLst>
        </p:spPr>
      </p:pic>
      <p:grpSp>
        <p:nvGrpSpPr>
          <p:cNvPr id="5" name="Grupo 4">
            <a:extLst>
              <a:ext uri="{FF2B5EF4-FFF2-40B4-BE49-F238E27FC236}">
                <a16:creationId xmlns:a16="http://schemas.microsoft.com/office/drawing/2014/main" id="{A69B3137-6F9F-5B90-C952-C539E7CC50E3}"/>
              </a:ext>
            </a:extLst>
          </p:cNvPr>
          <p:cNvGrpSpPr/>
          <p:nvPr/>
        </p:nvGrpSpPr>
        <p:grpSpPr>
          <a:xfrm>
            <a:off x="2601288" y="3908948"/>
            <a:ext cx="595733" cy="525599"/>
            <a:chOff x="2746188" y="4036964"/>
            <a:chExt cx="595733" cy="525599"/>
          </a:xfrm>
        </p:grpSpPr>
        <p:pic>
          <p:nvPicPr>
            <p:cNvPr id="17" name="Imagen 16">
              <a:extLst>
                <a:ext uri="{FF2B5EF4-FFF2-40B4-BE49-F238E27FC236}">
                  <a16:creationId xmlns:a16="http://schemas.microsoft.com/office/drawing/2014/main" id="{EFADB4AB-12B6-168A-6A6E-C61D1434ACB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783375" y="4036964"/>
              <a:ext cx="521360" cy="525599"/>
            </a:xfrm>
            <a:prstGeom prst="rect">
              <a:avLst/>
            </a:prstGeom>
          </p:spPr>
        </p:pic>
        <p:sp>
          <p:nvSpPr>
            <p:cNvPr id="18" name="CuadroTexto 17">
              <a:extLst>
                <a:ext uri="{FF2B5EF4-FFF2-40B4-BE49-F238E27FC236}">
                  <a16:creationId xmlns:a16="http://schemas.microsoft.com/office/drawing/2014/main" id="{4D8B533C-0333-F10F-9A5C-0573FBA6F77D}"/>
                </a:ext>
              </a:extLst>
            </p:cNvPr>
            <p:cNvSpPr txBox="1"/>
            <p:nvPr/>
          </p:nvSpPr>
          <p:spPr>
            <a:xfrm>
              <a:off x="2746188" y="4064195"/>
              <a:ext cx="595733"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pic>
        <p:nvPicPr>
          <p:cNvPr id="9" name="Imagen 8">
            <a:hlinkClick r:id="rId12" action="ppaction://hlinksldjump"/>
            <a:extLst>
              <a:ext uri="{FF2B5EF4-FFF2-40B4-BE49-F238E27FC236}">
                <a16:creationId xmlns:a16="http://schemas.microsoft.com/office/drawing/2014/main" id="{7A2CE5DB-CFD8-1AE5-AA46-61A644FADF6B}"/>
              </a:ext>
            </a:extLst>
          </p:cNvPr>
          <p:cNvPicPr>
            <a:picLocks noChangeAspect="1"/>
          </p:cNvPicPr>
          <p:nvPr/>
        </p:nvPicPr>
        <p:blipFill>
          <a:blip r:embed="rId13">
            <a:duotone>
              <a:prstClr val="black"/>
              <a:schemeClr val="accent6">
                <a:tint val="45000"/>
                <a:satMod val="400000"/>
              </a:schemeClr>
            </a:duotone>
          </a:blip>
          <a:stretch>
            <a:fillRect/>
          </a:stretch>
        </p:blipFill>
        <p:spPr>
          <a:xfrm>
            <a:off x="11415880" y="6132513"/>
            <a:ext cx="725487" cy="725487"/>
          </a:xfrm>
          <a:prstGeom prst="rect">
            <a:avLst/>
          </a:prstGeom>
        </p:spPr>
      </p:pic>
    </p:spTree>
    <p:extLst>
      <p:ext uri="{BB962C8B-B14F-4D97-AF65-F5344CB8AC3E}">
        <p14:creationId xmlns:p14="http://schemas.microsoft.com/office/powerpoint/2010/main" val="236818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 calcmode="lin" valueType="num">
                                      <p:cBhvr>
                                        <p:cTn id="13" dur="75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750"/>
                                        <p:tgtEl>
                                          <p:spTgt spid="6"/>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par>
                          <p:cTn id="29" fill="hold">
                            <p:stCondLst>
                              <p:cond delay="500"/>
                            </p:stCondLst>
                            <p:childTnLst>
                              <p:par>
                                <p:cTn id="30" presetID="15"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750" fill="hold"/>
                                        <p:tgtEl>
                                          <p:spTgt spid="7"/>
                                        </p:tgtEl>
                                        <p:attrNameLst>
                                          <p:attrName>ppt_w</p:attrName>
                                        </p:attrNameLst>
                                      </p:cBhvr>
                                      <p:tavLst>
                                        <p:tav tm="0">
                                          <p:val>
                                            <p:fltVal val="0"/>
                                          </p:val>
                                        </p:tav>
                                        <p:tav tm="100000">
                                          <p:val>
                                            <p:strVal val="#ppt_w"/>
                                          </p:val>
                                        </p:tav>
                                      </p:tavLst>
                                    </p:anim>
                                    <p:anim calcmode="lin" valueType="num">
                                      <p:cBhvr>
                                        <p:cTn id="33" dur="750" fill="hold"/>
                                        <p:tgtEl>
                                          <p:spTgt spid="7"/>
                                        </p:tgtEl>
                                        <p:attrNameLst>
                                          <p:attrName>ppt_h</p:attrName>
                                        </p:attrNameLst>
                                      </p:cBhvr>
                                      <p:tavLst>
                                        <p:tav tm="0">
                                          <p:val>
                                            <p:fltVal val="0"/>
                                          </p:val>
                                        </p:tav>
                                        <p:tav tm="100000">
                                          <p:val>
                                            <p:strVal val="#ppt_h"/>
                                          </p:val>
                                        </p:tav>
                                      </p:tavLst>
                                    </p:anim>
                                    <p:anim calcmode="lin" valueType="num">
                                      <p:cBhvr>
                                        <p:cTn id="34"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35"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750"/>
                                        <p:tgtEl>
                                          <p:spTgt spid="10"/>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31000"/>
          </a:stretch>
        </a:blipFill>
        <a:effectLst/>
      </p:bgPr>
    </p:bg>
    <p:spTree>
      <p:nvGrpSpPr>
        <p:cNvPr id="1" name="">
          <a:extLst>
            <a:ext uri="{FF2B5EF4-FFF2-40B4-BE49-F238E27FC236}">
              <a16:creationId xmlns:a16="http://schemas.microsoft.com/office/drawing/2014/main" id="{23F2B0A9-4CD8-B27B-409A-8D8AE5DFF36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03D8ADB2-4CE7-A4C9-9DCF-271E01F6A278}"/>
              </a:ext>
            </a:extLst>
          </p:cNvPr>
          <p:cNvSpPr txBox="1"/>
          <p:nvPr/>
        </p:nvSpPr>
        <p:spPr>
          <a:xfrm>
            <a:off x="95025" y="64547"/>
            <a:ext cx="4050572"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b="1" dirty="0">
                <a:solidFill>
                  <a:srgbClr val="FFFF66"/>
                </a:solidFill>
                <a:effectLst>
                  <a:outerShdw blurRad="38100" dist="38100" dir="2700000" algn="tl">
                    <a:srgbClr val="000000">
                      <a:alpha val="43137"/>
                    </a:srgbClr>
                  </a:outerShdw>
                </a:effectLst>
                <a:latin typeface="Aptos" panose="02110004020202020204"/>
              </a:rPr>
              <a:t>6. k</a:t>
            </a:r>
            <a:r>
              <a:rPr kumimoji="0" lang="cs-CZ" sz="1800" b="1" i="0" u="none" strike="noStrike" kern="1200" cap="none" spc="0" normalizeH="0" baseline="0" noProof="0" dirty="0" err="1">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apitola</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r>
              <a:rPr kumimoji="0" lang="cs-CZ"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Věřit a přijímat</a:t>
            </a:r>
            <a:r>
              <a:rPr kumimoji="0" lang="es-ES"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Aptos" panose="02110004020202020204"/>
                <a:ea typeface="+mn-ea"/>
                <a:cs typeface="+mn-cs"/>
              </a:rPr>
              <a:t>" </a:t>
            </a:r>
          </a:p>
        </p:txBody>
      </p:sp>
      <p:grpSp>
        <p:nvGrpSpPr>
          <p:cNvPr id="12" name="Grupo 11">
            <a:extLst>
              <a:ext uri="{FF2B5EF4-FFF2-40B4-BE49-F238E27FC236}">
                <a16:creationId xmlns:a16="http://schemas.microsoft.com/office/drawing/2014/main" id="{BD50E342-CFDB-8709-7CAA-7805043629BA}"/>
              </a:ext>
            </a:extLst>
          </p:cNvPr>
          <p:cNvGrpSpPr/>
          <p:nvPr/>
        </p:nvGrpSpPr>
        <p:grpSpPr>
          <a:xfrm>
            <a:off x="4878048" y="668551"/>
            <a:ext cx="5918874" cy="396000"/>
            <a:chOff x="4878048" y="668551"/>
            <a:chExt cx="5918874" cy="396000"/>
          </a:xfrm>
        </p:grpSpPr>
        <p:pic>
          <p:nvPicPr>
            <p:cNvPr id="14" name="Imagen 13">
              <a:extLst>
                <a:ext uri="{FF2B5EF4-FFF2-40B4-BE49-F238E27FC236}">
                  <a16:creationId xmlns:a16="http://schemas.microsoft.com/office/drawing/2014/main" id="{2DD0C718-D1B4-CA72-1717-52C80B1123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78048" y="668551"/>
              <a:ext cx="5918874" cy="396000"/>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59AC68AE-5FD4-F584-D95C-8699EB4D0BF0}"/>
                </a:ext>
              </a:extLst>
            </p:cNvPr>
            <p:cNvSpPr txBox="1"/>
            <p:nvPr/>
          </p:nvSpPr>
          <p:spPr>
            <a:xfrm>
              <a:off x="5067110" y="668551"/>
              <a:ext cx="5484423"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Jak je </a:t>
              </a:r>
              <a:r>
                <a:rPr lang="en-US" b="1" dirty="0" err="1">
                  <a:solidFill>
                    <a:schemeClr val="bg1"/>
                  </a:solidFill>
                  <a:effectLst>
                    <a:outerShdw blurRad="38100" dist="38100" dir="2700000" algn="tl">
                      <a:srgbClr val="000000">
                        <a:alpha val="43137"/>
                      </a:srgbClr>
                    </a:outerShdw>
                  </a:effectLst>
                </a:rPr>
                <a:t>popsán</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přirozený</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stav</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provinilého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hříšníka</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22" name="Grupo 21">
            <a:extLst>
              <a:ext uri="{FF2B5EF4-FFF2-40B4-BE49-F238E27FC236}">
                <a16:creationId xmlns:a16="http://schemas.microsoft.com/office/drawing/2014/main" id="{24F92023-18FA-9CDC-4962-AC1F1914C273}"/>
              </a:ext>
            </a:extLst>
          </p:cNvPr>
          <p:cNvGrpSpPr/>
          <p:nvPr/>
        </p:nvGrpSpPr>
        <p:grpSpPr>
          <a:xfrm>
            <a:off x="514366" y="3717079"/>
            <a:ext cx="4363682" cy="407481"/>
            <a:chOff x="514366" y="3717079"/>
            <a:chExt cx="6696060" cy="407481"/>
          </a:xfrm>
        </p:grpSpPr>
        <p:pic>
          <p:nvPicPr>
            <p:cNvPr id="15" name="Imagen 14">
              <a:extLst>
                <a:ext uri="{FF2B5EF4-FFF2-40B4-BE49-F238E27FC236}">
                  <a16:creationId xmlns:a16="http://schemas.microsoft.com/office/drawing/2014/main" id="{0BD5ADED-3C78-EB7D-AFD3-C24D5FB0E5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366" y="3728560"/>
              <a:ext cx="6696060" cy="396000"/>
            </a:xfrm>
            <a:prstGeom prst="rect">
              <a:avLst/>
            </a:prstGeom>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ECEDA388-408C-D74C-FA90-15C08241E09C}"/>
                </a:ext>
              </a:extLst>
            </p:cNvPr>
            <p:cNvSpPr txBox="1"/>
            <p:nvPr/>
          </p:nvSpPr>
          <p:spPr>
            <a:xfrm>
              <a:off x="913130" y="3717079"/>
              <a:ext cx="6287937"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Jak </a:t>
              </a:r>
              <a:r>
                <a:rPr lang="en-US" b="1" dirty="0" err="1">
                  <a:solidFill>
                    <a:schemeClr val="bg1"/>
                  </a:solidFill>
                  <a:effectLst>
                    <a:outerShdw blurRad="38100" dist="38100" dir="2700000" algn="tl">
                      <a:srgbClr val="000000">
                        <a:alpha val="43137"/>
                      </a:srgbClr>
                    </a:outerShdw>
                  </a:effectLst>
                </a:rPr>
                <a:t>nemůžeme</a:t>
              </a:r>
              <a:r>
                <a:rPr lang="en-US" b="1" dirty="0">
                  <a:solidFill>
                    <a:schemeClr val="bg1"/>
                  </a:solidFill>
                  <a:effectLst>
                    <a:outerShdw blurRad="38100" dist="38100" dir="2700000" algn="tl">
                      <a:srgbClr val="000000">
                        <a:alpha val="43137"/>
                      </a:srgbClr>
                    </a:outerShdw>
                  </a:effectLst>
                </a:rPr>
                <a:t> </a:t>
              </a:r>
              <a:r>
                <a:rPr lang="cs-CZ" b="1" dirty="0" err="1">
                  <a:solidFill>
                    <a:schemeClr val="bg1"/>
                  </a:solidFill>
                  <a:effectLst>
                    <a:outerShdw blurRad="38100" dist="38100" dir="2700000" algn="tl">
                      <a:srgbClr val="000000">
                        <a:alpha val="43137"/>
                      </a:srgbClr>
                    </a:outerShdw>
                  </a:effectLst>
                </a:rPr>
                <a:t>získa</a:t>
              </a:r>
              <a:r>
                <a:rPr lang="en-US" b="1" dirty="0">
                  <a:solidFill>
                    <a:schemeClr val="bg1"/>
                  </a:solidFill>
                  <a:effectLst>
                    <a:outerShdw blurRad="38100" dist="38100" dir="2700000" algn="tl">
                      <a:srgbClr val="000000">
                        <a:alpha val="43137"/>
                      </a:srgbClr>
                    </a:outerShdw>
                  </a:effectLst>
                </a:rPr>
                <a:t>t </a:t>
              </a:r>
              <a:r>
                <a:rPr lang="en-US" b="1" dirty="0" err="1">
                  <a:solidFill>
                    <a:schemeClr val="bg1"/>
                  </a:solidFill>
                  <a:effectLst>
                    <a:outerShdw blurRad="38100" dist="38100" dir="2700000" algn="tl">
                      <a:srgbClr val="000000">
                        <a:alpha val="43137"/>
                      </a:srgbClr>
                    </a:outerShdw>
                  </a:effectLst>
                </a:rPr>
                <a:t>pokoj</a:t>
              </a:r>
              <a:r>
                <a:rPr lang="en-US" b="1" dirty="0">
                  <a:solidFill>
                    <a:schemeClr val="bg1"/>
                  </a:solidFill>
                  <a:effectLst>
                    <a:outerShdw blurRad="38100" dist="38100" dir="2700000" algn="tl">
                      <a:srgbClr val="000000">
                        <a:alpha val="43137"/>
                      </a:srgbClr>
                    </a:outerShdw>
                  </a:effectLst>
                </a:rPr>
                <a:t> v </a:t>
              </a:r>
              <a:r>
                <a:rPr lang="en-US" b="1" dirty="0" err="1">
                  <a:solidFill>
                    <a:schemeClr val="bg1"/>
                  </a:solidFill>
                  <a:effectLst>
                    <a:outerShdw blurRad="38100" dist="38100" dir="2700000" algn="tl">
                      <a:srgbClr val="000000">
                        <a:alpha val="43137"/>
                      </a:srgbClr>
                    </a:outerShdw>
                  </a:effectLst>
                </a:rPr>
                <a:t>duši</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20" name="Grupo 19">
            <a:extLst>
              <a:ext uri="{FF2B5EF4-FFF2-40B4-BE49-F238E27FC236}">
                <a16:creationId xmlns:a16="http://schemas.microsoft.com/office/drawing/2014/main" id="{2C9CF6DE-DE41-5BF4-718C-3F77C43C3F6B}"/>
              </a:ext>
            </a:extLst>
          </p:cNvPr>
          <p:cNvGrpSpPr/>
          <p:nvPr/>
        </p:nvGrpSpPr>
        <p:grpSpPr>
          <a:xfrm>
            <a:off x="152192" y="3661754"/>
            <a:ext cx="533648" cy="555041"/>
            <a:chOff x="152192" y="3661754"/>
            <a:chExt cx="533648" cy="555041"/>
          </a:xfrm>
        </p:grpSpPr>
        <p:pic>
          <p:nvPicPr>
            <p:cNvPr id="17" name="Imagen 16">
              <a:extLst>
                <a:ext uri="{FF2B5EF4-FFF2-40B4-BE49-F238E27FC236}">
                  <a16:creationId xmlns:a16="http://schemas.microsoft.com/office/drawing/2014/main" id="{FF0C120D-3669-BC7C-7EA1-12896AC140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0240" y="3661754"/>
              <a:ext cx="525600" cy="525600"/>
            </a:xfrm>
            <a:prstGeom prst="rect">
              <a:avLst/>
            </a:prstGeom>
          </p:spPr>
        </p:pic>
        <p:sp>
          <p:nvSpPr>
            <p:cNvPr id="18" name="CuadroTexto 17">
              <a:extLst>
                <a:ext uri="{FF2B5EF4-FFF2-40B4-BE49-F238E27FC236}">
                  <a16:creationId xmlns:a16="http://schemas.microsoft.com/office/drawing/2014/main" id="{C9727C19-BFE6-7C81-04AB-4721492EE08F}"/>
                </a:ext>
              </a:extLst>
            </p:cNvPr>
            <p:cNvSpPr txBox="1"/>
            <p:nvPr/>
          </p:nvSpPr>
          <p:spPr>
            <a:xfrm>
              <a:off x="152192" y="3755130"/>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4" name="CuadroTexto 3">
            <a:extLst>
              <a:ext uri="{FF2B5EF4-FFF2-40B4-BE49-F238E27FC236}">
                <a16:creationId xmlns:a16="http://schemas.microsoft.com/office/drawing/2014/main" id="{09796E39-FA3D-F613-FBFE-4FAFD3D54980}"/>
              </a:ext>
            </a:extLst>
          </p:cNvPr>
          <p:cNvSpPr txBox="1"/>
          <p:nvPr/>
        </p:nvSpPr>
        <p:spPr>
          <a:xfrm>
            <a:off x="4304581" y="1136011"/>
            <a:ext cx="7811747" cy="2308324"/>
          </a:xfrm>
          <a:prstGeom prst="rect">
            <a:avLst/>
          </a:prstGeom>
          <a:noFill/>
        </p:spPr>
        <p:txBody>
          <a:bodyPr wrap="square">
            <a:spAutoFit/>
          </a:bodyPr>
          <a:lstStyle/>
          <a:p>
            <a:r>
              <a:rPr lang="cs-CZ" b="1" dirty="0"/>
              <a:t>Jakmile Duch svatý probudil tvé svědomí, poznal jsi do určité míry zlo hříchu, jeho moc, jeho vinu a jeho bídu a pohlížíš na něho s nelibostí. Cítíš, že hřích tě odděluje od Boha, že jsi v zajetí moci zla. Čím více se snažíš vymanit, tím více si uvědomuješ svoji bezmocnost. Tvé pohnutky jsou nečisté i tvé srdce je nečisté. Poznáváš, že tvůj život je plný sobectví a hříchu. Toužíš, aby ti bylo odpuštěno, abys byl očištěn a vysvobozen. Usiluješ o to, abys byl v souladu        s Bohem, abys mu byl podoben. Co máš dělat, abys toho dosáhl?                                 (</a:t>
            </a:r>
            <a:r>
              <a:rPr lang="cs-CZ" b="1" i="1" dirty="0"/>
              <a:t>SIN = hřích – pozn. překladatele</a:t>
            </a:r>
            <a:r>
              <a:rPr lang="cs-CZ" b="1" dirty="0"/>
              <a:t>)</a:t>
            </a:r>
            <a:endParaRPr lang="es-ES" b="1" dirty="0"/>
          </a:p>
        </p:txBody>
      </p:sp>
      <p:sp>
        <p:nvSpPr>
          <p:cNvPr id="6" name="CuadroTexto 5">
            <a:extLst>
              <a:ext uri="{FF2B5EF4-FFF2-40B4-BE49-F238E27FC236}">
                <a16:creationId xmlns:a16="http://schemas.microsoft.com/office/drawing/2014/main" id="{E3603662-B09F-9F82-8BED-88EA1E91D1ED}"/>
              </a:ext>
            </a:extLst>
          </p:cNvPr>
          <p:cNvSpPr txBox="1"/>
          <p:nvPr/>
        </p:nvSpPr>
        <p:spPr>
          <a:xfrm>
            <a:off x="160240" y="4385801"/>
            <a:ext cx="3421160" cy="2031325"/>
          </a:xfrm>
          <a:prstGeom prst="rect">
            <a:avLst/>
          </a:prstGeom>
          <a:noFill/>
        </p:spPr>
        <p:txBody>
          <a:bodyPr wrap="square">
            <a:spAutoFit/>
          </a:bodyPr>
          <a:lstStyle/>
          <a:p>
            <a:r>
              <a:rPr lang="cs-CZ" b="1" dirty="0"/>
              <a:t>Potřebuješ pokoj - mít odpuštění nebes, pokoj a lásku v sobě. Nelze ho koupit za peníze, nelze ho získat rozumem, nelze k němu dospět moudrostí; nemůžeš doufat, že si ho opatříš vlastním úsilím.</a:t>
            </a:r>
            <a:endParaRPr lang="es-ES" b="1" dirty="0"/>
          </a:p>
        </p:txBody>
      </p:sp>
      <p:pic>
        <p:nvPicPr>
          <p:cNvPr id="5" name="Imagen 4" descr="Imagen que contiene interior, elefante, edificio, tabla&#10;&#10;El contenido generado por IA puede ser incorrecto.">
            <a:extLst>
              <a:ext uri="{FF2B5EF4-FFF2-40B4-BE49-F238E27FC236}">
                <a16:creationId xmlns:a16="http://schemas.microsoft.com/office/drawing/2014/main" id="{6D073A17-4684-40B9-FD48-3265EF4DAA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26" y="788100"/>
            <a:ext cx="3852171" cy="2675207"/>
          </a:xfrm>
          <a:prstGeom prst="rect">
            <a:avLst/>
          </a:prstGeom>
          <a:ln w="38100" cap="sq">
            <a:solidFill>
              <a:srgbClr val="CF4916"/>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48FF83F-3DE9-1BBE-94A5-A9EA2A230C73}"/>
              </a:ext>
            </a:extLst>
          </p:cNvPr>
          <p:cNvPicPr>
            <a:picLocks noChangeAspect="1"/>
          </p:cNvPicPr>
          <p:nvPr/>
        </p:nvPicPr>
        <p:blipFill rotWithShape="1">
          <a:blip r:embed="rId8"/>
          <a:srcRect l="1082" r="945"/>
          <a:stretch>
            <a:fillRect/>
          </a:stretch>
        </p:blipFill>
        <p:spPr>
          <a:xfrm>
            <a:off x="3581400" y="4310679"/>
            <a:ext cx="4144705" cy="2473006"/>
          </a:xfrm>
          <a:prstGeom prst="snip2DiagRect">
            <a:avLst/>
          </a:prstGeom>
          <a:solidFill>
            <a:srgbClr val="FFFFFF">
              <a:shade val="85000"/>
            </a:srgbClr>
          </a:solidFill>
          <a:ln w="38100" cap="sq">
            <a:solidFill>
              <a:srgbClr val="DC840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7648CC75-DBCE-9B40-7243-8CED42C50CA0}"/>
              </a:ext>
            </a:extLst>
          </p:cNvPr>
          <p:cNvPicPr>
            <a:picLocks noChangeAspect="1"/>
          </p:cNvPicPr>
          <p:nvPr/>
        </p:nvPicPr>
        <p:blipFill rotWithShape="1">
          <a:blip r:embed="rId9">
            <a:extLst>
              <a:ext uri="{28A0092B-C50C-407E-A947-70E740481C1C}">
                <a14:useLocalDpi xmlns:a14="http://schemas.microsoft.com/office/drawing/2010/main" val="0"/>
              </a:ext>
            </a:extLst>
          </a:blip>
          <a:srcRect l="44860" t="725" r="5160" b="426"/>
          <a:stretch>
            <a:fillRect/>
          </a:stretch>
        </p:blipFill>
        <p:spPr>
          <a:xfrm>
            <a:off x="7864848" y="4310678"/>
            <a:ext cx="2365002" cy="2457229"/>
          </a:xfrm>
          <a:prstGeom prst="snip2DiagRect">
            <a:avLst>
              <a:gd name="adj1" fmla="val 16513"/>
              <a:gd name="adj2" fmla="val 0"/>
            </a:avLst>
          </a:prstGeom>
          <a:solidFill>
            <a:srgbClr val="FFFFFF">
              <a:shade val="85000"/>
            </a:srgbClr>
          </a:solidFill>
          <a:ln w="38100" cap="sq">
            <a:solidFill>
              <a:srgbClr val="DC840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1" name="Grupo 20">
            <a:extLst>
              <a:ext uri="{FF2B5EF4-FFF2-40B4-BE49-F238E27FC236}">
                <a16:creationId xmlns:a16="http://schemas.microsoft.com/office/drawing/2014/main" id="{6EB6EFD1-DD96-EF6B-CB7F-59A84647DC7E}"/>
              </a:ext>
            </a:extLst>
          </p:cNvPr>
          <p:cNvGrpSpPr/>
          <p:nvPr/>
        </p:nvGrpSpPr>
        <p:grpSpPr>
          <a:xfrm>
            <a:off x="10494383" y="4311967"/>
            <a:ext cx="1537377" cy="2455992"/>
            <a:chOff x="7698578" y="4327692"/>
            <a:chExt cx="1537377" cy="2455992"/>
          </a:xfrm>
        </p:grpSpPr>
        <p:pic>
          <p:nvPicPr>
            <p:cNvPr id="13" name="Imagen 12">
              <a:extLst>
                <a:ext uri="{FF2B5EF4-FFF2-40B4-BE49-F238E27FC236}">
                  <a16:creationId xmlns:a16="http://schemas.microsoft.com/office/drawing/2014/main" id="{708B2A3D-40D6-6CC2-C3E1-7C6ACF219046}"/>
                </a:ext>
              </a:extLst>
            </p:cNvPr>
            <p:cNvPicPr>
              <a:picLocks noChangeAspect="1"/>
            </p:cNvPicPr>
            <p:nvPr/>
          </p:nvPicPr>
          <p:blipFill>
            <a:blip r:embed="rId10"/>
            <a:srcRect r="56978"/>
            <a:stretch>
              <a:fillRect/>
            </a:stretch>
          </p:blipFill>
          <p:spPr>
            <a:xfrm>
              <a:off x="7698578" y="4327692"/>
              <a:ext cx="1537377" cy="2455992"/>
            </a:xfrm>
            <a:prstGeom prst="snip2DiagRect">
              <a:avLst/>
            </a:prstGeom>
            <a:solidFill>
              <a:srgbClr val="FFFFFF">
                <a:shade val="85000"/>
              </a:srgbClr>
            </a:solidFill>
            <a:ln w="38100" cap="sq">
              <a:solidFill>
                <a:srgbClr val="DC840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CuadroTexto 18">
              <a:extLst>
                <a:ext uri="{FF2B5EF4-FFF2-40B4-BE49-F238E27FC236}">
                  <a16:creationId xmlns:a16="http://schemas.microsoft.com/office/drawing/2014/main" id="{58D3C303-EFA9-E4DD-CB58-EF6BD3D5806E}"/>
                </a:ext>
              </a:extLst>
            </p:cNvPr>
            <p:cNvSpPr txBox="1"/>
            <p:nvPr/>
          </p:nvSpPr>
          <p:spPr>
            <a:xfrm>
              <a:off x="8001116" y="4618819"/>
              <a:ext cx="1133360" cy="584775"/>
            </a:xfrm>
            <a:prstGeom prst="rect">
              <a:avLst/>
            </a:prstGeom>
            <a:noFill/>
            <a:ln w="38100">
              <a:noFill/>
            </a:ln>
          </p:spPr>
          <p:txBody>
            <a:bodyPr wrap="square" rtlCol="0">
              <a:spAutoFit/>
            </a:bodyPr>
            <a:lstStyle/>
            <a:p>
              <a:pPr algn="ctr"/>
              <a:r>
                <a:rPr lang="es-ES" sz="3200" b="1" spc="300" dirty="0">
                  <a:solidFill>
                    <a:srgbClr val="C04E1B"/>
                  </a:solidFill>
                  <a:effectLst>
                    <a:innerShdw blurRad="114300">
                      <a:schemeClr val="accent2">
                        <a:lumMod val="50000"/>
                      </a:schemeClr>
                    </a:innerShdw>
                  </a:effectLst>
                </a:rPr>
                <a:t>PAZ</a:t>
              </a:r>
            </a:p>
          </p:txBody>
        </p:sp>
      </p:grpSp>
      <p:grpSp>
        <p:nvGrpSpPr>
          <p:cNvPr id="3" name="Grupo 2">
            <a:extLst>
              <a:ext uri="{FF2B5EF4-FFF2-40B4-BE49-F238E27FC236}">
                <a16:creationId xmlns:a16="http://schemas.microsoft.com/office/drawing/2014/main" id="{A447ACA4-F778-BBAA-D87B-B6359E3BFAD4}"/>
              </a:ext>
            </a:extLst>
          </p:cNvPr>
          <p:cNvGrpSpPr/>
          <p:nvPr/>
        </p:nvGrpSpPr>
        <p:grpSpPr>
          <a:xfrm>
            <a:off x="4458739" y="603750"/>
            <a:ext cx="533648" cy="555041"/>
            <a:chOff x="4458739" y="603750"/>
            <a:chExt cx="533648" cy="555041"/>
          </a:xfrm>
        </p:grpSpPr>
        <p:pic>
          <p:nvPicPr>
            <p:cNvPr id="10" name="Imagen 9" descr="Logotipo&#10;&#10;El contenido generado por IA puede ser incorrecto.">
              <a:extLst>
                <a:ext uri="{FF2B5EF4-FFF2-40B4-BE49-F238E27FC236}">
                  <a16:creationId xmlns:a16="http://schemas.microsoft.com/office/drawing/2014/main" id="{AF38A7BD-F47C-1A36-D90A-5C1CA36480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6787" y="603750"/>
              <a:ext cx="525600" cy="525600"/>
            </a:xfrm>
            <a:prstGeom prst="rect">
              <a:avLst/>
            </a:prstGeom>
          </p:spPr>
        </p:pic>
        <p:sp>
          <p:nvSpPr>
            <p:cNvPr id="7" name="CuadroTexto 6">
              <a:extLst>
                <a:ext uri="{FF2B5EF4-FFF2-40B4-BE49-F238E27FC236}">
                  <a16:creationId xmlns:a16="http://schemas.microsoft.com/office/drawing/2014/main" id="{0E028B40-D579-940E-0A53-267080CEFA03}"/>
                </a:ext>
              </a:extLst>
            </p:cNvPr>
            <p:cNvSpPr txBox="1"/>
            <p:nvPr/>
          </p:nvSpPr>
          <p:spPr>
            <a:xfrm>
              <a:off x="4458739" y="697126"/>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spTree>
    <p:extLst>
      <p:ext uri="{BB962C8B-B14F-4D97-AF65-F5344CB8AC3E}">
        <p14:creationId xmlns:p14="http://schemas.microsoft.com/office/powerpoint/2010/main" val="57688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style.rotation</p:attrName>
                                        </p:attrNameLst>
                                      </p:cBhvr>
                                      <p:tavLst>
                                        <p:tav tm="0">
                                          <p:val>
                                            <p:fltVal val="720"/>
                                          </p:val>
                                        </p:tav>
                                        <p:tav tm="100000">
                                          <p:val>
                                            <p:fltVal val="0"/>
                                          </p:val>
                                        </p:tav>
                                      </p:tavLst>
                                    </p:anim>
                                    <p:anim calcmode="lin" valueType="num">
                                      <p:cBhvr>
                                        <p:cTn id="9" dur="750" fill="hold"/>
                                        <p:tgtEl>
                                          <p:spTgt spid="3"/>
                                        </p:tgtEl>
                                        <p:attrNameLst>
                                          <p:attrName>ppt_h</p:attrName>
                                        </p:attrNameLst>
                                      </p:cBhvr>
                                      <p:tavLst>
                                        <p:tav tm="0">
                                          <p:val>
                                            <p:fltVal val="0"/>
                                          </p:val>
                                        </p:tav>
                                        <p:tav tm="100000">
                                          <p:val>
                                            <p:strVal val="#ppt_h"/>
                                          </p:val>
                                        </p:tav>
                                      </p:tavLst>
                                    </p:anim>
                                    <p:anim calcmode="lin" valueType="num">
                                      <p:cBhvr>
                                        <p:cTn id="10" dur="75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17">
                                          <p:stCondLst>
                                            <p:cond delay="0"/>
                                          </p:stCondLst>
                                        </p:cTn>
                                        <p:tgtEl>
                                          <p:spTgt spid="5"/>
                                        </p:tgtEl>
                                      </p:cBhvr>
                                    </p:animEffect>
                                    <p:anim calcmode="lin" valueType="num">
                                      <p:cBhvr>
                                        <p:cTn id="20"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5" dur="10">
                                          <p:stCondLst>
                                            <p:cond delay="244"/>
                                          </p:stCondLst>
                                        </p:cTn>
                                        <p:tgtEl>
                                          <p:spTgt spid="5"/>
                                        </p:tgtEl>
                                      </p:cBhvr>
                                      <p:to x="100000" y="60000"/>
                                    </p:animScale>
                                    <p:animScale>
                                      <p:cBhvr>
                                        <p:cTn id="26" dur="62" decel="50000">
                                          <p:stCondLst>
                                            <p:cond delay="254"/>
                                          </p:stCondLst>
                                        </p:cTn>
                                        <p:tgtEl>
                                          <p:spTgt spid="5"/>
                                        </p:tgtEl>
                                      </p:cBhvr>
                                      <p:to x="100000" y="100000"/>
                                    </p:animScale>
                                    <p:animScale>
                                      <p:cBhvr>
                                        <p:cTn id="27" dur="10">
                                          <p:stCondLst>
                                            <p:cond delay="492"/>
                                          </p:stCondLst>
                                        </p:cTn>
                                        <p:tgtEl>
                                          <p:spTgt spid="5"/>
                                        </p:tgtEl>
                                      </p:cBhvr>
                                      <p:to x="100000" y="80000"/>
                                    </p:animScale>
                                    <p:animScale>
                                      <p:cBhvr>
                                        <p:cTn id="28" dur="62" decel="50000">
                                          <p:stCondLst>
                                            <p:cond delay="502"/>
                                          </p:stCondLst>
                                        </p:cTn>
                                        <p:tgtEl>
                                          <p:spTgt spid="5"/>
                                        </p:tgtEl>
                                      </p:cBhvr>
                                      <p:to x="100000" y="100000"/>
                                    </p:animScale>
                                    <p:animScale>
                                      <p:cBhvr>
                                        <p:cTn id="29" dur="10">
                                          <p:stCondLst>
                                            <p:cond delay="616"/>
                                          </p:stCondLst>
                                        </p:cTn>
                                        <p:tgtEl>
                                          <p:spTgt spid="5"/>
                                        </p:tgtEl>
                                      </p:cBhvr>
                                      <p:to x="100000" y="90000"/>
                                    </p:animScale>
                                    <p:animScale>
                                      <p:cBhvr>
                                        <p:cTn id="30" dur="62" decel="50000">
                                          <p:stCondLst>
                                            <p:cond delay="625"/>
                                          </p:stCondLst>
                                        </p:cTn>
                                        <p:tgtEl>
                                          <p:spTgt spid="5"/>
                                        </p:tgtEl>
                                      </p:cBhvr>
                                      <p:to x="100000" y="100000"/>
                                    </p:animScale>
                                    <p:animScale>
                                      <p:cBhvr>
                                        <p:cTn id="31" dur="10">
                                          <p:stCondLst>
                                            <p:cond delay="678"/>
                                          </p:stCondLst>
                                        </p:cTn>
                                        <p:tgtEl>
                                          <p:spTgt spid="5"/>
                                        </p:tgtEl>
                                      </p:cBhvr>
                                      <p:to x="100000" y="95000"/>
                                    </p:animScale>
                                    <p:animScale>
                                      <p:cBhvr>
                                        <p:cTn id="32" dur="62" decel="50000">
                                          <p:stCondLst>
                                            <p:cond delay="688"/>
                                          </p:stCondLst>
                                        </p:cTn>
                                        <p:tgtEl>
                                          <p:spTgt spid="5"/>
                                        </p:tgtEl>
                                      </p:cBhvr>
                                      <p:to x="100000" y="100000"/>
                                    </p:animScale>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50"/>
                                        <p:tgtEl>
                                          <p:spTgt spid="20"/>
                                        </p:tgtEl>
                                      </p:cBhvr>
                                    </p:animEffect>
                                    <p:anim calcmode="lin" valueType="num">
                                      <p:cBhvr>
                                        <p:cTn id="42" dur="750" fill="hold"/>
                                        <p:tgtEl>
                                          <p:spTgt spid="20"/>
                                        </p:tgtEl>
                                        <p:attrNameLst>
                                          <p:attrName>style.rotation</p:attrName>
                                        </p:attrNameLst>
                                      </p:cBhvr>
                                      <p:tavLst>
                                        <p:tav tm="0">
                                          <p:val>
                                            <p:fltVal val="720"/>
                                          </p:val>
                                        </p:tav>
                                        <p:tav tm="100000">
                                          <p:val>
                                            <p:fltVal val="0"/>
                                          </p:val>
                                        </p:tav>
                                      </p:tavLst>
                                    </p:anim>
                                    <p:anim calcmode="lin" valueType="num">
                                      <p:cBhvr>
                                        <p:cTn id="43" dur="750" fill="hold"/>
                                        <p:tgtEl>
                                          <p:spTgt spid="20"/>
                                        </p:tgtEl>
                                        <p:attrNameLst>
                                          <p:attrName>ppt_h</p:attrName>
                                        </p:attrNameLst>
                                      </p:cBhvr>
                                      <p:tavLst>
                                        <p:tav tm="0">
                                          <p:val>
                                            <p:fltVal val="0"/>
                                          </p:val>
                                        </p:tav>
                                        <p:tav tm="100000">
                                          <p:val>
                                            <p:strVal val="#ppt_h"/>
                                          </p:val>
                                        </p:tav>
                                      </p:tavLst>
                                    </p:anim>
                                    <p:anim calcmode="lin" valueType="num">
                                      <p:cBhvr>
                                        <p:cTn id="44" dur="750" fill="hold"/>
                                        <p:tgtEl>
                                          <p:spTgt spid="20"/>
                                        </p:tgtEl>
                                        <p:attrNameLst>
                                          <p:attrName>ppt_w</p:attrName>
                                        </p:attrNameLst>
                                      </p:cBhvr>
                                      <p:tavLst>
                                        <p:tav tm="0">
                                          <p:val>
                                            <p:fltVal val="0"/>
                                          </p:val>
                                        </p:tav>
                                        <p:tav tm="100000">
                                          <p:val>
                                            <p:strVal val="#ppt_w"/>
                                          </p:val>
                                        </p:tav>
                                      </p:tavLst>
                                    </p:anim>
                                  </p:childTnLst>
                                </p:cTn>
                              </p:par>
                            </p:childTnLst>
                          </p:cTn>
                        </p:par>
                        <p:par>
                          <p:cTn id="45" fill="hold">
                            <p:stCondLst>
                              <p:cond delay="75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217">
                                          <p:stCondLst>
                                            <p:cond delay="0"/>
                                          </p:stCondLst>
                                        </p:cTn>
                                        <p:tgtEl>
                                          <p:spTgt spid="9"/>
                                        </p:tgtEl>
                                      </p:cBhvr>
                                    </p:animEffect>
                                    <p:anim calcmode="lin" valueType="num">
                                      <p:cBhvr>
                                        <p:cTn id="54"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57"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58"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59" dur="10">
                                          <p:stCondLst>
                                            <p:cond delay="244"/>
                                          </p:stCondLst>
                                        </p:cTn>
                                        <p:tgtEl>
                                          <p:spTgt spid="9"/>
                                        </p:tgtEl>
                                      </p:cBhvr>
                                      <p:to x="100000" y="60000"/>
                                    </p:animScale>
                                    <p:animScale>
                                      <p:cBhvr>
                                        <p:cTn id="60" dur="62" decel="50000">
                                          <p:stCondLst>
                                            <p:cond delay="254"/>
                                          </p:stCondLst>
                                        </p:cTn>
                                        <p:tgtEl>
                                          <p:spTgt spid="9"/>
                                        </p:tgtEl>
                                      </p:cBhvr>
                                      <p:to x="100000" y="100000"/>
                                    </p:animScale>
                                    <p:animScale>
                                      <p:cBhvr>
                                        <p:cTn id="61" dur="10">
                                          <p:stCondLst>
                                            <p:cond delay="492"/>
                                          </p:stCondLst>
                                        </p:cTn>
                                        <p:tgtEl>
                                          <p:spTgt spid="9"/>
                                        </p:tgtEl>
                                      </p:cBhvr>
                                      <p:to x="100000" y="80000"/>
                                    </p:animScale>
                                    <p:animScale>
                                      <p:cBhvr>
                                        <p:cTn id="62" dur="62" decel="50000">
                                          <p:stCondLst>
                                            <p:cond delay="502"/>
                                          </p:stCondLst>
                                        </p:cTn>
                                        <p:tgtEl>
                                          <p:spTgt spid="9"/>
                                        </p:tgtEl>
                                      </p:cBhvr>
                                      <p:to x="100000" y="100000"/>
                                    </p:animScale>
                                    <p:animScale>
                                      <p:cBhvr>
                                        <p:cTn id="63" dur="10">
                                          <p:stCondLst>
                                            <p:cond delay="616"/>
                                          </p:stCondLst>
                                        </p:cTn>
                                        <p:tgtEl>
                                          <p:spTgt spid="9"/>
                                        </p:tgtEl>
                                      </p:cBhvr>
                                      <p:to x="100000" y="90000"/>
                                    </p:animScale>
                                    <p:animScale>
                                      <p:cBhvr>
                                        <p:cTn id="64" dur="62" decel="50000">
                                          <p:stCondLst>
                                            <p:cond delay="625"/>
                                          </p:stCondLst>
                                        </p:cTn>
                                        <p:tgtEl>
                                          <p:spTgt spid="9"/>
                                        </p:tgtEl>
                                      </p:cBhvr>
                                      <p:to x="100000" y="100000"/>
                                    </p:animScale>
                                    <p:animScale>
                                      <p:cBhvr>
                                        <p:cTn id="65" dur="10">
                                          <p:stCondLst>
                                            <p:cond delay="678"/>
                                          </p:stCondLst>
                                        </p:cTn>
                                        <p:tgtEl>
                                          <p:spTgt spid="9"/>
                                        </p:tgtEl>
                                      </p:cBhvr>
                                      <p:to x="100000" y="95000"/>
                                    </p:animScale>
                                    <p:animScale>
                                      <p:cBhvr>
                                        <p:cTn id="66" dur="62" decel="50000">
                                          <p:stCondLst>
                                            <p:cond delay="688"/>
                                          </p:stCondLst>
                                        </p:cTn>
                                        <p:tgtEl>
                                          <p:spTgt spid="9"/>
                                        </p:tgtEl>
                                      </p:cBhvr>
                                      <p:to x="100000" y="100000"/>
                                    </p:animScale>
                                  </p:childTnLst>
                                </p:cTn>
                              </p:par>
                            </p:childTnLst>
                          </p:cTn>
                        </p:par>
                        <p:par>
                          <p:cTn id="67" fill="hold">
                            <p:stCondLst>
                              <p:cond delay="750"/>
                            </p:stCondLst>
                            <p:childTnLst>
                              <p:par>
                                <p:cTn id="68" presetID="26" presetClass="entr" presetSubtype="0"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down)">
                                      <p:cBhvr>
                                        <p:cTn id="70" dur="217">
                                          <p:stCondLst>
                                            <p:cond delay="0"/>
                                          </p:stCondLst>
                                        </p:cTn>
                                        <p:tgtEl>
                                          <p:spTgt spid="11"/>
                                        </p:tgtEl>
                                      </p:cBhvr>
                                    </p:animEffect>
                                    <p:anim calcmode="lin" valueType="num">
                                      <p:cBhvr>
                                        <p:cTn id="71"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2"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3"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74"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75"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76" dur="10">
                                          <p:stCondLst>
                                            <p:cond delay="244"/>
                                          </p:stCondLst>
                                        </p:cTn>
                                        <p:tgtEl>
                                          <p:spTgt spid="11"/>
                                        </p:tgtEl>
                                      </p:cBhvr>
                                      <p:to x="100000" y="60000"/>
                                    </p:animScale>
                                    <p:animScale>
                                      <p:cBhvr>
                                        <p:cTn id="77" dur="62" decel="50000">
                                          <p:stCondLst>
                                            <p:cond delay="254"/>
                                          </p:stCondLst>
                                        </p:cTn>
                                        <p:tgtEl>
                                          <p:spTgt spid="11"/>
                                        </p:tgtEl>
                                      </p:cBhvr>
                                      <p:to x="100000" y="100000"/>
                                    </p:animScale>
                                    <p:animScale>
                                      <p:cBhvr>
                                        <p:cTn id="78" dur="10">
                                          <p:stCondLst>
                                            <p:cond delay="492"/>
                                          </p:stCondLst>
                                        </p:cTn>
                                        <p:tgtEl>
                                          <p:spTgt spid="11"/>
                                        </p:tgtEl>
                                      </p:cBhvr>
                                      <p:to x="100000" y="80000"/>
                                    </p:animScale>
                                    <p:animScale>
                                      <p:cBhvr>
                                        <p:cTn id="79" dur="62" decel="50000">
                                          <p:stCondLst>
                                            <p:cond delay="502"/>
                                          </p:stCondLst>
                                        </p:cTn>
                                        <p:tgtEl>
                                          <p:spTgt spid="11"/>
                                        </p:tgtEl>
                                      </p:cBhvr>
                                      <p:to x="100000" y="100000"/>
                                    </p:animScale>
                                    <p:animScale>
                                      <p:cBhvr>
                                        <p:cTn id="80" dur="10">
                                          <p:stCondLst>
                                            <p:cond delay="616"/>
                                          </p:stCondLst>
                                        </p:cTn>
                                        <p:tgtEl>
                                          <p:spTgt spid="11"/>
                                        </p:tgtEl>
                                      </p:cBhvr>
                                      <p:to x="100000" y="90000"/>
                                    </p:animScale>
                                    <p:animScale>
                                      <p:cBhvr>
                                        <p:cTn id="81" dur="62" decel="50000">
                                          <p:stCondLst>
                                            <p:cond delay="625"/>
                                          </p:stCondLst>
                                        </p:cTn>
                                        <p:tgtEl>
                                          <p:spTgt spid="11"/>
                                        </p:tgtEl>
                                      </p:cBhvr>
                                      <p:to x="100000" y="100000"/>
                                    </p:animScale>
                                    <p:animScale>
                                      <p:cBhvr>
                                        <p:cTn id="82" dur="10">
                                          <p:stCondLst>
                                            <p:cond delay="678"/>
                                          </p:stCondLst>
                                        </p:cTn>
                                        <p:tgtEl>
                                          <p:spTgt spid="11"/>
                                        </p:tgtEl>
                                      </p:cBhvr>
                                      <p:to x="100000" y="95000"/>
                                    </p:animScale>
                                    <p:animScale>
                                      <p:cBhvr>
                                        <p:cTn id="83" dur="62" decel="50000">
                                          <p:stCondLst>
                                            <p:cond delay="688"/>
                                          </p:stCondLst>
                                        </p:cTn>
                                        <p:tgtEl>
                                          <p:spTgt spid="11"/>
                                        </p:tgtEl>
                                      </p:cBhvr>
                                      <p:to x="100000" y="100000"/>
                                    </p:animScale>
                                  </p:childTnLst>
                                </p:cTn>
                              </p:par>
                            </p:childTnLst>
                          </p:cTn>
                        </p:par>
                        <p:par>
                          <p:cTn id="84" fill="hold">
                            <p:stCondLst>
                              <p:cond delay="1500"/>
                            </p:stCondLst>
                            <p:childTnLst>
                              <p:par>
                                <p:cTn id="85" presetID="26"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217">
                                          <p:stCondLst>
                                            <p:cond delay="0"/>
                                          </p:stCondLst>
                                        </p:cTn>
                                        <p:tgtEl>
                                          <p:spTgt spid="21"/>
                                        </p:tgtEl>
                                      </p:cBhvr>
                                    </p:animEffect>
                                    <p:anim calcmode="lin" valueType="num">
                                      <p:cBhvr>
                                        <p:cTn id="88"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91"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92"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93" dur="10">
                                          <p:stCondLst>
                                            <p:cond delay="244"/>
                                          </p:stCondLst>
                                        </p:cTn>
                                        <p:tgtEl>
                                          <p:spTgt spid="21"/>
                                        </p:tgtEl>
                                      </p:cBhvr>
                                      <p:to x="100000" y="60000"/>
                                    </p:animScale>
                                    <p:animScale>
                                      <p:cBhvr>
                                        <p:cTn id="94" dur="62" decel="50000">
                                          <p:stCondLst>
                                            <p:cond delay="254"/>
                                          </p:stCondLst>
                                        </p:cTn>
                                        <p:tgtEl>
                                          <p:spTgt spid="21"/>
                                        </p:tgtEl>
                                      </p:cBhvr>
                                      <p:to x="100000" y="100000"/>
                                    </p:animScale>
                                    <p:animScale>
                                      <p:cBhvr>
                                        <p:cTn id="95" dur="10">
                                          <p:stCondLst>
                                            <p:cond delay="492"/>
                                          </p:stCondLst>
                                        </p:cTn>
                                        <p:tgtEl>
                                          <p:spTgt spid="21"/>
                                        </p:tgtEl>
                                      </p:cBhvr>
                                      <p:to x="100000" y="80000"/>
                                    </p:animScale>
                                    <p:animScale>
                                      <p:cBhvr>
                                        <p:cTn id="96" dur="62" decel="50000">
                                          <p:stCondLst>
                                            <p:cond delay="502"/>
                                          </p:stCondLst>
                                        </p:cTn>
                                        <p:tgtEl>
                                          <p:spTgt spid="21"/>
                                        </p:tgtEl>
                                      </p:cBhvr>
                                      <p:to x="100000" y="100000"/>
                                    </p:animScale>
                                    <p:animScale>
                                      <p:cBhvr>
                                        <p:cTn id="97" dur="10">
                                          <p:stCondLst>
                                            <p:cond delay="616"/>
                                          </p:stCondLst>
                                        </p:cTn>
                                        <p:tgtEl>
                                          <p:spTgt spid="21"/>
                                        </p:tgtEl>
                                      </p:cBhvr>
                                      <p:to x="100000" y="90000"/>
                                    </p:animScale>
                                    <p:animScale>
                                      <p:cBhvr>
                                        <p:cTn id="98" dur="62" decel="50000">
                                          <p:stCondLst>
                                            <p:cond delay="625"/>
                                          </p:stCondLst>
                                        </p:cTn>
                                        <p:tgtEl>
                                          <p:spTgt spid="21"/>
                                        </p:tgtEl>
                                      </p:cBhvr>
                                      <p:to x="100000" y="100000"/>
                                    </p:animScale>
                                    <p:animScale>
                                      <p:cBhvr>
                                        <p:cTn id="99" dur="10">
                                          <p:stCondLst>
                                            <p:cond delay="678"/>
                                          </p:stCondLst>
                                        </p:cTn>
                                        <p:tgtEl>
                                          <p:spTgt spid="21"/>
                                        </p:tgtEl>
                                      </p:cBhvr>
                                      <p:to x="100000" y="95000"/>
                                    </p:animScale>
                                    <p:animScale>
                                      <p:cBhvr>
                                        <p:cTn id="100" dur="62" decel="50000">
                                          <p:stCondLst>
                                            <p:cond delay="688"/>
                                          </p:stCondLst>
                                        </p:cTn>
                                        <p:tgtEl>
                                          <p:spTgt spid="21"/>
                                        </p:tgtEl>
                                      </p:cBhvr>
                                      <p:to x="100000" y="100000"/>
                                    </p:animScale>
                                  </p:childTnLst>
                                </p:cTn>
                              </p:par>
                            </p:childTnLst>
                          </p:cTn>
                        </p:par>
                        <p:par>
                          <p:cTn id="101" fill="hold">
                            <p:stCondLst>
                              <p:cond delay="2250"/>
                            </p:stCondLst>
                            <p:childTnLst>
                              <p:par>
                                <p:cTn id="102" presetID="22" presetClass="entr" presetSubtype="8"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wipe(left)">
                                      <p:cBhvr>
                                        <p:cTn id="10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8000" b="-8000"/>
          </a:stretch>
        </a:blipFill>
        <a:effectLst/>
      </p:bgPr>
    </p:bg>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B309AF13-D6AC-351C-FE17-FFAB2100043B}"/>
              </a:ext>
            </a:extLst>
          </p:cNvPr>
          <p:cNvGrpSpPr/>
          <p:nvPr/>
        </p:nvGrpSpPr>
        <p:grpSpPr>
          <a:xfrm>
            <a:off x="542924" y="232250"/>
            <a:ext cx="5276851" cy="407481"/>
            <a:chOff x="542924" y="232250"/>
            <a:chExt cx="4867501" cy="407481"/>
          </a:xfrm>
        </p:grpSpPr>
        <p:pic>
          <p:nvPicPr>
            <p:cNvPr id="2" name="Imagen 1">
              <a:extLst>
                <a:ext uri="{FF2B5EF4-FFF2-40B4-BE49-F238E27FC236}">
                  <a16:creationId xmlns:a16="http://schemas.microsoft.com/office/drawing/2014/main" id="{F75D28F0-E1FA-4E3E-E3D0-84D4875912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924" y="243731"/>
              <a:ext cx="4867501"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F024D500-A588-43C6-C36A-F352104C3B81}"/>
                </a:ext>
              </a:extLst>
            </p:cNvPr>
            <p:cNvSpPr txBox="1"/>
            <p:nvPr/>
          </p:nvSpPr>
          <p:spPr>
            <a:xfrm>
              <a:off x="693871" y="232250"/>
              <a:ext cx="4609059" cy="307777"/>
            </a:xfrm>
            <a:prstGeom prst="rect">
              <a:avLst/>
            </a:prstGeom>
            <a:noFill/>
          </p:spPr>
          <p:txBody>
            <a:bodyPr wrap="square">
              <a:spAutoFit/>
            </a:bodyPr>
            <a:lstStyle/>
            <a:p>
              <a:r>
                <a:rPr lang="en-US" sz="1400" b="1" dirty="0" err="1">
                  <a:solidFill>
                    <a:schemeClr val="bg1"/>
                  </a:solidFill>
                  <a:effectLst>
                    <a:outerShdw blurRad="38100" dist="38100" dir="2700000" algn="tl">
                      <a:srgbClr val="000000">
                        <a:alpha val="43137"/>
                      </a:srgbClr>
                    </a:outerShdw>
                  </a:effectLst>
                </a:rPr>
                <a:t>Jakým</a:t>
              </a:r>
              <a:r>
                <a:rPr lang="en-US" sz="1400" b="1" dirty="0">
                  <a:solidFill>
                    <a:schemeClr val="bg1"/>
                  </a:solidFill>
                  <a:effectLst>
                    <a:outerShdw blurRad="38100" dist="38100" dir="2700000" algn="tl">
                      <a:srgbClr val="000000">
                        <a:alpha val="43137"/>
                      </a:srgbClr>
                    </a:outerShdw>
                  </a:effectLst>
                </a:rPr>
                <a:t> </a:t>
              </a:r>
              <a:r>
                <a:rPr lang="cs-CZ" sz="1400" b="1" dirty="0">
                  <a:solidFill>
                    <a:schemeClr val="bg1"/>
                  </a:solidFill>
                  <a:effectLst>
                    <a:outerShdw blurRad="38100" dist="38100" dir="2700000" algn="tl">
                      <a:srgbClr val="000000">
                        <a:alpha val="43137"/>
                      </a:srgbClr>
                    </a:outerShdw>
                  </a:effectLst>
                </a:rPr>
                <a:t>jediným </a:t>
              </a:r>
              <a:r>
                <a:rPr lang="en-US" sz="1400" b="1" dirty="0" err="1">
                  <a:solidFill>
                    <a:schemeClr val="bg1"/>
                  </a:solidFill>
                  <a:effectLst>
                    <a:outerShdw blurRad="38100" dist="38100" dir="2700000" algn="tl">
                      <a:srgbClr val="000000">
                        <a:alpha val="43137"/>
                      </a:srgbClr>
                    </a:outerShdw>
                  </a:effectLst>
                </a:rPr>
                <a:t>způsobem</a:t>
              </a:r>
              <a:r>
                <a:rPr lang="en-US" sz="1400" b="1" dirty="0">
                  <a:solidFill>
                    <a:schemeClr val="bg1"/>
                  </a:solidFill>
                  <a:effectLst>
                    <a:outerShdw blurRad="38100" dist="38100" dir="2700000" algn="tl">
                      <a:srgbClr val="000000">
                        <a:alpha val="43137"/>
                      </a:srgbClr>
                    </a:outerShdw>
                  </a:effectLst>
                </a:rPr>
                <a:t> </a:t>
              </a:r>
              <a:r>
                <a:rPr lang="cs-CZ" sz="1400" b="1" dirty="0" err="1">
                  <a:solidFill>
                    <a:schemeClr val="bg1"/>
                  </a:solidFill>
                  <a:effectLst>
                    <a:outerShdw blurRad="38100" dist="38100" dir="2700000" algn="tl">
                      <a:srgbClr val="000000">
                        <a:alpha val="43137"/>
                      </a:srgbClr>
                    </a:outerShdw>
                  </a:effectLst>
                </a:rPr>
                <a:t>můžem</a:t>
              </a:r>
              <a:r>
                <a:rPr lang="en-US" sz="1400" b="1" dirty="0">
                  <a:solidFill>
                    <a:schemeClr val="bg1"/>
                  </a:solidFill>
                  <a:effectLst>
                    <a:outerShdw blurRad="38100" dist="38100" dir="2700000" algn="tl">
                      <a:srgbClr val="000000">
                        <a:alpha val="43137"/>
                      </a:srgbClr>
                    </a:outerShdw>
                  </a:effectLst>
                </a:rPr>
                <a:t>e </a:t>
              </a:r>
              <a:r>
                <a:rPr lang="en-US" sz="1400" b="1" dirty="0" err="1">
                  <a:solidFill>
                    <a:schemeClr val="bg1"/>
                  </a:solidFill>
                  <a:effectLst>
                    <a:outerShdw blurRad="38100" dist="38100" dir="2700000" algn="tl">
                      <a:srgbClr val="000000">
                        <a:alpha val="43137"/>
                      </a:srgbClr>
                    </a:outerShdw>
                  </a:effectLst>
                </a:rPr>
                <a:t>dosáhnout</a:t>
              </a:r>
              <a:r>
                <a:rPr lang="en-US" sz="1400" b="1" dirty="0">
                  <a:solidFill>
                    <a:schemeClr val="bg1"/>
                  </a:solidFill>
                  <a:effectLst>
                    <a:outerShdw blurRad="38100" dist="38100" dir="2700000" algn="tl">
                      <a:srgbClr val="000000">
                        <a:alpha val="43137"/>
                      </a:srgbClr>
                    </a:outerShdw>
                  </a:effectLst>
                </a:rPr>
                <a:t> </a:t>
              </a:r>
              <a:r>
                <a:rPr lang="cs-CZ" sz="1400" b="1" dirty="0">
                  <a:solidFill>
                    <a:schemeClr val="bg1"/>
                  </a:solidFill>
                  <a:effectLst>
                    <a:outerShdw blurRad="38100" dist="38100" dir="2700000" algn="tl">
                      <a:srgbClr val="000000">
                        <a:alpha val="43137"/>
                      </a:srgbClr>
                    </a:outerShdw>
                  </a:effectLst>
                </a:rPr>
                <a:t>klid v duši</a:t>
              </a:r>
              <a:r>
                <a:rPr lang="en-US" sz="1400" b="1" dirty="0">
                  <a:solidFill>
                    <a:schemeClr val="bg1"/>
                  </a:solidFill>
                  <a:effectLst>
                    <a:outerShdw blurRad="38100" dist="38100" dir="2700000" algn="tl">
                      <a:srgbClr val="000000">
                        <a:alpha val="43137"/>
                      </a:srgbClr>
                    </a:outerShdw>
                  </a:effectLst>
                </a:rPr>
                <a:t>?</a:t>
              </a:r>
              <a:endParaRPr lang="es-ES" sz="1400" b="1" dirty="0">
                <a:solidFill>
                  <a:schemeClr val="bg1"/>
                </a:solidFill>
                <a:effectLst>
                  <a:outerShdw blurRad="38100" dist="38100" dir="2700000" algn="tl">
                    <a:srgbClr val="000000">
                      <a:alpha val="43137"/>
                    </a:srgbClr>
                  </a:outerShdw>
                </a:effectLst>
              </a:endParaRPr>
            </a:p>
          </p:txBody>
        </p:sp>
      </p:grpSp>
      <p:grpSp>
        <p:nvGrpSpPr>
          <p:cNvPr id="21" name="Grupo 20">
            <a:extLst>
              <a:ext uri="{FF2B5EF4-FFF2-40B4-BE49-F238E27FC236}">
                <a16:creationId xmlns:a16="http://schemas.microsoft.com/office/drawing/2014/main" id="{7565AE7D-54A0-1B68-3454-D3697F046E5C}"/>
              </a:ext>
            </a:extLst>
          </p:cNvPr>
          <p:cNvGrpSpPr/>
          <p:nvPr/>
        </p:nvGrpSpPr>
        <p:grpSpPr>
          <a:xfrm>
            <a:off x="152174" y="176925"/>
            <a:ext cx="533648" cy="555041"/>
            <a:chOff x="152174" y="176925"/>
            <a:chExt cx="533648" cy="555041"/>
          </a:xfrm>
        </p:grpSpPr>
        <p:pic>
          <p:nvPicPr>
            <p:cNvPr id="6" name="Imagen 5">
              <a:extLst>
                <a:ext uri="{FF2B5EF4-FFF2-40B4-BE49-F238E27FC236}">
                  <a16:creationId xmlns:a16="http://schemas.microsoft.com/office/drawing/2014/main" id="{8EFA4534-9336-E07C-E42A-FECFE05C6F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222" y="176925"/>
              <a:ext cx="525600" cy="525600"/>
            </a:xfrm>
            <a:prstGeom prst="rect">
              <a:avLst/>
            </a:prstGeom>
          </p:spPr>
        </p:pic>
        <p:sp>
          <p:nvSpPr>
            <p:cNvPr id="7" name="CuadroTexto 6">
              <a:extLst>
                <a:ext uri="{FF2B5EF4-FFF2-40B4-BE49-F238E27FC236}">
                  <a16:creationId xmlns:a16="http://schemas.microsoft.com/office/drawing/2014/main" id="{F1648AA3-9F58-5678-677E-6CFBF601D391}"/>
                </a:ext>
              </a:extLst>
            </p:cNvPr>
            <p:cNvSpPr txBox="1"/>
            <p:nvPr/>
          </p:nvSpPr>
          <p:spPr>
            <a:xfrm>
              <a:off x="152174" y="270301"/>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3</a:t>
              </a:r>
            </a:p>
          </p:txBody>
        </p:sp>
      </p:grpSp>
      <p:grpSp>
        <p:nvGrpSpPr>
          <p:cNvPr id="24" name="Grupo 23">
            <a:extLst>
              <a:ext uri="{FF2B5EF4-FFF2-40B4-BE49-F238E27FC236}">
                <a16:creationId xmlns:a16="http://schemas.microsoft.com/office/drawing/2014/main" id="{85AEB50F-5258-15B9-C83F-204CD8248F84}"/>
              </a:ext>
            </a:extLst>
          </p:cNvPr>
          <p:cNvGrpSpPr/>
          <p:nvPr/>
        </p:nvGrpSpPr>
        <p:grpSpPr>
          <a:xfrm>
            <a:off x="4335578" y="3842082"/>
            <a:ext cx="6684847" cy="407481"/>
            <a:chOff x="4335578" y="3842082"/>
            <a:chExt cx="6684847" cy="407481"/>
          </a:xfrm>
        </p:grpSpPr>
        <p:pic>
          <p:nvPicPr>
            <p:cNvPr id="8" name="Imagen 7">
              <a:extLst>
                <a:ext uri="{FF2B5EF4-FFF2-40B4-BE49-F238E27FC236}">
                  <a16:creationId xmlns:a16="http://schemas.microsoft.com/office/drawing/2014/main" id="{715E042B-E077-DE33-5961-AE7245492C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35578" y="3853563"/>
              <a:ext cx="6684847"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5747D826-EB5F-4ACB-7CA8-A63E65DDBE0F}"/>
                </a:ext>
              </a:extLst>
            </p:cNvPr>
            <p:cNvSpPr txBox="1"/>
            <p:nvPr/>
          </p:nvSpPr>
          <p:spPr>
            <a:xfrm>
              <a:off x="4526078" y="3842082"/>
              <a:ext cx="6227647" cy="338554"/>
            </a:xfrm>
            <a:prstGeom prst="rect">
              <a:avLst/>
            </a:prstGeom>
            <a:noFill/>
          </p:spPr>
          <p:txBody>
            <a:bodyPr wrap="square">
              <a:spAutoFit/>
            </a:bodyPr>
            <a:lstStyle/>
            <a:p>
              <a:r>
                <a:rPr lang="en-US" sz="1600" b="1" dirty="0" err="1">
                  <a:solidFill>
                    <a:schemeClr val="bg1"/>
                  </a:solidFill>
                  <a:effectLst>
                    <a:outerShdw blurRad="38100" dist="38100" dir="2700000" algn="tl">
                      <a:srgbClr val="000000">
                        <a:alpha val="43137"/>
                      </a:srgbClr>
                    </a:outerShdw>
                  </a:effectLst>
                </a:rPr>
                <a:t>Jaké</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kroky</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bychom</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měli</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podniknout</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poté</a:t>
              </a:r>
              <a:r>
                <a:rPr lang="en-US" sz="1600" b="1" dirty="0">
                  <a:solidFill>
                    <a:schemeClr val="bg1"/>
                  </a:solidFill>
                  <a:effectLst>
                    <a:outerShdw blurRad="38100" dist="38100" dir="2700000" algn="tl">
                      <a:srgbClr val="000000">
                        <a:alpha val="43137"/>
                      </a:srgbClr>
                    </a:outerShdw>
                  </a:effectLst>
                </a:rPr>
                <a:t>, co </a:t>
              </a:r>
              <a:r>
                <a:rPr lang="en-US" sz="1600" b="1" dirty="0" err="1">
                  <a:solidFill>
                    <a:schemeClr val="bg1"/>
                  </a:solidFill>
                  <a:effectLst>
                    <a:outerShdw blurRad="38100" dist="38100" dir="2700000" algn="tl">
                      <a:srgbClr val="000000">
                        <a:alpha val="43137"/>
                      </a:srgbClr>
                    </a:outerShdw>
                  </a:effectLst>
                </a:rPr>
                <a:t>jsme</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vyznali</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hřích</a:t>
              </a:r>
              <a:r>
                <a:rPr lang="en-US" sz="1600" b="1" dirty="0">
                  <a:solidFill>
                    <a:schemeClr val="bg1"/>
                  </a:solidFill>
                  <a:effectLst>
                    <a:outerShdw blurRad="38100" dist="38100" dir="2700000" algn="tl">
                      <a:srgbClr val="000000">
                        <a:alpha val="43137"/>
                      </a:srgbClr>
                    </a:outerShdw>
                  </a:effectLst>
                </a:rPr>
                <a:t>?</a:t>
              </a:r>
              <a:endParaRPr lang="es-ES" sz="1600" b="1" dirty="0">
                <a:solidFill>
                  <a:schemeClr val="bg1"/>
                </a:solidFill>
                <a:effectLst>
                  <a:outerShdw blurRad="38100" dist="38100" dir="2700000" algn="tl">
                    <a:srgbClr val="000000">
                      <a:alpha val="43137"/>
                    </a:srgbClr>
                  </a:outerShdw>
                </a:effectLst>
              </a:endParaRPr>
            </a:p>
          </p:txBody>
        </p:sp>
      </p:grpSp>
      <p:grpSp>
        <p:nvGrpSpPr>
          <p:cNvPr id="23" name="Grupo 22">
            <a:extLst>
              <a:ext uri="{FF2B5EF4-FFF2-40B4-BE49-F238E27FC236}">
                <a16:creationId xmlns:a16="http://schemas.microsoft.com/office/drawing/2014/main" id="{22C48442-03A1-875C-8AAA-FDDE63067319}"/>
              </a:ext>
            </a:extLst>
          </p:cNvPr>
          <p:cNvGrpSpPr/>
          <p:nvPr/>
        </p:nvGrpSpPr>
        <p:grpSpPr>
          <a:xfrm>
            <a:off x="3984381" y="3786757"/>
            <a:ext cx="533648" cy="555041"/>
            <a:chOff x="3984381" y="3786757"/>
            <a:chExt cx="533648" cy="555041"/>
          </a:xfrm>
        </p:grpSpPr>
        <p:pic>
          <p:nvPicPr>
            <p:cNvPr id="10" name="Imagen 9">
              <a:extLst>
                <a:ext uri="{FF2B5EF4-FFF2-40B4-BE49-F238E27FC236}">
                  <a16:creationId xmlns:a16="http://schemas.microsoft.com/office/drawing/2014/main" id="{D7E88D3E-9054-C49A-258A-442173D9A0D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92429" y="3786757"/>
              <a:ext cx="525600" cy="525600"/>
            </a:xfrm>
            <a:prstGeom prst="rect">
              <a:avLst/>
            </a:prstGeom>
          </p:spPr>
        </p:pic>
        <p:sp>
          <p:nvSpPr>
            <p:cNvPr id="11" name="CuadroTexto 10">
              <a:extLst>
                <a:ext uri="{FF2B5EF4-FFF2-40B4-BE49-F238E27FC236}">
                  <a16:creationId xmlns:a16="http://schemas.microsoft.com/office/drawing/2014/main" id="{D8717D71-8F31-9757-FE55-F8FE78C0AC0C}"/>
                </a:ext>
              </a:extLst>
            </p:cNvPr>
            <p:cNvSpPr txBox="1"/>
            <p:nvPr/>
          </p:nvSpPr>
          <p:spPr>
            <a:xfrm>
              <a:off x="3984381" y="3880133"/>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4</a:t>
              </a:r>
            </a:p>
          </p:txBody>
        </p:sp>
      </p:grpSp>
      <p:sp>
        <p:nvSpPr>
          <p:cNvPr id="5" name="CuadroTexto 4">
            <a:extLst>
              <a:ext uri="{FF2B5EF4-FFF2-40B4-BE49-F238E27FC236}">
                <a16:creationId xmlns:a16="http://schemas.microsoft.com/office/drawing/2014/main" id="{6D9AE7CE-0066-2F4B-763E-95BCA6E3D06A}"/>
              </a:ext>
            </a:extLst>
          </p:cNvPr>
          <p:cNvSpPr txBox="1"/>
          <p:nvPr/>
        </p:nvSpPr>
        <p:spPr>
          <a:xfrm>
            <a:off x="160222" y="1144565"/>
            <a:ext cx="5017426" cy="2031325"/>
          </a:xfrm>
          <a:prstGeom prst="rect">
            <a:avLst/>
          </a:prstGeom>
          <a:noFill/>
        </p:spPr>
        <p:txBody>
          <a:bodyPr wrap="square">
            <a:spAutoFit/>
          </a:bodyPr>
          <a:lstStyle/>
          <a:p>
            <a:r>
              <a:rPr lang="cs-CZ" b="1" dirty="0"/>
              <a:t>Bůh ti pokoj nabízí jako dar „bez peněz a zdarma” Izajáš 55,1. Je tvůj, vztáhneš-li jen ruku a uchopíš jej. Pán praví: „I kdyby vaše hříchy byly jako šarlat, </a:t>
            </a:r>
            <a:r>
              <a:rPr lang="cs-CZ" b="1" dirty="0" err="1"/>
              <a:t>zbělejí</a:t>
            </a:r>
            <a:r>
              <a:rPr lang="cs-CZ" b="1" dirty="0"/>
              <a:t> jako sníh, i kdyby byly rudé jako purpur, budou bílé” Izajáš l,18.  „A dám vám srdce nové, a ducha nového dám do vašeho nitra” Ezechiel 36,26.</a:t>
            </a:r>
            <a:endParaRPr lang="es-ES" b="1" dirty="0"/>
          </a:p>
        </p:txBody>
      </p:sp>
      <p:sp>
        <p:nvSpPr>
          <p:cNvPr id="13" name="CuadroTexto 12">
            <a:extLst>
              <a:ext uri="{FF2B5EF4-FFF2-40B4-BE49-F238E27FC236}">
                <a16:creationId xmlns:a16="http://schemas.microsoft.com/office/drawing/2014/main" id="{A4775E2C-DEF1-5E87-4182-0C7680E88906}"/>
              </a:ext>
            </a:extLst>
          </p:cNvPr>
          <p:cNvSpPr txBox="1"/>
          <p:nvPr/>
        </p:nvSpPr>
        <p:spPr>
          <a:xfrm>
            <a:off x="4141286" y="4648531"/>
            <a:ext cx="3646134" cy="1754326"/>
          </a:xfrm>
          <a:prstGeom prst="rect">
            <a:avLst/>
          </a:prstGeom>
          <a:noFill/>
        </p:spPr>
        <p:txBody>
          <a:bodyPr wrap="square">
            <a:spAutoFit/>
          </a:bodyPr>
          <a:lstStyle/>
          <a:p>
            <a:r>
              <a:rPr lang="cs-CZ" b="1" dirty="0"/>
              <a:t>Vyznal jsi své hříchy a tvé srdce je odmítlo. Rozhodl ses odevzdat se Bohu. Jdi tedy k němu a žádej ho, aby smyl tvé hříchy a dal ti nové srdce. Důvěřuj mu, že to učiní, poněvadž to slíbil.</a:t>
            </a:r>
            <a:endParaRPr lang="es-ES" b="1" dirty="0"/>
          </a:p>
        </p:txBody>
      </p:sp>
      <p:pic>
        <p:nvPicPr>
          <p:cNvPr id="17" name="Imagen 16" descr="Dibujo de un hombre&#10;&#10;El contenido generado por IA puede ser incorrecto.">
            <a:extLst>
              <a:ext uri="{FF2B5EF4-FFF2-40B4-BE49-F238E27FC236}">
                <a16:creationId xmlns:a16="http://schemas.microsoft.com/office/drawing/2014/main" id="{BE36248E-7AD5-860E-0E80-1F4152C18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7043" y="115809"/>
            <a:ext cx="4744735" cy="3566155"/>
          </a:xfrm>
          <a:prstGeom prst="rect">
            <a:avLst/>
          </a:prstGeom>
          <a:ln w="38100" cap="sq">
            <a:solidFill>
              <a:srgbClr val="C3B321"/>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A7CBFD89-9F99-3FED-7720-760052E62015}"/>
              </a:ext>
            </a:extLst>
          </p:cNvPr>
          <p:cNvPicPr>
            <a:picLocks noChangeAspect="1"/>
          </p:cNvPicPr>
          <p:nvPr/>
        </p:nvPicPr>
        <p:blipFill>
          <a:blip r:embed="rId9"/>
          <a:srcRect t="17291" r="53178"/>
          <a:stretch>
            <a:fillRect/>
          </a:stretch>
        </p:blipFill>
        <p:spPr>
          <a:xfrm>
            <a:off x="5302930" y="2105725"/>
            <a:ext cx="1586140" cy="1570077"/>
          </a:xfrm>
          <a:prstGeom prst="rect">
            <a:avLst/>
          </a:prstGeom>
          <a:ln w="38100" cap="sq">
            <a:solidFill>
              <a:srgbClr val="C3B321"/>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7D168ED1-8F59-CBB0-63C0-D278334BB397}"/>
              </a:ext>
            </a:extLst>
          </p:cNvPr>
          <p:cNvPicPr>
            <a:picLocks noChangeAspect="1"/>
          </p:cNvPicPr>
          <p:nvPr/>
        </p:nvPicPr>
        <p:blipFill>
          <a:blip r:embed="rId10"/>
          <a:stretch>
            <a:fillRect/>
          </a:stretch>
        </p:blipFill>
        <p:spPr>
          <a:xfrm>
            <a:off x="5302930" y="727737"/>
            <a:ext cx="1586139" cy="1189604"/>
          </a:xfrm>
          <a:prstGeom prst="rect">
            <a:avLst/>
          </a:prstGeom>
          <a:ln w="38100" cap="sq">
            <a:solidFill>
              <a:srgbClr val="C3B321"/>
            </a:solidFill>
            <a:prstDash val="solid"/>
            <a:miter lim="800000"/>
          </a:ln>
          <a:effectLst>
            <a:outerShdw blurRad="50800" dist="38100" dir="2700000" algn="tl" rotWithShape="0">
              <a:srgbClr val="000000">
                <a:alpha val="43000"/>
              </a:srgbClr>
            </a:outerShdw>
          </a:effectLst>
        </p:spPr>
      </p:pic>
      <p:pic>
        <p:nvPicPr>
          <p:cNvPr id="20" name="Imagen 19" descr="Un atardecer en el campo&#10;&#10;El contenido generado por IA puede ser incorrecto.">
            <a:extLst>
              <a:ext uri="{FF2B5EF4-FFF2-40B4-BE49-F238E27FC236}">
                <a16:creationId xmlns:a16="http://schemas.microsoft.com/office/drawing/2014/main" id="{9145197B-6E2C-023F-A3C6-F62BD76C0A99}"/>
              </a:ext>
            </a:extLst>
          </p:cNvPr>
          <p:cNvPicPr>
            <a:picLocks noChangeAspect="1"/>
          </p:cNvPicPr>
          <p:nvPr/>
        </p:nvPicPr>
        <p:blipFill rotWithShape="1">
          <a:blip r:embed="rId11">
            <a:extLst>
              <a:ext uri="{28A0092B-C50C-407E-A947-70E740481C1C}">
                <a14:useLocalDpi xmlns:a14="http://schemas.microsoft.com/office/drawing/2010/main" val="0"/>
              </a:ext>
            </a:extLst>
          </a:blip>
          <a:srcRect l="-216" t="41444" r="216" b="6644"/>
          <a:stretch>
            <a:fillRect/>
          </a:stretch>
        </p:blipFill>
        <p:spPr>
          <a:xfrm>
            <a:off x="152174" y="3880133"/>
            <a:ext cx="3726204" cy="2800941"/>
          </a:xfrm>
          <a:prstGeom prst="rect">
            <a:avLst/>
          </a:prstGeom>
          <a:ln w="38100" cap="sq">
            <a:solidFill>
              <a:srgbClr val="E8C2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6E787102-4E19-AA6A-524C-7CD79E36D1DA}"/>
              </a:ext>
            </a:extLst>
          </p:cNvPr>
          <p:cNvPicPr>
            <a:picLocks noChangeAspect="1"/>
          </p:cNvPicPr>
          <p:nvPr/>
        </p:nvPicPr>
        <p:blipFill>
          <a:blip r:embed="rId12"/>
          <a:stretch>
            <a:fillRect/>
          </a:stretch>
        </p:blipFill>
        <p:spPr>
          <a:xfrm>
            <a:off x="8050328" y="4352482"/>
            <a:ext cx="3786692" cy="2400763"/>
          </a:xfrm>
          <a:prstGeom prst="rect">
            <a:avLst/>
          </a:prstGeom>
          <a:ln w="38100" cap="sq">
            <a:solidFill>
              <a:srgbClr val="E8C2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6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anim calcmode="lin" valueType="num">
                                      <p:cBhvr>
                                        <p:cTn id="8" dur="750" fill="hold"/>
                                        <p:tgtEl>
                                          <p:spTgt spid="21"/>
                                        </p:tgtEl>
                                        <p:attrNameLst>
                                          <p:attrName>style.rotation</p:attrName>
                                        </p:attrNameLst>
                                      </p:cBhvr>
                                      <p:tavLst>
                                        <p:tav tm="0">
                                          <p:val>
                                            <p:fltVal val="720"/>
                                          </p:val>
                                        </p:tav>
                                        <p:tav tm="100000">
                                          <p:val>
                                            <p:fltVal val="0"/>
                                          </p:val>
                                        </p:tav>
                                      </p:tavLst>
                                    </p:anim>
                                    <p:anim calcmode="lin" valueType="num">
                                      <p:cBhvr>
                                        <p:cTn id="9" dur="750" fill="hold"/>
                                        <p:tgtEl>
                                          <p:spTgt spid="21"/>
                                        </p:tgtEl>
                                        <p:attrNameLst>
                                          <p:attrName>ppt_h</p:attrName>
                                        </p:attrNameLst>
                                      </p:cBhvr>
                                      <p:tavLst>
                                        <p:tav tm="0">
                                          <p:val>
                                            <p:fltVal val="0"/>
                                          </p:val>
                                        </p:tav>
                                        <p:tav tm="100000">
                                          <p:val>
                                            <p:strVal val="#ppt_h"/>
                                          </p:val>
                                        </p:tav>
                                      </p:tavLst>
                                    </p:anim>
                                    <p:anim calcmode="lin" valueType="num">
                                      <p:cBhvr>
                                        <p:cTn id="10" dur="750" fill="hold"/>
                                        <p:tgtEl>
                                          <p:spTgt spid="21"/>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250"/>
                            </p:stCondLst>
                            <p:childTnLst>
                              <p:par>
                                <p:cTn id="16" presetID="17" presetClass="entr" presetSubtype="1"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ppt_h/2"/>
                                          </p:val>
                                        </p:tav>
                                        <p:tav tm="100000">
                                          <p:val>
                                            <p:strVal val="#ppt_y"/>
                                          </p:val>
                                        </p:tav>
                                      </p:tavLst>
                                    </p:anim>
                                    <p:anim calcmode="lin" valueType="num">
                                      <p:cBhvr>
                                        <p:cTn id="20" dur="500" fill="hold"/>
                                        <p:tgtEl>
                                          <p:spTgt spid="17"/>
                                        </p:tgtEl>
                                        <p:attrNameLst>
                                          <p:attrName>ppt_w</p:attrName>
                                        </p:attrNameLst>
                                      </p:cBhvr>
                                      <p:tavLst>
                                        <p:tav tm="0">
                                          <p:val>
                                            <p:strVal val="#ppt_w"/>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500"/>
                            </p:stCondLst>
                            <p:childTnLst>
                              <p:par>
                                <p:cTn id="28" presetID="17" presetClass="entr" presetSubtype="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ppt_h/2"/>
                                          </p:val>
                                        </p:tav>
                                        <p:tav tm="100000">
                                          <p:val>
                                            <p:strVal val="#ppt_y"/>
                                          </p:val>
                                        </p:tav>
                                      </p:tavLst>
                                    </p:anim>
                                    <p:anim calcmode="lin" valueType="num">
                                      <p:cBhvr>
                                        <p:cTn id="32" dur="1000" fill="hold"/>
                                        <p:tgtEl>
                                          <p:spTgt spid="19"/>
                                        </p:tgtEl>
                                        <p:attrNameLst>
                                          <p:attrName>ppt_w</p:attrName>
                                        </p:attrNameLst>
                                      </p:cBhvr>
                                      <p:tavLst>
                                        <p:tav tm="0">
                                          <p:val>
                                            <p:strVal val="#ppt_w"/>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17" presetClass="entr" presetSubtype="1"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ppt_h/2"/>
                                          </p:val>
                                        </p:tav>
                                        <p:tav tm="100000">
                                          <p:val>
                                            <p:strVal val="#ppt_y"/>
                                          </p:val>
                                        </p:tav>
                                      </p:tavLst>
                                    </p:anim>
                                    <p:anim calcmode="lin" valueType="num">
                                      <p:cBhvr>
                                        <p:cTn id="39" dur="1000" fill="hold"/>
                                        <p:tgtEl>
                                          <p:spTgt spid="18"/>
                                        </p:tgtEl>
                                        <p:attrNameLst>
                                          <p:attrName>ppt_w</p:attrName>
                                        </p:attrNameLst>
                                      </p:cBhvr>
                                      <p:tavLst>
                                        <p:tav tm="0">
                                          <p:val>
                                            <p:strVal val="#ppt_w"/>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750"/>
                                        <p:tgtEl>
                                          <p:spTgt spid="23"/>
                                        </p:tgtEl>
                                      </p:cBhvr>
                                    </p:animEffect>
                                    <p:anim calcmode="lin" valueType="num">
                                      <p:cBhvr>
                                        <p:cTn id="46" dur="750" fill="hold"/>
                                        <p:tgtEl>
                                          <p:spTgt spid="23"/>
                                        </p:tgtEl>
                                        <p:attrNameLst>
                                          <p:attrName>style.rotation</p:attrName>
                                        </p:attrNameLst>
                                      </p:cBhvr>
                                      <p:tavLst>
                                        <p:tav tm="0">
                                          <p:val>
                                            <p:fltVal val="720"/>
                                          </p:val>
                                        </p:tav>
                                        <p:tav tm="100000">
                                          <p:val>
                                            <p:fltVal val="0"/>
                                          </p:val>
                                        </p:tav>
                                      </p:tavLst>
                                    </p:anim>
                                    <p:anim calcmode="lin" valueType="num">
                                      <p:cBhvr>
                                        <p:cTn id="47" dur="750" fill="hold"/>
                                        <p:tgtEl>
                                          <p:spTgt spid="23"/>
                                        </p:tgtEl>
                                        <p:attrNameLst>
                                          <p:attrName>ppt_h</p:attrName>
                                        </p:attrNameLst>
                                      </p:cBhvr>
                                      <p:tavLst>
                                        <p:tav tm="0">
                                          <p:val>
                                            <p:fltVal val="0"/>
                                          </p:val>
                                        </p:tav>
                                        <p:tav tm="100000">
                                          <p:val>
                                            <p:strVal val="#ppt_h"/>
                                          </p:val>
                                        </p:tav>
                                      </p:tavLst>
                                    </p:anim>
                                    <p:anim calcmode="lin" valueType="num">
                                      <p:cBhvr>
                                        <p:cTn id="48" dur="750" fill="hold"/>
                                        <p:tgtEl>
                                          <p:spTgt spid="23"/>
                                        </p:tgtEl>
                                        <p:attrNameLst>
                                          <p:attrName>ppt_w</p:attrName>
                                        </p:attrNameLst>
                                      </p:cBhvr>
                                      <p:tavLst>
                                        <p:tav tm="0">
                                          <p:val>
                                            <p:fltVal val="0"/>
                                          </p:val>
                                        </p:tav>
                                        <p:tav tm="100000">
                                          <p:val>
                                            <p:strVal val="#ppt_w"/>
                                          </p:val>
                                        </p:tav>
                                      </p:tavLst>
                                    </p:anim>
                                  </p:childTnLst>
                                </p:cTn>
                              </p:par>
                            </p:childTnLst>
                          </p:cTn>
                        </p:par>
                        <p:par>
                          <p:cTn id="49" fill="hold">
                            <p:stCondLst>
                              <p:cond delay="750"/>
                            </p:stCondLst>
                            <p:childTnLst>
                              <p:par>
                                <p:cTn id="50" presetID="22" presetClass="entr" presetSubtype="8"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1"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ppt_h/2"/>
                                          </p:val>
                                        </p:tav>
                                        <p:tav tm="100000">
                                          <p:val>
                                            <p:strVal val="#ppt_y"/>
                                          </p:val>
                                        </p:tav>
                                      </p:tavLst>
                                    </p:anim>
                                    <p:anim calcmode="lin" valueType="num">
                                      <p:cBhvr>
                                        <p:cTn id="59" dur="1000" fill="hold"/>
                                        <p:tgtEl>
                                          <p:spTgt spid="20"/>
                                        </p:tgtEl>
                                        <p:attrNameLst>
                                          <p:attrName>ppt_w</p:attrName>
                                        </p:attrNameLst>
                                      </p:cBhvr>
                                      <p:tavLst>
                                        <p:tav tm="0">
                                          <p:val>
                                            <p:strVal val="#ppt_w"/>
                                          </p:val>
                                        </p:tav>
                                        <p:tav tm="100000">
                                          <p:val>
                                            <p:strVal val="#ppt_w"/>
                                          </p:val>
                                        </p:tav>
                                      </p:tavLst>
                                    </p:anim>
                                    <p:anim calcmode="lin" valueType="num">
                                      <p:cBhvr>
                                        <p:cTn id="60" dur="1000" fill="hold"/>
                                        <p:tgtEl>
                                          <p:spTgt spid="20"/>
                                        </p:tgtEl>
                                        <p:attrNameLst>
                                          <p:attrName>ppt_h</p:attrName>
                                        </p:attrNameLst>
                                      </p:cBhvr>
                                      <p:tavLst>
                                        <p:tav tm="0">
                                          <p:val>
                                            <p:fltVal val="0"/>
                                          </p:val>
                                        </p:tav>
                                        <p:tav tm="100000">
                                          <p:val>
                                            <p:strVal val="#ppt_h"/>
                                          </p:val>
                                        </p:tav>
                                      </p:tavLst>
                                    </p:anim>
                                  </p:childTnLst>
                                </p:cTn>
                              </p:par>
                            </p:childTnLst>
                          </p:cTn>
                        </p:par>
                        <p:par>
                          <p:cTn id="61" fill="hold">
                            <p:stCondLst>
                              <p:cond delay="1000"/>
                            </p:stCondLst>
                            <p:childTnLst>
                              <p:par>
                                <p:cTn id="62" presetID="17" presetClass="entr" presetSubtype="1"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ppt_h/2"/>
                                          </p:val>
                                        </p:tav>
                                        <p:tav tm="100000">
                                          <p:val>
                                            <p:strVal val="#ppt_y"/>
                                          </p:val>
                                        </p:tav>
                                      </p:tavLst>
                                    </p:anim>
                                    <p:anim calcmode="lin" valueType="num">
                                      <p:cBhvr>
                                        <p:cTn id="66" dur="1000" fill="hold"/>
                                        <p:tgtEl>
                                          <p:spTgt spid="25"/>
                                        </p:tgtEl>
                                        <p:attrNameLst>
                                          <p:attrName>ppt_w</p:attrName>
                                        </p:attrNameLst>
                                      </p:cBhvr>
                                      <p:tavLst>
                                        <p:tav tm="0">
                                          <p:val>
                                            <p:strVal val="#ppt_w"/>
                                          </p:val>
                                        </p:tav>
                                        <p:tav tm="100000">
                                          <p:val>
                                            <p:strVal val="#ppt_w"/>
                                          </p:val>
                                        </p:tav>
                                      </p:tavLst>
                                    </p:anim>
                                    <p:anim calcmode="lin" valueType="num">
                                      <p:cBhvr>
                                        <p:cTn id="67" dur="1000" fill="hold"/>
                                        <p:tgtEl>
                                          <p:spTgt spid="25"/>
                                        </p:tgtEl>
                                        <p:attrNameLst>
                                          <p:attrName>ppt_h</p:attrName>
                                        </p:attrNameLst>
                                      </p:cBhvr>
                                      <p:tavLst>
                                        <p:tav tm="0">
                                          <p:val>
                                            <p:fltVal val="0"/>
                                          </p:val>
                                        </p:tav>
                                        <p:tav tm="100000">
                                          <p:val>
                                            <p:strVal val="#ppt_h"/>
                                          </p:val>
                                        </p:tav>
                                      </p:tavLst>
                                    </p:anim>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8000" b="-8000"/>
          </a:stretch>
        </a:blipFill>
        <a:effectLst/>
      </p:bgPr>
    </p:bg>
    <p:spTree>
      <p:nvGrpSpPr>
        <p:cNvPr id="1" name="">
          <a:extLst>
            <a:ext uri="{FF2B5EF4-FFF2-40B4-BE49-F238E27FC236}">
              <a16:creationId xmlns:a16="http://schemas.microsoft.com/office/drawing/2014/main" id="{713F8CC4-A92A-5F10-3F8C-7480037D3565}"/>
            </a:ext>
          </a:extLst>
        </p:cNvPr>
        <p:cNvGrpSpPr/>
        <p:nvPr/>
      </p:nvGrpSpPr>
      <p:grpSpPr>
        <a:xfrm>
          <a:off x="0" y="0"/>
          <a:ext cx="0" cy="0"/>
          <a:chOff x="0" y="0"/>
          <a:chExt cx="0" cy="0"/>
        </a:xfrm>
      </p:grpSpPr>
      <p:grpSp>
        <p:nvGrpSpPr>
          <p:cNvPr id="19" name="Grupo 18">
            <a:extLst>
              <a:ext uri="{FF2B5EF4-FFF2-40B4-BE49-F238E27FC236}">
                <a16:creationId xmlns:a16="http://schemas.microsoft.com/office/drawing/2014/main" id="{E73D31A5-A027-183B-2CD2-0A4D486A5A92}"/>
              </a:ext>
            </a:extLst>
          </p:cNvPr>
          <p:cNvGrpSpPr/>
          <p:nvPr/>
        </p:nvGrpSpPr>
        <p:grpSpPr>
          <a:xfrm>
            <a:off x="4067901" y="85614"/>
            <a:ext cx="6695349" cy="646331"/>
            <a:chOff x="4067901" y="161814"/>
            <a:chExt cx="7114449" cy="646331"/>
          </a:xfrm>
        </p:grpSpPr>
        <p:pic>
          <p:nvPicPr>
            <p:cNvPr id="2" name="Imagen 1">
              <a:extLst>
                <a:ext uri="{FF2B5EF4-FFF2-40B4-BE49-F238E27FC236}">
                  <a16:creationId xmlns:a16="http://schemas.microsoft.com/office/drawing/2014/main" id="{533DB045-5A38-D10C-0140-CA14EC0E8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7901" y="173295"/>
              <a:ext cx="7114449" cy="63485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BECFAAF-8920-3F92-C6D2-A9A8C04A0DBE}"/>
                </a:ext>
              </a:extLst>
            </p:cNvPr>
            <p:cNvSpPr txBox="1"/>
            <p:nvPr/>
          </p:nvSpPr>
          <p:spPr>
            <a:xfrm>
              <a:off x="4458261" y="161814"/>
              <a:ext cx="6685989" cy="646331"/>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bychom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měli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věřit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že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naše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hříchy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jsou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odpuštěny</a:t>
              </a:r>
              <a:r>
                <a:rPr lang="en-U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Doložte  to na příkladu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Ježíšovy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služby</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18" name="Grupo 17">
            <a:extLst>
              <a:ext uri="{FF2B5EF4-FFF2-40B4-BE49-F238E27FC236}">
                <a16:creationId xmlns:a16="http://schemas.microsoft.com/office/drawing/2014/main" id="{4BD823EF-A247-FB95-1CD2-5FD3DAE1B7D4}"/>
              </a:ext>
            </a:extLst>
          </p:cNvPr>
          <p:cNvGrpSpPr/>
          <p:nvPr/>
        </p:nvGrpSpPr>
        <p:grpSpPr>
          <a:xfrm>
            <a:off x="3474067" y="30288"/>
            <a:ext cx="785645" cy="785645"/>
            <a:chOff x="3474067" y="106488"/>
            <a:chExt cx="785645" cy="785645"/>
          </a:xfrm>
        </p:grpSpPr>
        <p:pic>
          <p:nvPicPr>
            <p:cNvPr id="6" name="Imagen 5">
              <a:extLst>
                <a:ext uri="{FF2B5EF4-FFF2-40B4-BE49-F238E27FC236}">
                  <a16:creationId xmlns:a16="http://schemas.microsoft.com/office/drawing/2014/main" id="{78806A0A-C4F1-4AD7-925C-7DC5AA07B6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74067" y="106488"/>
              <a:ext cx="785645" cy="785645"/>
            </a:xfrm>
            <a:prstGeom prst="rect">
              <a:avLst/>
            </a:prstGeom>
          </p:spPr>
        </p:pic>
        <p:sp>
          <p:nvSpPr>
            <p:cNvPr id="7" name="CuadroTexto 6">
              <a:extLst>
                <a:ext uri="{FF2B5EF4-FFF2-40B4-BE49-F238E27FC236}">
                  <a16:creationId xmlns:a16="http://schemas.microsoft.com/office/drawing/2014/main" id="{539AFE5A-F4A2-4C31-FBF2-1978FD5E770D}"/>
                </a:ext>
              </a:extLst>
            </p:cNvPr>
            <p:cNvSpPr txBox="1"/>
            <p:nvPr/>
          </p:nvSpPr>
          <p:spPr>
            <a:xfrm>
              <a:off x="3512167" y="326919"/>
              <a:ext cx="716933" cy="523220"/>
            </a:xfrm>
            <a:prstGeom prst="rect">
              <a:avLst/>
            </a:prstGeom>
            <a:noFill/>
          </p:spPr>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5</a:t>
              </a:r>
            </a:p>
          </p:txBody>
        </p:sp>
      </p:grpSp>
      <p:grpSp>
        <p:nvGrpSpPr>
          <p:cNvPr id="21" name="Grupo 20">
            <a:extLst>
              <a:ext uri="{FF2B5EF4-FFF2-40B4-BE49-F238E27FC236}">
                <a16:creationId xmlns:a16="http://schemas.microsoft.com/office/drawing/2014/main" id="{BC485B68-31F3-5F0E-F723-B7D45D843112}"/>
              </a:ext>
            </a:extLst>
          </p:cNvPr>
          <p:cNvGrpSpPr/>
          <p:nvPr/>
        </p:nvGrpSpPr>
        <p:grpSpPr>
          <a:xfrm>
            <a:off x="657224" y="3943349"/>
            <a:ext cx="7467601" cy="659737"/>
            <a:chOff x="657224" y="3914774"/>
            <a:chExt cx="7467601" cy="659737"/>
          </a:xfrm>
        </p:grpSpPr>
        <p:pic>
          <p:nvPicPr>
            <p:cNvPr id="8" name="Imagen 7">
              <a:extLst>
                <a:ext uri="{FF2B5EF4-FFF2-40B4-BE49-F238E27FC236}">
                  <a16:creationId xmlns:a16="http://schemas.microsoft.com/office/drawing/2014/main" id="{62E02307-A202-030F-7A6A-4B6B1C7C38F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7224" y="3914774"/>
              <a:ext cx="7467601" cy="635295"/>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821E8E37-DF35-A7CF-9637-CF67FB6F1241}"/>
                </a:ext>
              </a:extLst>
            </p:cNvPr>
            <p:cNvSpPr txBox="1"/>
            <p:nvPr/>
          </p:nvSpPr>
          <p:spPr>
            <a:xfrm>
              <a:off x="894429" y="3928180"/>
              <a:ext cx="7026166" cy="646331"/>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byl</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ochrnutý</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schopen</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chodit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Aplikujte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tuto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zkušenost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svou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situaci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jako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hřích</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20" name="Grupo 19">
            <a:extLst>
              <a:ext uri="{FF2B5EF4-FFF2-40B4-BE49-F238E27FC236}">
                <a16:creationId xmlns:a16="http://schemas.microsoft.com/office/drawing/2014/main" id="{023E0B0C-585B-51B5-4231-E6A7D5CAF3D2}"/>
              </a:ext>
            </a:extLst>
          </p:cNvPr>
          <p:cNvGrpSpPr/>
          <p:nvPr/>
        </p:nvGrpSpPr>
        <p:grpSpPr>
          <a:xfrm>
            <a:off x="123826" y="3875155"/>
            <a:ext cx="710896" cy="918890"/>
            <a:chOff x="282023" y="3952744"/>
            <a:chExt cx="533648" cy="615723"/>
          </a:xfrm>
        </p:grpSpPr>
        <p:pic>
          <p:nvPicPr>
            <p:cNvPr id="10" name="Imagen 9">
              <a:extLst>
                <a:ext uri="{FF2B5EF4-FFF2-40B4-BE49-F238E27FC236}">
                  <a16:creationId xmlns:a16="http://schemas.microsoft.com/office/drawing/2014/main" id="{3834655B-A741-CA8E-9B76-735EB969F3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0071" y="3952744"/>
              <a:ext cx="525600" cy="525600"/>
            </a:xfrm>
            <a:prstGeom prst="rect">
              <a:avLst/>
            </a:prstGeom>
          </p:spPr>
        </p:pic>
        <p:sp>
          <p:nvSpPr>
            <p:cNvPr id="11" name="CuadroTexto 10">
              <a:extLst>
                <a:ext uri="{FF2B5EF4-FFF2-40B4-BE49-F238E27FC236}">
                  <a16:creationId xmlns:a16="http://schemas.microsoft.com/office/drawing/2014/main" id="{A15F13F0-2E52-FDBB-31CB-4680ADF0F879}"/>
                </a:ext>
              </a:extLst>
            </p:cNvPr>
            <p:cNvSpPr txBox="1"/>
            <p:nvPr/>
          </p:nvSpPr>
          <p:spPr>
            <a:xfrm>
              <a:off x="282023" y="4106802"/>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6</a:t>
              </a:r>
            </a:p>
          </p:txBody>
        </p:sp>
      </p:grpSp>
      <p:sp>
        <p:nvSpPr>
          <p:cNvPr id="13" name="CuadroTexto 12">
            <a:extLst>
              <a:ext uri="{FF2B5EF4-FFF2-40B4-BE49-F238E27FC236}">
                <a16:creationId xmlns:a16="http://schemas.microsoft.com/office/drawing/2014/main" id="{244A7563-ADE3-202A-2D7A-29EFD67F043C}"/>
              </a:ext>
            </a:extLst>
          </p:cNvPr>
          <p:cNvSpPr txBox="1"/>
          <p:nvPr/>
        </p:nvSpPr>
        <p:spPr>
          <a:xfrm>
            <a:off x="3552825" y="802527"/>
            <a:ext cx="8534400" cy="2862322"/>
          </a:xfrm>
          <a:prstGeom prst="rect">
            <a:avLst/>
          </a:prstGeom>
          <a:noFill/>
        </p:spPr>
        <p:txBody>
          <a:bodyPr wrap="square">
            <a:spAutoFit/>
          </a:bodyPr>
          <a:lstStyle/>
          <a:p>
            <a:r>
              <a:rPr lang="cs-CZ" b="1" dirty="0"/>
              <a:t>Za svého pozemského života nám Ježíš dal následující naučení: jestliže nám Bůh slíbil nějaký dar a my pevně věříme, že nám jej dá, pak se stal naším vlastnictvím. Ježíš uzdravoval lidi a léčil jejich nemoci, když věřili v jeho moc. Pomáhal jim ve </a:t>
            </a:r>
            <a:r>
              <a:rPr lang="cs-CZ" b="1" dirty="0" err="1"/>
              <a:t>vě</a:t>
            </a:r>
            <a:r>
              <a:rPr lang="cs-CZ" b="1" dirty="0"/>
              <a:t>-cech, které mohli vidět na vlastní oči, a získával tak jejich důvěru v sebe, že jim po-může ve věcech, které nemohou vidět - vedl je k víře ve svou moc odpouštět hříchy. Jasně to řekl při uzdravení ochrnutého muže: „Abyste věděli, že Syn člověka má plnou moc na zemi odpouštět hříchy.” Pak pravil ochrnutému: „Vstaň, vezmi své lože a odejdi domů!” Matouš 9,6. Podobně se vyjádřil evangelista Jan, který psal o divech Kristových: „Tato znamení jsou zapsána, abyste věřili, že Ježíš je Kristus, Syn Boží a abyste věříce měli život v jeho jménu” Jan 20,31.</a:t>
            </a:r>
            <a:endParaRPr lang="es-ES" b="1" dirty="0"/>
          </a:p>
        </p:txBody>
      </p:sp>
      <p:sp>
        <p:nvSpPr>
          <p:cNvPr id="15" name="CuadroTexto 14">
            <a:extLst>
              <a:ext uri="{FF2B5EF4-FFF2-40B4-BE49-F238E27FC236}">
                <a16:creationId xmlns:a16="http://schemas.microsoft.com/office/drawing/2014/main" id="{A97611F9-4650-477F-8819-3714D1881F84}"/>
              </a:ext>
            </a:extLst>
          </p:cNvPr>
          <p:cNvSpPr txBox="1"/>
          <p:nvPr/>
        </p:nvSpPr>
        <p:spPr>
          <a:xfrm>
            <a:off x="151066" y="4572455"/>
            <a:ext cx="9078659" cy="2031325"/>
          </a:xfrm>
          <a:prstGeom prst="rect">
            <a:avLst/>
          </a:prstGeom>
          <a:noFill/>
        </p:spPr>
        <p:txBody>
          <a:bodyPr wrap="square">
            <a:spAutoFit/>
          </a:bodyPr>
          <a:lstStyle/>
          <a:p>
            <a:r>
              <a:rPr lang="cs-CZ" b="1" dirty="0"/>
              <a:t>Tato biblická zpráva o uzdravení nemocného Ježíšem, nás učí tomu, jak my máme věřit      ve Spasitele, aby nám odpustil hříchy. Všimněme si příběhu o ochrnutém v </a:t>
            </a:r>
            <a:r>
              <a:rPr lang="cs-CZ" b="1" dirty="0" err="1"/>
              <a:t>Bethesdě</a:t>
            </a:r>
            <a:r>
              <a:rPr lang="cs-CZ" b="1" dirty="0"/>
              <a:t>.  Trpící ubožák byl bezmocný; již třicet osm let dobře nepohnul svými údy. Ježíš mu však přikázal: “Vstaň, vezmi své lože a jdi!” Nemocný mohl říci: “Pane, chceš-li mne uzdravit, uposlechnu tvého slova.” Neučinil tak; uvěřil Kristovu slovu, uvěřil, že byl uzdraven,               a ihned se zvedl; chtěl chodit, a proto chodil. Jednal podle slova Kristova a Bůh mu dal sílu. Byl uzdraven.</a:t>
            </a:r>
            <a:endParaRPr lang="es-ES" b="1" dirty="0"/>
          </a:p>
        </p:txBody>
      </p:sp>
      <p:pic>
        <p:nvPicPr>
          <p:cNvPr id="5" name="Imagen 4" descr="Un grupo de gente&#10;&#10;El contenido generado por IA puede ser incorrecto.">
            <a:extLst>
              <a:ext uri="{FF2B5EF4-FFF2-40B4-BE49-F238E27FC236}">
                <a16:creationId xmlns:a16="http://schemas.microsoft.com/office/drawing/2014/main" id="{053DE4E0-EC56-1E22-C543-BE39820DCE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907" y="152400"/>
            <a:ext cx="2828009" cy="3660899"/>
          </a:xfrm>
          <a:prstGeom prst="rect">
            <a:avLst/>
          </a:prstGeom>
          <a:ln w="38100" cap="sq">
            <a:solidFill>
              <a:srgbClr val="26D84C"/>
            </a:solidFill>
            <a:prstDash val="solid"/>
            <a:miter lim="800000"/>
          </a:ln>
          <a:effectLst>
            <a:outerShdw blurRad="50800" dist="38100" dir="2700000" algn="tl" rotWithShape="0">
              <a:srgbClr val="000000">
                <a:alpha val="43000"/>
              </a:srgbClr>
            </a:outerShdw>
          </a:effectLst>
        </p:spPr>
      </p:pic>
      <p:pic>
        <p:nvPicPr>
          <p:cNvPr id="17" name="Imagen 16" descr="Imagen que contiene tabla, mujer, sostener, agua&#10;&#10;El contenido generado por IA puede ser incorrecto.">
            <a:extLst>
              <a:ext uri="{FF2B5EF4-FFF2-40B4-BE49-F238E27FC236}">
                <a16:creationId xmlns:a16="http://schemas.microsoft.com/office/drawing/2014/main" id="{F62B3A74-810B-02C0-4884-2769F2ADA80D}"/>
              </a:ext>
            </a:extLst>
          </p:cNvPr>
          <p:cNvPicPr>
            <a:picLocks noChangeAspect="1"/>
          </p:cNvPicPr>
          <p:nvPr/>
        </p:nvPicPr>
        <p:blipFill rotWithShape="1">
          <a:blip r:embed="rId8">
            <a:extLst>
              <a:ext uri="{28A0092B-C50C-407E-A947-70E740481C1C}">
                <a14:useLocalDpi xmlns:a14="http://schemas.microsoft.com/office/drawing/2010/main" val="0"/>
              </a:ext>
            </a:extLst>
          </a:blip>
          <a:srcRect l="13849" r="13849"/>
          <a:stretch>
            <a:fillRect/>
          </a:stretch>
        </p:blipFill>
        <p:spPr>
          <a:xfrm>
            <a:off x="9256964" y="4012430"/>
            <a:ext cx="2783969" cy="2691571"/>
          </a:xfrm>
          <a:prstGeom prst="rect">
            <a:avLst/>
          </a:prstGeom>
          <a:ln w="38100" cap="sq">
            <a:solidFill>
              <a:srgbClr val="26D2B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85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style.rotation</p:attrName>
                                        </p:attrNameLst>
                                      </p:cBhvr>
                                      <p:tavLst>
                                        <p:tav tm="0">
                                          <p:val>
                                            <p:fltVal val="720"/>
                                          </p:val>
                                        </p:tav>
                                        <p:tav tm="100000">
                                          <p:val>
                                            <p:fltVal val="0"/>
                                          </p:val>
                                        </p:tav>
                                      </p:tavLst>
                                    </p:anim>
                                    <p:anim calcmode="lin" valueType="num">
                                      <p:cBhvr>
                                        <p:cTn id="9" dur="750" fill="hold"/>
                                        <p:tgtEl>
                                          <p:spTgt spid="18"/>
                                        </p:tgtEl>
                                        <p:attrNameLst>
                                          <p:attrName>ppt_h</p:attrName>
                                        </p:attrNameLst>
                                      </p:cBhvr>
                                      <p:tavLst>
                                        <p:tav tm="0">
                                          <p:val>
                                            <p:fltVal val="0"/>
                                          </p:val>
                                        </p:tav>
                                        <p:tav tm="100000">
                                          <p:val>
                                            <p:strVal val="#ppt_h"/>
                                          </p:val>
                                        </p:tav>
                                      </p:tavLst>
                                    </p:anim>
                                    <p:anim calcmode="lin" valueType="num">
                                      <p:cBhvr>
                                        <p:cTn id="10" dur="750" fill="hold"/>
                                        <p:tgtEl>
                                          <p:spTgt spid="18"/>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750"/>
                                        <p:tgtEl>
                                          <p:spTgt spid="20"/>
                                        </p:tgtEl>
                                      </p:cBhvr>
                                    </p:animEffect>
                                    <p:anim calcmode="lin" valueType="num">
                                      <p:cBhvr>
                                        <p:cTn id="32" dur="750" fill="hold"/>
                                        <p:tgtEl>
                                          <p:spTgt spid="20"/>
                                        </p:tgtEl>
                                        <p:attrNameLst>
                                          <p:attrName>style.rotation</p:attrName>
                                        </p:attrNameLst>
                                      </p:cBhvr>
                                      <p:tavLst>
                                        <p:tav tm="0">
                                          <p:val>
                                            <p:fltVal val="720"/>
                                          </p:val>
                                        </p:tav>
                                        <p:tav tm="100000">
                                          <p:val>
                                            <p:fltVal val="0"/>
                                          </p:val>
                                        </p:tav>
                                      </p:tavLst>
                                    </p:anim>
                                    <p:anim calcmode="lin" valueType="num">
                                      <p:cBhvr>
                                        <p:cTn id="33" dur="750" fill="hold"/>
                                        <p:tgtEl>
                                          <p:spTgt spid="20"/>
                                        </p:tgtEl>
                                        <p:attrNameLst>
                                          <p:attrName>ppt_h</p:attrName>
                                        </p:attrNameLst>
                                      </p:cBhvr>
                                      <p:tavLst>
                                        <p:tav tm="0">
                                          <p:val>
                                            <p:fltVal val="0"/>
                                          </p:val>
                                        </p:tav>
                                        <p:tav tm="100000">
                                          <p:val>
                                            <p:strVal val="#ppt_h"/>
                                          </p:val>
                                        </p:tav>
                                      </p:tavLst>
                                    </p:anim>
                                    <p:anim calcmode="lin" valueType="num">
                                      <p:cBhvr>
                                        <p:cTn id="34" dur="750" fill="hold"/>
                                        <p:tgtEl>
                                          <p:spTgt spid="20"/>
                                        </p:tgtEl>
                                        <p:attrNameLst>
                                          <p:attrName>ppt_w</p:attrName>
                                        </p:attrNameLst>
                                      </p:cBhvr>
                                      <p:tavLst>
                                        <p:tav tm="0">
                                          <p:val>
                                            <p:fltVal val="0"/>
                                          </p:val>
                                        </p:tav>
                                        <p:tav tm="100000">
                                          <p:val>
                                            <p:strVal val="#ppt_w"/>
                                          </p:val>
                                        </p:tav>
                                      </p:tavLst>
                                    </p:anim>
                                  </p:childTnLst>
                                </p:cTn>
                              </p:par>
                            </p:childTnLst>
                          </p:cTn>
                        </p:par>
                        <p:par>
                          <p:cTn id="35" fill="hold">
                            <p:stCondLst>
                              <p:cond delay="750"/>
                            </p:stCondLst>
                            <p:childTnLst>
                              <p:par>
                                <p:cTn id="36" presetID="22" presetClass="entr" presetSubtype="8"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p:stCondLst>
                              <p:cond delay="1250"/>
                            </p:stCondLst>
                            <p:childTnLst>
                              <p:par>
                                <p:cTn id="40" presetID="49" presetClass="entr" presetSubtype="0" decel="10000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 calcmode="lin" valueType="num">
                                      <p:cBhvr>
                                        <p:cTn id="44" dur="500" fill="hold"/>
                                        <p:tgtEl>
                                          <p:spTgt spid="17"/>
                                        </p:tgtEl>
                                        <p:attrNameLst>
                                          <p:attrName>style.rotation</p:attrName>
                                        </p:attrNameLst>
                                      </p:cBhvr>
                                      <p:tavLst>
                                        <p:tav tm="0">
                                          <p:val>
                                            <p:fltVal val="360"/>
                                          </p:val>
                                        </p:tav>
                                        <p:tav tm="100000">
                                          <p:val>
                                            <p:fltVal val="0"/>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39000" b="-39000"/>
          </a:stretch>
        </a:blipFill>
        <a:effectLst/>
      </p:bgPr>
    </p:bg>
    <p:spTree>
      <p:nvGrpSpPr>
        <p:cNvPr id="1" name="">
          <a:extLst>
            <a:ext uri="{FF2B5EF4-FFF2-40B4-BE49-F238E27FC236}">
              <a16:creationId xmlns:a16="http://schemas.microsoft.com/office/drawing/2014/main" id="{124D2867-4FF4-9B86-EC5C-5C9BE49C79A2}"/>
            </a:ext>
          </a:extLst>
        </p:cNvPr>
        <p:cNvGrpSpPr/>
        <p:nvPr/>
      </p:nvGrpSpPr>
      <p:grpSpPr>
        <a:xfrm>
          <a:off x="0" y="0"/>
          <a:ext cx="0" cy="0"/>
          <a:chOff x="0" y="0"/>
          <a:chExt cx="0" cy="0"/>
        </a:xfrm>
      </p:grpSpPr>
      <p:grpSp>
        <p:nvGrpSpPr>
          <p:cNvPr id="17" name="Grupo 16">
            <a:extLst>
              <a:ext uri="{FF2B5EF4-FFF2-40B4-BE49-F238E27FC236}">
                <a16:creationId xmlns:a16="http://schemas.microsoft.com/office/drawing/2014/main" id="{0F27538C-E610-074A-2826-4FA885113BB6}"/>
              </a:ext>
            </a:extLst>
          </p:cNvPr>
          <p:cNvGrpSpPr/>
          <p:nvPr/>
        </p:nvGrpSpPr>
        <p:grpSpPr>
          <a:xfrm>
            <a:off x="433073" y="148883"/>
            <a:ext cx="8834752" cy="396000"/>
            <a:chOff x="433073" y="148883"/>
            <a:chExt cx="9006350" cy="396000"/>
          </a:xfrm>
        </p:grpSpPr>
        <p:pic>
          <p:nvPicPr>
            <p:cNvPr id="2" name="Imagen 1">
              <a:extLst>
                <a:ext uri="{FF2B5EF4-FFF2-40B4-BE49-F238E27FC236}">
                  <a16:creationId xmlns:a16="http://schemas.microsoft.com/office/drawing/2014/main" id="{5FA20F25-B0B7-CB69-B040-457E86A57D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073" y="148883"/>
              <a:ext cx="9006350"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AD473CCD-2A0A-3EBF-CADC-EE2713294F11}"/>
                </a:ext>
              </a:extLst>
            </p:cNvPr>
            <p:cNvSpPr txBox="1"/>
            <p:nvPr/>
          </p:nvSpPr>
          <p:spPr>
            <a:xfrm>
              <a:off x="642621" y="156403"/>
              <a:ext cx="8332568"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Jak je </a:t>
              </a:r>
              <a:r>
                <a:rPr lang="en-US" b="1" dirty="0" err="1">
                  <a:solidFill>
                    <a:schemeClr val="bg1"/>
                  </a:solidFill>
                  <a:effectLst>
                    <a:outerShdw blurRad="38100" dist="38100" dir="2700000" algn="tl">
                      <a:srgbClr val="000000">
                        <a:alpha val="43137"/>
                      </a:srgbClr>
                    </a:outerShdw>
                  </a:effectLst>
                </a:rPr>
                <a:t>možné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že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stojíme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před</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Božím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zákonem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beze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studu</a:t>
              </a:r>
              <a:r>
                <a:rPr lang="en-US" b="1" dirty="0">
                  <a:solidFill>
                    <a:schemeClr val="bg1"/>
                  </a:solidFill>
                  <a:effectLst>
                    <a:outerShdw blurRad="38100" dist="38100" dir="2700000" algn="tl">
                      <a:srgbClr val="000000">
                        <a:alpha val="43137"/>
                      </a:srgbClr>
                    </a:outerShdw>
                  </a:effectLst>
                </a:rPr>
                <a:t> a </a:t>
              </a:r>
              <a:r>
                <a:rPr lang="en-US" b="1" dirty="0" err="1">
                  <a:solidFill>
                    <a:schemeClr val="bg1"/>
                  </a:solidFill>
                  <a:effectLst>
                    <a:outerShdw blurRad="38100" dist="38100" dir="2700000" algn="tl">
                      <a:srgbClr val="000000">
                        <a:alpha val="43137"/>
                      </a:srgbClr>
                    </a:outerShdw>
                  </a:effectLst>
                </a:rPr>
                <a:t>výčitek</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svědomí</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16" name="Grupo 15">
            <a:extLst>
              <a:ext uri="{FF2B5EF4-FFF2-40B4-BE49-F238E27FC236}">
                <a16:creationId xmlns:a16="http://schemas.microsoft.com/office/drawing/2014/main" id="{FC14401F-0E7C-24AB-1757-6E98B05DD217}"/>
              </a:ext>
            </a:extLst>
          </p:cNvPr>
          <p:cNvGrpSpPr/>
          <p:nvPr/>
        </p:nvGrpSpPr>
        <p:grpSpPr>
          <a:xfrm>
            <a:off x="89947" y="82077"/>
            <a:ext cx="533648" cy="555041"/>
            <a:chOff x="89947" y="148752"/>
            <a:chExt cx="533648" cy="555041"/>
          </a:xfrm>
        </p:grpSpPr>
        <p:pic>
          <p:nvPicPr>
            <p:cNvPr id="6" name="Imagen 5">
              <a:extLst>
                <a:ext uri="{FF2B5EF4-FFF2-40B4-BE49-F238E27FC236}">
                  <a16:creationId xmlns:a16="http://schemas.microsoft.com/office/drawing/2014/main" id="{6E2DA401-221B-298E-CD75-9C31A4610A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995" y="148752"/>
              <a:ext cx="525600" cy="525600"/>
            </a:xfrm>
            <a:prstGeom prst="rect">
              <a:avLst/>
            </a:prstGeom>
          </p:spPr>
        </p:pic>
        <p:sp>
          <p:nvSpPr>
            <p:cNvPr id="7" name="CuadroTexto 6">
              <a:extLst>
                <a:ext uri="{FF2B5EF4-FFF2-40B4-BE49-F238E27FC236}">
                  <a16:creationId xmlns:a16="http://schemas.microsoft.com/office/drawing/2014/main" id="{ED816972-FF44-AE1D-C3A8-16C96C64D58E}"/>
                </a:ext>
              </a:extLst>
            </p:cNvPr>
            <p:cNvSpPr txBox="1"/>
            <p:nvPr/>
          </p:nvSpPr>
          <p:spPr>
            <a:xfrm>
              <a:off x="89947" y="242128"/>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7</a:t>
              </a:r>
            </a:p>
          </p:txBody>
        </p:sp>
      </p:grpSp>
      <p:grpSp>
        <p:nvGrpSpPr>
          <p:cNvPr id="19" name="Grupo 18">
            <a:extLst>
              <a:ext uri="{FF2B5EF4-FFF2-40B4-BE49-F238E27FC236}">
                <a16:creationId xmlns:a16="http://schemas.microsoft.com/office/drawing/2014/main" id="{351CD2A8-D63F-C1B4-050B-CBA364867AC7}"/>
              </a:ext>
            </a:extLst>
          </p:cNvPr>
          <p:cNvGrpSpPr/>
          <p:nvPr/>
        </p:nvGrpSpPr>
        <p:grpSpPr>
          <a:xfrm>
            <a:off x="4139221" y="3270905"/>
            <a:ext cx="6650699" cy="647100"/>
            <a:chOff x="4139221" y="3270905"/>
            <a:chExt cx="6650699" cy="647100"/>
          </a:xfrm>
        </p:grpSpPr>
        <p:pic>
          <p:nvPicPr>
            <p:cNvPr id="8" name="Imagen 7">
              <a:extLst>
                <a:ext uri="{FF2B5EF4-FFF2-40B4-BE49-F238E27FC236}">
                  <a16:creationId xmlns:a16="http://schemas.microsoft.com/office/drawing/2014/main" id="{99EA290A-1154-13E6-9C2A-292EF3D59C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39221" y="3270905"/>
              <a:ext cx="6650699" cy="646331"/>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3D66E3FA-ABEC-FD8E-990B-DB73BFB01BB5}"/>
                </a:ext>
              </a:extLst>
            </p:cNvPr>
            <p:cNvSpPr txBox="1"/>
            <p:nvPr/>
          </p:nvSpPr>
          <p:spPr>
            <a:xfrm>
              <a:off x="4455802" y="3271674"/>
              <a:ext cx="6102345" cy="646331"/>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je pro </a:t>
              </a:r>
              <a:r>
                <a:rPr lang="en-US" b="1" dirty="0" err="1">
                  <a:solidFill>
                    <a:schemeClr val="bg1"/>
                  </a:solidFill>
                  <a:effectLst>
                    <a:outerShdw blurRad="38100" dist="38100" dir="2700000" algn="tl">
                      <a:srgbClr val="000000">
                        <a:alpha val="43137"/>
                      </a:srgbClr>
                    </a:outerShdw>
                  </a:effectLst>
                </a:rPr>
                <a:t>nás</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nemožné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přijít</a:t>
              </a:r>
              <a:r>
                <a:rPr lang="en-US" b="1" dirty="0">
                  <a:solidFill>
                    <a:schemeClr val="bg1"/>
                  </a:solidFill>
                  <a:effectLst>
                    <a:outerShdw blurRad="38100" dist="38100" dir="2700000" algn="tl">
                      <a:srgbClr val="000000">
                        <a:alpha val="43137"/>
                      </a:srgbClr>
                    </a:outerShdw>
                  </a:effectLst>
                </a:rPr>
                <a:t> k </a:t>
              </a:r>
              <a:r>
                <a:rPr lang="en-US" b="1" dirty="0" err="1">
                  <a:solidFill>
                    <a:schemeClr val="bg1"/>
                  </a:solidFill>
                  <a:effectLst>
                    <a:outerShdw blurRad="38100" dist="38100" dir="2700000" algn="tl">
                      <a:srgbClr val="000000">
                        <a:alpha val="43137"/>
                      </a:srgbClr>
                    </a:outerShdw>
                  </a:effectLst>
                </a:rPr>
                <a:t>Bohu</a:t>
              </a:r>
              <a:r>
                <a:rPr lang="en-US" b="1" dirty="0">
                  <a:solidFill>
                    <a:schemeClr val="bg1"/>
                  </a:solidFill>
                  <a:effectLst>
                    <a:outerShdw blurRad="38100" dist="38100" dir="2700000" algn="tl">
                      <a:srgbClr val="000000">
                        <a:alpha val="43137"/>
                      </a:srgbClr>
                    </a:outerShdw>
                  </a:effectLst>
                </a:rPr>
                <a:t> v </a:t>
              </a:r>
              <a:r>
                <a:rPr lang="en-US" b="1" dirty="0" err="1">
                  <a:solidFill>
                    <a:schemeClr val="bg1"/>
                  </a:solidFill>
                  <a:effectLst>
                    <a:outerShdw blurRad="38100" dist="38100" dir="2700000" algn="tl">
                      <a:srgbClr val="000000">
                        <a:alpha val="43137"/>
                      </a:srgbClr>
                    </a:outerShdw>
                  </a:effectLst>
                </a:rPr>
                <a:t>zkušební</a:t>
              </a:r>
              <a:r>
                <a:rPr lang="en-U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lhůt</a:t>
              </a:r>
              <a:r>
                <a:rPr lang="en-US" b="1" dirty="0">
                  <a:solidFill>
                    <a:schemeClr val="bg1"/>
                  </a:solidFill>
                  <a:effectLst>
                    <a:outerShdw blurRad="38100" dist="38100" dir="2700000" algn="tl">
                      <a:srgbClr val="000000">
                        <a:alpha val="43137"/>
                      </a:srgbClr>
                    </a:outerShdw>
                  </a:effectLst>
                </a:rPr>
                <a:t>ě, </a:t>
              </a:r>
              <a:r>
                <a:rPr lang="en-US" b="1" dirty="0" err="1">
                  <a:solidFill>
                    <a:schemeClr val="bg1"/>
                  </a:solidFill>
                  <a:effectLst>
                    <a:outerShdw blurRad="38100" dist="38100" dir="2700000" algn="tl">
                      <a:srgbClr val="000000">
                        <a:alpha val="43137"/>
                      </a:srgbClr>
                    </a:outerShdw>
                  </a:effectLst>
                </a:rPr>
                <a:t>abychom</a:t>
              </a:r>
              <a:r>
                <a:rPr lang="en-US" b="1" dirty="0">
                  <a:solidFill>
                    <a:schemeClr val="bg1"/>
                  </a:solidFill>
                  <a:effectLst>
                    <a:outerShdw blurRad="38100" dist="38100" dir="2700000" algn="tl">
                      <a:srgbClr val="000000">
                        <a:alpha val="43137"/>
                      </a:srgbClr>
                    </a:outerShdw>
                  </a:effectLst>
                </a:rPr>
                <a:t> se </a:t>
              </a:r>
              <a:r>
                <a:rPr lang="en-US" b="1" dirty="0" err="1">
                  <a:solidFill>
                    <a:schemeClr val="bg1"/>
                  </a:solidFill>
                  <a:effectLst>
                    <a:outerShdw blurRad="38100" dist="38100" dir="2700000" algn="tl">
                      <a:srgbClr val="000000">
                        <a:alpha val="43137"/>
                      </a:srgbClr>
                    </a:outerShdw>
                  </a:effectLst>
                </a:rPr>
                <a:t>osvědčili</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18" name="Grupo 17">
            <a:extLst>
              <a:ext uri="{FF2B5EF4-FFF2-40B4-BE49-F238E27FC236}">
                <a16:creationId xmlns:a16="http://schemas.microsoft.com/office/drawing/2014/main" id="{3EC92771-FEED-5F83-187A-561380869F6E}"/>
              </a:ext>
            </a:extLst>
          </p:cNvPr>
          <p:cNvGrpSpPr/>
          <p:nvPr/>
        </p:nvGrpSpPr>
        <p:grpSpPr>
          <a:xfrm>
            <a:off x="3558196" y="3196531"/>
            <a:ext cx="800123" cy="800123"/>
            <a:chOff x="3558196" y="3196531"/>
            <a:chExt cx="800123" cy="800123"/>
          </a:xfrm>
        </p:grpSpPr>
        <p:pic>
          <p:nvPicPr>
            <p:cNvPr id="10" name="Imagen 9">
              <a:extLst>
                <a:ext uri="{FF2B5EF4-FFF2-40B4-BE49-F238E27FC236}">
                  <a16:creationId xmlns:a16="http://schemas.microsoft.com/office/drawing/2014/main" id="{7DC3DD49-446D-DB57-204C-E800672DDB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58196" y="3196531"/>
              <a:ext cx="800123" cy="800123"/>
            </a:xfrm>
            <a:prstGeom prst="rect">
              <a:avLst/>
            </a:prstGeom>
          </p:spPr>
        </p:pic>
        <p:sp>
          <p:nvSpPr>
            <p:cNvPr id="11" name="CuadroTexto 10">
              <a:extLst>
                <a:ext uri="{FF2B5EF4-FFF2-40B4-BE49-F238E27FC236}">
                  <a16:creationId xmlns:a16="http://schemas.microsoft.com/office/drawing/2014/main" id="{F099C907-CC1D-0213-16E4-EE55888CE9D9}"/>
                </a:ext>
              </a:extLst>
            </p:cNvPr>
            <p:cNvSpPr txBox="1"/>
            <p:nvPr/>
          </p:nvSpPr>
          <p:spPr>
            <a:xfrm>
              <a:off x="3686175" y="3431263"/>
              <a:ext cx="524241" cy="523220"/>
            </a:xfrm>
            <a:prstGeom prst="rect">
              <a:avLst/>
            </a:prstGeom>
            <a:noFill/>
          </p:spPr>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8</a:t>
              </a:r>
            </a:p>
          </p:txBody>
        </p:sp>
      </p:grpSp>
      <p:sp>
        <p:nvSpPr>
          <p:cNvPr id="5" name="CuadroTexto 4">
            <a:extLst>
              <a:ext uri="{FF2B5EF4-FFF2-40B4-BE49-F238E27FC236}">
                <a16:creationId xmlns:a16="http://schemas.microsoft.com/office/drawing/2014/main" id="{F47DFB2E-8689-B8D2-55A5-0DDCB71DC33A}"/>
              </a:ext>
            </a:extLst>
          </p:cNvPr>
          <p:cNvSpPr txBox="1"/>
          <p:nvPr/>
        </p:nvSpPr>
        <p:spPr>
          <a:xfrm>
            <a:off x="152082" y="738954"/>
            <a:ext cx="9553893" cy="2031325"/>
          </a:xfrm>
          <a:prstGeom prst="rect">
            <a:avLst/>
          </a:prstGeom>
          <a:noFill/>
        </p:spPr>
        <p:txBody>
          <a:bodyPr wrap="square">
            <a:spAutoFit/>
          </a:bodyPr>
          <a:lstStyle/>
          <a:p>
            <a:r>
              <a:rPr lang="cs-CZ" b="1" dirty="0"/>
              <a:t>Ježíš řekl: „Všechno, zač se modlíte a prosíte, věřte, že jste to již dostali, a stane se vám to” (Marek 11,1). Toto zaslíbení má jednu podmínku: musíme se modlit podle vůle Boží. Vůlí Boží je očistit nás od hříchu, učinit nás dětmi Božími a umožnit nám žít svatým životem. Proto smíme prosit o tato požehnání a věřit, že je dostaneme, a děkovat Bohu za to, že jsme je dostali. Je naší výsadou, že můžeme jít k Ježíši a být očištěni a stát před zákonem bez hanby a výčitek. „Proto tedy nyní není odsouzení pro ty, kteří jsou v Kristu Ježíši, nechodícím podle těla, ale podle Ducha” Římanům 8,1</a:t>
            </a:r>
            <a:endParaRPr lang="es-ES" b="1" dirty="0"/>
          </a:p>
        </p:txBody>
      </p:sp>
      <p:sp>
        <p:nvSpPr>
          <p:cNvPr id="13" name="CuadroTexto 12">
            <a:extLst>
              <a:ext uri="{FF2B5EF4-FFF2-40B4-BE49-F238E27FC236}">
                <a16:creationId xmlns:a16="http://schemas.microsoft.com/office/drawing/2014/main" id="{29B7C219-B6D8-2D6F-2A94-56193291F87A}"/>
              </a:ext>
            </a:extLst>
          </p:cNvPr>
          <p:cNvSpPr txBox="1"/>
          <p:nvPr/>
        </p:nvSpPr>
        <p:spPr>
          <a:xfrm>
            <a:off x="3719776" y="4220281"/>
            <a:ext cx="8157899" cy="2308324"/>
          </a:xfrm>
          <a:prstGeom prst="rect">
            <a:avLst/>
          </a:prstGeom>
          <a:noFill/>
        </p:spPr>
        <p:txBody>
          <a:bodyPr wrap="square">
            <a:spAutoFit/>
          </a:bodyPr>
          <a:lstStyle/>
          <a:p>
            <a:r>
              <a:rPr lang="cs-CZ" b="1" dirty="0"/>
              <a:t>Někteří lidé mají pocit, že musejí nejprve projít zkušební lhůtou a dokázat Pánu, že se již polepšili, než budou moci žádat o jeho požehnání. Smějí však žádat                 o požehnání Boží již nyní. Potřebují milost Boží, Ducha Kristova, aby jim pomohl v jejich slabostech, neboť jinak nemohou odolávat zlu. Ježíš chce, abychom              k němu přišli takoví, jací jsme, hříšní, bezmocní, závislí. Smíme přijít se všemi svými slabostmi, se svými bláhovostmi, se svou hříšností a padnout k jeho nohám v lítosti. Je jeho slávou, že nás obejme pažemi své lásky, ováže naše                rány a očistí nás od každé nečistoty.</a:t>
            </a:r>
            <a:endParaRPr lang="es-ES" b="1" dirty="0"/>
          </a:p>
        </p:txBody>
      </p:sp>
      <p:pic>
        <p:nvPicPr>
          <p:cNvPr id="12" name="Imagen 11" descr="Imagen que contiene parado, hombre, tabla, mujer&#10;&#10;El contenido generado por IA puede ser incorrecto.">
            <a:extLst>
              <a:ext uri="{FF2B5EF4-FFF2-40B4-BE49-F238E27FC236}">
                <a16:creationId xmlns:a16="http://schemas.microsoft.com/office/drawing/2014/main" id="{2A81DBBF-AE39-F534-356B-89C761CA451A}"/>
              </a:ext>
            </a:extLst>
          </p:cNvPr>
          <p:cNvPicPr>
            <a:picLocks noChangeAspect="1"/>
          </p:cNvPicPr>
          <p:nvPr/>
        </p:nvPicPr>
        <p:blipFill rotWithShape="1">
          <a:blip r:embed="rId7">
            <a:extLst>
              <a:ext uri="{28A0092B-C50C-407E-A947-70E740481C1C}">
                <a14:useLocalDpi xmlns:a14="http://schemas.microsoft.com/office/drawing/2010/main" val="0"/>
              </a:ext>
            </a:extLst>
          </a:blip>
          <a:srcRect l="3363" t="2767" r="839" b="11450"/>
          <a:stretch>
            <a:fillRect/>
          </a:stretch>
        </p:blipFill>
        <p:spPr>
          <a:xfrm>
            <a:off x="9705975" y="685932"/>
            <a:ext cx="2171700" cy="2462558"/>
          </a:xfrm>
          <a:prstGeom prst="rect">
            <a:avLst/>
          </a:prstGeom>
          <a:ln w="38100" cap="sq">
            <a:solidFill>
              <a:srgbClr val="26C1D7"/>
            </a:solidFill>
            <a:prstDash val="solid"/>
            <a:miter lim="800000"/>
          </a:ln>
          <a:effectLst>
            <a:outerShdw blurRad="50800" dist="38100" dir="2700000" algn="tl" rotWithShape="0">
              <a:srgbClr val="000000">
                <a:alpha val="43000"/>
              </a:srgbClr>
            </a:outerShdw>
          </a:effectLst>
        </p:spPr>
      </p:pic>
      <p:pic>
        <p:nvPicPr>
          <p:cNvPr id="15" name="Imagen 14" descr="Un joven acostado en el suelo&#10;&#10;El contenido generado por IA puede ser incorrecto.">
            <a:extLst>
              <a:ext uri="{FF2B5EF4-FFF2-40B4-BE49-F238E27FC236}">
                <a16:creationId xmlns:a16="http://schemas.microsoft.com/office/drawing/2014/main" id="{B53040DE-34D6-BDFF-837D-F51620E8F041}"/>
              </a:ext>
            </a:extLst>
          </p:cNvPr>
          <p:cNvPicPr>
            <a:picLocks noChangeAspect="1"/>
          </p:cNvPicPr>
          <p:nvPr/>
        </p:nvPicPr>
        <p:blipFill rotWithShape="1">
          <a:blip r:embed="rId8">
            <a:extLst>
              <a:ext uri="{28A0092B-C50C-407E-A947-70E740481C1C}">
                <a14:useLocalDpi xmlns:a14="http://schemas.microsoft.com/office/drawing/2010/main" val="0"/>
              </a:ext>
            </a:extLst>
          </a:blip>
          <a:srcRect l="15765" r="15765"/>
          <a:stretch>
            <a:fillRect/>
          </a:stretch>
        </p:blipFill>
        <p:spPr>
          <a:xfrm>
            <a:off x="240639" y="3196531"/>
            <a:ext cx="3150262" cy="3462317"/>
          </a:xfrm>
          <a:prstGeom prst="rect">
            <a:avLst/>
          </a:prstGeom>
          <a:ln w="38100" cap="sq">
            <a:solidFill>
              <a:srgbClr val="2950B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48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style.rotation</p:attrName>
                                        </p:attrNameLst>
                                      </p:cBhvr>
                                      <p:tavLst>
                                        <p:tav tm="0">
                                          <p:val>
                                            <p:fltVal val="720"/>
                                          </p:val>
                                        </p:tav>
                                        <p:tav tm="100000">
                                          <p:val>
                                            <p:fltVal val="0"/>
                                          </p:val>
                                        </p:tav>
                                      </p:tavLst>
                                    </p:anim>
                                    <p:anim calcmode="lin" valueType="num">
                                      <p:cBhvr>
                                        <p:cTn id="9" dur="750" fill="hold"/>
                                        <p:tgtEl>
                                          <p:spTgt spid="16"/>
                                        </p:tgtEl>
                                        <p:attrNameLst>
                                          <p:attrName>ppt_h</p:attrName>
                                        </p:attrNameLst>
                                      </p:cBhvr>
                                      <p:tavLst>
                                        <p:tav tm="0">
                                          <p:val>
                                            <p:fltVal val="0"/>
                                          </p:val>
                                        </p:tav>
                                        <p:tav tm="100000">
                                          <p:val>
                                            <p:strVal val="#ppt_h"/>
                                          </p:val>
                                        </p:tav>
                                      </p:tavLst>
                                    </p:anim>
                                    <p:anim calcmode="lin" valueType="num">
                                      <p:cBhvr>
                                        <p:cTn id="10" dur="750" fill="hold"/>
                                        <p:tgtEl>
                                          <p:spTgt spid="16"/>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250"/>
                            </p:stCondLst>
                            <p:childTnLst>
                              <p:par>
                                <p:cTn id="16" presetID="19"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fmla="#ppt_w*sin(2.5*pi*$)">
                                          <p:val>
                                            <p:fltVal val="0"/>
                                          </p:val>
                                        </p:tav>
                                        <p:tav tm="100000">
                                          <p:val>
                                            <p:fltVal val="1"/>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750"/>
                                        <p:tgtEl>
                                          <p:spTgt spid="18"/>
                                        </p:tgtEl>
                                      </p:cBhvr>
                                    </p:animEffect>
                                    <p:anim calcmode="lin" valueType="num">
                                      <p:cBhvr>
                                        <p:cTn id="30" dur="750" fill="hold"/>
                                        <p:tgtEl>
                                          <p:spTgt spid="18"/>
                                        </p:tgtEl>
                                        <p:attrNameLst>
                                          <p:attrName>style.rotation</p:attrName>
                                        </p:attrNameLst>
                                      </p:cBhvr>
                                      <p:tavLst>
                                        <p:tav tm="0">
                                          <p:val>
                                            <p:fltVal val="720"/>
                                          </p:val>
                                        </p:tav>
                                        <p:tav tm="100000">
                                          <p:val>
                                            <p:fltVal val="0"/>
                                          </p:val>
                                        </p:tav>
                                      </p:tavLst>
                                    </p:anim>
                                    <p:anim calcmode="lin" valueType="num">
                                      <p:cBhvr>
                                        <p:cTn id="31" dur="750" fill="hold"/>
                                        <p:tgtEl>
                                          <p:spTgt spid="18"/>
                                        </p:tgtEl>
                                        <p:attrNameLst>
                                          <p:attrName>ppt_h</p:attrName>
                                        </p:attrNameLst>
                                      </p:cBhvr>
                                      <p:tavLst>
                                        <p:tav tm="0">
                                          <p:val>
                                            <p:fltVal val="0"/>
                                          </p:val>
                                        </p:tav>
                                        <p:tav tm="100000">
                                          <p:val>
                                            <p:strVal val="#ppt_h"/>
                                          </p:val>
                                        </p:tav>
                                      </p:tavLst>
                                    </p:anim>
                                    <p:anim calcmode="lin" valueType="num">
                                      <p:cBhvr>
                                        <p:cTn id="32" dur="750" fill="hold"/>
                                        <p:tgtEl>
                                          <p:spTgt spid="18"/>
                                        </p:tgtEl>
                                        <p:attrNameLst>
                                          <p:attrName>ppt_w</p:attrName>
                                        </p:attrNameLst>
                                      </p:cBhvr>
                                      <p:tavLst>
                                        <p:tav tm="0">
                                          <p:val>
                                            <p:fltVal val="0"/>
                                          </p:val>
                                        </p:tav>
                                        <p:tav tm="100000">
                                          <p:val>
                                            <p:strVal val="#ppt_w"/>
                                          </p:val>
                                        </p:tav>
                                      </p:tavLst>
                                    </p:anim>
                                  </p:childTnLst>
                                </p:cTn>
                              </p:par>
                            </p:childTnLst>
                          </p:cTn>
                        </p:par>
                        <p:par>
                          <p:cTn id="33" fill="hold">
                            <p:stCondLst>
                              <p:cond delay="75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par>
                          <p:cTn id="37" fill="hold">
                            <p:stCondLst>
                              <p:cond delay="1250"/>
                            </p:stCondLst>
                            <p:childTnLst>
                              <p:par>
                                <p:cTn id="38" presetID="19" presetClass="entr" presetSubtype="1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fmla="#ppt_w*sin(2.5*pi*$)">
                                          <p:val>
                                            <p:fltVal val="0"/>
                                          </p:val>
                                        </p:tav>
                                        <p:tav tm="100000">
                                          <p:val>
                                            <p:fltVal val="1"/>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17EB3D-12DB-A698-EE00-D4514E791D41}"/>
              </a:ext>
            </a:extLst>
          </p:cNvPr>
          <p:cNvSpPr txBox="1"/>
          <p:nvPr/>
        </p:nvSpPr>
        <p:spPr>
          <a:xfrm>
            <a:off x="352425" y="3076992"/>
            <a:ext cx="11610975" cy="3267176"/>
          </a:xfrm>
          <a:prstGeom prst="rect">
            <a:avLst/>
          </a:prstGeom>
          <a:noFill/>
        </p:spPr>
        <p:txBody>
          <a:bodyPr wrap="square">
            <a:spAutoFit/>
            <a:scene3d>
              <a:camera prst="orthographicFront"/>
              <a:lightRig rig="threePt" dir="t"/>
            </a:scene3d>
            <a:sp3d extrusionH="57150">
              <a:bevelT w="38100" h="38100"/>
            </a:sp3d>
          </a:bodyPr>
          <a:lstStyle/>
          <a:p>
            <a:pPr marL="571500" lvl="0" indent="-571500">
              <a:lnSpc>
                <a:spcPct val="200000"/>
              </a:lnSpc>
              <a:buFont typeface="Wingdings 3" panose="05040102010807070707" pitchFamily="18" charset="2"/>
              <a:buChar char=""/>
              <a:defRPr/>
            </a:pPr>
            <a:r>
              <a:rPr lang="cs-CZ" sz="3600" b="1" dirty="0">
                <a:solidFill>
                  <a:srgbClr val="005DA2"/>
                </a:solidFill>
                <a:latin typeface="Aptos" panose="02110004020202020204"/>
                <a:hlinkClick r:id="rId4" action="ppaction://hlinksldjump">
                  <a:extLst>
                    <a:ext uri="{A12FA001-AC4F-418D-AE19-62706E023703}">
                      <ahyp:hlinkClr xmlns:ahyp="http://schemas.microsoft.com/office/drawing/2018/hyperlinkcolor" val="tx"/>
                    </a:ext>
                  </a:extLst>
                </a:hlinkClick>
              </a:rPr>
              <a:t>Kapitola</a:t>
            </a:r>
            <a:r>
              <a:rPr lang="es-ES" sz="3600" b="1" dirty="0">
                <a:solidFill>
                  <a:srgbClr val="005DA2"/>
                </a:solidFill>
                <a:latin typeface="Aptos" panose="02110004020202020204"/>
                <a:hlinkClick r:id="rId4" action="ppaction://hlinksldjump">
                  <a:extLst>
                    <a:ext uri="{A12FA001-AC4F-418D-AE19-62706E023703}">
                      <ahyp:hlinkClr xmlns:ahyp="http://schemas.microsoft.com/office/drawing/2018/hyperlinkcolor" val="tx"/>
                    </a:ext>
                  </a:extLst>
                </a:hlinkClick>
              </a:rPr>
              <a:t> 4: “</a:t>
            </a:r>
            <a:r>
              <a:rPr lang="cs-CZ" sz="3600" b="1" dirty="0">
                <a:solidFill>
                  <a:srgbClr val="005DA2"/>
                </a:solidFill>
                <a:hlinkClick r:id="rId4" action="ppaction://hlinksldjump">
                  <a:extLst>
                    <a:ext uri="{A12FA001-AC4F-418D-AE19-62706E023703}">
                      <ahyp:hlinkClr xmlns:ahyp="http://schemas.microsoft.com/office/drawing/2018/hyperlinkcolor" val="tx"/>
                    </a:ext>
                  </a:extLst>
                </a:hlinkClick>
              </a:rPr>
              <a:t>Vyznání</a:t>
            </a:r>
            <a:r>
              <a:rPr lang="es-ES" sz="3600" b="1" dirty="0">
                <a:solidFill>
                  <a:srgbClr val="005DA2"/>
                </a:solidFill>
                <a:latin typeface="Aptos" panose="02110004020202020204"/>
                <a:hlinkClick r:id="rId4" action="ppaction://hlinksldjump">
                  <a:extLst>
                    <a:ext uri="{A12FA001-AC4F-418D-AE19-62706E023703}">
                      <ahyp:hlinkClr xmlns:ahyp="http://schemas.microsoft.com/office/drawing/2018/hyperlinkcolor" val="tx"/>
                    </a:ext>
                  </a:extLst>
                </a:hlinkClick>
              </a:rPr>
              <a:t>”</a:t>
            </a:r>
            <a:endParaRPr lang="es-ES" sz="3600" b="1" dirty="0">
              <a:solidFill>
                <a:srgbClr val="005DA2"/>
              </a:solidFill>
              <a:latin typeface="Aptos" panose="02110004020202020204"/>
            </a:endParaRPr>
          </a:p>
          <a:p>
            <a:pPr marL="571500" lvl="0" indent="-571500">
              <a:lnSpc>
                <a:spcPct val="200000"/>
              </a:lnSpc>
              <a:buFont typeface="Wingdings 3" panose="05040102010807070707" pitchFamily="18" charset="2"/>
              <a:buChar char=""/>
              <a:defRPr/>
            </a:pPr>
            <a:r>
              <a:rPr lang="cs-CZ" sz="3600" b="1" dirty="0">
                <a:solidFill>
                  <a:srgbClr val="C00000"/>
                </a:solidFill>
                <a:latin typeface="Aptos" panose="02110004020202020204"/>
                <a:hlinkClick r:id="rId5" action="ppaction://hlinksldjump">
                  <a:extLst>
                    <a:ext uri="{A12FA001-AC4F-418D-AE19-62706E023703}">
                      <ahyp:hlinkClr xmlns:ahyp="http://schemas.microsoft.com/office/drawing/2018/hyperlinkcolor" val="tx"/>
                    </a:ext>
                  </a:extLst>
                </a:hlinkClick>
              </a:rPr>
              <a:t>Kapitola</a:t>
            </a:r>
            <a:r>
              <a:rPr lang="es-ES" sz="3600" b="1" dirty="0">
                <a:solidFill>
                  <a:srgbClr val="C00000"/>
                </a:solidFill>
                <a:latin typeface="Aptos" panose="02110004020202020204"/>
                <a:hlinkClick r:id="rId5" action="ppaction://hlinksldjump">
                  <a:extLst>
                    <a:ext uri="{A12FA001-AC4F-418D-AE19-62706E023703}">
                      <ahyp:hlinkClr xmlns:ahyp="http://schemas.microsoft.com/office/drawing/2018/hyperlinkcolor" val="tx"/>
                    </a:ext>
                  </a:extLst>
                </a:hlinkClick>
              </a:rPr>
              <a:t> 5: “</a:t>
            </a:r>
            <a:r>
              <a:rPr lang="cs-CZ" sz="3600" b="1" dirty="0">
                <a:solidFill>
                  <a:srgbClr val="C00000"/>
                </a:solidFill>
                <a:latin typeface="Aptos" panose="02110004020202020204"/>
                <a:hlinkClick r:id="rId5" action="ppaction://hlinksldjump">
                  <a:extLst>
                    <a:ext uri="{A12FA001-AC4F-418D-AE19-62706E023703}">
                      <ahyp:hlinkClr xmlns:ahyp="http://schemas.microsoft.com/office/drawing/2018/hyperlinkcolor" val="tx"/>
                    </a:ext>
                  </a:extLst>
                </a:hlinkClick>
              </a:rPr>
              <a:t>Zasvěcení</a:t>
            </a:r>
            <a:r>
              <a:rPr lang="es-ES" sz="3600" b="1" dirty="0">
                <a:solidFill>
                  <a:srgbClr val="C00000"/>
                </a:solidFill>
                <a:latin typeface="Aptos" panose="02110004020202020204"/>
                <a:hlinkClick r:id="rId5" action="ppaction://hlinksldjump">
                  <a:extLst>
                    <a:ext uri="{A12FA001-AC4F-418D-AE19-62706E023703}">
                      <ahyp:hlinkClr xmlns:ahyp="http://schemas.microsoft.com/office/drawing/2018/hyperlinkcolor" val="tx"/>
                    </a:ext>
                  </a:extLst>
                </a:hlinkClick>
              </a:rPr>
              <a:t>”</a:t>
            </a:r>
            <a:endParaRPr lang="es-ES" sz="3600" b="1" dirty="0">
              <a:solidFill>
                <a:srgbClr val="C00000"/>
              </a:solidFill>
              <a:latin typeface="Aptos" panose="02110004020202020204"/>
            </a:endParaRPr>
          </a:p>
          <a:p>
            <a:pPr marL="571500" indent="-571500">
              <a:lnSpc>
                <a:spcPct val="200000"/>
              </a:lnSpc>
              <a:buFont typeface="Wingdings 3" panose="05040102010807070707" pitchFamily="18" charset="2"/>
              <a:buChar char=""/>
              <a:defRPr/>
            </a:pPr>
            <a:r>
              <a:rPr lang="cs-CZ" sz="3600" b="1" dirty="0">
                <a:solidFill>
                  <a:srgbClr val="90481D"/>
                </a:solidFill>
                <a:latin typeface="Aptos" panose="02110004020202020204"/>
                <a:hlinkClick r:id="rId6" action="ppaction://hlinksldjump">
                  <a:extLst>
                    <a:ext uri="{A12FA001-AC4F-418D-AE19-62706E023703}">
                      <ahyp:hlinkClr xmlns:ahyp="http://schemas.microsoft.com/office/drawing/2018/hyperlinkcolor" val="tx"/>
                    </a:ext>
                  </a:extLst>
                </a:hlinkClick>
              </a:rPr>
              <a:t>Kapitola</a:t>
            </a:r>
            <a:r>
              <a:rPr lang="es-ES" sz="3600" b="1" dirty="0">
                <a:solidFill>
                  <a:srgbClr val="90481D"/>
                </a:solidFill>
                <a:latin typeface="Aptos" panose="02110004020202020204"/>
                <a:hlinkClick r:id="rId6" action="ppaction://hlinksldjump">
                  <a:extLst>
                    <a:ext uri="{A12FA001-AC4F-418D-AE19-62706E023703}">
                      <ahyp:hlinkClr xmlns:ahyp="http://schemas.microsoft.com/office/drawing/2018/hyperlinkcolor" val="tx"/>
                    </a:ext>
                  </a:extLst>
                </a:hlinkClick>
              </a:rPr>
              <a:t> 6: “</a:t>
            </a:r>
            <a:r>
              <a:rPr lang="cs-CZ" sz="3600" b="1" dirty="0">
                <a:solidFill>
                  <a:srgbClr val="90481D"/>
                </a:solidFill>
                <a:latin typeface="Aptos" panose="02110004020202020204"/>
                <a:hlinkClick r:id="rId6" action="ppaction://hlinksldjump">
                  <a:extLst>
                    <a:ext uri="{A12FA001-AC4F-418D-AE19-62706E023703}">
                      <ahyp:hlinkClr xmlns:ahyp="http://schemas.microsoft.com/office/drawing/2018/hyperlinkcolor" val="tx"/>
                    </a:ext>
                  </a:extLst>
                </a:hlinkClick>
              </a:rPr>
              <a:t>Věřit a přijímat</a:t>
            </a:r>
            <a:r>
              <a:rPr lang="es-ES" sz="3600" b="1" dirty="0">
                <a:solidFill>
                  <a:srgbClr val="90481D"/>
                </a:solidFill>
                <a:latin typeface="Aptos" panose="02110004020202020204"/>
                <a:hlinkClick r:id="rId6" action="ppaction://hlinksldjump">
                  <a:extLst>
                    <a:ext uri="{A12FA001-AC4F-418D-AE19-62706E023703}">
                      <ahyp:hlinkClr xmlns:ahyp="http://schemas.microsoft.com/office/drawing/2018/hyperlinkcolor" val="tx"/>
                    </a:ext>
                  </a:extLst>
                </a:hlinkClick>
              </a:rPr>
              <a:t>”</a:t>
            </a:r>
            <a:endParaRPr lang="es-ES" sz="3600" b="1" dirty="0">
              <a:solidFill>
                <a:srgbClr val="90481D"/>
              </a:solidFill>
              <a:latin typeface="Aptos" panose="02110004020202020204"/>
            </a:endParaRPr>
          </a:p>
        </p:txBody>
      </p:sp>
      <p:sp>
        <p:nvSpPr>
          <p:cNvPr id="5" name="CuadroTexto 4">
            <a:extLst>
              <a:ext uri="{FF2B5EF4-FFF2-40B4-BE49-F238E27FC236}">
                <a16:creationId xmlns:a16="http://schemas.microsoft.com/office/drawing/2014/main" id="{5C3253C9-2EEF-F0EE-608F-C19026BA0C2E}"/>
              </a:ext>
            </a:extLst>
          </p:cNvPr>
          <p:cNvSpPr txBox="1"/>
          <p:nvPr/>
        </p:nvSpPr>
        <p:spPr>
          <a:xfrm>
            <a:off x="3323359" y="1555739"/>
            <a:ext cx="5545282" cy="1107996"/>
          </a:xfrm>
          <a:prstGeom prst="rect">
            <a:avLst/>
          </a:prstGeom>
          <a:gradFill>
            <a:gsLst>
              <a:gs pos="0">
                <a:schemeClr val="accent2">
                  <a:lumMod val="60000"/>
                  <a:lumOff val="40000"/>
                </a:schemeClr>
              </a:gs>
              <a:gs pos="50000">
                <a:schemeClr val="accent2">
                  <a:lumMod val="75000"/>
                </a:schemeClr>
              </a:gs>
              <a:gs pos="100000">
                <a:schemeClr val="accent2">
                  <a:lumMod val="50000"/>
                </a:schemeClr>
              </a:gs>
            </a:gsLst>
          </a:gradFill>
          <a:ln>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cs-CZ" sz="6600" b="1" dirty="0">
                <a:solidFill>
                  <a:schemeClr val="bg1"/>
                </a:solidFill>
                <a:effectLst>
                  <a:outerShdw blurRad="38100" dist="38100" dir="2700000" algn="tl">
                    <a:srgbClr val="000000">
                      <a:alpha val="43137"/>
                    </a:srgbClr>
                  </a:outerShdw>
                </a:effectLst>
              </a:rPr>
              <a:t>2. část</a:t>
            </a:r>
            <a:endParaRPr lang="es-ES" sz="6600" b="1" dirty="0">
              <a:solidFill>
                <a:schemeClr val="bg1"/>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A1798E01-CE41-8D65-2779-05912005A3B8}"/>
              </a:ext>
            </a:extLst>
          </p:cNvPr>
          <p:cNvSpPr txBox="1"/>
          <p:nvPr/>
        </p:nvSpPr>
        <p:spPr>
          <a:xfrm>
            <a:off x="352425" y="167827"/>
            <a:ext cx="11772900" cy="1292662"/>
          </a:xfrm>
          <a:prstGeom prst="rect">
            <a:avLst/>
          </a:prstGeom>
          <a:noFill/>
        </p:spPr>
        <p:txBody>
          <a:bodyPr wrap="square" rtlCol="0">
            <a:spAutoFit/>
          </a:bodyPr>
          <a:lstStyle/>
          <a:p>
            <a:r>
              <a:rPr lang="en-US" b="1" dirty="0"/>
              <a:t>T</a:t>
            </a:r>
            <a:r>
              <a:rPr lang="cs-CZ" b="1" dirty="0" err="1"/>
              <a:t>yto</a:t>
            </a:r>
            <a:r>
              <a:rPr lang="cs-CZ" b="1" dirty="0"/>
              <a:t> prezentace jsou vytvořeny na pokladech knihy „Cesta ke Kristu“ od Elen </a:t>
            </a:r>
            <a:r>
              <a:rPr lang="cs-CZ" b="1" dirty="0" err="1"/>
              <a:t>Gould</a:t>
            </a:r>
            <a:r>
              <a:rPr lang="cs-CZ" b="1" dirty="0"/>
              <a:t> Whiteové</a:t>
            </a:r>
            <a:r>
              <a:rPr lang="en-US" b="1" dirty="0"/>
              <a:t> a</a:t>
            </a:r>
            <a:r>
              <a:rPr lang="cs-CZ" b="1" dirty="0"/>
              <a:t> studijního materiálu, který vydal institut knih EGW.</a:t>
            </a:r>
            <a:endParaRPr lang="es-ES" b="1" dirty="0"/>
          </a:p>
          <a:p>
            <a:r>
              <a:rPr lang="cs-CZ" b="1" dirty="0"/>
              <a:t>Knihu si můžete stáhnout nebo číst na</a:t>
            </a:r>
            <a:r>
              <a:rPr lang="en-US" b="1" dirty="0"/>
              <a:t> </a:t>
            </a:r>
            <a:r>
              <a:rPr lang="es-ES" sz="2400" b="1" dirty="0">
                <a:solidFill>
                  <a:schemeClr val="accent5">
                    <a:lumMod val="75000"/>
                  </a:schemeClr>
                </a:solidFill>
              </a:rPr>
              <a:t>https://egwwritings.org/book/b2804</a:t>
            </a:r>
          </a:p>
          <a:p>
            <a:r>
              <a:rPr lang="en-US" b="1" dirty="0" err="1"/>
              <a:t>Přečtěte</a:t>
            </a:r>
            <a:r>
              <a:rPr lang="en-US" b="1" dirty="0"/>
              <a:t> </a:t>
            </a:r>
            <a:r>
              <a:rPr lang="en-US" b="1" dirty="0" err="1"/>
              <a:t>si</a:t>
            </a:r>
            <a:r>
              <a:rPr lang="en-US" b="1" dirty="0"/>
              <a:t> </a:t>
            </a:r>
            <a:r>
              <a:rPr lang="en-US" b="1" dirty="0" err="1"/>
              <a:t>příslušnou</a:t>
            </a:r>
            <a:r>
              <a:rPr lang="en-US" b="1" dirty="0"/>
              <a:t> </a:t>
            </a:r>
            <a:r>
              <a:rPr lang="en-US" b="1" dirty="0" err="1"/>
              <a:t>kapitolu</a:t>
            </a:r>
            <a:r>
              <a:rPr lang="en-US" b="1" dirty="0"/>
              <a:t> v </a:t>
            </a:r>
            <a:r>
              <a:rPr lang="en-US" b="1" dirty="0" err="1"/>
              <a:t>knize</a:t>
            </a:r>
            <a:r>
              <a:rPr lang="en-US" b="1" dirty="0"/>
              <a:t> a </a:t>
            </a:r>
            <a:r>
              <a:rPr lang="en-US" b="1" dirty="0" err="1"/>
              <a:t>odpovězte</a:t>
            </a:r>
            <a:r>
              <a:rPr lang="en-US" b="1" dirty="0"/>
              <a:t> </a:t>
            </a:r>
            <a:r>
              <a:rPr lang="en-US" b="1" dirty="0" err="1"/>
              <a:t>na</a:t>
            </a:r>
            <a:r>
              <a:rPr lang="en-US" b="1" dirty="0"/>
              <a:t> </a:t>
            </a:r>
            <a:r>
              <a:rPr lang="en-US" b="1" dirty="0" err="1"/>
              <a:t>tyto</a:t>
            </a:r>
            <a:r>
              <a:rPr lang="en-US" b="1" dirty="0"/>
              <a:t> </a:t>
            </a:r>
            <a:r>
              <a:rPr lang="en-US" b="1" dirty="0" err="1"/>
              <a:t>otázky</a:t>
            </a:r>
            <a:r>
              <a:rPr lang="en-US" b="1" dirty="0"/>
              <a:t>. </a:t>
            </a:r>
            <a:r>
              <a:rPr lang="en-US" b="1" dirty="0" err="1"/>
              <a:t>Kliknutím</a:t>
            </a:r>
            <a:r>
              <a:rPr lang="en-US" b="1" dirty="0"/>
              <a:t> </a:t>
            </a:r>
            <a:r>
              <a:rPr lang="en-US" b="1" dirty="0" err="1"/>
              <a:t>na</a:t>
            </a:r>
            <a:r>
              <a:rPr lang="en-US" b="1" dirty="0"/>
              <a:t> </a:t>
            </a:r>
            <a:r>
              <a:rPr lang="en-US" b="1" dirty="0" err="1"/>
              <a:t>kapitolu</a:t>
            </a:r>
            <a:r>
              <a:rPr lang="en-US" b="1" dirty="0"/>
              <a:t> se k </a:t>
            </a:r>
            <a:r>
              <a:rPr lang="en-US" b="1" dirty="0" err="1"/>
              <a:t>ní</a:t>
            </a:r>
            <a:r>
              <a:rPr lang="en-US" b="1" dirty="0"/>
              <a:t> </a:t>
            </a:r>
            <a:r>
              <a:rPr lang="en-US" b="1" dirty="0" err="1"/>
              <a:t>dostanete</a:t>
            </a:r>
            <a:r>
              <a:rPr lang="es-ES" b="1" dirty="0"/>
              <a:t>.</a:t>
            </a:r>
          </a:p>
        </p:txBody>
      </p:sp>
    </p:spTree>
    <p:extLst>
      <p:ext uri="{BB962C8B-B14F-4D97-AF65-F5344CB8AC3E}">
        <p14:creationId xmlns:p14="http://schemas.microsoft.com/office/powerpoint/2010/main" val="21117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8000" b="-8000"/>
          </a:stretch>
        </a:blipFill>
        <a:effectLst/>
      </p:bgPr>
    </p:bg>
    <p:spTree>
      <p:nvGrpSpPr>
        <p:cNvPr id="1" name="">
          <a:extLst>
            <a:ext uri="{FF2B5EF4-FFF2-40B4-BE49-F238E27FC236}">
              <a16:creationId xmlns:a16="http://schemas.microsoft.com/office/drawing/2014/main" id="{91B21A89-7DC8-C7E5-10FA-81237516EFEB}"/>
            </a:ext>
          </a:extLst>
        </p:cNvPr>
        <p:cNvGrpSpPr/>
        <p:nvPr/>
      </p:nvGrpSpPr>
      <p:grpSpPr>
        <a:xfrm>
          <a:off x="0" y="0"/>
          <a:ext cx="0" cy="0"/>
          <a:chOff x="0" y="0"/>
          <a:chExt cx="0" cy="0"/>
        </a:xfrm>
      </p:grpSpPr>
      <p:grpSp>
        <p:nvGrpSpPr>
          <p:cNvPr id="20" name="Grupo 19">
            <a:extLst>
              <a:ext uri="{FF2B5EF4-FFF2-40B4-BE49-F238E27FC236}">
                <a16:creationId xmlns:a16="http://schemas.microsoft.com/office/drawing/2014/main" id="{33063424-D36A-CE75-3C0F-5CB4F1AB6F71}"/>
              </a:ext>
            </a:extLst>
          </p:cNvPr>
          <p:cNvGrpSpPr/>
          <p:nvPr/>
        </p:nvGrpSpPr>
        <p:grpSpPr>
          <a:xfrm>
            <a:off x="4610939" y="253710"/>
            <a:ext cx="6263388" cy="397186"/>
            <a:chOff x="4610939" y="253710"/>
            <a:chExt cx="6263388" cy="397186"/>
          </a:xfrm>
        </p:grpSpPr>
        <p:pic>
          <p:nvPicPr>
            <p:cNvPr id="2" name="Imagen 1">
              <a:extLst>
                <a:ext uri="{FF2B5EF4-FFF2-40B4-BE49-F238E27FC236}">
                  <a16:creationId xmlns:a16="http://schemas.microsoft.com/office/drawing/2014/main" id="{C794A752-1EDC-5B76-23AE-FC46B4A1B0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10939" y="254896"/>
              <a:ext cx="6263388"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E5DC5B2-1A2A-C381-7234-2F326E827C73}"/>
                </a:ext>
              </a:extLst>
            </p:cNvPr>
            <p:cNvSpPr txBox="1"/>
            <p:nvPr/>
          </p:nvSpPr>
          <p:spPr>
            <a:xfrm>
              <a:off x="4853001" y="253710"/>
              <a:ext cx="5796243" cy="369332"/>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tisíce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lidí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selhávají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své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křesťanské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zkušenosti</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19" name="Grupo 18">
            <a:extLst>
              <a:ext uri="{FF2B5EF4-FFF2-40B4-BE49-F238E27FC236}">
                <a16:creationId xmlns:a16="http://schemas.microsoft.com/office/drawing/2014/main" id="{38464BF3-CC00-D2C8-3DD9-33959950F433}"/>
              </a:ext>
            </a:extLst>
          </p:cNvPr>
          <p:cNvGrpSpPr/>
          <p:nvPr/>
        </p:nvGrpSpPr>
        <p:grpSpPr>
          <a:xfrm>
            <a:off x="4269101" y="188090"/>
            <a:ext cx="533648" cy="555041"/>
            <a:chOff x="4269101" y="188090"/>
            <a:chExt cx="533648" cy="555041"/>
          </a:xfrm>
        </p:grpSpPr>
        <p:pic>
          <p:nvPicPr>
            <p:cNvPr id="6" name="Imagen 5">
              <a:extLst>
                <a:ext uri="{FF2B5EF4-FFF2-40B4-BE49-F238E27FC236}">
                  <a16:creationId xmlns:a16="http://schemas.microsoft.com/office/drawing/2014/main" id="{4FEE4DA5-D05C-6BEF-C7FB-DED72BBBA6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77149" y="188090"/>
              <a:ext cx="525600" cy="525600"/>
            </a:xfrm>
            <a:prstGeom prst="rect">
              <a:avLst/>
            </a:prstGeom>
          </p:spPr>
        </p:pic>
        <p:sp>
          <p:nvSpPr>
            <p:cNvPr id="7" name="CuadroTexto 6">
              <a:extLst>
                <a:ext uri="{FF2B5EF4-FFF2-40B4-BE49-F238E27FC236}">
                  <a16:creationId xmlns:a16="http://schemas.microsoft.com/office/drawing/2014/main" id="{7A3E44E7-D675-0CB7-AC4E-527258DA4537}"/>
                </a:ext>
              </a:extLst>
            </p:cNvPr>
            <p:cNvSpPr txBox="1"/>
            <p:nvPr/>
          </p:nvSpPr>
          <p:spPr>
            <a:xfrm>
              <a:off x="4269101" y="281466"/>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grpSp>
        <p:nvGrpSpPr>
          <p:cNvPr id="22" name="Grupo 21">
            <a:extLst>
              <a:ext uri="{FF2B5EF4-FFF2-40B4-BE49-F238E27FC236}">
                <a16:creationId xmlns:a16="http://schemas.microsoft.com/office/drawing/2014/main" id="{49015999-9941-64E8-6779-D3D0930D5EE5}"/>
              </a:ext>
            </a:extLst>
          </p:cNvPr>
          <p:cNvGrpSpPr/>
          <p:nvPr/>
        </p:nvGrpSpPr>
        <p:grpSpPr>
          <a:xfrm>
            <a:off x="536999" y="3743394"/>
            <a:ext cx="5748297" cy="397856"/>
            <a:chOff x="537000" y="3743394"/>
            <a:chExt cx="5559000" cy="397856"/>
          </a:xfrm>
        </p:grpSpPr>
        <p:pic>
          <p:nvPicPr>
            <p:cNvPr id="8" name="Imagen 7">
              <a:extLst>
                <a:ext uri="{FF2B5EF4-FFF2-40B4-BE49-F238E27FC236}">
                  <a16:creationId xmlns:a16="http://schemas.microsoft.com/office/drawing/2014/main" id="{CCBE2169-540D-B29A-0F7B-DE9A8A3607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7000" y="3745250"/>
              <a:ext cx="5559000"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7861C758-BE15-A5EB-5A10-54310DE2D6A3}"/>
                </a:ext>
              </a:extLst>
            </p:cNvPr>
            <p:cNvSpPr txBox="1"/>
            <p:nvPr/>
          </p:nvSpPr>
          <p:spPr>
            <a:xfrm>
              <a:off x="753756" y="3743394"/>
              <a:ext cx="5093433" cy="338554"/>
            </a:xfrm>
            <a:prstGeom prst="rect">
              <a:avLst/>
            </a:prstGeom>
            <a:noFill/>
          </p:spPr>
          <p:txBody>
            <a:bodyPr wrap="square">
              <a:spAutoFit/>
            </a:bodyPr>
            <a:lstStyle/>
            <a:p>
              <a:r>
                <a:rPr lang="en-US" sz="1600" b="1" dirty="0">
                  <a:solidFill>
                    <a:schemeClr val="bg1"/>
                  </a:solidFill>
                  <a:effectLst>
                    <a:outerShdw blurRad="38100" dist="38100" dir="2700000" algn="tl">
                      <a:srgbClr val="000000">
                        <a:alpha val="43137"/>
                      </a:srgbClr>
                    </a:outerShdw>
                  </a:effectLst>
                </a:rPr>
                <a:t>Od </a:t>
              </a:r>
              <a:r>
                <a:rPr lang="en-US" sz="1600" b="1" dirty="0" err="1">
                  <a:solidFill>
                    <a:schemeClr val="bg1"/>
                  </a:solidFill>
                  <a:effectLst>
                    <a:outerShdw blurRad="38100" dist="38100" dir="2700000" algn="tl">
                      <a:srgbClr val="000000">
                        <a:alpha val="43137"/>
                      </a:srgbClr>
                    </a:outerShdw>
                  </a:effectLst>
                </a:rPr>
                <a:t>jakého</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podezření</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bychom</a:t>
              </a:r>
              <a:r>
                <a:rPr lang="en-US" sz="1600" b="1" dirty="0">
                  <a:solidFill>
                    <a:schemeClr val="bg1"/>
                  </a:solidFill>
                  <a:effectLst>
                    <a:outerShdw blurRad="38100" dist="38100" dir="2700000" algn="tl">
                      <a:srgbClr val="000000">
                        <a:alpha val="43137"/>
                      </a:srgbClr>
                    </a:outerShdw>
                  </a:effectLst>
                </a:rPr>
                <a:t> se </a:t>
              </a:r>
              <a:r>
                <a:rPr lang="en-US" sz="1600" b="1" dirty="0" err="1">
                  <a:solidFill>
                    <a:schemeClr val="bg1"/>
                  </a:solidFill>
                  <a:effectLst>
                    <a:outerShdw blurRad="38100" dist="38100" dir="2700000" algn="tl">
                      <a:srgbClr val="000000">
                        <a:alpha val="43137"/>
                      </a:srgbClr>
                    </a:outerShdw>
                  </a:effectLst>
                </a:rPr>
                <a:t>měli</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osvobodit</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Proč</a:t>
              </a:r>
              <a:r>
                <a:rPr lang="en-US" sz="1600" b="1" dirty="0">
                  <a:solidFill>
                    <a:schemeClr val="bg1"/>
                  </a:solidFill>
                  <a:effectLst>
                    <a:outerShdw blurRad="38100" dist="38100" dir="2700000" algn="tl">
                      <a:srgbClr val="000000">
                        <a:alpha val="43137"/>
                      </a:srgbClr>
                    </a:outerShdw>
                  </a:effectLst>
                </a:rPr>
                <a:t>?</a:t>
              </a:r>
              <a:endParaRPr lang="es-ES" sz="1600" b="1" dirty="0">
                <a:solidFill>
                  <a:schemeClr val="bg1"/>
                </a:solidFill>
                <a:effectLst>
                  <a:outerShdw blurRad="38100" dist="38100" dir="2700000" algn="tl">
                    <a:srgbClr val="000000">
                      <a:alpha val="43137"/>
                    </a:srgbClr>
                  </a:outerShdw>
                </a:effectLst>
              </a:endParaRPr>
            </a:p>
          </p:txBody>
        </p:sp>
      </p:grpSp>
      <p:grpSp>
        <p:nvGrpSpPr>
          <p:cNvPr id="21" name="Grupo 20">
            <a:extLst>
              <a:ext uri="{FF2B5EF4-FFF2-40B4-BE49-F238E27FC236}">
                <a16:creationId xmlns:a16="http://schemas.microsoft.com/office/drawing/2014/main" id="{20765CA6-B547-16BF-E255-7B26BE571EB3}"/>
              </a:ext>
            </a:extLst>
          </p:cNvPr>
          <p:cNvGrpSpPr/>
          <p:nvPr/>
        </p:nvGrpSpPr>
        <p:grpSpPr>
          <a:xfrm>
            <a:off x="174828" y="3678444"/>
            <a:ext cx="533648" cy="555041"/>
            <a:chOff x="174828" y="3678444"/>
            <a:chExt cx="533648" cy="555041"/>
          </a:xfrm>
        </p:grpSpPr>
        <p:pic>
          <p:nvPicPr>
            <p:cNvPr id="10" name="Imagen 9">
              <a:extLst>
                <a:ext uri="{FF2B5EF4-FFF2-40B4-BE49-F238E27FC236}">
                  <a16:creationId xmlns:a16="http://schemas.microsoft.com/office/drawing/2014/main" id="{B3285B79-53DD-1154-0FDF-75A76A71787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2876" y="3678444"/>
              <a:ext cx="525600" cy="525600"/>
            </a:xfrm>
            <a:prstGeom prst="rect">
              <a:avLst/>
            </a:prstGeom>
          </p:spPr>
        </p:pic>
        <p:sp>
          <p:nvSpPr>
            <p:cNvPr id="11" name="CuadroTexto 10">
              <a:extLst>
                <a:ext uri="{FF2B5EF4-FFF2-40B4-BE49-F238E27FC236}">
                  <a16:creationId xmlns:a16="http://schemas.microsoft.com/office/drawing/2014/main" id="{5296F369-9EDA-3F25-7705-AB4CD9B6B6D6}"/>
                </a:ext>
              </a:extLst>
            </p:cNvPr>
            <p:cNvSpPr txBox="1"/>
            <p:nvPr/>
          </p:nvSpPr>
          <p:spPr>
            <a:xfrm>
              <a:off x="174828" y="3771820"/>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sp>
        <p:nvSpPr>
          <p:cNvPr id="5" name="CuadroTexto 4">
            <a:extLst>
              <a:ext uri="{FF2B5EF4-FFF2-40B4-BE49-F238E27FC236}">
                <a16:creationId xmlns:a16="http://schemas.microsoft.com/office/drawing/2014/main" id="{8F2CC426-CCEE-C780-E7FF-827ED6F09DAC}"/>
              </a:ext>
            </a:extLst>
          </p:cNvPr>
          <p:cNvSpPr txBox="1"/>
          <p:nvPr/>
        </p:nvSpPr>
        <p:spPr>
          <a:xfrm>
            <a:off x="4277149" y="780496"/>
            <a:ext cx="3409950" cy="2031325"/>
          </a:xfrm>
          <a:prstGeom prst="rect">
            <a:avLst/>
          </a:prstGeom>
          <a:noFill/>
        </p:spPr>
        <p:txBody>
          <a:bodyPr wrap="square">
            <a:spAutoFit/>
          </a:bodyPr>
          <a:lstStyle/>
          <a:p>
            <a:r>
              <a:rPr lang="cs-CZ" b="1" dirty="0"/>
              <a:t>Tisíce lidí se v tom mýlí: nevěří, že Ježíš jim odpustí osobně, jednotlivě. Neberou Boha                  za slovo. Výsadou všech, kdo souhlasí s podmínkami, je vědět, že odpuštění se štědře vztahuje na každý hřích.</a:t>
            </a:r>
            <a:endParaRPr lang="es-ES" b="1" dirty="0"/>
          </a:p>
        </p:txBody>
      </p:sp>
      <p:sp>
        <p:nvSpPr>
          <p:cNvPr id="13" name="CuadroTexto 12">
            <a:extLst>
              <a:ext uri="{FF2B5EF4-FFF2-40B4-BE49-F238E27FC236}">
                <a16:creationId xmlns:a16="http://schemas.microsoft.com/office/drawing/2014/main" id="{17FD4B76-B0FF-0036-4AF7-6ABEC2C7C75B}"/>
              </a:ext>
            </a:extLst>
          </p:cNvPr>
          <p:cNvSpPr txBox="1"/>
          <p:nvPr/>
        </p:nvSpPr>
        <p:spPr>
          <a:xfrm>
            <a:off x="73151" y="4272677"/>
            <a:ext cx="6099048" cy="2308324"/>
          </a:xfrm>
          <a:prstGeom prst="rect">
            <a:avLst/>
          </a:prstGeom>
          <a:noFill/>
        </p:spPr>
        <p:txBody>
          <a:bodyPr wrap="square">
            <a:spAutoFit/>
          </a:bodyPr>
          <a:lstStyle/>
          <a:p>
            <a:r>
              <a:rPr lang="cs-CZ" b="1" dirty="0"/>
              <a:t>Přestaň pochybovat, že zaslíbení Boží jsou určena i pro tebe! Jsou pro každého kajícího přestupníka. Síla a milost je nám udílena skrze Krista a andělé je přinášejí každému věřícímu člověku. Nikdo není tak hříšný, aby nemohl najít sílu, čistotu a spravedlnost v Ježíši, který zemřel za všechny. Kristus  čeká, aby z hříšníků sňal jejich poskvrněná, nečistá roucha  a oděl je v bílá roucha své spravedlnosti. Nabádá je k životu, ne k smrti.</a:t>
            </a:r>
            <a:endParaRPr lang="es-ES" b="1" dirty="0"/>
          </a:p>
        </p:txBody>
      </p:sp>
      <p:pic>
        <p:nvPicPr>
          <p:cNvPr id="15" name="Imagen 14" descr="Imagen que contiene persona, hombre, joven, niño&#10;&#10;El contenido generado por IA puede ser incorrecto.">
            <a:extLst>
              <a:ext uri="{FF2B5EF4-FFF2-40B4-BE49-F238E27FC236}">
                <a16:creationId xmlns:a16="http://schemas.microsoft.com/office/drawing/2014/main" id="{1ADE3CF2-8815-3D4B-71CF-B32BAAA7D8D1}"/>
              </a:ext>
            </a:extLst>
          </p:cNvPr>
          <p:cNvPicPr>
            <a:picLocks noChangeAspect="1"/>
          </p:cNvPicPr>
          <p:nvPr/>
        </p:nvPicPr>
        <p:blipFill rotWithShape="1">
          <a:blip r:embed="rId7">
            <a:extLst>
              <a:ext uri="{28A0092B-C50C-407E-A947-70E740481C1C}">
                <a14:useLocalDpi xmlns:a14="http://schemas.microsoft.com/office/drawing/2010/main" val="0"/>
              </a:ext>
            </a:extLst>
          </a:blip>
          <a:srcRect l="12373" t="2850" r="9945" b="196"/>
          <a:stretch>
            <a:fillRect/>
          </a:stretch>
        </p:blipFill>
        <p:spPr>
          <a:xfrm>
            <a:off x="6172199" y="4244541"/>
            <a:ext cx="2678473" cy="2507286"/>
          </a:xfrm>
          <a:prstGeom prst="rect">
            <a:avLst/>
          </a:prstGeom>
          <a:ln w="38100" cap="sq">
            <a:solidFill>
              <a:srgbClr val="B92FCE"/>
            </a:solidFill>
            <a:prstDash val="solid"/>
            <a:miter lim="800000"/>
          </a:ln>
          <a:effectLst>
            <a:outerShdw blurRad="50800" dist="38100" dir="2700000" algn="tl" rotWithShape="0">
              <a:srgbClr val="000000">
                <a:alpha val="43000"/>
              </a:srgbClr>
            </a:outerShdw>
          </a:effectLst>
        </p:spPr>
      </p:pic>
      <p:pic>
        <p:nvPicPr>
          <p:cNvPr id="16" name="Imagen 15" descr="Un hombre sentado en el piso&#10;&#10;El contenido generado por IA puede ser incorrecto.">
            <a:extLst>
              <a:ext uri="{FF2B5EF4-FFF2-40B4-BE49-F238E27FC236}">
                <a16:creationId xmlns:a16="http://schemas.microsoft.com/office/drawing/2014/main" id="{EA04A9F7-CEC1-A608-DF61-C5AA8757C4CE}"/>
              </a:ext>
            </a:extLst>
          </p:cNvPr>
          <p:cNvPicPr>
            <a:picLocks noChangeAspect="1"/>
          </p:cNvPicPr>
          <p:nvPr/>
        </p:nvPicPr>
        <p:blipFill rotWithShape="1">
          <a:blip r:embed="rId8">
            <a:extLst>
              <a:ext uri="{28A0092B-C50C-407E-A947-70E740481C1C}">
                <a14:useLocalDpi xmlns:a14="http://schemas.microsoft.com/office/drawing/2010/main" val="0"/>
              </a:ext>
            </a:extLst>
          </a:blip>
          <a:srcRect l="12071" r="12071"/>
          <a:stretch>
            <a:fillRect/>
          </a:stretch>
        </p:blipFill>
        <p:spPr>
          <a:xfrm>
            <a:off x="8987024" y="3681807"/>
            <a:ext cx="3105150" cy="3070020"/>
          </a:xfrm>
          <a:prstGeom prst="rect">
            <a:avLst/>
          </a:prstGeom>
          <a:ln w="38100" cap="sq">
            <a:solidFill>
              <a:srgbClr val="B92FCE"/>
            </a:solidFill>
            <a:prstDash val="solid"/>
            <a:miter lim="800000"/>
          </a:ln>
          <a:effectLst>
            <a:outerShdw blurRad="50800" dist="38100" dir="2700000" algn="tl" rotWithShape="0">
              <a:srgbClr val="000000">
                <a:alpha val="43000"/>
              </a:srgbClr>
            </a:outerShdw>
          </a:effectLst>
        </p:spPr>
      </p:pic>
      <p:pic>
        <p:nvPicPr>
          <p:cNvPr id="17" name="Imagen 16" descr="Hombre haciendo piruetas encima de patineta&#10;&#10;El contenido generado por IA puede ser incorrecto.">
            <a:extLst>
              <a:ext uri="{FF2B5EF4-FFF2-40B4-BE49-F238E27FC236}">
                <a16:creationId xmlns:a16="http://schemas.microsoft.com/office/drawing/2014/main" id="{E81A7B1D-7151-AF94-CB0C-1E1D5A308DBF}"/>
              </a:ext>
            </a:extLst>
          </p:cNvPr>
          <p:cNvPicPr>
            <a:picLocks noChangeAspect="1"/>
          </p:cNvPicPr>
          <p:nvPr/>
        </p:nvPicPr>
        <p:blipFill>
          <a:blip r:embed="rId9">
            <a:extLst>
              <a:ext uri="{28A0092B-C50C-407E-A947-70E740481C1C}">
                <a14:useLocalDpi xmlns:a14="http://schemas.microsoft.com/office/drawing/2010/main" val="0"/>
              </a:ext>
            </a:extLst>
          </a:blip>
          <a:srcRect r="7215"/>
          <a:stretch>
            <a:fillRect/>
          </a:stretch>
        </p:blipFill>
        <p:spPr>
          <a:xfrm>
            <a:off x="182876" y="281466"/>
            <a:ext cx="3870961" cy="3128963"/>
          </a:xfrm>
          <a:prstGeom prst="rect">
            <a:avLst/>
          </a:prstGeom>
          <a:ln w="38100" cap="sq">
            <a:solidFill>
              <a:srgbClr val="684BA9"/>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AD9BEB00-35D0-3D17-09B6-8AE7F86698F1}"/>
              </a:ext>
            </a:extLst>
          </p:cNvPr>
          <p:cNvPicPr>
            <a:picLocks noChangeAspect="1"/>
          </p:cNvPicPr>
          <p:nvPr/>
        </p:nvPicPr>
        <p:blipFill rotWithShape="1">
          <a:blip r:embed="rId10"/>
          <a:srcRect l="9188" t="1042" r="18402" b="3857"/>
          <a:stretch>
            <a:fillRect/>
          </a:stretch>
        </p:blipFill>
        <p:spPr>
          <a:xfrm>
            <a:off x="8060434" y="809631"/>
            <a:ext cx="3996531" cy="2685869"/>
          </a:xfrm>
          <a:prstGeom prst="rect">
            <a:avLst/>
          </a:prstGeom>
          <a:ln w="38100" cap="sq">
            <a:solidFill>
              <a:srgbClr val="684BA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01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style.rotation</p:attrName>
                                        </p:attrNameLst>
                                      </p:cBhvr>
                                      <p:tavLst>
                                        <p:tav tm="0">
                                          <p:val>
                                            <p:fltVal val="720"/>
                                          </p:val>
                                        </p:tav>
                                        <p:tav tm="100000">
                                          <p:val>
                                            <p:fltVal val="0"/>
                                          </p:val>
                                        </p:tav>
                                      </p:tavLst>
                                    </p:anim>
                                    <p:anim calcmode="lin" valueType="num">
                                      <p:cBhvr>
                                        <p:cTn id="9" dur="750" fill="hold"/>
                                        <p:tgtEl>
                                          <p:spTgt spid="19"/>
                                        </p:tgtEl>
                                        <p:attrNameLst>
                                          <p:attrName>ppt_h</p:attrName>
                                        </p:attrNameLst>
                                      </p:cBhvr>
                                      <p:tavLst>
                                        <p:tav tm="0">
                                          <p:val>
                                            <p:fltVal val="0"/>
                                          </p:val>
                                        </p:tav>
                                        <p:tav tm="100000">
                                          <p:val>
                                            <p:strVal val="#ppt_h"/>
                                          </p:val>
                                        </p:tav>
                                      </p:tavLst>
                                    </p:anim>
                                    <p:anim calcmode="lin" valueType="num">
                                      <p:cBhvr>
                                        <p:cTn id="10" dur="750" fill="hold"/>
                                        <p:tgtEl>
                                          <p:spTgt spid="19"/>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4)">
                                      <p:cBhvr>
                                        <p:cTn id="19" dur="500"/>
                                        <p:tgtEl>
                                          <p:spTgt spid="17"/>
                                        </p:tgtEl>
                                      </p:cBhvr>
                                    </p:animEffect>
                                  </p:childTnLst>
                                </p:cTn>
                              </p:par>
                              <p:par>
                                <p:cTn id="20" presetID="21"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750"/>
                                        <p:tgtEl>
                                          <p:spTgt spid="21"/>
                                        </p:tgtEl>
                                      </p:cBhvr>
                                    </p:animEffect>
                                    <p:anim calcmode="lin" valueType="num">
                                      <p:cBhvr>
                                        <p:cTn id="32" dur="750" fill="hold"/>
                                        <p:tgtEl>
                                          <p:spTgt spid="21"/>
                                        </p:tgtEl>
                                        <p:attrNameLst>
                                          <p:attrName>style.rotation</p:attrName>
                                        </p:attrNameLst>
                                      </p:cBhvr>
                                      <p:tavLst>
                                        <p:tav tm="0">
                                          <p:val>
                                            <p:fltVal val="720"/>
                                          </p:val>
                                        </p:tav>
                                        <p:tav tm="100000">
                                          <p:val>
                                            <p:fltVal val="0"/>
                                          </p:val>
                                        </p:tav>
                                      </p:tavLst>
                                    </p:anim>
                                    <p:anim calcmode="lin" valueType="num">
                                      <p:cBhvr>
                                        <p:cTn id="33" dur="750" fill="hold"/>
                                        <p:tgtEl>
                                          <p:spTgt spid="21"/>
                                        </p:tgtEl>
                                        <p:attrNameLst>
                                          <p:attrName>ppt_h</p:attrName>
                                        </p:attrNameLst>
                                      </p:cBhvr>
                                      <p:tavLst>
                                        <p:tav tm="0">
                                          <p:val>
                                            <p:fltVal val="0"/>
                                          </p:val>
                                        </p:tav>
                                        <p:tav tm="100000">
                                          <p:val>
                                            <p:strVal val="#ppt_h"/>
                                          </p:val>
                                        </p:tav>
                                      </p:tavLst>
                                    </p:anim>
                                    <p:anim calcmode="lin" valueType="num">
                                      <p:cBhvr>
                                        <p:cTn id="34" dur="750" fill="hold"/>
                                        <p:tgtEl>
                                          <p:spTgt spid="21"/>
                                        </p:tgtEl>
                                        <p:attrNameLst>
                                          <p:attrName>ppt_w</p:attrName>
                                        </p:attrNameLst>
                                      </p:cBhvr>
                                      <p:tavLst>
                                        <p:tav tm="0">
                                          <p:val>
                                            <p:fltVal val="0"/>
                                          </p:val>
                                        </p:tav>
                                        <p:tav tm="100000">
                                          <p:val>
                                            <p:strVal val="#ppt_w"/>
                                          </p:val>
                                        </p:tav>
                                      </p:tavLst>
                                    </p:anim>
                                  </p:childTnLst>
                                </p:cTn>
                              </p:par>
                            </p:childTnLst>
                          </p:cTn>
                        </p:par>
                        <p:par>
                          <p:cTn id="35" fill="hold">
                            <p:stCondLst>
                              <p:cond delay="750"/>
                            </p:stCondLst>
                            <p:childTnLst>
                              <p:par>
                                <p:cTn id="36" presetID="22" presetClass="entr" presetSubtype="8"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500"/>
                            </p:stCondLst>
                            <p:childTnLst>
                              <p:par>
                                <p:cTn id="45" presetID="21"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4)">
                                      <p:cBhvr>
                                        <p:cTn id="47" dur="500"/>
                                        <p:tgtEl>
                                          <p:spTgt spid="15"/>
                                        </p:tgtEl>
                                      </p:cBhvr>
                                    </p:animEffect>
                                  </p:childTnLst>
                                </p:cTn>
                              </p:par>
                            </p:childTnLst>
                          </p:cTn>
                        </p:par>
                        <p:par>
                          <p:cTn id="48" fill="hold">
                            <p:stCondLst>
                              <p:cond delay="1000"/>
                            </p:stCondLst>
                            <p:childTnLst>
                              <p:par>
                                <p:cTn id="49" presetID="21"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4)">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a:extLst>
            <a:ext uri="{FF2B5EF4-FFF2-40B4-BE49-F238E27FC236}">
              <a16:creationId xmlns:a16="http://schemas.microsoft.com/office/drawing/2014/main" id="{ED64C425-7376-3996-CD64-3A0403C7CA7D}"/>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A3DE3E74-B74F-A69D-05DA-8A4800E4F735}"/>
              </a:ext>
            </a:extLst>
          </p:cNvPr>
          <p:cNvGrpSpPr/>
          <p:nvPr/>
        </p:nvGrpSpPr>
        <p:grpSpPr>
          <a:xfrm>
            <a:off x="683568" y="227163"/>
            <a:ext cx="7343774" cy="647100"/>
            <a:chOff x="683568" y="227163"/>
            <a:chExt cx="7343774" cy="647100"/>
          </a:xfrm>
        </p:grpSpPr>
        <p:pic>
          <p:nvPicPr>
            <p:cNvPr id="12" name="Imagen 11">
              <a:extLst>
                <a:ext uri="{FF2B5EF4-FFF2-40B4-BE49-F238E27FC236}">
                  <a16:creationId xmlns:a16="http://schemas.microsoft.com/office/drawing/2014/main" id="{8A6F7BF5-82E2-0094-20C3-23D1C2B9C9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3568" y="227163"/>
              <a:ext cx="7343774" cy="646331"/>
            </a:xfrm>
            <a:prstGeom prst="rect">
              <a:avLst/>
            </a:prstGeom>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B780347D-1937-7B69-F5F0-1EF4A698EB84}"/>
                </a:ext>
              </a:extLst>
            </p:cNvPr>
            <p:cNvSpPr txBox="1"/>
            <p:nvPr/>
          </p:nvSpPr>
          <p:spPr>
            <a:xfrm>
              <a:off x="1062674" y="227932"/>
              <a:ext cx="6640379"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Jak by </a:t>
              </a:r>
              <a:r>
                <a:rPr lang="en-US" b="1" dirty="0" err="1">
                  <a:solidFill>
                    <a:schemeClr val="bg1"/>
                  </a:solidFill>
                  <a:effectLst>
                    <a:outerShdw blurRad="38100" dist="38100" dir="2700000" algn="tl">
                      <a:srgbClr val="000000">
                        <a:alpha val="43137"/>
                      </a:srgbClr>
                    </a:outerShdw>
                  </a:effectLst>
                </a:rPr>
                <a:t>měl</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kajícný</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hříšník</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reagovat</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Satanovy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snahy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ukrást</a:t>
              </a:r>
              <a:r>
                <a:rPr lang="en-US" b="1" dirty="0">
                  <a:solidFill>
                    <a:schemeClr val="bg1"/>
                  </a:solidFill>
                  <a:effectLst>
                    <a:outerShdw blurRad="38100" dist="38100" dir="2700000" algn="tl">
                      <a:srgbClr val="000000">
                        <a:alpha val="43137"/>
                      </a:srgbClr>
                    </a:outerShdw>
                  </a:effectLst>
                </a:rPr>
                <a:t> mu </a:t>
              </a:r>
              <a:r>
                <a:rPr lang="en-US" b="1" dirty="0" err="1">
                  <a:solidFill>
                    <a:schemeClr val="bg1"/>
                  </a:solidFill>
                  <a:effectLst>
                    <a:outerShdw blurRad="38100" dist="38100" dir="2700000" algn="tl">
                      <a:srgbClr val="000000">
                        <a:alpha val="43137"/>
                      </a:srgbClr>
                    </a:outerShdw>
                  </a:effectLst>
                </a:rPr>
                <a:t>ujištění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že</a:t>
              </a:r>
              <a:r>
                <a:rPr lang="en-US" b="1" dirty="0">
                  <a:solidFill>
                    <a:schemeClr val="bg1"/>
                  </a:solidFill>
                  <a:effectLst>
                    <a:outerShdw blurRad="38100" dist="38100" dir="2700000" algn="tl">
                      <a:srgbClr val="000000">
                        <a:alpha val="43137"/>
                      </a:srgbClr>
                    </a:outerShdw>
                  </a:effectLst>
                </a:rPr>
                <a:t> ho Bůh </a:t>
              </a:r>
              <a:r>
                <a:rPr lang="en-US" b="1" dirty="0" err="1">
                  <a:solidFill>
                    <a:schemeClr val="bg1"/>
                  </a:solidFill>
                  <a:effectLst>
                    <a:outerShdw blurRad="38100" dist="38100" dir="2700000" algn="tl">
                      <a:srgbClr val="000000">
                        <a:alpha val="43137"/>
                      </a:srgbClr>
                    </a:outerShdw>
                  </a:effectLst>
                </a:rPr>
                <a:t>přijme</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2" name="Grupo 1">
            <a:extLst>
              <a:ext uri="{FF2B5EF4-FFF2-40B4-BE49-F238E27FC236}">
                <a16:creationId xmlns:a16="http://schemas.microsoft.com/office/drawing/2014/main" id="{02A09D90-CA91-70DB-7B63-C1F75A5CD207}"/>
              </a:ext>
            </a:extLst>
          </p:cNvPr>
          <p:cNvGrpSpPr/>
          <p:nvPr/>
        </p:nvGrpSpPr>
        <p:grpSpPr>
          <a:xfrm>
            <a:off x="155982" y="152789"/>
            <a:ext cx="800123" cy="800123"/>
            <a:chOff x="155982" y="152789"/>
            <a:chExt cx="800123" cy="800123"/>
          </a:xfrm>
        </p:grpSpPr>
        <p:pic>
          <p:nvPicPr>
            <p:cNvPr id="14" name="Imagen 13">
              <a:extLst>
                <a:ext uri="{FF2B5EF4-FFF2-40B4-BE49-F238E27FC236}">
                  <a16:creationId xmlns:a16="http://schemas.microsoft.com/office/drawing/2014/main" id="{3BDCBB5B-B3C7-7922-8671-5198B14372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5982" y="152789"/>
              <a:ext cx="800123" cy="800123"/>
            </a:xfrm>
            <a:prstGeom prst="rect">
              <a:avLst/>
            </a:prstGeom>
          </p:spPr>
        </p:pic>
        <p:sp>
          <p:nvSpPr>
            <p:cNvPr id="15" name="CuadroTexto 14">
              <a:extLst>
                <a:ext uri="{FF2B5EF4-FFF2-40B4-BE49-F238E27FC236}">
                  <a16:creationId xmlns:a16="http://schemas.microsoft.com/office/drawing/2014/main" id="{9CF9168F-234A-EC07-97CD-049D3260A727}"/>
                </a:ext>
              </a:extLst>
            </p:cNvPr>
            <p:cNvSpPr txBox="1"/>
            <p:nvPr/>
          </p:nvSpPr>
          <p:spPr>
            <a:xfrm>
              <a:off x="284833" y="419350"/>
              <a:ext cx="54241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11</a:t>
              </a:r>
            </a:p>
          </p:txBody>
        </p:sp>
      </p:grpSp>
      <p:grpSp>
        <p:nvGrpSpPr>
          <p:cNvPr id="6" name="Grupo 5">
            <a:extLst>
              <a:ext uri="{FF2B5EF4-FFF2-40B4-BE49-F238E27FC236}">
                <a16:creationId xmlns:a16="http://schemas.microsoft.com/office/drawing/2014/main" id="{37A52911-652C-289E-B8E9-00E04F209112}"/>
              </a:ext>
            </a:extLst>
          </p:cNvPr>
          <p:cNvGrpSpPr/>
          <p:nvPr/>
        </p:nvGrpSpPr>
        <p:grpSpPr>
          <a:xfrm>
            <a:off x="832267" y="3828781"/>
            <a:ext cx="7195076" cy="647100"/>
            <a:chOff x="832267" y="3828781"/>
            <a:chExt cx="7195076" cy="647100"/>
          </a:xfrm>
        </p:grpSpPr>
        <p:pic>
          <p:nvPicPr>
            <p:cNvPr id="16" name="Imagen 15">
              <a:extLst>
                <a:ext uri="{FF2B5EF4-FFF2-40B4-BE49-F238E27FC236}">
                  <a16:creationId xmlns:a16="http://schemas.microsoft.com/office/drawing/2014/main" id="{B2B92BEB-C74C-23BB-6DB5-429DE4EF6B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2267" y="3828781"/>
              <a:ext cx="7195076" cy="646331"/>
            </a:xfrm>
            <a:prstGeom prst="rect">
              <a:avLst/>
            </a:prstGeom>
            <a:effectLst>
              <a:outerShdw blurRad="50800" dist="38100" dir="2700000" algn="tl" rotWithShape="0">
                <a:prstClr val="black">
                  <a:alpha val="40000"/>
                </a:prstClr>
              </a:outerShdw>
            </a:effectLst>
          </p:spPr>
        </p:pic>
        <p:sp>
          <p:nvSpPr>
            <p:cNvPr id="17" name="CuadroTexto 16">
              <a:extLst>
                <a:ext uri="{FF2B5EF4-FFF2-40B4-BE49-F238E27FC236}">
                  <a16:creationId xmlns:a16="http://schemas.microsoft.com/office/drawing/2014/main" id="{446D0542-647C-32FD-5120-AD0BE6EED78B}"/>
                </a:ext>
              </a:extLst>
            </p:cNvPr>
            <p:cNvSpPr txBox="1"/>
            <p:nvPr/>
          </p:nvSpPr>
          <p:spPr>
            <a:xfrm>
              <a:off x="1168404" y="3829550"/>
              <a:ext cx="6506514" cy="646331"/>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Jak </a:t>
              </a:r>
              <a:r>
                <a:rPr lang="en-US" b="1" dirty="0" err="1">
                  <a:solidFill>
                    <a:schemeClr val="bg1"/>
                  </a:solidFill>
                  <a:effectLst>
                    <a:outerShdw blurRad="38100" dist="38100" dir="2700000" algn="tl">
                      <a:srgbClr val="000000">
                        <a:alpha val="43137"/>
                      </a:srgbClr>
                    </a:outerShdw>
                  </a:effectLst>
                </a:rPr>
                <a:t>Jeremjáš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přispívá</a:t>
              </a:r>
              <a:r>
                <a:rPr lang="en-US" b="1" dirty="0">
                  <a:solidFill>
                    <a:schemeClr val="bg1"/>
                  </a:solidFill>
                  <a:effectLst>
                    <a:outerShdw blurRad="38100" dist="38100" dir="2700000" algn="tl">
                      <a:srgbClr val="000000">
                        <a:alpha val="43137"/>
                      </a:srgbClr>
                    </a:outerShdw>
                  </a:effectLst>
                </a:rPr>
                <a:t> k </a:t>
              </a:r>
              <a:r>
                <a:rPr lang="en-US" b="1" dirty="0" err="1">
                  <a:solidFill>
                    <a:schemeClr val="bg1"/>
                  </a:solidFill>
                  <a:effectLst>
                    <a:outerShdw blurRad="38100" dist="38100" dir="2700000" algn="tl">
                      <a:srgbClr val="000000">
                        <a:alpha val="43137"/>
                      </a:srgbClr>
                    </a:outerShdw>
                  </a:effectLst>
                </a:rPr>
                <a:t>poučení</a:t>
              </a:r>
              <a:r>
                <a:rPr lang="en-US" b="1" dirty="0">
                  <a:solidFill>
                    <a:schemeClr val="bg1"/>
                  </a:solidFill>
                  <a:effectLst>
                    <a:outerShdw blurRad="38100" dist="38100" dir="2700000" algn="tl">
                      <a:srgbClr val="000000">
                        <a:alpha val="43137"/>
                      </a:srgbClr>
                    </a:outerShdw>
                  </a:effectLst>
                </a:rPr>
                <a:t> o </a:t>
              </a:r>
              <a:r>
                <a:rPr lang="en-US" b="1" dirty="0" err="1">
                  <a:solidFill>
                    <a:schemeClr val="bg1"/>
                  </a:solidFill>
                  <a:effectLst>
                    <a:outerShdw blurRad="38100" dist="38100" dir="2700000" algn="tl">
                      <a:srgbClr val="000000">
                        <a:alpha val="43137"/>
                      </a:srgbClr>
                    </a:outerShdw>
                  </a:effectLst>
                </a:rPr>
                <a:t>lásce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našeho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nebeského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Otce</a:t>
              </a:r>
              <a:r>
                <a:rPr lang="en-US" b="1" dirty="0">
                  <a:solidFill>
                    <a:schemeClr val="bg1"/>
                  </a:solidFill>
                  <a:effectLst>
                    <a:outerShdw blurRad="38100" dist="38100" dir="2700000" algn="tl">
                      <a:srgbClr val="000000">
                        <a:alpha val="43137"/>
                      </a:srgbClr>
                    </a:outerShdw>
                  </a:effectLst>
                </a:rPr>
                <a:t>, jak je </a:t>
              </a:r>
              <a:r>
                <a:rPr lang="en-US" b="1" dirty="0" err="1">
                  <a:solidFill>
                    <a:schemeClr val="bg1"/>
                  </a:solidFill>
                  <a:effectLst>
                    <a:outerShdw blurRad="38100" dist="38100" dir="2700000" algn="tl">
                      <a:srgbClr val="000000">
                        <a:alpha val="43137"/>
                      </a:srgbClr>
                    </a:outerShdw>
                  </a:effectLst>
                </a:rPr>
                <a:t>vylíčeno</a:t>
              </a:r>
              <a:r>
                <a:rPr lang="en-US" b="1" dirty="0">
                  <a:solidFill>
                    <a:schemeClr val="bg1"/>
                  </a:solidFill>
                  <a:effectLst>
                    <a:outerShdw blurRad="38100" dist="38100" dir="2700000" algn="tl">
                      <a:srgbClr val="000000">
                        <a:alpha val="43137"/>
                      </a:srgbClr>
                    </a:outerShdw>
                  </a:effectLst>
                </a:rPr>
                <a:t> v </a:t>
              </a:r>
              <a:r>
                <a:rPr lang="en-US" b="1" dirty="0" err="1">
                  <a:solidFill>
                    <a:schemeClr val="bg1"/>
                  </a:solidFill>
                  <a:effectLst>
                    <a:outerShdw blurRad="38100" dist="38100" dir="2700000" algn="tl">
                      <a:srgbClr val="000000">
                        <a:alpha val="43137"/>
                      </a:srgbClr>
                    </a:outerShdw>
                  </a:effectLst>
                </a:rPr>
                <a:t>podobenství</a:t>
              </a:r>
              <a:r>
                <a:rPr lang="en-US" b="1" dirty="0">
                  <a:solidFill>
                    <a:schemeClr val="bg1"/>
                  </a:solidFill>
                  <a:effectLst>
                    <a:outerShdw blurRad="38100" dist="38100" dir="2700000" algn="tl">
                      <a:srgbClr val="000000">
                        <a:alpha val="43137"/>
                      </a:srgbClr>
                    </a:outerShdw>
                  </a:effectLst>
                </a:rPr>
                <a:t> o </a:t>
              </a:r>
              <a:r>
                <a:rPr lang="en-US" b="1" dirty="0" err="1">
                  <a:solidFill>
                    <a:schemeClr val="bg1"/>
                  </a:solidFill>
                  <a:effectLst>
                    <a:outerShdw blurRad="38100" dist="38100" dir="2700000" algn="tl">
                      <a:srgbClr val="000000">
                        <a:alpha val="43137"/>
                      </a:srgbClr>
                    </a:outerShdw>
                  </a:effectLst>
                </a:rPr>
                <a:t>marnotratném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synu</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8" name="Grupo 7">
            <a:extLst>
              <a:ext uri="{FF2B5EF4-FFF2-40B4-BE49-F238E27FC236}">
                <a16:creationId xmlns:a16="http://schemas.microsoft.com/office/drawing/2014/main" id="{31E28C6E-05FF-8B25-21C4-95ACE5B6E76E}"/>
              </a:ext>
            </a:extLst>
          </p:cNvPr>
          <p:cNvGrpSpPr/>
          <p:nvPr/>
        </p:nvGrpSpPr>
        <p:grpSpPr>
          <a:xfrm>
            <a:off x="289847" y="3754407"/>
            <a:ext cx="800123" cy="800123"/>
            <a:chOff x="289847" y="3754407"/>
            <a:chExt cx="800123" cy="800123"/>
          </a:xfrm>
        </p:grpSpPr>
        <p:pic>
          <p:nvPicPr>
            <p:cNvPr id="18" name="Imagen 17">
              <a:extLst>
                <a:ext uri="{FF2B5EF4-FFF2-40B4-BE49-F238E27FC236}">
                  <a16:creationId xmlns:a16="http://schemas.microsoft.com/office/drawing/2014/main" id="{A3C8B493-C2A6-F47B-EA20-52672C46B92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9847" y="3754407"/>
              <a:ext cx="800123" cy="800123"/>
            </a:xfrm>
            <a:prstGeom prst="rect">
              <a:avLst/>
            </a:prstGeom>
          </p:spPr>
        </p:pic>
        <p:sp>
          <p:nvSpPr>
            <p:cNvPr id="19" name="CuadroTexto 18">
              <a:extLst>
                <a:ext uri="{FF2B5EF4-FFF2-40B4-BE49-F238E27FC236}">
                  <a16:creationId xmlns:a16="http://schemas.microsoft.com/office/drawing/2014/main" id="{8D8649B7-49C5-B39A-584E-AA2077A612D8}"/>
                </a:ext>
              </a:extLst>
            </p:cNvPr>
            <p:cNvSpPr txBox="1"/>
            <p:nvPr/>
          </p:nvSpPr>
          <p:spPr>
            <a:xfrm>
              <a:off x="418698" y="4020968"/>
              <a:ext cx="542419"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sp>
        <p:nvSpPr>
          <p:cNvPr id="3" name="CuadroTexto 2">
            <a:extLst>
              <a:ext uri="{FF2B5EF4-FFF2-40B4-BE49-F238E27FC236}">
                <a16:creationId xmlns:a16="http://schemas.microsoft.com/office/drawing/2014/main" id="{7A7EB943-FC37-C354-2D9C-07F865140E1F}"/>
              </a:ext>
            </a:extLst>
          </p:cNvPr>
          <p:cNvSpPr txBox="1"/>
          <p:nvPr/>
        </p:nvSpPr>
        <p:spPr>
          <a:xfrm>
            <a:off x="127122" y="1027286"/>
            <a:ext cx="8591474" cy="2585323"/>
          </a:xfrm>
          <a:prstGeom prst="rect">
            <a:avLst/>
          </a:prstGeom>
          <a:noFill/>
        </p:spPr>
        <p:txBody>
          <a:bodyPr wrap="square">
            <a:spAutoFit/>
          </a:bodyPr>
          <a:lstStyle/>
          <a:p>
            <a:r>
              <a:rPr lang="cs-CZ" b="1" dirty="0"/>
              <a:t>Satan je vždy připraven oloupit nás o jistotu Boží přítomnosti. Chtěl by v člověku uhasit každou jiskru naděje a každý paprsek světla; nesmíš mu to dovolit. Neposkytuj sluchu pokušiteli, říkej mu: “Ježíš zemřel, abych já mohl žít. Miluje mne a nechce, abych zahynul. Mám soucitného nebeského Otce; ačkoli jsem zneužil jeho lásky a promrhal požehnání, jež mi udělil, vstanu a půjdu k svému Otci a řeknu: Zhřešil jsem proti nebi             a před tebou a nejsem už hoden nazývat se tvým synem. Učiň mne jedním ze svých služebníků.” Podobenství ti ukazuje, jak byl přijat ztracený syn: “Když byl ještě daleko, spatřil jej otec, slitoval se nad ním, přiběhl, objal ho a políbil” Lukáš 15,18-20</a:t>
            </a:r>
            <a:endParaRPr lang="es-ES" b="1" dirty="0"/>
          </a:p>
        </p:txBody>
      </p:sp>
      <p:sp>
        <p:nvSpPr>
          <p:cNvPr id="5" name="CuadroTexto 4">
            <a:extLst>
              <a:ext uri="{FF2B5EF4-FFF2-40B4-BE49-F238E27FC236}">
                <a16:creationId xmlns:a16="http://schemas.microsoft.com/office/drawing/2014/main" id="{F3ED2C6E-8301-00BC-B41B-887CC1679A88}"/>
              </a:ext>
            </a:extLst>
          </p:cNvPr>
          <p:cNvSpPr txBox="1"/>
          <p:nvPr/>
        </p:nvSpPr>
        <p:spPr>
          <a:xfrm>
            <a:off x="169906" y="4821091"/>
            <a:ext cx="8548690" cy="1754326"/>
          </a:xfrm>
          <a:prstGeom prst="rect">
            <a:avLst/>
          </a:prstGeom>
          <a:noFill/>
        </p:spPr>
        <p:txBody>
          <a:bodyPr wrap="square">
            <a:spAutoFit/>
          </a:bodyPr>
          <a:lstStyle/>
          <a:p>
            <a:r>
              <a:rPr lang="cs-CZ" b="1" dirty="0"/>
              <a:t>Avšak ani toto podobenství, ať je jakkoli dojemné, nedokáže vyjádřit věčný soucit nebeského Otce. Pán pravil ústy svého proroka: “Mám tě rád věčnou láskou, proto ti ustavičně činím milosrdenství” </a:t>
            </a:r>
            <a:r>
              <a:rPr lang="cs-CZ" b="1" dirty="0" err="1"/>
              <a:t>Jeremjáš</a:t>
            </a:r>
            <a:r>
              <a:rPr lang="cs-CZ" b="1" dirty="0"/>
              <a:t> 31,3. I když je hříšník daleko od domu Otce a promrhává své statky v cizí zemi, Otcovo srdce po něm touží. Každá touha po návratu k Bohu, která se v něm probouzí, je něžný hlas Ducha Božího, který přemlouvá, prosí a přitahuje ztraceného syna k laskavému srdci jeho Otce.</a:t>
            </a:r>
            <a:endParaRPr lang="es-ES" b="1" dirty="0"/>
          </a:p>
        </p:txBody>
      </p:sp>
      <p:pic>
        <p:nvPicPr>
          <p:cNvPr id="7" name="Imagen 6" descr="Un grupo de personas de pie en la mano&#10;&#10;El contenido generado por IA puede ser incorrecto.">
            <a:extLst>
              <a:ext uri="{FF2B5EF4-FFF2-40B4-BE49-F238E27FC236}">
                <a16:creationId xmlns:a16="http://schemas.microsoft.com/office/drawing/2014/main" id="{24BDCAE1-C762-4B18-4267-35A38F89C30B}"/>
              </a:ext>
            </a:extLst>
          </p:cNvPr>
          <p:cNvPicPr>
            <a:picLocks noChangeAspect="1"/>
          </p:cNvPicPr>
          <p:nvPr/>
        </p:nvPicPr>
        <p:blipFill rotWithShape="1">
          <a:blip r:embed="rId8">
            <a:extLst>
              <a:ext uri="{28A0092B-C50C-407E-A947-70E740481C1C}">
                <a14:useLocalDpi xmlns:a14="http://schemas.microsoft.com/office/drawing/2010/main" val="0"/>
              </a:ext>
            </a:extLst>
          </a:blip>
          <a:srcRect l="5028" r="9570"/>
          <a:stretch>
            <a:fillRect/>
          </a:stretch>
        </p:blipFill>
        <p:spPr>
          <a:xfrm>
            <a:off x="8848503" y="152811"/>
            <a:ext cx="3197040" cy="2824408"/>
          </a:xfrm>
          <a:prstGeom prst="rect">
            <a:avLst/>
          </a:prstGeom>
          <a:ln w="38100" cap="sq">
            <a:solidFill>
              <a:srgbClr val="C83775"/>
            </a:solidFill>
            <a:prstDash val="solid"/>
            <a:miter lim="800000"/>
          </a:ln>
          <a:effectLst>
            <a:outerShdw blurRad="50800" dist="38100" dir="2700000" algn="tl" rotWithShape="0">
              <a:srgbClr val="000000">
                <a:alpha val="43000"/>
              </a:srgbClr>
            </a:outerShdw>
          </a:effectLst>
        </p:spPr>
      </p:pic>
      <p:pic>
        <p:nvPicPr>
          <p:cNvPr id="26" name="Imagen 25" descr="Un grupo de personas disfrazadas&#10;&#10;El contenido generado por IA puede ser incorrecto.">
            <a:extLst>
              <a:ext uri="{FF2B5EF4-FFF2-40B4-BE49-F238E27FC236}">
                <a16:creationId xmlns:a16="http://schemas.microsoft.com/office/drawing/2014/main" id="{9A4471BB-96BF-E6C8-7AE0-1EA9936353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540" y="3155567"/>
            <a:ext cx="3120618" cy="2128954"/>
          </a:xfrm>
          <a:prstGeom prst="rect">
            <a:avLst/>
          </a:prstGeom>
          <a:ln w="38100" cap="sq">
            <a:solidFill>
              <a:srgbClr val="CB1A1E"/>
            </a:solidFill>
            <a:prstDash val="solid"/>
            <a:miter lim="800000"/>
          </a:ln>
          <a:effectLst>
            <a:outerShdw blurRad="50800" dist="38100" dir="2700000" algn="tl" rotWithShape="0">
              <a:srgbClr val="000000">
                <a:alpha val="43000"/>
              </a:srgbClr>
            </a:outerShdw>
          </a:effectLst>
        </p:spPr>
      </p:pic>
      <p:pic>
        <p:nvPicPr>
          <p:cNvPr id="27" name="Imagen 26" descr="Pintura de una persona con un perro&#10;&#10;El contenido generado por IA puede ser incorrecto.">
            <a:extLst>
              <a:ext uri="{FF2B5EF4-FFF2-40B4-BE49-F238E27FC236}">
                <a16:creationId xmlns:a16="http://schemas.microsoft.com/office/drawing/2014/main" id="{05FC37FE-659E-D1E4-962F-6DECE274B0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2400" y="5127106"/>
            <a:ext cx="2268898" cy="1578083"/>
          </a:xfrm>
          <a:prstGeom prst="rect">
            <a:avLst/>
          </a:prstGeom>
          <a:ln w="38100" cap="sq">
            <a:solidFill>
              <a:srgbClr val="CB1A1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943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style.rotation</p:attrName>
                                        </p:attrNameLst>
                                      </p:cBhvr>
                                      <p:tavLst>
                                        <p:tav tm="0">
                                          <p:val>
                                            <p:fltVal val="720"/>
                                          </p:val>
                                        </p:tav>
                                        <p:tav tm="100000">
                                          <p:val>
                                            <p:fltVal val="0"/>
                                          </p:val>
                                        </p:tav>
                                      </p:tavLst>
                                    </p:anim>
                                    <p:anim calcmode="lin" valueType="num">
                                      <p:cBhvr>
                                        <p:cTn id="9" dur="750" fill="hold"/>
                                        <p:tgtEl>
                                          <p:spTgt spid="2"/>
                                        </p:tgtEl>
                                        <p:attrNameLst>
                                          <p:attrName>ppt_h</p:attrName>
                                        </p:attrNameLst>
                                      </p:cBhvr>
                                      <p:tavLst>
                                        <p:tav tm="0">
                                          <p:val>
                                            <p:fltVal val="0"/>
                                          </p:val>
                                        </p:tav>
                                        <p:tav tm="100000">
                                          <p:val>
                                            <p:strVal val="#ppt_h"/>
                                          </p:val>
                                        </p:tav>
                                      </p:tavLst>
                                    </p:anim>
                                    <p:anim calcmode="lin" valueType="num">
                                      <p:cBhvr>
                                        <p:cTn id="10" dur="75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250"/>
                            </p:stCondLst>
                            <p:childTnLst>
                              <p:par>
                                <p:cTn id="16" presetID="2" presetClass="entr" presetSubtype="1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anim calcmode="lin" valueType="num">
                                      <p:cBhvr>
                                        <p:cTn id="30" dur="750" fill="hold"/>
                                        <p:tgtEl>
                                          <p:spTgt spid="8"/>
                                        </p:tgtEl>
                                        <p:attrNameLst>
                                          <p:attrName>style.rotation</p:attrName>
                                        </p:attrNameLst>
                                      </p:cBhvr>
                                      <p:tavLst>
                                        <p:tav tm="0">
                                          <p:val>
                                            <p:fltVal val="720"/>
                                          </p:val>
                                        </p:tav>
                                        <p:tav tm="100000">
                                          <p:val>
                                            <p:fltVal val="0"/>
                                          </p:val>
                                        </p:tav>
                                      </p:tavLst>
                                    </p:anim>
                                    <p:anim calcmode="lin" valueType="num">
                                      <p:cBhvr>
                                        <p:cTn id="31" dur="750" fill="hold"/>
                                        <p:tgtEl>
                                          <p:spTgt spid="8"/>
                                        </p:tgtEl>
                                        <p:attrNameLst>
                                          <p:attrName>ppt_h</p:attrName>
                                        </p:attrNameLst>
                                      </p:cBhvr>
                                      <p:tavLst>
                                        <p:tav tm="0">
                                          <p:val>
                                            <p:fltVal val="0"/>
                                          </p:val>
                                        </p:tav>
                                        <p:tav tm="100000">
                                          <p:val>
                                            <p:strVal val="#ppt_h"/>
                                          </p:val>
                                        </p:tav>
                                      </p:tavLst>
                                    </p:anim>
                                    <p:anim calcmode="lin" valueType="num">
                                      <p:cBhvr>
                                        <p:cTn id="32" dur="750" fill="hold"/>
                                        <p:tgtEl>
                                          <p:spTgt spid="8"/>
                                        </p:tgtEl>
                                        <p:attrNameLst>
                                          <p:attrName>ppt_w</p:attrName>
                                        </p:attrNameLst>
                                      </p:cBhvr>
                                      <p:tavLst>
                                        <p:tav tm="0">
                                          <p:val>
                                            <p:fltVal val="0"/>
                                          </p:val>
                                        </p:tav>
                                        <p:tav tm="100000">
                                          <p:val>
                                            <p:strVal val="#ppt_w"/>
                                          </p:val>
                                        </p:tav>
                                      </p:tavLst>
                                    </p:anim>
                                  </p:childTnLst>
                                </p:cTn>
                              </p:par>
                            </p:childTnLst>
                          </p:cTn>
                        </p:par>
                        <p:par>
                          <p:cTn id="33" fill="hold">
                            <p:stCondLst>
                              <p:cond delay="75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1250"/>
                            </p:stCondLst>
                            <p:childTnLst>
                              <p:par>
                                <p:cTn id="38" presetID="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0-#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childTnLst>
                          </p:cTn>
                        </p:par>
                        <p:par>
                          <p:cTn id="42" fill="hold">
                            <p:stCondLst>
                              <p:cond delay="1750"/>
                            </p:stCondLst>
                            <p:childTnLst>
                              <p:par>
                                <p:cTn id="43" presetID="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2A9B441-6335-88F8-8007-26A982563018}"/>
              </a:ext>
            </a:extLst>
          </p:cNvPr>
          <p:cNvSpPr txBox="1"/>
          <p:nvPr/>
        </p:nvSpPr>
        <p:spPr>
          <a:xfrm>
            <a:off x="130171" y="4729918"/>
            <a:ext cx="6099048" cy="923330"/>
          </a:xfrm>
          <a:prstGeom prst="rect">
            <a:avLst/>
          </a:prstGeom>
          <a:noFill/>
        </p:spPr>
        <p:txBody>
          <a:bodyPr wrap="square">
            <a:spAutoFit/>
          </a:bodyPr>
          <a:lstStyle/>
          <a:p>
            <a:r>
              <a:rPr lang="en-US" b="1" dirty="0" err="1"/>
              <a:t>Když</a:t>
            </a:r>
            <a:r>
              <a:rPr lang="en-US" b="1" dirty="0"/>
              <a:t> se </a:t>
            </a:r>
            <a:r>
              <a:rPr lang="en-US" b="1" dirty="0" err="1"/>
              <a:t>přibližujeme</a:t>
            </a:r>
            <a:r>
              <a:rPr lang="en-US" b="1" dirty="0"/>
              <a:t> k </a:t>
            </a:r>
            <a:r>
              <a:rPr lang="en-US" b="1" dirty="0" err="1"/>
              <a:t>Bohu</a:t>
            </a:r>
            <a:r>
              <a:rPr lang="en-US" b="1" dirty="0"/>
              <a:t> s ____________________________</a:t>
            </a:r>
            <a:r>
              <a:rPr lang="cs-CZ" b="1" dirty="0"/>
              <a:t>   </a:t>
            </a:r>
            <a:r>
              <a:rPr lang="en-US" b="1" dirty="0"/>
              <a:t> a __________________, </a:t>
            </a:r>
            <a:r>
              <a:rPr lang="cs-CZ" b="1" dirty="0"/>
              <a:t>p</a:t>
            </a:r>
            <a:r>
              <a:rPr lang="pt-BR" b="1" dirty="0" err="1"/>
              <a:t>řiblíží</a:t>
            </a:r>
            <a:r>
              <a:rPr lang="pt-BR" b="1" dirty="0"/>
              <a:t> se k </a:t>
            </a:r>
            <a:r>
              <a:rPr lang="pt-BR" b="1" dirty="0" err="1"/>
              <a:t>nám</a:t>
            </a:r>
            <a:r>
              <a:rPr lang="pt-BR" b="1" dirty="0"/>
              <a:t> s</a:t>
            </a:r>
            <a:r>
              <a:rPr lang="en-US" b="1" dirty="0"/>
              <a:t> __________________ a __________________.</a:t>
            </a:r>
            <a:r>
              <a:rPr lang="es-ES" b="1" dirty="0"/>
              <a:t> </a:t>
            </a:r>
          </a:p>
        </p:txBody>
      </p:sp>
      <p:grpSp>
        <p:nvGrpSpPr>
          <p:cNvPr id="12" name="Grupo 11">
            <a:extLst>
              <a:ext uri="{FF2B5EF4-FFF2-40B4-BE49-F238E27FC236}">
                <a16:creationId xmlns:a16="http://schemas.microsoft.com/office/drawing/2014/main" id="{635374B4-3A47-5FE8-4B86-445D4CB8F6D0}"/>
              </a:ext>
            </a:extLst>
          </p:cNvPr>
          <p:cNvGrpSpPr/>
          <p:nvPr/>
        </p:nvGrpSpPr>
        <p:grpSpPr>
          <a:xfrm>
            <a:off x="457198" y="277345"/>
            <a:ext cx="8022659" cy="397956"/>
            <a:chOff x="457198" y="277345"/>
            <a:chExt cx="9480044" cy="397956"/>
          </a:xfrm>
        </p:grpSpPr>
        <p:pic>
          <p:nvPicPr>
            <p:cNvPr id="2" name="Imagen 1">
              <a:extLst>
                <a:ext uri="{FF2B5EF4-FFF2-40B4-BE49-F238E27FC236}">
                  <a16:creationId xmlns:a16="http://schemas.microsoft.com/office/drawing/2014/main" id="{764507B4-1AF7-59F4-BF9B-3D2027896B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198" y="279301"/>
              <a:ext cx="9480044"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A6BA072A-3A6D-D41C-59E2-40EB6C45131D}"/>
                </a:ext>
              </a:extLst>
            </p:cNvPr>
            <p:cNvSpPr txBox="1"/>
            <p:nvPr/>
          </p:nvSpPr>
          <p:spPr>
            <a:xfrm>
              <a:off x="754809" y="277345"/>
              <a:ext cx="8831874" cy="369332"/>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Jaké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přirovnání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mezi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Boží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láskou</a:t>
              </a:r>
              <a:r>
                <a:rPr lang="en-US" b="1" dirty="0">
                  <a:solidFill>
                    <a:schemeClr val="bg1"/>
                  </a:solidFill>
                  <a:effectLst>
                    <a:outerShdw blurRad="38100" dist="38100" dir="2700000" algn="tl">
                      <a:srgbClr val="000000">
                        <a:alpha val="43137"/>
                      </a:srgbClr>
                    </a:outerShdw>
                  </a:effectLst>
                </a:rPr>
                <a:t> a </a:t>
              </a:r>
              <a:r>
                <a:rPr lang="en-US" b="1" dirty="0" err="1">
                  <a:solidFill>
                    <a:schemeClr val="bg1"/>
                  </a:solidFill>
                  <a:effectLst>
                    <a:outerShdw blurRad="38100" dist="38100" dir="2700000" algn="tl">
                      <a:srgbClr val="000000">
                        <a:alpha val="43137"/>
                      </a:srgbClr>
                    </a:outerShdw>
                  </a:effectLst>
                </a:rPr>
                <a:t>lidskou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láskou</a:t>
              </a:r>
              <a:r>
                <a:rPr lang="en-US" b="1" dirty="0">
                  <a:solidFill>
                    <a:schemeClr val="bg1"/>
                  </a:solidFill>
                  <a:effectLst>
                    <a:outerShdw blurRad="38100" dist="38100" dir="2700000" algn="tl">
                      <a:srgbClr val="000000">
                        <a:alpha val="43137"/>
                      </a:srgbClr>
                    </a:outerShdw>
                  </a:effectLst>
                </a:rPr>
                <a:t> k </a:t>
              </a:r>
              <a:r>
                <a:rPr lang="en-US" b="1" dirty="0" err="1">
                  <a:solidFill>
                    <a:schemeClr val="bg1"/>
                  </a:solidFill>
                  <a:effectLst>
                    <a:outerShdw blurRad="38100" dist="38100" dir="2700000" algn="tl">
                      <a:srgbClr val="000000">
                        <a:alpha val="43137"/>
                      </a:srgbClr>
                    </a:outerShdw>
                  </a:effectLst>
                </a:rPr>
                <a:t>dítěti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dává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Izajáš</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3" name="Grupo 2">
            <a:extLst>
              <a:ext uri="{FF2B5EF4-FFF2-40B4-BE49-F238E27FC236}">
                <a16:creationId xmlns:a16="http://schemas.microsoft.com/office/drawing/2014/main" id="{4AD3DE24-DAE3-48E4-8621-802CFC3ABFEF}"/>
              </a:ext>
            </a:extLst>
          </p:cNvPr>
          <p:cNvGrpSpPr/>
          <p:nvPr/>
        </p:nvGrpSpPr>
        <p:grpSpPr>
          <a:xfrm>
            <a:off x="103073" y="212495"/>
            <a:ext cx="552698" cy="545516"/>
            <a:chOff x="103073" y="212495"/>
            <a:chExt cx="552698" cy="545516"/>
          </a:xfrm>
        </p:grpSpPr>
        <p:pic>
          <p:nvPicPr>
            <p:cNvPr id="6" name="Imagen 5">
              <a:extLst>
                <a:ext uri="{FF2B5EF4-FFF2-40B4-BE49-F238E27FC236}">
                  <a16:creationId xmlns:a16="http://schemas.microsoft.com/office/drawing/2014/main" id="{0F7D7F74-486F-143B-2522-A1976B0CDC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171" y="212495"/>
              <a:ext cx="525600" cy="525600"/>
            </a:xfrm>
            <a:prstGeom prst="rect">
              <a:avLst/>
            </a:prstGeom>
          </p:spPr>
        </p:pic>
        <p:sp>
          <p:nvSpPr>
            <p:cNvPr id="7" name="CuadroTexto 6">
              <a:extLst>
                <a:ext uri="{FF2B5EF4-FFF2-40B4-BE49-F238E27FC236}">
                  <a16:creationId xmlns:a16="http://schemas.microsoft.com/office/drawing/2014/main" id="{AACF0742-6C8A-6CC6-2E05-C2D0101FFD47}"/>
                </a:ext>
              </a:extLst>
            </p:cNvPr>
            <p:cNvSpPr txBox="1"/>
            <p:nvPr/>
          </p:nvSpPr>
          <p:spPr>
            <a:xfrm>
              <a:off x="103073" y="296346"/>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13</a:t>
              </a:r>
            </a:p>
          </p:txBody>
        </p:sp>
      </p:grpSp>
      <p:grpSp>
        <p:nvGrpSpPr>
          <p:cNvPr id="15" name="Grupo 14">
            <a:extLst>
              <a:ext uri="{FF2B5EF4-FFF2-40B4-BE49-F238E27FC236}">
                <a16:creationId xmlns:a16="http://schemas.microsoft.com/office/drawing/2014/main" id="{92633253-26A7-0D67-9586-F4C37DD9BF78}"/>
              </a:ext>
            </a:extLst>
          </p:cNvPr>
          <p:cNvGrpSpPr/>
          <p:nvPr/>
        </p:nvGrpSpPr>
        <p:grpSpPr>
          <a:xfrm>
            <a:off x="511394" y="4145330"/>
            <a:ext cx="1647624" cy="396000"/>
            <a:chOff x="511394" y="4145330"/>
            <a:chExt cx="1647624" cy="396000"/>
          </a:xfrm>
        </p:grpSpPr>
        <p:pic>
          <p:nvPicPr>
            <p:cNvPr id="8" name="Imagen 7">
              <a:extLst>
                <a:ext uri="{FF2B5EF4-FFF2-40B4-BE49-F238E27FC236}">
                  <a16:creationId xmlns:a16="http://schemas.microsoft.com/office/drawing/2014/main" id="{9094E298-17F1-1A4A-66FD-913DE2BF88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1394" y="4145330"/>
              <a:ext cx="1570624"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BC25E5B7-6C9D-4D87-E0DB-7CD4370F5BE9}"/>
                </a:ext>
              </a:extLst>
            </p:cNvPr>
            <p:cNvSpPr txBox="1"/>
            <p:nvPr/>
          </p:nvSpPr>
          <p:spPr>
            <a:xfrm>
              <a:off x="767917" y="4147917"/>
              <a:ext cx="1391101" cy="369332"/>
            </a:xfrm>
            <a:prstGeom prst="rect">
              <a:avLst/>
            </a:prstGeom>
            <a:noFill/>
          </p:spPr>
          <p:txBody>
            <a:bodyPr wrap="square">
              <a:spAutoFit/>
            </a:bodyPr>
            <a:lstStyle/>
            <a:p>
              <a:r>
                <a:rPr lang="cs-CZ" b="1" dirty="0">
                  <a:solidFill>
                    <a:schemeClr val="bg1"/>
                  </a:solidFill>
                  <a:effectLst>
                    <a:outerShdw blurRad="38100" dist="38100" dir="2700000" algn="tl">
                      <a:srgbClr val="000000">
                        <a:alpha val="43137"/>
                      </a:srgbClr>
                    </a:outerShdw>
                  </a:effectLst>
                </a:rPr>
                <a:t>Doplňte</a:t>
              </a:r>
              <a:r>
                <a:rPr lang="es-ES" b="1" dirty="0">
                  <a:solidFill>
                    <a:schemeClr val="bg1"/>
                  </a:solidFill>
                  <a:effectLst>
                    <a:outerShdw blurRad="38100" dist="38100" dir="2700000" algn="tl">
                      <a:srgbClr val="000000">
                        <a:alpha val="43137"/>
                      </a:srgbClr>
                    </a:outerShdw>
                  </a:effectLst>
                </a:rPr>
                <a:t>:</a:t>
              </a:r>
            </a:p>
          </p:txBody>
        </p:sp>
      </p:grpSp>
      <p:grpSp>
        <p:nvGrpSpPr>
          <p:cNvPr id="13" name="Grupo 12">
            <a:extLst>
              <a:ext uri="{FF2B5EF4-FFF2-40B4-BE49-F238E27FC236}">
                <a16:creationId xmlns:a16="http://schemas.microsoft.com/office/drawing/2014/main" id="{908F62A3-9001-647B-D047-D68965A98E3F}"/>
              </a:ext>
            </a:extLst>
          </p:cNvPr>
          <p:cNvGrpSpPr/>
          <p:nvPr/>
        </p:nvGrpSpPr>
        <p:grpSpPr>
          <a:xfrm>
            <a:off x="139696" y="4078524"/>
            <a:ext cx="543173" cy="545516"/>
            <a:chOff x="139696" y="4078524"/>
            <a:chExt cx="543173" cy="545516"/>
          </a:xfrm>
        </p:grpSpPr>
        <p:pic>
          <p:nvPicPr>
            <p:cNvPr id="10" name="Imagen 9">
              <a:extLst>
                <a:ext uri="{FF2B5EF4-FFF2-40B4-BE49-F238E27FC236}">
                  <a16:creationId xmlns:a16="http://schemas.microsoft.com/office/drawing/2014/main" id="{DF35918B-561E-22B4-24EC-9BF092CBDB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7269" y="4078524"/>
              <a:ext cx="525600" cy="525600"/>
            </a:xfrm>
            <a:prstGeom prst="rect">
              <a:avLst/>
            </a:prstGeom>
          </p:spPr>
        </p:pic>
        <p:sp>
          <p:nvSpPr>
            <p:cNvPr id="11" name="CuadroTexto 10">
              <a:extLst>
                <a:ext uri="{FF2B5EF4-FFF2-40B4-BE49-F238E27FC236}">
                  <a16:creationId xmlns:a16="http://schemas.microsoft.com/office/drawing/2014/main" id="{CC07242B-4931-B694-3EC2-E5513C5C7A96}"/>
                </a:ext>
              </a:extLst>
            </p:cNvPr>
            <p:cNvSpPr txBox="1"/>
            <p:nvPr/>
          </p:nvSpPr>
          <p:spPr>
            <a:xfrm>
              <a:off x="139696" y="4162375"/>
              <a:ext cx="521361"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14</a:t>
              </a:r>
            </a:p>
          </p:txBody>
        </p:sp>
      </p:grpSp>
      <p:sp>
        <p:nvSpPr>
          <p:cNvPr id="14" name="CuadroTexto 13">
            <a:extLst>
              <a:ext uri="{FF2B5EF4-FFF2-40B4-BE49-F238E27FC236}">
                <a16:creationId xmlns:a16="http://schemas.microsoft.com/office/drawing/2014/main" id="{9A111812-206B-60A5-3183-A1597DE4010E}"/>
              </a:ext>
            </a:extLst>
          </p:cNvPr>
          <p:cNvSpPr txBox="1"/>
          <p:nvPr/>
        </p:nvSpPr>
        <p:spPr>
          <a:xfrm>
            <a:off x="2600974" y="849337"/>
            <a:ext cx="9480044" cy="2585323"/>
          </a:xfrm>
          <a:prstGeom prst="rect">
            <a:avLst/>
          </a:prstGeom>
          <a:noFill/>
        </p:spPr>
        <p:txBody>
          <a:bodyPr wrap="square">
            <a:spAutoFit/>
          </a:bodyPr>
          <a:lstStyle/>
          <a:p>
            <a:r>
              <a:rPr lang="cs-CZ" b="1" dirty="0"/>
              <a:t>Můžeš mít ještě pochybnosti, máš-li před sebou v Bibli tak štědrá zaslíbení? Můžeš věřit tomu, že touží-li ubohý hříšník po návratu a po odpuštění svých hříchů, že by Pán nedovolil, aby mu klesl v lítosti k nohám? Pryč s takovými myšlenkami! Není nic škodlivějšího pro tebe než mít takovou představu o našem nebeském Otci. Bůh nenávidí hřích, avšak miluje hříšníka a dal sám sebe v osobě Kristově, aby všichni, kdo chtějí, mohli být spaseni a měli věčnou blaženost v království slávy. Mohl použít přesvědčivějších a něžnějších slov, než jakých použil, aby vyjádřil svou lásku k nám, když pravil: “Zdali se může zapomenout žena nad nemluvňátkem svým, aby se neslitovala nad plodem života svého? A kdyby snad mohla ona zapomenout, já na tebe nezapomenu” Izajáš 49,15</a:t>
            </a:r>
            <a:endParaRPr lang="es-ES" b="1" dirty="0"/>
          </a:p>
        </p:txBody>
      </p:sp>
      <p:sp>
        <p:nvSpPr>
          <p:cNvPr id="16" name="CuadroTexto 15">
            <a:extLst>
              <a:ext uri="{FF2B5EF4-FFF2-40B4-BE49-F238E27FC236}">
                <a16:creationId xmlns:a16="http://schemas.microsoft.com/office/drawing/2014/main" id="{56975BDD-9843-FDAE-95DB-802AAE483308}"/>
              </a:ext>
            </a:extLst>
          </p:cNvPr>
          <p:cNvSpPr txBox="1"/>
          <p:nvPr/>
        </p:nvSpPr>
        <p:spPr>
          <a:xfrm>
            <a:off x="103073" y="6128121"/>
            <a:ext cx="6099047" cy="646331"/>
          </a:xfrm>
          <a:prstGeom prst="rect">
            <a:avLst/>
          </a:prstGeom>
          <a:noFill/>
        </p:spPr>
        <p:txBody>
          <a:bodyPr wrap="square">
            <a:spAutoFit/>
          </a:bodyPr>
          <a:lstStyle/>
          <a:p>
            <a:r>
              <a:rPr lang="en-US" b="1" dirty="0" err="1"/>
              <a:t>Když</a:t>
            </a:r>
            <a:r>
              <a:rPr lang="en-US" b="1" dirty="0"/>
              <a:t> se k </a:t>
            </a:r>
            <a:r>
              <a:rPr lang="en-US" b="1" dirty="0" err="1"/>
              <a:t>němu</a:t>
            </a:r>
            <a:r>
              <a:rPr lang="en-US" b="1" dirty="0"/>
              <a:t> </a:t>
            </a:r>
            <a:r>
              <a:rPr lang="en-US" b="1" dirty="0" err="1"/>
              <a:t>přiblížíte</a:t>
            </a:r>
            <a:r>
              <a:rPr lang="en-US" b="1" dirty="0"/>
              <a:t> s </a:t>
            </a:r>
            <a:r>
              <a:rPr lang="en-US" b="1" dirty="0" err="1"/>
              <a:t>vyznáním</a:t>
            </a:r>
            <a:r>
              <a:rPr lang="en-US" b="1" dirty="0"/>
              <a:t> a </a:t>
            </a:r>
            <a:r>
              <a:rPr lang="en-US" b="1" dirty="0" err="1"/>
              <a:t>pokáním</a:t>
            </a:r>
            <a:r>
              <a:rPr lang="en-US" b="1" dirty="0"/>
              <a:t>, </a:t>
            </a:r>
            <a:r>
              <a:rPr lang="cs-CZ" b="1" dirty="0"/>
              <a:t> </a:t>
            </a:r>
            <a:r>
              <a:rPr lang="en-US" b="1" dirty="0"/>
              <a:t>on se </a:t>
            </a:r>
            <a:r>
              <a:rPr lang="cs-CZ" b="1" dirty="0"/>
              <a:t>                </a:t>
            </a:r>
            <a:r>
              <a:rPr lang="en-US" b="1" dirty="0"/>
              <a:t>k </a:t>
            </a:r>
            <a:r>
              <a:rPr lang="en-US" b="1" dirty="0" err="1"/>
              <a:t>vám</a:t>
            </a:r>
            <a:r>
              <a:rPr lang="en-US" b="1" dirty="0"/>
              <a:t> </a:t>
            </a:r>
            <a:r>
              <a:rPr lang="en-US" b="1" dirty="0" err="1"/>
              <a:t>přiblíží</a:t>
            </a:r>
            <a:r>
              <a:rPr lang="en-US" b="1" dirty="0"/>
              <a:t> s </a:t>
            </a:r>
            <a:r>
              <a:rPr lang="en-US" b="1" dirty="0" err="1"/>
              <a:t>milosrdenstvím</a:t>
            </a:r>
            <a:r>
              <a:rPr lang="en-US" b="1" dirty="0"/>
              <a:t> a </a:t>
            </a:r>
            <a:r>
              <a:rPr lang="en-US" b="1" dirty="0" err="1"/>
              <a:t>odpuštěním</a:t>
            </a:r>
            <a:r>
              <a:rPr lang="en-US" b="1" dirty="0"/>
              <a:t>.</a:t>
            </a:r>
            <a:endParaRPr lang="es-ES" b="1" dirty="0"/>
          </a:p>
        </p:txBody>
      </p:sp>
      <p:pic>
        <p:nvPicPr>
          <p:cNvPr id="18" name="Imagen 17" descr="Una mujer parada al lado de un árbol&#10;&#10;El contenido generado por IA puede ser incorrecto.">
            <a:extLst>
              <a:ext uri="{FF2B5EF4-FFF2-40B4-BE49-F238E27FC236}">
                <a16:creationId xmlns:a16="http://schemas.microsoft.com/office/drawing/2014/main" id="{5754AD93-1E17-356D-D7EB-7CE28D7D2506}"/>
              </a:ext>
            </a:extLst>
          </p:cNvPr>
          <p:cNvPicPr>
            <a:picLocks noChangeAspect="1"/>
          </p:cNvPicPr>
          <p:nvPr/>
        </p:nvPicPr>
        <p:blipFill rotWithShape="1">
          <a:blip r:embed="rId7">
            <a:extLst>
              <a:ext uri="{28A0092B-C50C-407E-A947-70E740481C1C}">
                <a14:useLocalDpi xmlns:a14="http://schemas.microsoft.com/office/drawing/2010/main" val="0"/>
              </a:ext>
            </a:extLst>
          </a:blip>
          <a:srcRect l="5081" t="23193" r="10212" b="-1"/>
          <a:stretch>
            <a:fillRect/>
          </a:stretch>
        </p:blipFill>
        <p:spPr>
          <a:xfrm>
            <a:off x="103073" y="821946"/>
            <a:ext cx="2286555" cy="3109933"/>
          </a:xfrm>
          <a:prstGeom prst="rect">
            <a:avLst/>
          </a:prstGeom>
          <a:ln w="38100" cap="sq">
            <a:solidFill>
              <a:srgbClr val="94433D"/>
            </a:solidFill>
            <a:prstDash val="solid"/>
            <a:miter lim="800000"/>
          </a:ln>
          <a:effectLst>
            <a:outerShdw blurRad="50800" dist="38100" dir="2700000" algn="tl" rotWithShape="0">
              <a:srgbClr val="000000">
                <a:alpha val="43000"/>
              </a:srgbClr>
            </a:outerShdw>
          </a:effectLst>
        </p:spPr>
      </p:pic>
      <p:pic>
        <p:nvPicPr>
          <p:cNvPr id="22" name="Imagen 21" descr="Imagen que contiene persona, viendo, hombre, mujer&#10;&#10;El contenido generado por IA puede ser incorrecto.">
            <a:extLst>
              <a:ext uri="{FF2B5EF4-FFF2-40B4-BE49-F238E27FC236}">
                <a16:creationId xmlns:a16="http://schemas.microsoft.com/office/drawing/2014/main" id="{11EDA6D6-49F8-44F1-2476-3C59E72A5895}"/>
              </a:ext>
            </a:extLst>
          </p:cNvPr>
          <p:cNvPicPr>
            <a:picLocks noChangeAspect="1"/>
          </p:cNvPicPr>
          <p:nvPr/>
        </p:nvPicPr>
        <p:blipFill rotWithShape="1">
          <a:blip r:embed="rId8">
            <a:extLst>
              <a:ext uri="{28A0092B-C50C-407E-A947-70E740481C1C}">
                <a14:useLocalDpi xmlns:a14="http://schemas.microsoft.com/office/drawing/2010/main" val="0"/>
              </a:ext>
            </a:extLst>
          </a:blip>
          <a:srcRect t="7903" b="20007"/>
          <a:stretch>
            <a:fillRect/>
          </a:stretch>
        </p:blipFill>
        <p:spPr>
          <a:xfrm>
            <a:off x="6314944" y="3665945"/>
            <a:ext cx="5648456" cy="3042490"/>
          </a:xfrm>
          <a:prstGeom prst="rect">
            <a:avLst/>
          </a:prstGeom>
          <a:ln w="38100" cap="sq">
            <a:solidFill>
              <a:srgbClr val="6C8536"/>
            </a:solidFill>
            <a:prstDash val="solid"/>
            <a:miter lim="800000"/>
          </a:ln>
          <a:effectLst>
            <a:outerShdw blurRad="50800" dist="38100" dir="2700000" algn="tl" rotWithShape="0">
              <a:srgbClr val="000000">
                <a:alpha val="43000"/>
              </a:srgbClr>
            </a:outerShdw>
          </a:effectLst>
        </p:spPr>
      </p:pic>
      <p:pic>
        <p:nvPicPr>
          <p:cNvPr id="17" name="Imagen 16">
            <a:hlinkClick r:id="rId9" action="ppaction://hlinksldjump"/>
            <a:extLst>
              <a:ext uri="{FF2B5EF4-FFF2-40B4-BE49-F238E27FC236}">
                <a16:creationId xmlns:a16="http://schemas.microsoft.com/office/drawing/2014/main" id="{F9668A18-2517-7A9A-6419-A20356A6C85A}"/>
              </a:ext>
            </a:extLst>
          </p:cNvPr>
          <p:cNvPicPr>
            <a:picLocks noChangeAspect="1"/>
          </p:cNvPicPr>
          <p:nvPr/>
        </p:nvPicPr>
        <p:blipFill>
          <a:blip r:embed="rId10">
            <a:duotone>
              <a:prstClr val="black"/>
              <a:schemeClr val="accent2">
                <a:tint val="45000"/>
                <a:satMod val="400000"/>
              </a:schemeClr>
            </a:duotone>
          </a:blip>
          <a:stretch>
            <a:fillRect/>
          </a:stretch>
        </p:blipFill>
        <p:spPr>
          <a:xfrm>
            <a:off x="11237913" y="6049396"/>
            <a:ext cx="725487" cy="725487"/>
          </a:xfrm>
          <a:prstGeom prst="rect">
            <a:avLst/>
          </a:prstGeom>
        </p:spPr>
      </p:pic>
    </p:spTree>
    <p:extLst>
      <p:ext uri="{BB962C8B-B14F-4D97-AF65-F5344CB8AC3E}">
        <p14:creationId xmlns:p14="http://schemas.microsoft.com/office/powerpoint/2010/main" val="37590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style.rotation</p:attrName>
                                        </p:attrNameLst>
                                      </p:cBhvr>
                                      <p:tavLst>
                                        <p:tav tm="0">
                                          <p:val>
                                            <p:fltVal val="720"/>
                                          </p:val>
                                        </p:tav>
                                        <p:tav tm="100000">
                                          <p:val>
                                            <p:fltVal val="0"/>
                                          </p:val>
                                        </p:tav>
                                      </p:tavLst>
                                    </p:anim>
                                    <p:anim calcmode="lin" valueType="num">
                                      <p:cBhvr>
                                        <p:cTn id="9" dur="750" fill="hold"/>
                                        <p:tgtEl>
                                          <p:spTgt spid="3"/>
                                        </p:tgtEl>
                                        <p:attrNameLst>
                                          <p:attrName>ppt_h</p:attrName>
                                        </p:attrNameLst>
                                      </p:cBhvr>
                                      <p:tavLst>
                                        <p:tav tm="0">
                                          <p:val>
                                            <p:fltVal val="0"/>
                                          </p:val>
                                        </p:tav>
                                        <p:tav tm="100000">
                                          <p:val>
                                            <p:strVal val="#ppt_h"/>
                                          </p:val>
                                        </p:tav>
                                      </p:tavLst>
                                    </p:anim>
                                    <p:anim calcmode="lin" valueType="num">
                                      <p:cBhvr>
                                        <p:cTn id="10" dur="75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1250"/>
                            </p:stCondLst>
                            <p:childTnLst>
                              <p:par>
                                <p:cTn id="16" presetID="6" presetClass="entr" presetSubtype="3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out)">
                                      <p:cBhvr>
                                        <p:cTn id="18" dur="75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style.rotation</p:attrName>
                                        </p:attrNameLst>
                                      </p:cBhvr>
                                      <p:tavLst>
                                        <p:tav tm="0">
                                          <p:val>
                                            <p:fltVal val="720"/>
                                          </p:val>
                                        </p:tav>
                                        <p:tav tm="100000">
                                          <p:val>
                                            <p:fltVal val="0"/>
                                          </p:val>
                                        </p:tav>
                                      </p:tavLst>
                                    </p:anim>
                                    <p:anim calcmode="lin" valueType="num">
                                      <p:cBhvr>
                                        <p:cTn id="30" dur="750" fill="hold"/>
                                        <p:tgtEl>
                                          <p:spTgt spid="13"/>
                                        </p:tgtEl>
                                        <p:attrNameLst>
                                          <p:attrName>ppt_h</p:attrName>
                                        </p:attrNameLst>
                                      </p:cBhvr>
                                      <p:tavLst>
                                        <p:tav tm="0">
                                          <p:val>
                                            <p:fltVal val="0"/>
                                          </p:val>
                                        </p:tav>
                                        <p:tav tm="100000">
                                          <p:val>
                                            <p:strVal val="#ppt_h"/>
                                          </p:val>
                                        </p:tav>
                                      </p:tavLst>
                                    </p:anim>
                                    <p:anim calcmode="lin" valueType="num">
                                      <p:cBhvr>
                                        <p:cTn id="31" dur="750" fill="hold"/>
                                        <p:tgtEl>
                                          <p:spTgt spid="13"/>
                                        </p:tgtEl>
                                        <p:attrNameLst>
                                          <p:attrName>ppt_w</p:attrName>
                                        </p:attrNameLst>
                                      </p:cBhvr>
                                      <p:tavLst>
                                        <p:tav tm="0">
                                          <p:val>
                                            <p:fltVal val="0"/>
                                          </p:val>
                                        </p:tav>
                                        <p:tav tm="100000">
                                          <p:val>
                                            <p:strVal val="#ppt_w"/>
                                          </p:val>
                                        </p:tav>
                                      </p:tavLst>
                                    </p:anim>
                                  </p:childTnLst>
                                </p:cTn>
                              </p:par>
                            </p:childTnLst>
                          </p:cTn>
                        </p:par>
                        <p:par>
                          <p:cTn id="32" fill="hold">
                            <p:stCondLst>
                              <p:cond delay="75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1750"/>
                            </p:stCondLst>
                            <p:childTnLst>
                              <p:par>
                                <p:cTn id="41" presetID="6" presetClass="entr" presetSubtype="32"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out)">
                                      <p:cBhvr>
                                        <p:cTn id="43" dur="75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9000" b="-9000"/>
          </a:stretch>
        </a:blipFill>
        <a:effectLst/>
      </p:bgPr>
    </p:bg>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A29EDC5F-56E7-210A-87F2-52BAE1118E80}"/>
              </a:ext>
            </a:extLst>
          </p:cNvPr>
          <p:cNvGrpSpPr/>
          <p:nvPr/>
        </p:nvGrpSpPr>
        <p:grpSpPr>
          <a:xfrm>
            <a:off x="574395" y="2162342"/>
            <a:ext cx="6055005" cy="738710"/>
            <a:chOff x="574395" y="2162342"/>
            <a:chExt cx="6075091" cy="738710"/>
          </a:xfrm>
        </p:grpSpPr>
        <p:pic>
          <p:nvPicPr>
            <p:cNvPr id="12" name="Imagen 11" descr="Forma, Rectángulo&#10;&#10;El contenido generado por IA puede ser incorrecto.">
              <a:extLst>
                <a:ext uri="{FF2B5EF4-FFF2-40B4-BE49-F238E27FC236}">
                  <a16:creationId xmlns:a16="http://schemas.microsoft.com/office/drawing/2014/main" id="{A482BCD7-FD94-28D9-76C3-594DC1339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95" y="2162342"/>
              <a:ext cx="6075091" cy="738710"/>
            </a:xfrm>
            <a:prstGeom prst="rect">
              <a:avLst/>
            </a:prstGeom>
            <a:effectLst>
              <a:outerShdw blurRad="50800" dist="38100" dir="2700000" algn="tl" rotWithShape="0">
                <a:prstClr val="black">
                  <a:alpha val="40000"/>
                </a:prstClr>
              </a:outerShdw>
            </a:effectLst>
          </p:spPr>
        </p:pic>
        <p:sp>
          <p:nvSpPr>
            <p:cNvPr id="13" name="CuadroTexto 12">
              <a:extLst>
                <a:ext uri="{FF2B5EF4-FFF2-40B4-BE49-F238E27FC236}">
                  <a16:creationId xmlns:a16="http://schemas.microsoft.com/office/drawing/2014/main" id="{18535AE2-0F48-D635-C259-45C40309CEB2}"/>
                </a:ext>
              </a:extLst>
            </p:cNvPr>
            <p:cNvSpPr txBox="1"/>
            <p:nvPr/>
          </p:nvSpPr>
          <p:spPr>
            <a:xfrm>
              <a:off x="886041" y="2341147"/>
              <a:ext cx="5514760" cy="369332"/>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nejsou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poutě</a:t>
              </a:r>
              <a:r>
                <a:rPr lang="en-US" b="1" dirty="0">
                  <a:solidFill>
                    <a:schemeClr val="bg1"/>
                  </a:solidFill>
                  <a:effectLst>
                    <a:outerShdw blurRad="38100" dist="38100" dir="2700000" algn="tl">
                      <a:srgbClr val="000000">
                        <a:alpha val="43137"/>
                      </a:srgbClr>
                    </a:outerShdw>
                  </a:effectLst>
                </a:rPr>
                <a:t> a </a:t>
              </a:r>
              <a:r>
                <a:rPr lang="cs-CZ" b="1" dirty="0">
                  <a:solidFill>
                    <a:schemeClr val="bg1"/>
                  </a:solidFill>
                  <a:effectLst>
                    <a:outerShdw blurRad="38100" dist="38100" dir="2700000" algn="tl">
                      <a:srgbClr val="000000">
                        <a:alpha val="43137"/>
                      </a:srgbClr>
                    </a:outerShdw>
                  </a:effectLst>
                </a:rPr>
                <a:t>z</a:t>
              </a:r>
              <a:r>
                <a:rPr lang="en-US" b="1" dirty="0">
                  <a:solidFill>
                    <a:schemeClr val="bg1"/>
                  </a:solidFill>
                  <a:effectLst>
                    <a:outerShdw blurRad="38100" dist="38100" dir="2700000" algn="tl">
                      <a:srgbClr val="000000">
                        <a:alpha val="43137"/>
                      </a:srgbClr>
                    </a:outerShdw>
                  </a:effectLst>
                </a:rPr>
                <a:t>po</a:t>
              </a:r>
              <a:r>
                <a:rPr lang="cs-CZ" b="1" dirty="0" err="1">
                  <a:solidFill>
                    <a:schemeClr val="bg1"/>
                  </a:solidFill>
                  <a:effectLst>
                    <a:outerShdw blurRad="38100" dist="38100" dir="2700000" algn="tl">
                      <a:srgbClr val="000000">
                        <a:alpha val="43137"/>
                      </a:srgbClr>
                    </a:outerShdw>
                  </a:effectLst>
                </a:rPr>
                <a:t>vědi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užitečné</a:t>
              </a:r>
              <a:r>
                <a:rPr lang="en-US" b="1" dirty="0">
                  <a:solidFill>
                    <a:schemeClr val="bg1"/>
                  </a:solidFill>
                  <a:effectLst>
                    <a:outerShdw blurRad="38100" dist="38100" dir="2700000" algn="tl">
                      <a:srgbClr val="000000">
                        <a:alpha val="43137"/>
                      </a:srgbClr>
                    </a:outerShdw>
                  </a:effectLst>
                </a:rPr>
                <a:t> pro </a:t>
              </a:r>
              <a:r>
                <a:rPr lang="en-US" b="1" dirty="0" err="1">
                  <a:solidFill>
                    <a:schemeClr val="bg1"/>
                  </a:solidFill>
                  <a:effectLst>
                    <a:outerShdw blurRad="38100" dist="38100" dir="2700000" algn="tl">
                      <a:srgbClr val="000000">
                        <a:alpha val="43137"/>
                      </a:srgbClr>
                    </a:outerShdw>
                  </a:effectLst>
                </a:rPr>
                <a:t>hříšníky</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9" name="Grupo 8">
            <a:extLst>
              <a:ext uri="{FF2B5EF4-FFF2-40B4-BE49-F238E27FC236}">
                <a16:creationId xmlns:a16="http://schemas.microsoft.com/office/drawing/2014/main" id="{045D8D61-CE56-C147-C930-BDC31512C37D}"/>
              </a:ext>
            </a:extLst>
          </p:cNvPr>
          <p:cNvGrpSpPr/>
          <p:nvPr/>
        </p:nvGrpSpPr>
        <p:grpSpPr>
          <a:xfrm>
            <a:off x="524334" y="565111"/>
            <a:ext cx="6933741" cy="738710"/>
            <a:chOff x="524334" y="565111"/>
            <a:chExt cx="6933741" cy="738710"/>
          </a:xfrm>
        </p:grpSpPr>
        <p:pic>
          <p:nvPicPr>
            <p:cNvPr id="8" name="Imagen 7">
              <a:extLst>
                <a:ext uri="{FF2B5EF4-FFF2-40B4-BE49-F238E27FC236}">
                  <a16:creationId xmlns:a16="http://schemas.microsoft.com/office/drawing/2014/main" id="{FDF1A89C-550D-5425-6E48-89963F8F93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4334" y="565111"/>
              <a:ext cx="6933741" cy="73871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6F1E5337-3498-3FEC-7509-0C5926E56A7C}"/>
                </a:ext>
              </a:extLst>
            </p:cNvPr>
            <p:cNvSpPr txBox="1"/>
            <p:nvPr/>
          </p:nvSpPr>
          <p:spPr>
            <a:xfrm>
              <a:off x="785924" y="632973"/>
              <a:ext cx="6338776" cy="646331"/>
            </a:xfrm>
            <a:prstGeom prst="rect">
              <a:avLst/>
            </a:prstGeom>
            <a:noFill/>
          </p:spPr>
          <p:txBody>
            <a:bodyPr wrap="square" lIns="180000">
              <a:spAutoFit/>
            </a:bodyPr>
            <a:lstStyle/>
            <a:p>
              <a:r>
                <a:rPr lang="cs-CZ" b="1" dirty="0">
                  <a:solidFill>
                    <a:schemeClr val="bg1"/>
                  </a:solidFill>
                  <a:effectLst>
                    <a:outerShdw blurRad="38100" dist="38100" dir="2700000" algn="tl">
                      <a:srgbClr val="000000">
                        <a:alpha val="43137"/>
                      </a:srgbClr>
                    </a:outerShdw>
                  </a:effectLst>
                </a:rPr>
                <a:t>Podle Přísloví</a:t>
              </a:r>
              <a:r>
                <a:rPr lang="en-US" b="1" dirty="0">
                  <a:solidFill>
                    <a:schemeClr val="bg1"/>
                  </a:solidFill>
                  <a:effectLst>
                    <a:outerShdw blurRad="38100" dist="38100" dir="2700000" algn="tl">
                      <a:srgbClr val="000000">
                        <a:alpha val="43137"/>
                      </a:srgbClr>
                    </a:outerShdw>
                  </a:effectLst>
                </a:rPr>
                <a:t> 28:13,</a:t>
              </a:r>
              <a:r>
                <a:rPr lang="cs-CZ" b="1" dirty="0">
                  <a:solidFill>
                    <a:schemeClr val="bg1"/>
                  </a:solidFill>
                  <a:effectLst>
                    <a:outerShdw blurRad="38100" dist="38100" dir="2700000" algn="tl">
                      <a:srgbClr val="000000">
                        <a:alpha val="43137"/>
                      </a:srgbClr>
                    </a:outerShdw>
                  </a:effectLst>
                </a:rPr>
                <a:t> nestačí jenom vyznat hříchy</a:t>
              </a:r>
              <a:r>
                <a:rPr lang="en-U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musíme je také</a:t>
              </a:r>
              <a:r>
                <a:rPr lang="en-US" b="1" dirty="0">
                  <a:solidFill>
                    <a:schemeClr val="bg1"/>
                  </a:solidFill>
                  <a:effectLst>
                    <a:outerShdw blurRad="38100" dist="38100" dir="2700000" algn="tl">
                      <a:srgbClr val="000000">
                        <a:alpha val="43137"/>
                      </a:srgbClr>
                    </a:outerShdw>
                  </a:effectLst>
                </a:rPr>
                <a:t> __________________</a:t>
              </a:r>
              <a:r>
                <a:rPr lang="es-ES" b="1" dirty="0">
                  <a:solidFill>
                    <a:schemeClr val="bg1"/>
                  </a:solidFill>
                  <a:effectLst>
                    <a:outerShdw blurRad="38100" dist="38100" dir="2700000" algn="tl">
                      <a:srgbClr val="000000">
                        <a:alpha val="43137"/>
                      </a:srgbClr>
                    </a:outerShdw>
                  </a:effectLst>
                </a:rPr>
                <a:t>.</a:t>
              </a:r>
            </a:p>
          </p:txBody>
        </p:sp>
      </p:grpSp>
      <p:sp>
        <p:nvSpPr>
          <p:cNvPr id="2" name="CuadroTexto 1">
            <a:extLst>
              <a:ext uri="{FF2B5EF4-FFF2-40B4-BE49-F238E27FC236}">
                <a16:creationId xmlns:a16="http://schemas.microsoft.com/office/drawing/2014/main" id="{9D0914BB-1011-7FCC-0460-97A44933A137}"/>
              </a:ext>
            </a:extLst>
          </p:cNvPr>
          <p:cNvSpPr txBox="1"/>
          <p:nvPr/>
        </p:nvSpPr>
        <p:spPr>
          <a:xfrm>
            <a:off x="95025" y="64548"/>
            <a:ext cx="2895825"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cs-CZ" b="1" dirty="0">
                <a:solidFill>
                  <a:srgbClr val="FFFF66"/>
                </a:solidFill>
                <a:effectLst>
                  <a:outerShdw blurRad="38100" dist="38100" dir="2700000" algn="tl">
                    <a:srgbClr val="000000">
                      <a:alpha val="43137"/>
                    </a:srgbClr>
                  </a:outerShdw>
                </a:effectLst>
              </a:rPr>
              <a:t>4. kapitola</a:t>
            </a:r>
            <a:r>
              <a:rPr lang="es-ES" b="1" dirty="0">
                <a:solidFill>
                  <a:srgbClr val="FFFF66"/>
                </a:solidFill>
                <a:effectLst>
                  <a:outerShdw blurRad="38100" dist="38100" dir="2700000" algn="tl">
                    <a:srgbClr val="000000">
                      <a:alpha val="43137"/>
                    </a:srgbClr>
                  </a:outerShdw>
                </a:effectLst>
              </a:rPr>
              <a:t>: „</a:t>
            </a:r>
            <a:r>
              <a:rPr lang="cs-CZ" b="1" dirty="0">
                <a:solidFill>
                  <a:srgbClr val="FFFF66"/>
                </a:solidFill>
                <a:effectLst>
                  <a:outerShdw blurRad="38100" dist="38100" dir="2700000" algn="tl">
                    <a:srgbClr val="000000">
                      <a:alpha val="43137"/>
                    </a:srgbClr>
                  </a:outerShdw>
                </a:effectLst>
              </a:rPr>
              <a:t>Vyznání</a:t>
            </a:r>
            <a:r>
              <a:rPr lang="es-ES" b="1" dirty="0">
                <a:solidFill>
                  <a:srgbClr val="FFFF66"/>
                </a:solidFill>
                <a:effectLst>
                  <a:outerShdw blurRad="38100" dist="38100" dir="2700000" algn="tl">
                    <a:srgbClr val="000000">
                      <a:alpha val="43137"/>
                    </a:srgbClr>
                  </a:outerShdw>
                </a:effectLst>
              </a:rPr>
              <a:t>" </a:t>
            </a:r>
          </a:p>
        </p:txBody>
      </p:sp>
      <p:grpSp>
        <p:nvGrpSpPr>
          <p:cNvPr id="3" name="Grupo 2">
            <a:extLst>
              <a:ext uri="{FF2B5EF4-FFF2-40B4-BE49-F238E27FC236}">
                <a16:creationId xmlns:a16="http://schemas.microsoft.com/office/drawing/2014/main" id="{BAEF3700-5AC3-C990-FA7C-7FD2ADD81C04}"/>
              </a:ext>
            </a:extLst>
          </p:cNvPr>
          <p:cNvGrpSpPr/>
          <p:nvPr/>
        </p:nvGrpSpPr>
        <p:grpSpPr>
          <a:xfrm>
            <a:off x="98627" y="579915"/>
            <a:ext cx="733425" cy="709102"/>
            <a:chOff x="98627" y="579915"/>
            <a:chExt cx="733425" cy="709102"/>
          </a:xfrm>
        </p:grpSpPr>
        <p:pic>
          <p:nvPicPr>
            <p:cNvPr id="10" name="Imagen 9" descr="Icono&#10;&#10;El contenido generado por IA puede ser incorrecto.">
              <a:extLst>
                <a:ext uri="{FF2B5EF4-FFF2-40B4-BE49-F238E27FC236}">
                  <a16:creationId xmlns:a16="http://schemas.microsoft.com/office/drawing/2014/main" id="{685E0D72-67C1-BAEA-A053-B29D6F55F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27" y="579915"/>
              <a:ext cx="733425" cy="709102"/>
            </a:xfrm>
            <a:prstGeom prst="rect">
              <a:avLst/>
            </a:prstGeom>
          </p:spPr>
        </p:pic>
        <p:sp>
          <p:nvSpPr>
            <p:cNvPr id="11" name="CuadroTexto 10">
              <a:extLst>
                <a:ext uri="{FF2B5EF4-FFF2-40B4-BE49-F238E27FC236}">
                  <a16:creationId xmlns:a16="http://schemas.microsoft.com/office/drawing/2014/main" id="{FC05A919-1F8A-D418-AC87-C6EA96181BEA}"/>
                </a:ext>
              </a:extLst>
            </p:cNvPr>
            <p:cNvSpPr txBox="1"/>
            <p:nvPr/>
          </p:nvSpPr>
          <p:spPr>
            <a:xfrm>
              <a:off x="167473" y="705665"/>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7" name="Grupo 6">
            <a:extLst>
              <a:ext uri="{FF2B5EF4-FFF2-40B4-BE49-F238E27FC236}">
                <a16:creationId xmlns:a16="http://schemas.microsoft.com/office/drawing/2014/main" id="{8B3AA500-320A-8BC0-5140-D729C9997592}"/>
              </a:ext>
            </a:extLst>
          </p:cNvPr>
          <p:cNvGrpSpPr/>
          <p:nvPr/>
        </p:nvGrpSpPr>
        <p:grpSpPr>
          <a:xfrm>
            <a:off x="95024" y="2171213"/>
            <a:ext cx="733527" cy="709200"/>
            <a:chOff x="95024" y="2171213"/>
            <a:chExt cx="733527" cy="709200"/>
          </a:xfrm>
        </p:grpSpPr>
        <p:pic>
          <p:nvPicPr>
            <p:cNvPr id="14" name="Imagen 13" descr="Dibujo de una persona&#10;&#10;El contenido generado por IA puede ser incorrecto.">
              <a:extLst>
                <a:ext uri="{FF2B5EF4-FFF2-40B4-BE49-F238E27FC236}">
                  <a16:creationId xmlns:a16="http://schemas.microsoft.com/office/drawing/2014/main" id="{73329B46-B130-EC33-A4BA-03ED1861AB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24" y="2171213"/>
              <a:ext cx="733527" cy="709200"/>
            </a:xfrm>
            <a:prstGeom prst="rect">
              <a:avLst/>
            </a:prstGeom>
          </p:spPr>
        </p:pic>
        <p:sp>
          <p:nvSpPr>
            <p:cNvPr id="15" name="CuadroTexto 14">
              <a:extLst>
                <a:ext uri="{FF2B5EF4-FFF2-40B4-BE49-F238E27FC236}">
                  <a16:creationId xmlns:a16="http://schemas.microsoft.com/office/drawing/2014/main" id="{9AA0E107-9D70-A21E-BE7A-2FCB3DDF68E3}"/>
                </a:ext>
              </a:extLst>
            </p:cNvPr>
            <p:cNvSpPr txBox="1"/>
            <p:nvPr/>
          </p:nvSpPr>
          <p:spPr>
            <a:xfrm>
              <a:off x="214183" y="2301098"/>
              <a:ext cx="499938"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sp>
        <p:nvSpPr>
          <p:cNvPr id="17" name="CuadroTexto 16">
            <a:extLst>
              <a:ext uri="{FF2B5EF4-FFF2-40B4-BE49-F238E27FC236}">
                <a16:creationId xmlns:a16="http://schemas.microsoft.com/office/drawing/2014/main" id="{F4A7AA96-F5EC-D659-8317-E854E43724EC}"/>
              </a:ext>
            </a:extLst>
          </p:cNvPr>
          <p:cNvSpPr txBox="1"/>
          <p:nvPr/>
        </p:nvSpPr>
        <p:spPr>
          <a:xfrm>
            <a:off x="167473" y="1452842"/>
            <a:ext cx="7426617" cy="646331"/>
          </a:xfrm>
          <a:prstGeom prst="rect">
            <a:avLst/>
          </a:prstGeom>
          <a:noFill/>
        </p:spPr>
        <p:txBody>
          <a:bodyPr wrap="square">
            <a:spAutoFit/>
          </a:bodyPr>
          <a:lstStyle/>
          <a:p>
            <a:r>
              <a:rPr lang="cs-CZ" b="1" dirty="0"/>
              <a:t>“Kdo kryje svá přestoupení, nebude mít zdar, ale kdo je vyznává a opouští, dojde slitování” Přísloví 28,13</a:t>
            </a:r>
            <a:endParaRPr lang="es-ES" b="1" dirty="0"/>
          </a:p>
        </p:txBody>
      </p:sp>
      <p:sp>
        <p:nvSpPr>
          <p:cNvPr id="19" name="CuadroTexto 18">
            <a:extLst>
              <a:ext uri="{FF2B5EF4-FFF2-40B4-BE49-F238E27FC236}">
                <a16:creationId xmlns:a16="http://schemas.microsoft.com/office/drawing/2014/main" id="{CB1DA80D-0D82-6D6E-C353-C85374871D00}"/>
              </a:ext>
            </a:extLst>
          </p:cNvPr>
          <p:cNvSpPr txBox="1"/>
          <p:nvPr/>
        </p:nvSpPr>
        <p:spPr>
          <a:xfrm>
            <a:off x="4215352" y="3100897"/>
            <a:ext cx="3105164" cy="3139321"/>
          </a:xfrm>
          <a:prstGeom prst="rect">
            <a:avLst/>
          </a:prstGeom>
          <a:noFill/>
        </p:spPr>
        <p:txBody>
          <a:bodyPr wrap="square">
            <a:spAutoFit/>
          </a:bodyPr>
          <a:lstStyle/>
          <a:p>
            <a:r>
              <a:rPr lang="cs-CZ" b="1" dirty="0"/>
              <a:t>Pán od nás nevyžaduje, abychom za odpuštění hříchů podstupovali nějaká utrpení. Nemusíme podnikat dlouhé a únavné pouti, nebo provádět bolestné pokání, abychom si tím zajistili Boží milosrdenství nebo tím odčinili své </a:t>
            </a:r>
            <a:r>
              <a:rPr lang="cs-CZ" b="1" dirty="0" err="1"/>
              <a:t>přestou-pení</a:t>
            </a:r>
            <a:r>
              <a:rPr lang="cs-CZ" b="1" dirty="0"/>
              <a:t>; ten však, kdo vyzná svůj hřích a zanechá jej, dojde milosti.</a:t>
            </a:r>
            <a:endParaRPr lang="es-ES" b="1" dirty="0"/>
          </a:p>
        </p:txBody>
      </p:sp>
      <p:pic>
        <p:nvPicPr>
          <p:cNvPr id="5" name="Imagen 4" descr="Imagen que contiene persona, mujer, celular, teléfono&#10;&#10;El contenido generado por IA puede ser incorrecto.">
            <a:extLst>
              <a:ext uri="{FF2B5EF4-FFF2-40B4-BE49-F238E27FC236}">
                <a16:creationId xmlns:a16="http://schemas.microsoft.com/office/drawing/2014/main" id="{7C4B4BC4-A0FA-C7B1-0FAF-110C5E928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1274" y="205323"/>
            <a:ext cx="4296543" cy="6444815"/>
          </a:xfrm>
          <a:prstGeom prst="rect">
            <a:avLst/>
          </a:prstGeom>
          <a:ln w="38100" cap="sq">
            <a:solidFill>
              <a:srgbClr val="2073DE"/>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2B3A478B-AF4B-F8C6-A5FC-32BCD6736E38}"/>
              </a:ext>
            </a:extLst>
          </p:cNvPr>
          <p:cNvPicPr>
            <a:picLocks noChangeAspect="1"/>
          </p:cNvPicPr>
          <p:nvPr/>
        </p:nvPicPr>
        <p:blipFill rotWithShape="1">
          <a:blip r:embed="rId8"/>
          <a:srcRect l="20564" r="20564"/>
          <a:stretch>
            <a:fillRect/>
          </a:stretch>
        </p:blipFill>
        <p:spPr>
          <a:xfrm>
            <a:off x="214183" y="3171825"/>
            <a:ext cx="3640411" cy="3478313"/>
          </a:xfrm>
          <a:prstGeom prst="rect">
            <a:avLst/>
          </a:prstGeom>
          <a:ln w="38100" cap="sq">
            <a:solidFill>
              <a:srgbClr val="8A20D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520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par>
                          <p:cTn id="15" fill="hold">
                            <p:stCondLst>
                              <p:cond delay="125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750" fill="hold"/>
                                        <p:tgtEl>
                                          <p:spTgt spid="7"/>
                                        </p:tgtEl>
                                        <p:attrNameLst>
                                          <p:attrName>ppt_w</p:attrName>
                                        </p:attrNameLst>
                                      </p:cBhvr>
                                      <p:tavLst>
                                        <p:tav tm="0">
                                          <p:val>
                                            <p:fltVal val="0"/>
                                          </p:val>
                                        </p:tav>
                                        <p:tav tm="100000">
                                          <p:val>
                                            <p:strVal val="#ppt_w"/>
                                          </p:val>
                                        </p:tav>
                                      </p:tavLst>
                                    </p:anim>
                                    <p:anim calcmode="lin" valueType="num">
                                      <p:cBhvr>
                                        <p:cTn id="32" dur="750" fill="hold"/>
                                        <p:tgtEl>
                                          <p:spTgt spid="7"/>
                                        </p:tgtEl>
                                        <p:attrNameLst>
                                          <p:attrName>ppt_h</p:attrName>
                                        </p:attrNameLst>
                                      </p:cBhvr>
                                      <p:tavLst>
                                        <p:tav tm="0">
                                          <p:val>
                                            <p:fltVal val="0"/>
                                          </p:val>
                                        </p:tav>
                                        <p:tav tm="100000">
                                          <p:val>
                                            <p:strVal val="#ppt_h"/>
                                          </p:val>
                                        </p:tav>
                                      </p:tavLst>
                                    </p:anim>
                                    <p:anim calcmode="lin" valueType="num">
                                      <p:cBhvr>
                                        <p:cTn id="33" dur="750" fill="hold"/>
                                        <p:tgtEl>
                                          <p:spTgt spid="7"/>
                                        </p:tgtEl>
                                        <p:attrNameLst>
                                          <p:attrName>style.rotation</p:attrName>
                                        </p:attrNameLst>
                                      </p:cBhvr>
                                      <p:tavLst>
                                        <p:tav tm="0">
                                          <p:val>
                                            <p:fltVal val="90"/>
                                          </p:val>
                                        </p:tav>
                                        <p:tav tm="100000">
                                          <p:val>
                                            <p:fltVal val="0"/>
                                          </p:val>
                                        </p:tav>
                                      </p:tavLst>
                                    </p:anim>
                                    <p:animEffect transition="in" filter="fade">
                                      <p:cBhvr>
                                        <p:cTn id="34" dur="750"/>
                                        <p:tgtEl>
                                          <p:spTgt spid="7"/>
                                        </p:tgtEl>
                                      </p:cBhvr>
                                    </p:animEffect>
                                  </p:childTnLst>
                                </p:cTn>
                              </p:par>
                            </p:childTnLst>
                          </p:cTn>
                        </p:par>
                        <p:par>
                          <p:cTn id="35" fill="hold">
                            <p:stCondLst>
                              <p:cond delay="750"/>
                            </p:stCondLst>
                            <p:childTnLst>
                              <p:par>
                                <p:cTn id="36" presetID="5" presetClass="entr" presetSubtype="1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heckerboard(across)">
                                      <p:cBhvr>
                                        <p:cTn id="38" dur="500"/>
                                        <p:tgtEl>
                                          <p:spTgt spid="16"/>
                                        </p:tgtEl>
                                      </p:cBhvr>
                                    </p:animEffect>
                                  </p:childTnLst>
                                </p:cTn>
                              </p:par>
                            </p:childTnLst>
                          </p:cTn>
                        </p:par>
                        <p:par>
                          <p:cTn id="39" fill="hold">
                            <p:stCondLst>
                              <p:cond delay="1250"/>
                            </p:stCondLst>
                            <p:childTnLst>
                              <p:par>
                                <p:cTn id="40" presetID="3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t="-9000" b="-9000"/>
          </a:stretch>
        </a:blip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3397BB85-0A87-0C97-9668-D2CFF0E58772}"/>
              </a:ext>
            </a:extLst>
          </p:cNvPr>
          <p:cNvGrpSpPr/>
          <p:nvPr/>
        </p:nvGrpSpPr>
        <p:grpSpPr>
          <a:xfrm>
            <a:off x="555684" y="167134"/>
            <a:ext cx="9752974" cy="396000"/>
            <a:chOff x="555684" y="167134"/>
            <a:chExt cx="10152524" cy="396000"/>
          </a:xfrm>
        </p:grpSpPr>
        <p:pic>
          <p:nvPicPr>
            <p:cNvPr id="2" name="Imagen 1" descr="Forma, Rectángulo&#10;&#10;El contenido generado por IA puede ser incorrecto.">
              <a:extLst>
                <a:ext uri="{FF2B5EF4-FFF2-40B4-BE49-F238E27FC236}">
                  <a16:creationId xmlns:a16="http://schemas.microsoft.com/office/drawing/2014/main" id="{466133F5-B7EF-38C5-ABE7-BA0226F6E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84" y="167134"/>
              <a:ext cx="10152524" cy="396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770C707-3C20-9A93-5538-56A0EA8AC227}"/>
                </a:ext>
              </a:extLst>
            </p:cNvPr>
            <p:cNvSpPr txBox="1"/>
            <p:nvPr/>
          </p:nvSpPr>
          <p:spPr>
            <a:xfrm>
              <a:off x="752407" y="180468"/>
              <a:ext cx="9835566" cy="369332"/>
            </a:xfrm>
            <a:prstGeom prst="rect">
              <a:avLst/>
            </a:prstGeom>
            <a:noFill/>
          </p:spPr>
          <p:txBody>
            <a:bodyPr wrap="square">
              <a:spAutoFit/>
            </a:bodyPr>
            <a:lstStyle/>
            <a:p>
              <a:r>
                <a:rPr lang="cs-CZ" b="1" dirty="0">
                  <a:solidFill>
                    <a:schemeClr val="bg1"/>
                  </a:solidFill>
                  <a:effectLst>
                    <a:outerShdw blurRad="38100" dist="38100" dir="2700000" algn="tl">
                      <a:srgbClr val="000000">
                        <a:alpha val="43137"/>
                      </a:srgbClr>
                    </a:outerShdw>
                  </a:effectLst>
                </a:rPr>
                <a:t>Písmo nám radí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abychom</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vyznávali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hříchy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Bohu</a:t>
              </a:r>
              <a:r>
                <a:rPr lang="en-US" b="1" dirty="0">
                  <a:solidFill>
                    <a:schemeClr val="bg1"/>
                  </a:solidFill>
                  <a:effectLst>
                    <a:outerShdw blurRad="38100" dist="38100" dir="2700000" algn="tl">
                      <a:srgbClr val="000000">
                        <a:alpha val="43137"/>
                      </a:srgbClr>
                    </a:outerShdw>
                  </a:effectLst>
                </a:rPr>
                <a:t> a </a:t>
              </a:r>
              <a:r>
                <a:rPr lang="en-US" b="1" dirty="0" err="1">
                  <a:solidFill>
                    <a:schemeClr val="bg1"/>
                  </a:solidFill>
                  <a:effectLst>
                    <a:outerShdw blurRad="38100" dist="38100" dir="2700000" algn="tl">
                      <a:srgbClr val="000000">
                        <a:alpha val="43137"/>
                      </a:srgbClr>
                    </a:outerShdw>
                  </a:effectLst>
                </a:rPr>
                <a:t>chyby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jeden</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druhému</a:t>
              </a:r>
              <a:r>
                <a:rPr lang="en-US" b="1" dirty="0">
                  <a:solidFill>
                    <a:schemeClr val="bg1"/>
                  </a:solidFill>
                  <a:effectLst>
                    <a:outerShdw blurRad="38100" dist="38100" dir="2700000" algn="tl">
                      <a:srgbClr val="000000">
                        <a:alpha val="43137"/>
                      </a:srgbClr>
                    </a:outerShdw>
                  </a:effectLst>
                </a:rPr>
                <a:t>. Co to </a:t>
              </a:r>
              <a:r>
                <a:rPr lang="en-US" b="1" dirty="0" err="1">
                  <a:solidFill>
                    <a:schemeClr val="bg1"/>
                  </a:solidFill>
                  <a:effectLst>
                    <a:outerShdw blurRad="38100" dist="38100" dir="2700000" algn="tl">
                      <a:srgbClr val="000000">
                        <a:alpha val="43137"/>
                      </a:srgbClr>
                    </a:outerShdw>
                  </a:effectLst>
                </a:rPr>
                <a:t>znamená</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3" name="Grupo 2">
            <a:extLst>
              <a:ext uri="{FF2B5EF4-FFF2-40B4-BE49-F238E27FC236}">
                <a16:creationId xmlns:a16="http://schemas.microsoft.com/office/drawing/2014/main" id="{94CDF644-55FC-A85D-19D1-A931B168625E}"/>
              </a:ext>
            </a:extLst>
          </p:cNvPr>
          <p:cNvGrpSpPr/>
          <p:nvPr/>
        </p:nvGrpSpPr>
        <p:grpSpPr>
          <a:xfrm>
            <a:off x="190800" y="89684"/>
            <a:ext cx="543628" cy="525600"/>
            <a:chOff x="190800" y="89684"/>
            <a:chExt cx="543628" cy="525600"/>
          </a:xfrm>
        </p:grpSpPr>
        <p:pic>
          <p:nvPicPr>
            <p:cNvPr id="6" name="Imagen 5" descr="Dibujo de una persona&#10;&#10;El contenido generado por IA puede ser incorrecto.">
              <a:extLst>
                <a:ext uri="{FF2B5EF4-FFF2-40B4-BE49-F238E27FC236}">
                  <a16:creationId xmlns:a16="http://schemas.microsoft.com/office/drawing/2014/main" id="{EDC6FB08-780A-D254-BEFB-185592DBE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00" y="89684"/>
              <a:ext cx="543628" cy="525600"/>
            </a:xfrm>
            <a:prstGeom prst="rect">
              <a:avLst/>
            </a:prstGeom>
          </p:spPr>
        </p:pic>
        <p:sp>
          <p:nvSpPr>
            <p:cNvPr id="7" name="CuadroTexto 6">
              <a:extLst>
                <a:ext uri="{FF2B5EF4-FFF2-40B4-BE49-F238E27FC236}">
                  <a16:creationId xmlns:a16="http://schemas.microsoft.com/office/drawing/2014/main" id="{65076E5F-834E-4BF2-5659-E94F2722C9DA}"/>
                </a:ext>
              </a:extLst>
            </p:cNvPr>
            <p:cNvSpPr txBox="1"/>
            <p:nvPr/>
          </p:nvSpPr>
          <p:spPr>
            <a:xfrm>
              <a:off x="238737" y="167134"/>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3</a:t>
              </a:r>
            </a:p>
          </p:txBody>
        </p:sp>
      </p:grpSp>
      <p:grpSp>
        <p:nvGrpSpPr>
          <p:cNvPr id="16" name="Grupo 15">
            <a:extLst>
              <a:ext uri="{FF2B5EF4-FFF2-40B4-BE49-F238E27FC236}">
                <a16:creationId xmlns:a16="http://schemas.microsoft.com/office/drawing/2014/main" id="{4C2E6C19-521F-2995-1D96-A4058C6A9BDD}"/>
              </a:ext>
            </a:extLst>
          </p:cNvPr>
          <p:cNvGrpSpPr/>
          <p:nvPr/>
        </p:nvGrpSpPr>
        <p:grpSpPr>
          <a:xfrm>
            <a:off x="441835" y="4438829"/>
            <a:ext cx="4784683" cy="396000"/>
            <a:chOff x="441835" y="4284823"/>
            <a:chExt cx="4784683" cy="396000"/>
          </a:xfrm>
        </p:grpSpPr>
        <p:pic>
          <p:nvPicPr>
            <p:cNvPr id="8" name="Imagen 7" descr="Forma, Rectángulo&#10;&#10;El contenido generado por IA puede ser incorrecto.">
              <a:extLst>
                <a:ext uri="{FF2B5EF4-FFF2-40B4-BE49-F238E27FC236}">
                  <a16:creationId xmlns:a16="http://schemas.microsoft.com/office/drawing/2014/main" id="{C1CB7357-3B74-6AAC-0C47-9FA71898C2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35" y="4284823"/>
              <a:ext cx="4784683" cy="396000"/>
            </a:xfrm>
            <a:prstGeom prst="rect">
              <a:avLst/>
            </a:prstGeom>
          </p:spPr>
        </p:pic>
        <p:sp>
          <p:nvSpPr>
            <p:cNvPr id="9" name="CuadroTexto 8">
              <a:extLst>
                <a:ext uri="{FF2B5EF4-FFF2-40B4-BE49-F238E27FC236}">
                  <a16:creationId xmlns:a16="http://schemas.microsoft.com/office/drawing/2014/main" id="{304C56FA-14BC-275A-C765-5B8C57028519}"/>
                </a:ext>
              </a:extLst>
            </p:cNvPr>
            <p:cNvSpPr txBox="1"/>
            <p:nvPr/>
          </p:nvSpPr>
          <p:spPr>
            <a:xfrm>
              <a:off x="619521" y="4298157"/>
              <a:ext cx="4529995"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Co je </a:t>
              </a:r>
              <a:r>
                <a:rPr lang="en-US" b="1" dirty="0" err="1">
                  <a:solidFill>
                    <a:schemeClr val="bg1"/>
                  </a:solidFill>
                  <a:effectLst>
                    <a:outerShdw blurRad="38100" dist="38100" dir="2700000" algn="tl">
                      <a:srgbClr val="000000">
                        <a:alpha val="43137"/>
                      </a:srgbClr>
                    </a:outerShdw>
                  </a:effectLst>
                </a:rPr>
                <a:t>první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podmínkou</a:t>
              </a:r>
              <a:r>
                <a:rPr lang="en-US" b="1" dirty="0">
                  <a:solidFill>
                    <a:schemeClr val="bg1"/>
                  </a:solidFill>
                  <a:effectLst>
                    <a:outerShdw blurRad="38100" dist="38100" dir="2700000" algn="tl">
                      <a:srgbClr val="000000">
                        <a:alpha val="43137"/>
                      </a:srgbClr>
                    </a:outerShdw>
                  </a:effectLst>
                </a:rPr>
                <a:t> pro </a:t>
              </a:r>
              <a:r>
                <a:rPr lang="en-US" b="1" dirty="0" err="1">
                  <a:solidFill>
                    <a:schemeClr val="bg1"/>
                  </a:solidFill>
                  <a:effectLst>
                    <a:outerShdw blurRad="38100" dist="38100" dir="2700000" algn="tl">
                      <a:srgbClr val="000000">
                        <a:alpha val="43137"/>
                      </a:srgbClr>
                    </a:outerShdw>
                  </a:effectLst>
                </a:rPr>
                <a:t>přij</a:t>
              </a:r>
              <a:r>
                <a:rPr lang="cs-CZ" b="1" dirty="0">
                  <a:solidFill>
                    <a:schemeClr val="bg1"/>
                  </a:solidFill>
                  <a:effectLst>
                    <a:outerShdw blurRad="38100" dist="38100" dir="2700000" algn="tl">
                      <a:srgbClr val="000000">
                        <a:alpha val="43137"/>
                      </a:srgbClr>
                    </a:outerShdw>
                  </a:effectLst>
                </a:rPr>
                <a:t>i</a:t>
              </a:r>
              <a:r>
                <a:rPr lang="en-US" b="1" dirty="0" err="1">
                  <a:solidFill>
                    <a:schemeClr val="bg1"/>
                  </a:solidFill>
                  <a:effectLst>
                    <a:outerShdw blurRad="38100" dist="38100" dir="2700000" algn="tl">
                      <a:srgbClr val="000000">
                        <a:alpha val="43137"/>
                      </a:srgbClr>
                    </a:outerShdw>
                  </a:effectLst>
                </a:rPr>
                <a:t>tí</a:t>
              </a:r>
              <a:r>
                <a:rPr lang="en-US" b="1" dirty="0">
                  <a:solidFill>
                    <a:schemeClr val="bg1"/>
                  </a:solidFill>
                  <a:effectLst>
                    <a:outerShdw blurRad="38100" dist="38100" dir="2700000" algn="tl">
                      <a:srgbClr val="000000">
                        <a:alpha val="43137"/>
                      </a:srgbClr>
                    </a:outerShdw>
                  </a:effectLst>
                </a:rPr>
                <a:t> k </a:t>
              </a:r>
              <a:r>
                <a:rPr lang="en-US" b="1" dirty="0" err="1">
                  <a:solidFill>
                    <a:schemeClr val="bg1"/>
                  </a:solidFill>
                  <a:effectLst>
                    <a:outerShdw blurRad="38100" dist="38100" dir="2700000" algn="tl">
                      <a:srgbClr val="000000">
                        <a:alpha val="43137"/>
                      </a:srgbClr>
                    </a:outerShdw>
                  </a:effectLst>
                </a:rPr>
                <a:t>Bohu</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12" name="Grupo 11">
            <a:extLst>
              <a:ext uri="{FF2B5EF4-FFF2-40B4-BE49-F238E27FC236}">
                <a16:creationId xmlns:a16="http://schemas.microsoft.com/office/drawing/2014/main" id="{DCA6FE7B-FBFD-64BF-FE33-3FFA754B4CF7}"/>
              </a:ext>
            </a:extLst>
          </p:cNvPr>
          <p:cNvGrpSpPr/>
          <p:nvPr/>
        </p:nvGrpSpPr>
        <p:grpSpPr>
          <a:xfrm>
            <a:off x="85725" y="4360570"/>
            <a:ext cx="543629" cy="525600"/>
            <a:chOff x="85725" y="4206564"/>
            <a:chExt cx="543629" cy="525600"/>
          </a:xfrm>
        </p:grpSpPr>
        <p:pic>
          <p:nvPicPr>
            <p:cNvPr id="10" name="Imagen 9" descr="Dibujo de una persona&#10;&#10;El contenido generado por IA puede ser incorrecto.">
              <a:extLst>
                <a:ext uri="{FF2B5EF4-FFF2-40B4-BE49-F238E27FC236}">
                  <a16:creationId xmlns:a16="http://schemas.microsoft.com/office/drawing/2014/main" id="{3769B861-A9E5-D726-003F-15CEFD82E2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25" y="4206564"/>
              <a:ext cx="543629" cy="525600"/>
            </a:xfrm>
            <a:prstGeom prst="rect">
              <a:avLst/>
            </a:prstGeom>
          </p:spPr>
        </p:pic>
        <p:sp>
          <p:nvSpPr>
            <p:cNvPr id="11" name="CuadroTexto 10">
              <a:extLst>
                <a:ext uri="{FF2B5EF4-FFF2-40B4-BE49-F238E27FC236}">
                  <a16:creationId xmlns:a16="http://schemas.microsoft.com/office/drawing/2014/main" id="{6B8B5F44-7C22-EDBC-551A-032A69B2F996}"/>
                </a:ext>
              </a:extLst>
            </p:cNvPr>
            <p:cNvSpPr txBox="1"/>
            <p:nvPr/>
          </p:nvSpPr>
          <p:spPr>
            <a:xfrm>
              <a:off x="118799" y="4284014"/>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4</a:t>
              </a:r>
            </a:p>
          </p:txBody>
        </p:sp>
      </p:grpSp>
      <p:sp>
        <p:nvSpPr>
          <p:cNvPr id="13" name="CuadroTexto 12">
            <a:extLst>
              <a:ext uri="{FF2B5EF4-FFF2-40B4-BE49-F238E27FC236}">
                <a16:creationId xmlns:a16="http://schemas.microsoft.com/office/drawing/2014/main" id="{496413C6-1C0A-8456-DADF-78449A83D35C}"/>
              </a:ext>
            </a:extLst>
          </p:cNvPr>
          <p:cNvSpPr txBox="1"/>
          <p:nvPr/>
        </p:nvSpPr>
        <p:spPr>
          <a:xfrm>
            <a:off x="6315075" y="568262"/>
            <a:ext cx="5791200" cy="3970318"/>
          </a:xfrm>
          <a:prstGeom prst="rect">
            <a:avLst/>
          </a:prstGeom>
          <a:noFill/>
        </p:spPr>
        <p:txBody>
          <a:bodyPr wrap="square">
            <a:spAutoFit/>
          </a:bodyPr>
          <a:lstStyle/>
          <a:p>
            <a:r>
              <a:rPr lang="cs-CZ" b="1" dirty="0"/>
              <a:t>Apoštol Pavel píše: “Vyznávejte hřích jeden druhému             a modlete se jeden za druhého, abyste byli uzdraveni” Jakubův 5,16. Vyznejte své hříchy Bohu, jenž jediný může odpustit, a své nedostatky jeden druhému. Urazil-li jsi svého přítele nebo bližního, musíš přiznat svou chybu           a jeho povinností je odpustit ti ze srdce. Pak musíš žádat             o odpuštění Boha, protože bratr, jehož jsi zranil, je vlast-</a:t>
            </a:r>
            <a:r>
              <a:rPr lang="cs-CZ" b="1" dirty="0" err="1"/>
              <a:t>nictvím</a:t>
            </a:r>
            <a:r>
              <a:rPr lang="cs-CZ" b="1" dirty="0"/>
              <a:t> Božím, a raníš-li ho, hřešíš tím proti jeho Stvořiteli a Vykupiteli. Případ je předložen jedinému pravému Pro-středníku, našemu slavnému Veleknězi, jenž “na sobě zakusil všechna pokušení jako my, ale nedopustil se hříchu”, a jenž </a:t>
            </a:r>
            <a:r>
              <a:rPr lang="cs-CZ" b="1" dirty="0" err="1"/>
              <a:t>je“schopen</a:t>
            </a:r>
            <a:r>
              <a:rPr lang="cs-CZ" b="1" dirty="0"/>
              <a:t> míti soucit s našimi slabost-mi” (Židům 4,15) a může očistit od každé skvrny nepravosti.</a:t>
            </a:r>
            <a:endParaRPr lang="es-ES" b="1" dirty="0"/>
          </a:p>
        </p:txBody>
      </p:sp>
      <p:sp>
        <p:nvSpPr>
          <p:cNvPr id="15" name="CuadroTexto 14">
            <a:extLst>
              <a:ext uri="{FF2B5EF4-FFF2-40B4-BE49-F238E27FC236}">
                <a16:creationId xmlns:a16="http://schemas.microsoft.com/office/drawing/2014/main" id="{41D01ED3-76A4-5EFA-690C-04D99E949B65}"/>
              </a:ext>
            </a:extLst>
          </p:cNvPr>
          <p:cNvSpPr txBox="1"/>
          <p:nvPr/>
        </p:nvSpPr>
        <p:spPr>
          <a:xfrm>
            <a:off x="157354" y="5013990"/>
            <a:ext cx="8029175" cy="1754326"/>
          </a:xfrm>
          <a:prstGeom prst="rect">
            <a:avLst/>
          </a:prstGeom>
          <a:noFill/>
        </p:spPr>
        <p:txBody>
          <a:bodyPr wrap="square">
            <a:spAutoFit/>
          </a:bodyPr>
          <a:lstStyle/>
          <a:p>
            <a:r>
              <a:rPr lang="cs-CZ" b="1" dirty="0"/>
              <a:t>Ti, kdo nepokořili svá srdce před Bohem a neuznali svou vinu, nesplnili ještě první podmínku přijetí. Jestliže jsme ještě nezažili pravé pokání, jestliže jsme               v pravé pokoře srdce, se zkroušeným duchem nevyznali své hříchy a nezošklivili si svou nepravost, pak jsme dosud opravdově neprosili o odpuštění hříchu.                    A neprosili-li jsme opravdově, nenacházíme pokoj u Boha.</a:t>
            </a:r>
            <a:endParaRPr lang="es-ES" b="1" dirty="0"/>
          </a:p>
        </p:txBody>
      </p:sp>
      <p:pic>
        <p:nvPicPr>
          <p:cNvPr id="5" name="Imagen 4" descr="Un par de personas sentadas en una mesa&#10;&#10;El contenido generado por IA puede ser incorrecto.">
            <a:extLst>
              <a:ext uri="{FF2B5EF4-FFF2-40B4-BE49-F238E27FC236}">
                <a16:creationId xmlns:a16="http://schemas.microsoft.com/office/drawing/2014/main" id="{7F15C8C1-A6AF-2757-C842-8F3C78C8F81F}"/>
              </a:ext>
            </a:extLst>
          </p:cNvPr>
          <p:cNvPicPr>
            <a:picLocks noChangeAspect="1"/>
          </p:cNvPicPr>
          <p:nvPr/>
        </p:nvPicPr>
        <p:blipFill rotWithShape="1">
          <a:blip r:embed="rId8">
            <a:extLst>
              <a:ext uri="{28A0092B-C50C-407E-A947-70E740481C1C}">
                <a14:useLocalDpi xmlns:a14="http://schemas.microsoft.com/office/drawing/2010/main" val="0"/>
              </a:ext>
            </a:extLst>
          </a:blip>
          <a:srcRect l="13841" r="13841"/>
          <a:stretch>
            <a:fillRect/>
          </a:stretch>
        </p:blipFill>
        <p:spPr>
          <a:xfrm>
            <a:off x="157354" y="857427"/>
            <a:ext cx="2320762" cy="3220346"/>
          </a:xfrm>
          <a:prstGeom prst="rect">
            <a:avLst/>
          </a:prstGeom>
          <a:ln w="38100" cap="sq">
            <a:solidFill>
              <a:srgbClr val="DE20DB"/>
            </a:solidFill>
            <a:prstDash val="solid"/>
            <a:miter lim="800000"/>
          </a:ln>
          <a:effectLst>
            <a:outerShdw blurRad="50800" dist="38100" dir="2700000" algn="tl" rotWithShape="0">
              <a:srgbClr val="000000">
                <a:alpha val="43000"/>
              </a:srgbClr>
            </a:outerShdw>
          </a:effectLst>
        </p:spPr>
      </p:pic>
      <p:pic>
        <p:nvPicPr>
          <p:cNvPr id="21" name="Imagen 20" descr="Mujer sentada en el suelo&#10;&#10;El contenido generado por IA puede ser incorrecto.">
            <a:extLst>
              <a:ext uri="{FF2B5EF4-FFF2-40B4-BE49-F238E27FC236}">
                <a16:creationId xmlns:a16="http://schemas.microsoft.com/office/drawing/2014/main" id="{CAAEB3C5-1555-83B0-919B-37D5299150EE}"/>
              </a:ext>
            </a:extLst>
          </p:cNvPr>
          <p:cNvPicPr>
            <a:picLocks noChangeAspect="1"/>
          </p:cNvPicPr>
          <p:nvPr/>
        </p:nvPicPr>
        <p:blipFill rotWithShape="1">
          <a:blip r:embed="rId9">
            <a:extLst>
              <a:ext uri="{28A0092B-C50C-407E-A947-70E740481C1C}">
                <a14:useLocalDpi xmlns:a14="http://schemas.microsoft.com/office/drawing/2010/main" val="0"/>
              </a:ext>
            </a:extLst>
          </a:blip>
          <a:srcRect l="14717" t="414" r="12743" b="-414"/>
          <a:stretch>
            <a:fillRect/>
          </a:stretch>
        </p:blipFill>
        <p:spPr>
          <a:xfrm>
            <a:off x="2643371" y="857427"/>
            <a:ext cx="3500254" cy="3220346"/>
          </a:xfrm>
          <a:prstGeom prst="rect">
            <a:avLst/>
          </a:prstGeom>
          <a:ln w="38100" cap="sq">
            <a:solidFill>
              <a:srgbClr val="DE20DB"/>
            </a:solidFill>
            <a:prstDash val="solid"/>
            <a:miter lim="800000"/>
          </a:ln>
          <a:effectLst>
            <a:outerShdw blurRad="50800" dist="38100" dir="2700000" algn="tl" rotWithShape="0">
              <a:srgbClr val="000000">
                <a:alpha val="43000"/>
              </a:srgbClr>
            </a:outerShdw>
          </a:effectLst>
        </p:spPr>
      </p:pic>
      <p:pic>
        <p:nvPicPr>
          <p:cNvPr id="23" name="Imagen 22" descr="Un hombre con los brazos abiertos&#10;&#10;El contenido generado por IA puede ser incorrecto.">
            <a:extLst>
              <a:ext uri="{FF2B5EF4-FFF2-40B4-BE49-F238E27FC236}">
                <a16:creationId xmlns:a16="http://schemas.microsoft.com/office/drawing/2014/main" id="{3E0E2CC6-757E-6C3B-C294-059B1D30CE76}"/>
              </a:ext>
            </a:extLst>
          </p:cNvPr>
          <p:cNvPicPr>
            <a:picLocks noChangeAspect="1"/>
          </p:cNvPicPr>
          <p:nvPr/>
        </p:nvPicPr>
        <p:blipFill rotWithShape="1">
          <a:blip r:embed="rId10">
            <a:extLst>
              <a:ext uri="{28A0092B-C50C-407E-A947-70E740481C1C}">
                <a14:useLocalDpi xmlns:a14="http://schemas.microsoft.com/office/drawing/2010/main" val="0"/>
              </a:ext>
            </a:extLst>
          </a:blip>
          <a:srcRect l="439" t="5546" r="106" b="6874"/>
          <a:stretch>
            <a:fillRect/>
          </a:stretch>
        </p:blipFill>
        <p:spPr>
          <a:xfrm>
            <a:off x="8595360" y="4561243"/>
            <a:ext cx="3224463" cy="2129623"/>
          </a:xfrm>
          <a:prstGeom prst="rect">
            <a:avLst/>
          </a:prstGeom>
          <a:ln w="38100" cap="sq">
            <a:solidFill>
              <a:srgbClr val="DE205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433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heckerboard(across)">
                                      <p:cBhvr>
                                        <p:cTn id="14" dur="500"/>
                                        <p:tgtEl>
                                          <p:spTgt spid="14"/>
                                        </p:tgtEl>
                                      </p:cBhvr>
                                    </p:animEffect>
                                  </p:childTnLst>
                                </p:cTn>
                              </p:par>
                            </p:childTnLst>
                          </p:cTn>
                        </p:par>
                        <p:par>
                          <p:cTn id="15" fill="hold">
                            <p:stCondLst>
                              <p:cond delay="1250"/>
                            </p:stCondLst>
                            <p:childTnLst>
                              <p:par>
                                <p:cTn id="16" presetID="1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plus(in)">
                                      <p:cBhvr>
                                        <p:cTn id="18" dur="750"/>
                                        <p:tgtEl>
                                          <p:spTgt spid="5"/>
                                        </p:tgtEl>
                                      </p:cBhvr>
                                    </p:animEffect>
                                  </p:childTnLst>
                                </p:cTn>
                              </p:par>
                              <p:par>
                                <p:cTn id="19" presetID="1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plus(in)">
                                      <p:cBhvr>
                                        <p:cTn id="21" dur="75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 calcmode="lin" valueType="num">
                                      <p:cBhvr>
                                        <p:cTn id="33" dur="750" fill="hold"/>
                                        <p:tgtEl>
                                          <p:spTgt spid="12"/>
                                        </p:tgtEl>
                                        <p:attrNameLst>
                                          <p:attrName>style.rotation</p:attrName>
                                        </p:attrNameLst>
                                      </p:cBhvr>
                                      <p:tavLst>
                                        <p:tav tm="0">
                                          <p:val>
                                            <p:fltVal val="90"/>
                                          </p:val>
                                        </p:tav>
                                        <p:tav tm="100000">
                                          <p:val>
                                            <p:fltVal val="0"/>
                                          </p:val>
                                        </p:tav>
                                      </p:tavLst>
                                    </p:anim>
                                    <p:animEffect transition="in" filter="fade">
                                      <p:cBhvr>
                                        <p:cTn id="34" dur="750"/>
                                        <p:tgtEl>
                                          <p:spTgt spid="12"/>
                                        </p:tgtEl>
                                      </p:cBhvr>
                                    </p:animEffect>
                                  </p:childTnLst>
                                </p:cTn>
                              </p:par>
                            </p:childTnLst>
                          </p:cTn>
                        </p:par>
                        <p:par>
                          <p:cTn id="35" fill="hold">
                            <p:stCondLst>
                              <p:cond delay="750"/>
                            </p:stCondLst>
                            <p:childTnLst>
                              <p:par>
                                <p:cTn id="36" presetID="5" presetClass="entr" presetSubtype="1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heckerboard(across)">
                                      <p:cBhvr>
                                        <p:cTn id="38" dur="500"/>
                                        <p:tgtEl>
                                          <p:spTgt spid="16"/>
                                        </p:tgtEl>
                                      </p:cBhvr>
                                    </p:animEffect>
                                  </p:childTnLst>
                                </p:cTn>
                              </p:par>
                            </p:childTnLst>
                          </p:cTn>
                        </p:par>
                        <p:par>
                          <p:cTn id="39" fill="hold">
                            <p:stCondLst>
                              <p:cond delay="1250"/>
                            </p:stCondLst>
                            <p:childTnLst>
                              <p:par>
                                <p:cTn id="40" presetID="13" presetClass="entr" presetSubtype="16"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plus(in)">
                                      <p:cBhvr>
                                        <p:cTn id="42" dur="75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101A0F5-B1DA-4DCD-8791-FE9E0841F2A2}"/>
              </a:ext>
            </a:extLst>
          </p:cNvPr>
          <p:cNvGrpSpPr/>
          <p:nvPr/>
        </p:nvGrpSpPr>
        <p:grpSpPr>
          <a:xfrm>
            <a:off x="591162" y="203161"/>
            <a:ext cx="8038489" cy="738710"/>
            <a:chOff x="591162" y="203161"/>
            <a:chExt cx="8038489" cy="738710"/>
          </a:xfrm>
        </p:grpSpPr>
        <p:pic>
          <p:nvPicPr>
            <p:cNvPr id="12" name="Imagen 11">
              <a:extLst>
                <a:ext uri="{FF2B5EF4-FFF2-40B4-BE49-F238E27FC236}">
                  <a16:creationId xmlns:a16="http://schemas.microsoft.com/office/drawing/2014/main" id="{FFFFC9FC-5A51-645B-FC28-E81309BF95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1162" y="203161"/>
              <a:ext cx="7997757" cy="738710"/>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EF8A1F96-4155-EB98-55EC-1BCFCFB407E5}"/>
                </a:ext>
              </a:extLst>
            </p:cNvPr>
            <p:cNvSpPr txBox="1"/>
            <p:nvPr/>
          </p:nvSpPr>
          <p:spPr>
            <a:xfrm>
              <a:off x="871649" y="232923"/>
              <a:ext cx="7758002" cy="646331"/>
            </a:xfrm>
            <a:prstGeom prst="rect">
              <a:avLst/>
            </a:prstGeom>
            <a:noFill/>
          </p:spPr>
          <p:txBody>
            <a:bodyPr wrap="square" lIns="180000">
              <a:spAutoFit/>
            </a:bodyPr>
            <a:lstStyle/>
            <a:p>
              <a:r>
                <a:rPr lang="en-US" b="1" dirty="0" err="1">
                  <a:solidFill>
                    <a:schemeClr val="bg1"/>
                  </a:solidFill>
                  <a:effectLst>
                    <a:outerShdw blurRad="38100" dist="38100" dir="2700000" algn="tl">
                      <a:srgbClr val="000000">
                        <a:alpha val="43137"/>
                      </a:srgbClr>
                    </a:outerShdw>
                  </a:effectLst>
                </a:rPr>
                <a:t>Dokončete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následující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větu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Jediný</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důvod</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nemáme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odpuštěn</a:t>
              </a:r>
              <a:r>
                <a:rPr lang="cs-CZ" b="1" dirty="0">
                  <a:solidFill>
                    <a:schemeClr val="bg1"/>
                  </a:solidFill>
                  <a:effectLst>
                    <a:outerShdw blurRad="38100" dist="38100" dir="2700000" algn="tl">
                      <a:srgbClr val="000000">
                        <a:alpha val="43137"/>
                      </a:srgbClr>
                    </a:outerShdw>
                  </a:effectLst>
                </a:rPr>
                <a:t>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hřích</a:t>
              </a:r>
              <a:r>
                <a:rPr lang="cs-CZ" b="1" dirty="0">
                  <a:solidFill>
                    <a:schemeClr val="bg1"/>
                  </a:solidFill>
                  <a:effectLst>
                    <a:outerShdw blurRad="38100" dist="38100" dir="2700000" algn="tl">
                      <a:srgbClr val="000000">
                        <a:alpha val="43137"/>
                      </a:srgbClr>
                    </a:outerShdw>
                  </a:effectLst>
                </a:rPr>
                <a:t>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které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js</a:t>
              </a:r>
              <a:r>
                <a:rPr lang="cs-CZ" b="1" dirty="0" err="1">
                  <a:solidFill>
                    <a:schemeClr val="bg1"/>
                  </a:solidFill>
                  <a:effectLst>
                    <a:outerShdw blurRad="38100" dist="38100" dir="2700000" algn="tl">
                      <a:srgbClr val="000000">
                        <a:alpha val="43137"/>
                      </a:srgbClr>
                    </a:outerShdw>
                  </a:effectLst>
                </a:rPr>
                <a:t>me</a:t>
              </a:r>
              <a:r>
                <a:rPr lang="cs-CZ" b="1" dirty="0">
                  <a:solidFill>
                    <a:schemeClr val="bg1"/>
                  </a:solidFill>
                  <a:effectLst>
                    <a:outerShdw blurRad="38100" dist="38100" dir="2700000" algn="tl">
                      <a:srgbClr val="000000">
                        <a:alpha val="43137"/>
                      </a:srgbClr>
                    </a:outerShdw>
                  </a:effectLst>
                </a:rPr>
                <a:t> učinili, je</a:t>
              </a:r>
              <a:r>
                <a:rPr lang="en-US" b="1" dirty="0">
                  <a:solidFill>
                    <a:schemeClr val="bg1"/>
                  </a:solidFill>
                  <a:effectLst>
                    <a:outerShdw blurRad="38100" dist="38100" dir="2700000" algn="tl">
                      <a:srgbClr val="000000">
                        <a:alpha val="43137"/>
                      </a:srgbClr>
                    </a:outerShdw>
                  </a:effectLst>
                </a:rPr>
                <a:t>______________________________________."</a:t>
              </a:r>
              <a:endParaRPr lang="es-ES"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FF9AE74B-421B-E53C-7652-88AEA1F2C21A}"/>
              </a:ext>
            </a:extLst>
          </p:cNvPr>
          <p:cNvSpPr txBox="1"/>
          <p:nvPr/>
        </p:nvSpPr>
        <p:spPr>
          <a:xfrm>
            <a:off x="407556" y="1097369"/>
            <a:ext cx="8181363" cy="646331"/>
          </a:xfrm>
          <a:prstGeom prst="rect">
            <a:avLst/>
          </a:prstGeom>
          <a:noFill/>
        </p:spPr>
        <p:txBody>
          <a:bodyPr wrap="square">
            <a:spAutoFit/>
          </a:bodyPr>
          <a:lstStyle/>
          <a:p>
            <a:r>
              <a:rPr lang="en-US" b="1" dirty="0" err="1"/>
              <a:t>Jediným</a:t>
            </a:r>
            <a:r>
              <a:rPr lang="en-US" b="1" dirty="0"/>
              <a:t> </a:t>
            </a:r>
            <a:r>
              <a:rPr lang="en-US" b="1" dirty="0" err="1"/>
              <a:t>důvodem</a:t>
            </a:r>
            <a:r>
              <a:rPr lang="en-US" b="1" dirty="0"/>
              <a:t>, </a:t>
            </a:r>
            <a:r>
              <a:rPr lang="en-US" b="1" dirty="0" err="1"/>
              <a:t>proč</a:t>
            </a:r>
            <a:r>
              <a:rPr lang="en-US" b="1" dirty="0"/>
              <a:t> </a:t>
            </a:r>
            <a:r>
              <a:rPr lang="en-US" b="1" dirty="0" err="1"/>
              <a:t>nemáme</a:t>
            </a:r>
            <a:r>
              <a:rPr lang="en-US" b="1" dirty="0"/>
              <a:t> </a:t>
            </a:r>
            <a:r>
              <a:rPr lang="en-US" b="1" dirty="0" err="1"/>
              <a:t>odpuštění</a:t>
            </a:r>
            <a:r>
              <a:rPr lang="en-US" b="1" dirty="0"/>
              <a:t> </a:t>
            </a:r>
            <a:r>
              <a:rPr lang="en-US" b="1" dirty="0" err="1"/>
              <a:t>hříchů</a:t>
            </a:r>
            <a:r>
              <a:rPr lang="en-US" b="1" dirty="0"/>
              <a:t>, </a:t>
            </a:r>
            <a:r>
              <a:rPr lang="en-US" b="1" dirty="0" err="1"/>
              <a:t>které</a:t>
            </a:r>
            <a:r>
              <a:rPr lang="en-US" b="1" dirty="0"/>
              <a:t> </a:t>
            </a:r>
            <a:r>
              <a:rPr lang="en-US" b="1" dirty="0" err="1"/>
              <a:t>jsou</a:t>
            </a:r>
            <a:r>
              <a:rPr lang="en-US" b="1" dirty="0"/>
              <a:t> </a:t>
            </a:r>
            <a:r>
              <a:rPr lang="en-US" b="1" dirty="0" err="1"/>
              <a:t>minulostí</a:t>
            </a:r>
            <a:r>
              <a:rPr lang="en-US" b="1" dirty="0"/>
              <a:t>, je to, </a:t>
            </a:r>
            <a:r>
              <a:rPr lang="en-US" b="1" dirty="0" err="1"/>
              <a:t>že</a:t>
            </a:r>
            <a:r>
              <a:rPr lang="en-US" b="1" dirty="0"/>
              <a:t> </a:t>
            </a:r>
            <a:r>
              <a:rPr lang="en-US" b="1" dirty="0" err="1"/>
              <a:t>nejsme</a:t>
            </a:r>
            <a:r>
              <a:rPr lang="en-US" b="1" dirty="0"/>
              <a:t> </a:t>
            </a:r>
            <a:r>
              <a:rPr lang="en-US" b="1" dirty="0" err="1"/>
              <a:t>ochotni</a:t>
            </a:r>
            <a:r>
              <a:rPr lang="en-US" b="1" dirty="0"/>
              <a:t> </a:t>
            </a:r>
            <a:r>
              <a:rPr lang="en-US" b="1" dirty="0" err="1"/>
              <a:t>pokořit</a:t>
            </a:r>
            <a:r>
              <a:rPr lang="en-US" b="1" dirty="0"/>
              <a:t> </a:t>
            </a:r>
            <a:r>
              <a:rPr lang="en-US" b="1" dirty="0" err="1"/>
              <a:t>svá</a:t>
            </a:r>
            <a:r>
              <a:rPr lang="en-US" b="1" dirty="0"/>
              <a:t> </a:t>
            </a:r>
            <a:r>
              <a:rPr lang="en-US" b="1" dirty="0" err="1"/>
              <a:t>srdce</a:t>
            </a:r>
            <a:r>
              <a:rPr lang="en-US" b="1" dirty="0"/>
              <a:t> a </a:t>
            </a:r>
            <a:r>
              <a:rPr lang="en-US" b="1" dirty="0" err="1"/>
              <a:t>vyhovět</a:t>
            </a:r>
            <a:r>
              <a:rPr lang="en-US" b="1" dirty="0"/>
              <a:t> </a:t>
            </a:r>
            <a:r>
              <a:rPr lang="en-US" b="1" dirty="0" err="1"/>
              <a:t>podmínkám</a:t>
            </a:r>
            <a:r>
              <a:rPr lang="cs-CZ" b="1" dirty="0"/>
              <a:t> Božího</a:t>
            </a:r>
            <a:r>
              <a:rPr lang="en-US" b="1" dirty="0"/>
              <a:t> </a:t>
            </a:r>
            <a:r>
              <a:rPr lang="en-US" b="1" dirty="0" err="1"/>
              <a:t>slova</a:t>
            </a:r>
            <a:r>
              <a:rPr lang="en-US" b="1" dirty="0"/>
              <a:t>.</a:t>
            </a:r>
            <a:endParaRPr lang="es-ES" b="1" dirty="0"/>
          </a:p>
        </p:txBody>
      </p:sp>
      <p:sp>
        <p:nvSpPr>
          <p:cNvPr id="7" name="CuadroTexto 6">
            <a:extLst>
              <a:ext uri="{FF2B5EF4-FFF2-40B4-BE49-F238E27FC236}">
                <a16:creationId xmlns:a16="http://schemas.microsoft.com/office/drawing/2014/main" id="{E7F86F7D-333B-6FB9-352E-EAEBD815D985}"/>
              </a:ext>
            </a:extLst>
          </p:cNvPr>
          <p:cNvSpPr txBox="1"/>
          <p:nvPr/>
        </p:nvSpPr>
        <p:spPr>
          <a:xfrm>
            <a:off x="7633929" y="3307137"/>
            <a:ext cx="4472346" cy="3416320"/>
          </a:xfrm>
          <a:prstGeom prst="rect">
            <a:avLst/>
          </a:prstGeom>
          <a:noFill/>
        </p:spPr>
        <p:txBody>
          <a:bodyPr wrap="square">
            <a:spAutoFit/>
          </a:bodyPr>
          <a:lstStyle/>
          <a:p>
            <a:r>
              <a:rPr lang="cs-CZ" b="1" dirty="0"/>
              <a:t>Vyznání hříchů, ať veřejné nebo osobní, má být upřímné, má být učiněno svobod-ně a nemá být od hříšníka vymáháno. Nesmí být také učiněno lehkovážně a nedbale a nesmí být vynuceno od těch, kdo ještě nemají jasnou představu                        o strašné povaze hříchu. Jen vyznání, které vychází z hloubky našeho nitra, najde cestu k Bohu věčného slitování. Žalmista praví: “Hospodin je blízko těm, kdo jsou zkroušeni v srdci, zachraňuje lidi, jejichž duch je zdeptán” Žalm 34,19.</a:t>
            </a:r>
            <a:endParaRPr lang="es-ES" b="1" dirty="0"/>
          </a:p>
        </p:txBody>
      </p:sp>
      <p:grpSp>
        <p:nvGrpSpPr>
          <p:cNvPr id="18" name="Grupo 17">
            <a:extLst>
              <a:ext uri="{FF2B5EF4-FFF2-40B4-BE49-F238E27FC236}">
                <a16:creationId xmlns:a16="http://schemas.microsoft.com/office/drawing/2014/main" id="{5962DB46-CAC0-9DA3-3509-9790F17D9D7E}"/>
              </a:ext>
            </a:extLst>
          </p:cNvPr>
          <p:cNvGrpSpPr/>
          <p:nvPr/>
        </p:nvGrpSpPr>
        <p:grpSpPr>
          <a:xfrm>
            <a:off x="563168" y="2089571"/>
            <a:ext cx="6814430" cy="396000"/>
            <a:chOff x="563168" y="2176197"/>
            <a:chExt cx="6814430" cy="396000"/>
          </a:xfrm>
        </p:grpSpPr>
        <p:pic>
          <p:nvPicPr>
            <p:cNvPr id="8" name="Imagen 7">
              <a:extLst>
                <a:ext uri="{FF2B5EF4-FFF2-40B4-BE49-F238E27FC236}">
                  <a16:creationId xmlns:a16="http://schemas.microsoft.com/office/drawing/2014/main" id="{C7D3C675-1496-0941-B30C-39EFC2A724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3168" y="2176197"/>
              <a:ext cx="6814430"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74662654-68AE-5E6A-6D68-B531FF8F916A}"/>
                </a:ext>
              </a:extLst>
            </p:cNvPr>
            <p:cNvSpPr txBox="1"/>
            <p:nvPr/>
          </p:nvSpPr>
          <p:spPr>
            <a:xfrm>
              <a:off x="767181" y="2189531"/>
              <a:ext cx="6538494" cy="369332"/>
            </a:xfrm>
            <a:prstGeom prst="rect">
              <a:avLst/>
            </a:prstGeom>
            <a:noFill/>
          </p:spPr>
          <p:txBody>
            <a:bodyPr wrap="square">
              <a:spAutoFit/>
            </a:bodyPr>
            <a:lstStyle/>
            <a:p>
              <a:r>
                <a:rPr lang="pl-PL" b="1" dirty="0">
                  <a:solidFill>
                    <a:schemeClr val="bg1"/>
                  </a:solidFill>
                  <a:effectLst>
                    <a:outerShdw blurRad="38100" dist="38100" dir="2700000" algn="tl">
                      <a:srgbClr val="000000">
                        <a:alpha val="43137"/>
                      </a:srgbClr>
                    </a:outerShdw>
                  </a:effectLst>
                </a:rPr>
                <a:t>Zpověď: Jak by se to mělo udělat? Jak by se to nemělo dělat?</a:t>
              </a:r>
              <a:endParaRPr lang="es-ES" b="1" dirty="0">
                <a:solidFill>
                  <a:schemeClr val="bg1"/>
                </a:solidFill>
                <a:effectLst>
                  <a:outerShdw blurRad="38100" dist="38100" dir="2700000" algn="tl">
                    <a:srgbClr val="000000">
                      <a:alpha val="43137"/>
                    </a:srgbClr>
                  </a:outerShdw>
                </a:effectLst>
              </a:endParaRPr>
            </a:p>
          </p:txBody>
        </p:sp>
      </p:grpSp>
      <p:grpSp>
        <p:nvGrpSpPr>
          <p:cNvPr id="16" name="Grupo 15">
            <a:extLst>
              <a:ext uri="{FF2B5EF4-FFF2-40B4-BE49-F238E27FC236}">
                <a16:creationId xmlns:a16="http://schemas.microsoft.com/office/drawing/2014/main" id="{9AC2770E-97A8-6E6B-0F80-2184EF9CE7A8}"/>
              </a:ext>
            </a:extLst>
          </p:cNvPr>
          <p:cNvGrpSpPr/>
          <p:nvPr/>
        </p:nvGrpSpPr>
        <p:grpSpPr>
          <a:xfrm>
            <a:off x="167473" y="2012121"/>
            <a:ext cx="543628" cy="525599"/>
            <a:chOff x="167473" y="2098747"/>
            <a:chExt cx="543628" cy="525599"/>
          </a:xfrm>
        </p:grpSpPr>
        <p:pic>
          <p:nvPicPr>
            <p:cNvPr id="10" name="Imagen 9">
              <a:extLst>
                <a:ext uri="{FF2B5EF4-FFF2-40B4-BE49-F238E27FC236}">
                  <a16:creationId xmlns:a16="http://schemas.microsoft.com/office/drawing/2014/main" id="{E36B7DB7-A7D6-75DD-0108-24583DA317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7473" y="2098747"/>
              <a:ext cx="543628" cy="525599"/>
            </a:xfrm>
            <a:prstGeom prst="rect">
              <a:avLst/>
            </a:prstGeom>
          </p:spPr>
        </p:pic>
        <p:sp>
          <p:nvSpPr>
            <p:cNvPr id="11" name="CuadroTexto 10">
              <a:extLst>
                <a:ext uri="{FF2B5EF4-FFF2-40B4-BE49-F238E27FC236}">
                  <a16:creationId xmlns:a16="http://schemas.microsoft.com/office/drawing/2014/main" id="{8B6CD672-D54C-FD81-9220-4494EF216909}"/>
                </a:ext>
              </a:extLst>
            </p:cNvPr>
            <p:cNvSpPr txBox="1"/>
            <p:nvPr/>
          </p:nvSpPr>
          <p:spPr>
            <a:xfrm>
              <a:off x="215410" y="2176197"/>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6</a:t>
              </a:r>
            </a:p>
          </p:txBody>
        </p:sp>
      </p:grpSp>
      <p:grpSp>
        <p:nvGrpSpPr>
          <p:cNvPr id="2" name="Grupo 1">
            <a:extLst>
              <a:ext uri="{FF2B5EF4-FFF2-40B4-BE49-F238E27FC236}">
                <a16:creationId xmlns:a16="http://schemas.microsoft.com/office/drawing/2014/main" id="{989CBFD1-5571-B542-321E-0BF0DEB9CFE7}"/>
              </a:ext>
            </a:extLst>
          </p:cNvPr>
          <p:cNvGrpSpPr/>
          <p:nvPr/>
        </p:nvGrpSpPr>
        <p:grpSpPr>
          <a:xfrm>
            <a:off x="98627" y="217965"/>
            <a:ext cx="733424" cy="709102"/>
            <a:chOff x="98627" y="217965"/>
            <a:chExt cx="733424" cy="709102"/>
          </a:xfrm>
        </p:grpSpPr>
        <p:pic>
          <p:nvPicPr>
            <p:cNvPr id="13" name="Imagen 12">
              <a:extLst>
                <a:ext uri="{FF2B5EF4-FFF2-40B4-BE49-F238E27FC236}">
                  <a16:creationId xmlns:a16="http://schemas.microsoft.com/office/drawing/2014/main" id="{24E0F1D9-6F72-DCEB-2BC6-1708F192BD3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627" y="217965"/>
              <a:ext cx="733424" cy="709102"/>
            </a:xfrm>
            <a:prstGeom prst="rect">
              <a:avLst/>
            </a:prstGeom>
          </p:spPr>
        </p:pic>
        <p:sp>
          <p:nvSpPr>
            <p:cNvPr id="14" name="CuadroTexto 13">
              <a:extLst>
                <a:ext uri="{FF2B5EF4-FFF2-40B4-BE49-F238E27FC236}">
                  <a16:creationId xmlns:a16="http://schemas.microsoft.com/office/drawing/2014/main" id="{7C4A567D-C393-7BE0-06B6-604B7A1F68D6}"/>
                </a:ext>
              </a:extLst>
            </p:cNvPr>
            <p:cNvSpPr txBox="1"/>
            <p:nvPr/>
          </p:nvSpPr>
          <p:spPr>
            <a:xfrm>
              <a:off x="167473" y="343715"/>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5</a:t>
              </a:r>
            </a:p>
          </p:txBody>
        </p:sp>
      </p:grpSp>
      <p:pic>
        <p:nvPicPr>
          <p:cNvPr id="3" name="Imagen 2" descr="Imagen que contiene persona, hombre, viendo, banca&#10;&#10;El contenido generado por IA puede ser incorrecto.">
            <a:extLst>
              <a:ext uri="{FF2B5EF4-FFF2-40B4-BE49-F238E27FC236}">
                <a16:creationId xmlns:a16="http://schemas.microsoft.com/office/drawing/2014/main" id="{4B82A5BB-54DC-11AD-921D-BFA1133F67CD}"/>
              </a:ext>
            </a:extLst>
          </p:cNvPr>
          <p:cNvPicPr>
            <a:picLocks noChangeAspect="1"/>
          </p:cNvPicPr>
          <p:nvPr/>
        </p:nvPicPr>
        <p:blipFill>
          <a:blip r:embed="rId7">
            <a:extLst>
              <a:ext uri="{28A0092B-C50C-407E-A947-70E740481C1C}">
                <a14:useLocalDpi xmlns:a14="http://schemas.microsoft.com/office/drawing/2010/main" val="0"/>
              </a:ext>
            </a:extLst>
          </a:blip>
          <a:srcRect l="2033" r="20341"/>
          <a:stretch>
            <a:fillRect/>
          </a:stretch>
        </p:blipFill>
        <p:spPr>
          <a:xfrm>
            <a:off x="8885981" y="159385"/>
            <a:ext cx="3020469" cy="2918272"/>
          </a:xfrm>
          <a:prstGeom prst="rect">
            <a:avLst/>
          </a:prstGeom>
          <a:ln w="38100" cap="sq">
            <a:solidFill>
              <a:srgbClr val="DE202E"/>
            </a:solidFill>
            <a:prstDash val="solid"/>
            <a:miter lim="800000"/>
          </a:ln>
          <a:effectLst>
            <a:outerShdw blurRad="50800" dist="38100" dir="2700000" algn="tl" rotWithShape="0">
              <a:srgbClr val="000000">
                <a:alpha val="43000"/>
              </a:srgbClr>
            </a:outerShdw>
          </a:effectLst>
        </p:spPr>
      </p:pic>
      <p:pic>
        <p:nvPicPr>
          <p:cNvPr id="6" name="Imagen 5" descr="Un par de personas de pie&#10;&#10;El contenido generado por IA puede ser incorrecto.">
            <a:extLst>
              <a:ext uri="{FF2B5EF4-FFF2-40B4-BE49-F238E27FC236}">
                <a16:creationId xmlns:a16="http://schemas.microsoft.com/office/drawing/2014/main" id="{FA34D514-1FD3-C51A-B275-31A1E57004E4}"/>
              </a:ext>
            </a:extLst>
          </p:cNvPr>
          <p:cNvPicPr>
            <a:picLocks noChangeAspect="1"/>
          </p:cNvPicPr>
          <p:nvPr/>
        </p:nvPicPr>
        <p:blipFill rotWithShape="1">
          <a:blip r:embed="rId8">
            <a:extLst>
              <a:ext uri="{28A0092B-C50C-407E-A947-70E740481C1C}">
                <a14:useLocalDpi xmlns:a14="http://schemas.microsoft.com/office/drawing/2010/main" val="0"/>
              </a:ext>
            </a:extLst>
          </a:blip>
          <a:srcRect l="1246" t="198" r="29023" b="-198"/>
          <a:stretch>
            <a:fillRect/>
          </a:stretch>
        </p:blipFill>
        <p:spPr>
          <a:xfrm>
            <a:off x="3666281" y="2851860"/>
            <a:ext cx="3711317" cy="3707968"/>
          </a:xfrm>
          <a:prstGeom prst="rect">
            <a:avLst/>
          </a:prstGeom>
          <a:ln w="38100" cap="sq">
            <a:solidFill>
              <a:srgbClr val="DE9020"/>
            </a:solidFill>
            <a:prstDash val="solid"/>
            <a:miter lim="800000"/>
          </a:ln>
          <a:effectLst>
            <a:outerShdw blurRad="50800" dist="38100" dir="2700000" algn="tl" rotWithShape="0">
              <a:srgbClr val="000000">
                <a:alpha val="43000"/>
              </a:srgbClr>
            </a:outerShdw>
          </a:effectLst>
        </p:spPr>
      </p:pic>
      <p:pic>
        <p:nvPicPr>
          <p:cNvPr id="17" name="Imagen 16" descr="Una persona acostado en una silla&#10;&#10;El contenido generado por IA puede ser incorrecto.">
            <a:extLst>
              <a:ext uri="{FF2B5EF4-FFF2-40B4-BE49-F238E27FC236}">
                <a16:creationId xmlns:a16="http://schemas.microsoft.com/office/drawing/2014/main" id="{459C90E8-635C-BF6E-13D3-1BE40AE1B6A3}"/>
              </a:ext>
            </a:extLst>
          </p:cNvPr>
          <p:cNvPicPr>
            <a:picLocks noChangeAspect="1"/>
          </p:cNvPicPr>
          <p:nvPr/>
        </p:nvPicPr>
        <p:blipFill rotWithShape="1">
          <a:blip r:embed="rId9">
            <a:extLst>
              <a:ext uri="{28A0092B-C50C-407E-A947-70E740481C1C}">
                <a14:useLocalDpi xmlns:a14="http://schemas.microsoft.com/office/drawing/2010/main" val="0"/>
              </a:ext>
            </a:extLst>
          </a:blip>
          <a:srcRect l="22775" t="-198" r="11380" b="198"/>
          <a:stretch>
            <a:fillRect/>
          </a:stretch>
        </p:blipFill>
        <p:spPr>
          <a:xfrm>
            <a:off x="167473" y="2851860"/>
            <a:ext cx="3242477" cy="3693319"/>
          </a:xfrm>
          <a:prstGeom prst="rect">
            <a:avLst/>
          </a:prstGeom>
          <a:ln w="38100" cap="sq">
            <a:solidFill>
              <a:srgbClr val="DE902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096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750" fill="hold"/>
                                        <p:tgtEl>
                                          <p:spTgt spid="16"/>
                                        </p:tgtEl>
                                        <p:attrNameLst>
                                          <p:attrName>ppt_w</p:attrName>
                                        </p:attrNameLst>
                                      </p:cBhvr>
                                      <p:tavLst>
                                        <p:tav tm="0">
                                          <p:val>
                                            <p:fltVal val="0"/>
                                          </p:val>
                                        </p:tav>
                                        <p:tav tm="100000">
                                          <p:val>
                                            <p:strVal val="#ppt_w"/>
                                          </p:val>
                                        </p:tav>
                                      </p:tavLst>
                                    </p:anim>
                                    <p:anim calcmode="lin" valueType="num">
                                      <p:cBhvr>
                                        <p:cTn id="29" dur="750" fill="hold"/>
                                        <p:tgtEl>
                                          <p:spTgt spid="16"/>
                                        </p:tgtEl>
                                        <p:attrNameLst>
                                          <p:attrName>ppt_h</p:attrName>
                                        </p:attrNameLst>
                                      </p:cBhvr>
                                      <p:tavLst>
                                        <p:tav tm="0">
                                          <p:val>
                                            <p:fltVal val="0"/>
                                          </p:val>
                                        </p:tav>
                                        <p:tav tm="100000">
                                          <p:val>
                                            <p:strVal val="#ppt_h"/>
                                          </p:val>
                                        </p:tav>
                                      </p:tavLst>
                                    </p:anim>
                                    <p:anim calcmode="lin" valueType="num">
                                      <p:cBhvr>
                                        <p:cTn id="30" dur="750" fill="hold"/>
                                        <p:tgtEl>
                                          <p:spTgt spid="16"/>
                                        </p:tgtEl>
                                        <p:attrNameLst>
                                          <p:attrName>style.rotation</p:attrName>
                                        </p:attrNameLst>
                                      </p:cBhvr>
                                      <p:tavLst>
                                        <p:tav tm="0">
                                          <p:val>
                                            <p:fltVal val="90"/>
                                          </p:val>
                                        </p:tav>
                                        <p:tav tm="100000">
                                          <p:val>
                                            <p:fltVal val="0"/>
                                          </p:val>
                                        </p:tav>
                                      </p:tavLst>
                                    </p:anim>
                                    <p:animEffect transition="in" filter="fade">
                                      <p:cBhvr>
                                        <p:cTn id="31" dur="750"/>
                                        <p:tgtEl>
                                          <p:spTgt spid="16"/>
                                        </p:tgtEl>
                                      </p:cBhvr>
                                    </p:animEffect>
                                  </p:childTnLst>
                                </p:cTn>
                              </p:par>
                            </p:childTnLst>
                          </p:cTn>
                        </p:par>
                        <p:par>
                          <p:cTn id="32" fill="hold">
                            <p:stCondLst>
                              <p:cond delay="750"/>
                            </p:stCondLst>
                            <p:childTnLst>
                              <p:par>
                                <p:cTn id="33" presetID="5" presetClass="entr" presetSubtype="1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heckerboard(across)">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t="-9000" b="-9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EDE9796-94C0-E61A-D858-D2907A226F40}"/>
              </a:ext>
            </a:extLst>
          </p:cNvPr>
          <p:cNvSpPr txBox="1"/>
          <p:nvPr/>
        </p:nvSpPr>
        <p:spPr>
          <a:xfrm>
            <a:off x="5448300" y="878704"/>
            <a:ext cx="6600826" cy="1754326"/>
          </a:xfrm>
          <a:prstGeom prst="rect">
            <a:avLst/>
          </a:prstGeom>
          <a:noFill/>
        </p:spPr>
        <p:txBody>
          <a:bodyPr wrap="square">
            <a:spAutoFit/>
          </a:bodyPr>
          <a:lstStyle/>
          <a:p>
            <a:r>
              <a:rPr lang="cs-CZ" b="1" dirty="0"/>
              <a:t>Pravé vyznání má vždy zvláštní ráz: obsahuje vyznání jednotlivých hříchů. Hříchy mohou být takové povahy, že je možné přinést je jen Bohu; jsou hříchy, které mají být vyznány těm, jimž způsobily újmu; a mohou být také hříchy veřejné povahy, a ty by měly být vyznány veřejně. Každé vyznání by však mělo být určité a jasné a mělo by obsahovat výčet hříchů, jimiž jsme se provinili.</a:t>
            </a:r>
            <a:endParaRPr lang="es-ES" b="1" dirty="0"/>
          </a:p>
        </p:txBody>
      </p:sp>
      <p:sp>
        <p:nvSpPr>
          <p:cNvPr id="9" name="CuadroTexto 8">
            <a:extLst>
              <a:ext uri="{FF2B5EF4-FFF2-40B4-BE49-F238E27FC236}">
                <a16:creationId xmlns:a16="http://schemas.microsoft.com/office/drawing/2014/main" id="{A898FAE3-4D53-92F0-0733-693B955E0AF1}"/>
              </a:ext>
            </a:extLst>
          </p:cNvPr>
          <p:cNvSpPr txBox="1"/>
          <p:nvPr/>
        </p:nvSpPr>
        <p:spPr>
          <a:xfrm>
            <a:off x="190800" y="4205268"/>
            <a:ext cx="7876875" cy="2308324"/>
          </a:xfrm>
          <a:prstGeom prst="rect">
            <a:avLst/>
          </a:prstGeom>
          <a:noFill/>
        </p:spPr>
        <p:txBody>
          <a:bodyPr wrap="square">
            <a:spAutoFit/>
          </a:bodyPr>
          <a:lstStyle/>
          <a:p>
            <a:r>
              <a:rPr lang="cs-CZ" b="1" dirty="0"/>
              <a:t>V době Samuelově odpadli Izraelští od Boha. Trpěli následky svých hříchů, neboť ztratili víru v Boha, přestali důvěřovat jeho mocnému a moudrému vedení národa. Přestali spoléhat na Boha, že svou věc obhájí a ubrání. Odvrátili se od velkého Vládce vesmíru a zatoužili po takové vládě, jakou měly národy, jež žily kolem nich. Než dosáhli pokoje, učinili toto vyznání: “Ke všem svým hříchům jsme přidali ještě to zlé, že jsme si žádali krále” 1. Samuelova 12,1; Izajáš 9,1. Museli se vyznat právě z tohoto hříchu, z něhož byli usvědčeni. Nevděčnost opanovala jejich srdce a odloučila je od Boha.</a:t>
            </a:r>
            <a:endParaRPr lang="es-ES" b="1" dirty="0"/>
          </a:p>
        </p:txBody>
      </p:sp>
      <p:grpSp>
        <p:nvGrpSpPr>
          <p:cNvPr id="3" name="Grupo 2">
            <a:extLst>
              <a:ext uri="{FF2B5EF4-FFF2-40B4-BE49-F238E27FC236}">
                <a16:creationId xmlns:a16="http://schemas.microsoft.com/office/drawing/2014/main" id="{5611BA8A-4541-A989-5E51-08859C3C0623}"/>
              </a:ext>
            </a:extLst>
          </p:cNvPr>
          <p:cNvGrpSpPr/>
          <p:nvPr/>
        </p:nvGrpSpPr>
        <p:grpSpPr>
          <a:xfrm>
            <a:off x="438152" y="167134"/>
            <a:ext cx="7153273" cy="396000"/>
            <a:chOff x="438152" y="167134"/>
            <a:chExt cx="7153273" cy="396000"/>
          </a:xfrm>
        </p:grpSpPr>
        <p:pic>
          <p:nvPicPr>
            <p:cNvPr id="18" name="Imagen 17">
              <a:extLst>
                <a:ext uri="{FF2B5EF4-FFF2-40B4-BE49-F238E27FC236}">
                  <a16:creationId xmlns:a16="http://schemas.microsoft.com/office/drawing/2014/main" id="{A4AE0D5A-C21C-5AA2-434F-E3F43CA94E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8152" y="167134"/>
              <a:ext cx="7153273"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450637DB-36EB-B099-97D5-6679F6AE59B0}"/>
                </a:ext>
              </a:extLst>
            </p:cNvPr>
            <p:cNvSpPr txBox="1"/>
            <p:nvPr/>
          </p:nvSpPr>
          <p:spPr>
            <a:xfrm>
              <a:off x="847657" y="170943"/>
              <a:ext cx="6610418" cy="369332"/>
            </a:xfrm>
            <a:prstGeom prst="rect">
              <a:avLst/>
            </a:prstGeom>
            <a:noFill/>
          </p:spPr>
          <p:txBody>
            <a:bodyPr wrap="square">
              <a:spAutoFit/>
            </a:bodyPr>
            <a:lstStyle/>
            <a:p>
              <a:r>
                <a:rPr lang="en-US" b="1" dirty="0" err="1"/>
                <a:t>Proč</a:t>
              </a:r>
              <a:r>
                <a:rPr lang="en-US" b="1" dirty="0"/>
                <a:t> by </a:t>
              </a:r>
              <a:r>
                <a:rPr lang="en-US" b="1" dirty="0" err="1"/>
                <a:t>měla</a:t>
              </a:r>
              <a:r>
                <a:rPr lang="en-US" b="1" dirty="0"/>
                <a:t> </a:t>
              </a:r>
              <a:r>
                <a:rPr lang="en-US" b="1" dirty="0" err="1"/>
                <a:t>být</a:t>
              </a:r>
              <a:r>
                <a:rPr lang="en-US" b="1" dirty="0"/>
                <a:t> </a:t>
              </a:r>
              <a:r>
                <a:rPr lang="en-US" b="1" dirty="0" err="1"/>
                <a:t>zpověď</a:t>
              </a:r>
              <a:r>
                <a:rPr lang="en-US" b="1" dirty="0"/>
                <a:t> </a:t>
              </a:r>
              <a:r>
                <a:rPr lang="en-US" b="1" dirty="0" err="1"/>
                <a:t>konkrétní</a:t>
              </a:r>
              <a:r>
                <a:rPr lang="en-US" b="1" dirty="0"/>
                <a:t>, </a:t>
              </a:r>
              <a:r>
                <a:rPr lang="en-US" b="1" dirty="0" err="1"/>
                <a:t>uznávat</a:t>
              </a:r>
              <a:r>
                <a:rPr lang="en-US" b="1" dirty="0"/>
                <a:t> </a:t>
              </a:r>
              <a:r>
                <a:rPr lang="en-US" b="1" dirty="0" err="1"/>
                <a:t>konkrétní</a:t>
              </a:r>
              <a:r>
                <a:rPr lang="en-US" b="1" dirty="0"/>
                <a:t> </a:t>
              </a:r>
              <a:r>
                <a:rPr lang="en-US" b="1" dirty="0" err="1"/>
                <a:t>hříchy</a:t>
              </a:r>
              <a:r>
                <a:rPr lang="en-US" b="1" dirty="0"/>
                <a:t>?</a:t>
              </a:r>
              <a:endParaRPr lang="es-ES" b="1" dirty="0"/>
            </a:p>
          </p:txBody>
        </p:sp>
      </p:grpSp>
      <p:grpSp>
        <p:nvGrpSpPr>
          <p:cNvPr id="2" name="Grupo 1">
            <a:extLst>
              <a:ext uri="{FF2B5EF4-FFF2-40B4-BE49-F238E27FC236}">
                <a16:creationId xmlns:a16="http://schemas.microsoft.com/office/drawing/2014/main" id="{8EF58D33-4D2C-3244-4247-D3BCA8D41D5B}"/>
              </a:ext>
            </a:extLst>
          </p:cNvPr>
          <p:cNvGrpSpPr/>
          <p:nvPr/>
        </p:nvGrpSpPr>
        <p:grpSpPr>
          <a:xfrm>
            <a:off x="190800" y="89684"/>
            <a:ext cx="543628" cy="525599"/>
            <a:chOff x="190800" y="89684"/>
            <a:chExt cx="543628" cy="525599"/>
          </a:xfrm>
        </p:grpSpPr>
        <p:pic>
          <p:nvPicPr>
            <p:cNvPr id="20" name="Imagen 19">
              <a:extLst>
                <a:ext uri="{FF2B5EF4-FFF2-40B4-BE49-F238E27FC236}">
                  <a16:creationId xmlns:a16="http://schemas.microsoft.com/office/drawing/2014/main" id="{6478ABA4-D1CC-DE0F-7975-FA1D2011D9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800" y="89684"/>
              <a:ext cx="543628" cy="525599"/>
            </a:xfrm>
            <a:prstGeom prst="rect">
              <a:avLst/>
            </a:prstGeom>
          </p:spPr>
        </p:pic>
        <p:sp>
          <p:nvSpPr>
            <p:cNvPr id="21" name="CuadroTexto 20">
              <a:extLst>
                <a:ext uri="{FF2B5EF4-FFF2-40B4-BE49-F238E27FC236}">
                  <a16:creationId xmlns:a16="http://schemas.microsoft.com/office/drawing/2014/main" id="{AC086006-5564-70AE-BB02-664597DD3039}"/>
                </a:ext>
              </a:extLst>
            </p:cNvPr>
            <p:cNvSpPr txBox="1"/>
            <p:nvPr/>
          </p:nvSpPr>
          <p:spPr>
            <a:xfrm>
              <a:off x="238737" y="167134"/>
              <a:ext cx="438151" cy="369332"/>
            </a:xfrm>
            <a:prstGeom prst="rect">
              <a:avLst/>
            </a:prstGeom>
            <a:noFill/>
          </p:spPr>
          <p:txBody>
            <a:bodyPr wrap="square" rtlCol="0">
              <a:spAutoFit/>
            </a:bodyPr>
            <a:lstStyle/>
            <a:p>
              <a:pPr algn="ctr"/>
              <a:r>
                <a:rPr lang="es-ES" b="1" dirty="0"/>
                <a:t>7</a:t>
              </a:r>
            </a:p>
          </p:txBody>
        </p:sp>
      </p:grpSp>
      <p:grpSp>
        <p:nvGrpSpPr>
          <p:cNvPr id="5" name="Grupo 4">
            <a:extLst>
              <a:ext uri="{FF2B5EF4-FFF2-40B4-BE49-F238E27FC236}">
                <a16:creationId xmlns:a16="http://schemas.microsoft.com/office/drawing/2014/main" id="{7C8E7367-ECC7-EBB5-BACB-6B502261EE22}"/>
              </a:ext>
            </a:extLst>
          </p:cNvPr>
          <p:cNvGrpSpPr/>
          <p:nvPr/>
        </p:nvGrpSpPr>
        <p:grpSpPr>
          <a:xfrm>
            <a:off x="438152" y="3502598"/>
            <a:ext cx="9372598" cy="396000"/>
            <a:chOff x="438152" y="3502598"/>
            <a:chExt cx="8848724" cy="396000"/>
          </a:xfrm>
        </p:grpSpPr>
        <p:pic>
          <p:nvPicPr>
            <p:cNvPr id="22" name="Imagen 21">
              <a:extLst>
                <a:ext uri="{FF2B5EF4-FFF2-40B4-BE49-F238E27FC236}">
                  <a16:creationId xmlns:a16="http://schemas.microsoft.com/office/drawing/2014/main" id="{1A22134B-07D3-2D50-6F16-83324D2A49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8152" y="3502598"/>
              <a:ext cx="8848724" cy="396000"/>
            </a:xfrm>
            <a:prstGeom prst="rect">
              <a:avLst/>
            </a:prstGeom>
            <a:effectLst>
              <a:outerShdw blurRad="50800" dist="38100" dir="2700000" algn="tl" rotWithShape="0">
                <a:prstClr val="black">
                  <a:alpha val="40000"/>
                </a:prstClr>
              </a:outerShdw>
            </a:effectLst>
          </p:spPr>
        </p:pic>
        <p:sp>
          <p:nvSpPr>
            <p:cNvPr id="23" name="CuadroTexto 22">
              <a:extLst>
                <a:ext uri="{FF2B5EF4-FFF2-40B4-BE49-F238E27FC236}">
                  <a16:creationId xmlns:a16="http://schemas.microsoft.com/office/drawing/2014/main" id="{AF2B0495-4E2A-A602-BC2B-A13861709DAF}"/>
                </a:ext>
              </a:extLst>
            </p:cNvPr>
            <p:cNvSpPr txBox="1"/>
            <p:nvPr/>
          </p:nvSpPr>
          <p:spPr>
            <a:xfrm>
              <a:off x="618028" y="3502598"/>
              <a:ext cx="8668847" cy="369332"/>
            </a:xfrm>
            <a:prstGeom prst="rect">
              <a:avLst/>
            </a:prstGeom>
            <a:noFill/>
          </p:spPr>
          <p:txBody>
            <a:bodyPr wrap="square">
              <a:spAutoFit/>
            </a:bodyPr>
            <a:lstStyle/>
            <a:p>
              <a:r>
                <a:rPr lang="en-US" b="1" dirty="0"/>
                <a:t>Diskutuj o </a:t>
              </a:r>
              <a:r>
                <a:rPr lang="en-US" b="1" dirty="0" err="1"/>
                <a:t>příkladu</a:t>
              </a:r>
              <a:r>
                <a:rPr lang="en-US" b="1" dirty="0"/>
                <a:t> </a:t>
              </a:r>
              <a:r>
                <a:rPr lang="en-US" b="1" dirty="0" err="1"/>
                <a:t>hříchu</a:t>
              </a:r>
              <a:r>
                <a:rPr lang="en-US" b="1" dirty="0"/>
                <a:t> </a:t>
              </a:r>
              <a:r>
                <a:rPr lang="en-US" b="1" dirty="0" err="1"/>
                <a:t>Izraele</a:t>
              </a:r>
              <a:r>
                <a:rPr lang="en-US" b="1" dirty="0"/>
                <a:t> a o tom, </a:t>
              </a:r>
              <a:r>
                <a:rPr lang="en-US" b="1" dirty="0" err="1"/>
                <a:t>proč</a:t>
              </a:r>
              <a:r>
                <a:rPr lang="en-US" b="1" dirty="0"/>
                <a:t> </a:t>
              </a:r>
              <a:r>
                <a:rPr lang="en-US" b="1" dirty="0" err="1"/>
                <a:t>muselo</a:t>
              </a:r>
              <a:r>
                <a:rPr lang="en-US" b="1" dirty="0"/>
                <a:t> </a:t>
              </a:r>
              <a:r>
                <a:rPr lang="en-US" b="1" dirty="0" err="1"/>
                <a:t>být</a:t>
              </a:r>
              <a:r>
                <a:rPr lang="en-US" b="1" dirty="0"/>
                <a:t> </a:t>
              </a:r>
              <a:r>
                <a:rPr lang="en-US" b="1" dirty="0" err="1"/>
                <a:t>učiněno</a:t>
              </a:r>
              <a:r>
                <a:rPr lang="en-US" b="1" dirty="0"/>
                <a:t> </a:t>
              </a:r>
              <a:r>
                <a:rPr lang="en-US" b="1" dirty="0" err="1"/>
                <a:t>konkrétní</a:t>
              </a:r>
              <a:r>
                <a:rPr lang="en-US" b="1" dirty="0"/>
                <a:t> </a:t>
              </a:r>
              <a:r>
                <a:rPr lang="en-US" b="1" dirty="0" err="1"/>
                <a:t>vyznání</a:t>
              </a:r>
              <a:r>
                <a:rPr lang="en-US" b="1" dirty="0"/>
                <a:t>.</a:t>
              </a:r>
              <a:endParaRPr lang="es-ES" b="1" dirty="0"/>
            </a:p>
          </p:txBody>
        </p:sp>
      </p:grpSp>
      <p:grpSp>
        <p:nvGrpSpPr>
          <p:cNvPr id="4" name="Grupo 3">
            <a:extLst>
              <a:ext uri="{FF2B5EF4-FFF2-40B4-BE49-F238E27FC236}">
                <a16:creationId xmlns:a16="http://schemas.microsoft.com/office/drawing/2014/main" id="{2396A875-8816-32A8-498D-670D050DFA66}"/>
              </a:ext>
            </a:extLst>
          </p:cNvPr>
          <p:cNvGrpSpPr/>
          <p:nvPr/>
        </p:nvGrpSpPr>
        <p:grpSpPr>
          <a:xfrm>
            <a:off x="73267" y="3425148"/>
            <a:ext cx="543628" cy="525599"/>
            <a:chOff x="73267" y="3425148"/>
            <a:chExt cx="543628" cy="525599"/>
          </a:xfrm>
        </p:grpSpPr>
        <p:pic>
          <p:nvPicPr>
            <p:cNvPr id="24" name="Imagen 23">
              <a:extLst>
                <a:ext uri="{FF2B5EF4-FFF2-40B4-BE49-F238E27FC236}">
                  <a16:creationId xmlns:a16="http://schemas.microsoft.com/office/drawing/2014/main" id="{DF71C5BE-6AC3-8AFC-F8FC-02BD741F93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267" y="3425148"/>
              <a:ext cx="543628" cy="525599"/>
            </a:xfrm>
            <a:prstGeom prst="rect">
              <a:avLst/>
            </a:prstGeom>
          </p:spPr>
        </p:pic>
        <p:sp>
          <p:nvSpPr>
            <p:cNvPr id="25" name="CuadroTexto 24">
              <a:extLst>
                <a:ext uri="{FF2B5EF4-FFF2-40B4-BE49-F238E27FC236}">
                  <a16:creationId xmlns:a16="http://schemas.microsoft.com/office/drawing/2014/main" id="{AD9A2A37-C1D8-C464-7D55-6318CE5EE557}"/>
                </a:ext>
              </a:extLst>
            </p:cNvPr>
            <p:cNvSpPr txBox="1"/>
            <p:nvPr/>
          </p:nvSpPr>
          <p:spPr>
            <a:xfrm>
              <a:off x="121204" y="3502598"/>
              <a:ext cx="438151" cy="369332"/>
            </a:xfrm>
            <a:prstGeom prst="rect">
              <a:avLst/>
            </a:prstGeom>
            <a:noFill/>
          </p:spPr>
          <p:txBody>
            <a:bodyPr wrap="square" rtlCol="0">
              <a:spAutoFit/>
            </a:bodyPr>
            <a:lstStyle/>
            <a:p>
              <a:pPr algn="ctr"/>
              <a:r>
                <a:rPr lang="es-ES" b="1" dirty="0"/>
                <a:t>8</a:t>
              </a:r>
            </a:p>
          </p:txBody>
        </p:sp>
      </p:grpSp>
      <p:pic>
        <p:nvPicPr>
          <p:cNvPr id="8" name="Imagen 7" descr="Un grupo de personas en uniforme&#10;&#10;El contenido generado por IA puede ser incorrecto.">
            <a:extLst>
              <a:ext uri="{FF2B5EF4-FFF2-40B4-BE49-F238E27FC236}">
                <a16:creationId xmlns:a16="http://schemas.microsoft.com/office/drawing/2014/main" id="{845DDFDE-235D-7AFD-DFC9-CAABDAC1D97A}"/>
              </a:ext>
            </a:extLst>
          </p:cNvPr>
          <p:cNvPicPr>
            <a:picLocks noChangeAspect="1"/>
          </p:cNvPicPr>
          <p:nvPr/>
        </p:nvPicPr>
        <p:blipFill rotWithShape="1">
          <a:blip r:embed="rId7">
            <a:extLst>
              <a:ext uri="{28A0092B-C50C-407E-A947-70E740481C1C}">
                <a14:useLocalDpi xmlns:a14="http://schemas.microsoft.com/office/drawing/2010/main" val="0"/>
              </a:ext>
            </a:extLst>
          </a:blip>
          <a:srcRect l="10698" r="13750" b="1031"/>
          <a:stretch>
            <a:fillRect/>
          </a:stretch>
        </p:blipFill>
        <p:spPr>
          <a:xfrm>
            <a:off x="8229600" y="4075669"/>
            <a:ext cx="3771600" cy="2558655"/>
          </a:xfrm>
          <a:prstGeom prst="rect">
            <a:avLst/>
          </a:prstGeom>
          <a:ln w="38100" cap="sq">
            <a:solidFill>
              <a:srgbClr val="99DE20"/>
            </a:solidFill>
            <a:prstDash val="solid"/>
            <a:miter lim="800000"/>
          </a:ln>
          <a:effectLst>
            <a:outerShdw blurRad="50800" dist="38100" dir="2700000" algn="tl" rotWithShape="0">
              <a:srgbClr val="000000">
                <a:alpha val="43000"/>
              </a:srgbClr>
            </a:outerShdw>
          </a:effectLst>
        </p:spPr>
      </p:pic>
      <p:pic>
        <p:nvPicPr>
          <p:cNvPr id="15" name="Imagen 14" descr="Una persona acostado en una cama con un sombrero&#10;&#10;El contenido generado por IA puede ser incorrecto.">
            <a:extLst>
              <a:ext uri="{FF2B5EF4-FFF2-40B4-BE49-F238E27FC236}">
                <a16:creationId xmlns:a16="http://schemas.microsoft.com/office/drawing/2014/main" id="{4482A44B-8AE4-BC75-B05C-4B5263C0D5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6125" y="905152"/>
            <a:ext cx="1961154" cy="2342925"/>
          </a:xfrm>
          <a:prstGeom prst="rect">
            <a:avLst/>
          </a:prstGeom>
          <a:ln w="38100" cap="sq">
            <a:solidFill>
              <a:srgbClr val="F4E607"/>
            </a:solidFill>
            <a:prstDash val="solid"/>
            <a:miter lim="800000"/>
          </a:ln>
          <a:effectLst>
            <a:outerShdw blurRad="50800" dist="38100" dir="2700000" algn="tl" rotWithShape="0">
              <a:srgbClr val="000000">
                <a:alpha val="43000"/>
              </a:srgbClr>
            </a:outerShdw>
          </a:effectLst>
        </p:spPr>
      </p:pic>
      <p:pic>
        <p:nvPicPr>
          <p:cNvPr id="17" name="Imagen 16" descr="Una persona con un sombrero&#10;&#10;El contenido generado por IA puede ser incorrecto.">
            <a:extLst>
              <a:ext uri="{FF2B5EF4-FFF2-40B4-BE49-F238E27FC236}">
                <a16:creationId xmlns:a16="http://schemas.microsoft.com/office/drawing/2014/main" id="{F8815007-3F1D-6B59-785A-7512A79DDA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204" y="905152"/>
            <a:ext cx="3123900" cy="2342925"/>
          </a:xfrm>
          <a:prstGeom prst="rect">
            <a:avLst/>
          </a:prstGeom>
          <a:ln w="38100" cap="sq">
            <a:solidFill>
              <a:srgbClr val="F4E60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732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par>
                          <p:cTn id="15" fill="hold">
                            <p:stCondLst>
                              <p:cond delay="125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50"/>
                                        <p:tgtEl>
                                          <p:spTgt spid="17"/>
                                        </p:tgtEl>
                                      </p:cBhvr>
                                    </p:animEffect>
                                    <p:anim calcmode="lin" valueType="num">
                                      <p:cBhvr>
                                        <p:cTn id="19" dur="750" fill="hold"/>
                                        <p:tgtEl>
                                          <p:spTgt spid="17"/>
                                        </p:tgtEl>
                                        <p:attrNameLst>
                                          <p:attrName>ppt_x</p:attrName>
                                        </p:attrNameLst>
                                      </p:cBhvr>
                                      <p:tavLst>
                                        <p:tav tm="0">
                                          <p:val>
                                            <p:strVal val="#ppt_x"/>
                                          </p:val>
                                        </p:tav>
                                        <p:tav tm="100000">
                                          <p:val>
                                            <p:strVal val="#ppt_x"/>
                                          </p:val>
                                        </p:tav>
                                      </p:tavLst>
                                    </p:anim>
                                    <p:anim calcmode="lin" valueType="num">
                                      <p:cBhvr>
                                        <p:cTn id="20" dur="75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750" fill="hold"/>
                                        <p:tgtEl>
                                          <p:spTgt spid="4"/>
                                        </p:tgtEl>
                                        <p:attrNameLst>
                                          <p:attrName>ppt_w</p:attrName>
                                        </p:attrNameLst>
                                      </p:cBhvr>
                                      <p:tavLst>
                                        <p:tav tm="0">
                                          <p:val>
                                            <p:fltVal val="0"/>
                                          </p:val>
                                        </p:tav>
                                        <p:tav tm="100000">
                                          <p:val>
                                            <p:strVal val="#ppt_w"/>
                                          </p:val>
                                        </p:tav>
                                      </p:tavLst>
                                    </p:anim>
                                    <p:anim calcmode="lin" valueType="num">
                                      <p:cBhvr>
                                        <p:cTn id="37" dur="750" fill="hold"/>
                                        <p:tgtEl>
                                          <p:spTgt spid="4"/>
                                        </p:tgtEl>
                                        <p:attrNameLst>
                                          <p:attrName>ppt_h</p:attrName>
                                        </p:attrNameLst>
                                      </p:cBhvr>
                                      <p:tavLst>
                                        <p:tav tm="0">
                                          <p:val>
                                            <p:fltVal val="0"/>
                                          </p:val>
                                        </p:tav>
                                        <p:tav tm="100000">
                                          <p:val>
                                            <p:strVal val="#ppt_h"/>
                                          </p:val>
                                        </p:tav>
                                      </p:tavLst>
                                    </p:anim>
                                    <p:anim calcmode="lin" valueType="num">
                                      <p:cBhvr>
                                        <p:cTn id="38" dur="750" fill="hold"/>
                                        <p:tgtEl>
                                          <p:spTgt spid="4"/>
                                        </p:tgtEl>
                                        <p:attrNameLst>
                                          <p:attrName>style.rotation</p:attrName>
                                        </p:attrNameLst>
                                      </p:cBhvr>
                                      <p:tavLst>
                                        <p:tav tm="0">
                                          <p:val>
                                            <p:fltVal val="90"/>
                                          </p:val>
                                        </p:tav>
                                        <p:tav tm="100000">
                                          <p:val>
                                            <p:fltVal val="0"/>
                                          </p:val>
                                        </p:tav>
                                      </p:tavLst>
                                    </p:anim>
                                    <p:animEffect transition="in" filter="fade">
                                      <p:cBhvr>
                                        <p:cTn id="39" dur="750"/>
                                        <p:tgtEl>
                                          <p:spTgt spid="4"/>
                                        </p:tgtEl>
                                      </p:cBhvr>
                                    </p:animEffect>
                                  </p:childTnLst>
                                </p:cTn>
                              </p:par>
                            </p:childTnLst>
                          </p:cTn>
                        </p:par>
                        <p:par>
                          <p:cTn id="40" fill="hold">
                            <p:stCondLst>
                              <p:cond delay="750"/>
                            </p:stCondLst>
                            <p:childTnLst>
                              <p:par>
                                <p:cTn id="41" presetID="5" presetClass="entr" presetSubtype="1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childTnLst>
                          </p:cTn>
                        </p:par>
                        <p:par>
                          <p:cTn id="44" fill="hold">
                            <p:stCondLst>
                              <p:cond delay="1250"/>
                            </p:stCondLst>
                            <p:childTnLst>
                              <p:par>
                                <p:cTn id="45" presetID="42"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750"/>
                                        <p:tgtEl>
                                          <p:spTgt spid="8"/>
                                        </p:tgtEl>
                                      </p:cBhvr>
                                    </p:animEffect>
                                    <p:anim calcmode="lin" valueType="num">
                                      <p:cBhvr>
                                        <p:cTn id="48" dur="750" fill="hold"/>
                                        <p:tgtEl>
                                          <p:spTgt spid="8"/>
                                        </p:tgtEl>
                                        <p:attrNameLst>
                                          <p:attrName>ppt_x</p:attrName>
                                        </p:attrNameLst>
                                      </p:cBhvr>
                                      <p:tavLst>
                                        <p:tav tm="0">
                                          <p:val>
                                            <p:strVal val="#ppt_x"/>
                                          </p:val>
                                        </p:tav>
                                        <p:tav tm="100000">
                                          <p:val>
                                            <p:strVal val="#ppt_x"/>
                                          </p:val>
                                        </p:tav>
                                      </p:tavLst>
                                    </p:anim>
                                    <p:anim calcmode="lin" valueType="num">
                                      <p:cBhvr>
                                        <p:cTn id="4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8D6718C4-CC8D-5883-58A4-A5EC3C0EDC69}"/>
              </a:ext>
            </a:extLst>
          </p:cNvPr>
          <p:cNvGrpSpPr/>
          <p:nvPr/>
        </p:nvGrpSpPr>
        <p:grpSpPr>
          <a:xfrm>
            <a:off x="605369" y="94331"/>
            <a:ext cx="7752248" cy="738710"/>
            <a:chOff x="605369" y="94331"/>
            <a:chExt cx="7752248" cy="738710"/>
          </a:xfrm>
        </p:grpSpPr>
        <p:pic>
          <p:nvPicPr>
            <p:cNvPr id="24" name="Imagen 23">
              <a:extLst>
                <a:ext uri="{FF2B5EF4-FFF2-40B4-BE49-F238E27FC236}">
                  <a16:creationId xmlns:a16="http://schemas.microsoft.com/office/drawing/2014/main" id="{8D12E616-4A3F-73D8-EB21-CB553327BA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369" y="94331"/>
              <a:ext cx="7752248" cy="738710"/>
            </a:xfrm>
            <a:prstGeom prst="rect">
              <a:avLst/>
            </a:prstGeom>
            <a:effectLst>
              <a:outerShdw blurRad="50800" dist="38100" dir="2700000" algn="tl" rotWithShape="0">
                <a:prstClr val="black">
                  <a:alpha val="40000"/>
                </a:prstClr>
              </a:outerShdw>
            </a:effectLst>
          </p:spPr>
        </p:pic>
        <p:sp>
          <p:nvSpPr>
            <p:cNvPr id="27" name="CuadroTexto 26">
              <a:extLst>
                <a:ext uri="{FF2B5EF4-FFF2-40B4-BE49-F238E27FC236}">
                  <a16:creationId xmlns:a16="http://schemas.microsoft.com/office/drawing/2014/main" id="{FAEF5743-0FFB-BB88-D087-BB75AC9C530B}"/>
                </a:ext>
              </a:extLst>
            </p:cNvPr>
            <p:cNvSpPr txBox="1"/>
            <p:nvPr/>
          </p:nvSpPr>
          <p:spPr>
            <a:xfrm>
              <a:off x="990889" y="121251"/>
              <a:ext cx="7207538" cy="646331"/>
            </a:xfrm>
            <a:prstGeom prst="rect">
              <a:avLst/>
            </a:prstGeom>
            <a:noFill/>
          </p:spPr>
          <p:txBody>
            <a:bodyPr wrap="square" lIns="180000">
              <a:spAutoFit/>
            </a:bodyPr>
            <a:lstStyle/>
            <a:p>
              <a:r>
                <a:rPr lang="en-US" b="1" dirty="0" err="1">
                  <a:solidFill>
                    <a:schemeClr val="bg1"/>
                  </a:solidFill>
                  <a:effectLst>
                    <a:outerShdw blurRad="38100" dist="38100" dir="2700000" algn="tl">
                      <a:srgbClr val="000000">
                        <a:alpha val="43137"/>
                      </a:srgbClr>
                    </a:outerShdw>
                  </a:effectLst>
                </a:rPr>
                <a:t>Jaké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další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dva</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kroky</a:t>
              </a:r>
              <a:r>
                <a:rPr lang="en-US" b="1" dirty="0">
                  <a:solidFill>
                    <a:schemeClr val="bg1"/>
                  </a:solidFill>
                  <a:effectLst>
                    <a:outerShdw blurRad="38100" dist="38100" dir="2700000" algn="tl">
                      <a:srgbClr val="000000">
                        <a:alpha val="43137"/>
                      </a:srgbClr>
                    </a:outerShdw>
                  </a:effectLst>
                </a:rPr>
                <a:t> je </a:t>
              </a:r>
              <a:r>
                <a:rPr lang="en-US" b="1" dirty="0" err="1">
                  <a:solidFill>
                    <a:schemeClr val="bg1"/>
                  </a:solidFill>
                  <a:effectLst>
                    <a:outerShdw blurRad="38100" dist="38100" dir="2700000" algn="tl">
                      <a:srgbClr val="000000">
                        <a:alpha val="43137"/>
                      </a:srgbClr>
                    </a:outerShdw>
                  </a:effectLst>
                </a:rPr>
                <a:t>třeba</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učinit</a:t>
              </a:r>
              <a:r>
                <a:rPr lang="en-US" b="1" dirty="0">
                  <a:solidFill>
                    <a:schemeClr val="bg1"/>
                  </a:solidFill>
                  <a:effectLst>
                    <a:outerShdw blurRad="38100" dist="38100" dir="2700000" algn="tl">
                      <a:srgbClr val="000000">
                        <a:alpha val="43137"/>
                      </a:srgbClr>
                    </a:outerShdw>
                  </a:effectLst>
                </a:rPr>
                <a:t> po </a:t>
              </a:r>
              <a:r>
                <a:rPr lang="en-US" b="1" dirty="0" err="1">
                  <a:solidFill>
                    <a:schemeClr val="bg1"/>
                  </a:solidFill>
                  <a:effectLst>
                    <a:outerShdw blurRad="38100" dist="38100" dir="2700000" algn="tl">
                      <a:srgbClr val="000000">
                        <a:alpha val="43137"/>
                      </a:srgbClr>
                    </a:outerShdw>
                  </a:effectLst>
                </a:rPr>
                <a:t>vyznání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hříchu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Diskutujte</a:t>
              </a:r>
              <a:r>
                <a:rPr lang="en-U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o </a:t>
              </a:r>
              <a:r>
                <a:rPr lang="en-US" b="1" dirty="0" err="1">
                  <a:solidFill>
                    <a:schemeClr val="bg1"/>
                  </a:solidFill>
                  <a:effectLst>
                    <a:outerShdw blurRad="38100" dist="38100" dir="2700000" algn="tl">
                      <a:srgbClr val="000000">
                        <a:alpha val="43137"/>
                      </a:srgbClr>
                    </a:outerShdw>
                  </a:effectLst>
                </a:rPr>
                <a:t>biblických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podobenstvích</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F18661A6-E16D-FC94-A658-5C2850D1140E}"/>
              </a:ext>
            </a:extLst>
          </p:cNvPr>
          <p:cNvSpPr txBox="1"/>
          <p:nvPr/>
        </p:nvSpPr>
        <p:spPr>
          <a:xfrm>
            <a:off x="278954" y="1250042"/>
            <a:ext cx="5726669" cy="2308324"/>
          </a:xfrm>
          <a:prstGeom prst="rect">
            <a:avLst/>
          </a:prstGeom>
          <a:noFill/>
        </p:spPr>
        <p:txBody>
          <a:bodyPr wrap="square">
            <a:spAutoFit/>
          </a:bodyPr>
          <a:lstStyle/>
          <a:p>
            <a:r>
              <a:rPr lang="cs-CZ" b="1" dirty="0"/>
              <a:t>Vyznání bez upřímného pokání a bez reformace není Bohu libé. V životě musejí nastat rozhodné změny; všechno, co Boha uráží, musí být odstraněno. To je výsledek pravého zármutku z hříchů. Co musíme udělat, je jasně řečeno: “Omyjte se, očistěte se, odkliďte mi své zlé skutky z očí, přestaňte páchat zlo. Učte se činit dobro. Hledejte právo, zakročte proti násilí, dopomozte k právu sirotkovi, ujímejte se pře vdovy” Izajáš l,16.17</a:t>
            </a:r>
            <a:endParaRPr lang="es-ES" b="1" dirty="0"/>
          </a:p>
        </p:txBody>
      </p:sp>
      <p:sp>
        <p:nvSpPr>
          <p:cNvPr id="7" name="CuadroTexto 6">
            <a:extLst>
              <a:ext uri="{FF2B5EF4-FFF2-40B4-BE49-F238E27FC236}">
                <a16:creationId xmlns:a16="http://schemas.microsoft.com/office/drawing/2014/main" id="{AAB13E98-5712-FEE6-0CAC-DC3C972C6B07}"/>
              </a:ext>
            </a:extLst>
          </p:cNvPr>
          <p:cNvSpPr txBox="1"/>
          <p:nvPr/>
        </p:nvSpPr>
        <p:spPr>
          <a:xfrm>
            <a:off x="5550658" y="5331603"/>
            <a:ext cx="6482836" cy="1200329"/>
          </a:xfrm>
          <a:prstGeom prst="rect">
            <a:avLst/>
          </a:prstGeom>
          <a:noFill/>
        </p:spPr>
        <p:txBody>
          <a:bodyPr wrap="square">
            <a:spAutoFit/>
          </a:bodyPr>
          <a:lstStyle/>
          <a:p>
            <a:r>
              <a:rPr lang="cs-CZ" b="1" dirty="0"/>
              <a:t>Umrtví-li hřích mravní cítění, nepoznává už přestupník vady své povahy a ani si neuvědomuje hrůznost zla, které páchá; a dokud se nepoddá přesvědčující moci Ducha svatého, zůstává ke svým hříchům zčásti slepý. </a:t>
            </a:r>
            <a:endParaRPr lang="es-ES" b="1" dirty="0"/>
          </a:p>
        </p:txBody>
      </p:sp>
      <p:grpSp>
        <p:nvGrpSpPr>
          <p:cNvPr id="10" name="Grupo 9">
            <a:extLst>
              <a:ext uri="{FF2B5EF4-FFF2-40B4-BE49-F238E27FC236}">
                <a16:creationId xmlns:a16="http://schemas.microsoft.com/office/drawing/2014/main" id="{3C1BF7F8-5E31-B2F3-6FED-5BA838EA46EA}"/>
              </a:ext>
            </a:extLst>
          </p:cNvPr>
          <p:cNvGrpSpPr/>
          <p:nvPr/>
        </p:nvGrpSpPr>
        <p:grpSpPr>
          <a:xfrm>
            <a:off x="5900579" y="4430390"/>
            <a:ext cx="5858606" cy="755023"/>
            <a:chOff x="5900579" y="4277990"/>
            <a:chExt cx="5858606" cy="755023"/>
          </a:xfrm>
        </p:grpSpPr>
        <p:pic>
          <p:nvPicPr>
            <p:cNvPr id="20" name="Imagen 19">
              <a:extLst>
                <a:ext uri="{FF2B5EF4-FFF2-40B4-BE49-F238E27FC236}">
                  <a16:creationId xmlns:a16="http://schemas.microsoft.com/office/drawing/2014/main" id="{8569ED6E-4FA8-9A01-3A1E-549AA9373D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00579" y="4277990"/>
              <a:ext cx="5858606" cy="755023"/>
            </a:xfrm>
            <a:prstGeom prst="rect">
              <a:avLst/>
            </a:prstGeom>
            <a:effectLst>
              <a:outerShdw blurRad="50800" dist="38100" dir="2700000" algn="tl" rotWithShape="0">
                <a:prstClr val="black">
                  <a:alpha val="40000"/>
                </a:prstClr>
              </a:outerShdw>
            </a:effectLst>
          </p:spPr>
        </p:pic>
        <p:sp>
          <p:nvSpPr>
            <p:cNvPr id="21" name="CuadroTexto 20">
              <a:extLst>
                <a:ext uri="{FF2B5EF4-FFF2-40B4-BE49-F238E27FC236}">
                  <a16:creationId xmlns:a16="http://schemas.microsoft.com/office/drawing/2014/main" id="{1E78AC08-59F3-B7E3-C978-CE9D126C99AC}"/>
                </a:ext>
              </a:extLst>
            </p:cNvPr>
            <p:cNvSpPr txBox="1"/>
            <p:nvPr/>
          </p:nvSpPr>
          <p:spPr>
            <a:xfrm>
              <a:off x="6292959" y="4364265"/>
              <a:ext cx="5228481" cy="646331"/>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Proč</a:t>
              </a:r>
              <a:r>
                <a:rPr lang="en-US" b="1" dirty="0">
                  <a:solidFill>
                    <a:schemeClr val="bg1"/>
                  </a:solidFill>
                  <a:effectLst>
                    <a:outerShdw blurRad="38100" dist="38100" dir="2700000" algn="tl">
                      <a:srgbClr val="000000">
                        <a:alpha val="43137"/>
                      </a:srgbClr>
                    </a:outerShdw>
                  </a:effectLst>
                </a:rPr>
                <a:t> je </a:t>
              </a:r>
              <a:r>
                <a:rPr lang="en-US" b="1" dirty="0" err="1">
                  <a:solidFill>
                    <a:schemeClr val="bg1"/>
                  </a:solidFill>
                  <a:effectLst>
                    <a:outerShdw blurRad="38100" dist="38100" dir="2700000" algn="tl">
                      <a:srgbClr val="000000">
                        <a:alpha val="43137"/>
                      </a:srgbClr>
                    </a:outerShdw>
                  </a:effectLst>
                </a:rPr>
                <a:t>nutné</a:t>
              </a:r>
              <a:r>
                <a:rPr lang="en-US" b="1" dirty="0">
                  <a:solidFill>
                    <a:schemeClr val="bg1"/>
                  </a:solidFill>
                  <a:effectLst>
                    <a:outerShdw blurRad="38100" dist="38100" dir="2700000" algn="tl">
                      <a:srgbClr val="000000">
                        <a:alpha val="43137"/>
                      </a:srgbClr>
                    </a:outerShdw>
                  </a:effectLst>
                </a:rPr>
                <a:t>, aby se </a:t>
              </a:r>
              <a:r>
                <a:rPr lang="en-US" b="1" dirty="0" err="1">
                  <a:solidFill>
                    <a:schemeClr val="bg1"/>
                  </a:solidFill>
                  <a:effectLst>
                    <a:outerShdw blurRad="38100" dist="38100" dir="2700000" algn="tl">
                      <a:srgbClr val="000000">
                        <a:alpha val="43137"/>
                      </a:srgbClr>
                    </a:outerShdw>
                  </a:effectLst>
                </a:rPr>
                <a:t>hříšník</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poddal</a:t>
              </a:r>
              <a:r>
                <a:rPr lang="en-US" b="1" dirty="0">
                  <a:solidFill>
                    <a:schemeClr val="bg1"/>
                  </a:solidFill>
                  <a:effectLst>
                    <a:outerShdw blurRad="38100" dist="38100" dir="2700000" algn="tl">
                      <a:srgbClr val="000000">
                        <a:alpha val="43137"/>
                      </a:srgbClr>
                    </a:outerShdw>
                  </a:effectLst>
                </a:rPr>
                <a:t> Duchu </a:t>
              </a:r>
              <a:r>
                <a:rPr lang="en-US" b="1" dirty="0" err="1">
                  <a:solidFill>
                    <a:schemeClr val="bg1"/>
                  </a:solidFill>
                  <a:effectLst>
                    <a:outerShdw blurRad="38100" dist="38100" dir="2700000" algn="tl">
                      <a:srgbClr val="000000">
                        <a:alpha val="43137"/>
                      </a:srgbClr>
                    </a:outerShdw>
                  </a:effectLst>
                </a:rPr>
                <a:t>svatému</a:t>
              </a:r>
              <a:r>
                <a:rPr lang="en-US" b="1" dirty="0">
                  <a:solidFill>
                    <a:schemeClr val="bg1"/>
                  </a:solidFill>
                  <a:effectLst>
                    <a:outerShdw blurRad="38100" dist="38100" dir="2700000" algn="tl">
                      <a:srgbClr val="000000">
                        <a:alpha val="43137"/>
                      </a:srgbClr>
                    </a:outerShdw>
                  </a:effectLst>
                </a:rPr>
                <a:t>, aby </a:t>
              </a:r>
              <a:r>
                <a:rPr lang="en-US" b="1" dirty="0" err="1">
                  <a:solidFill>
                    <a:schemeClr val="bg1"/>
                  </a:solidFill>
                  <a:effectLst>
                    <a:outerShdw blurRad="38100" dist="38100" dir="2700000" algn="tl">
                      <a:srgbClr val="000000">
                        <a:alpha val="43137"/>
                      </a:srgbClr>
                    </a:outerShdw>
                  </a:effectLst>
                </a:rPr>
                <a:t>napravil</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své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charakterové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vady</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9" name="Grupo 8">
            <a:extLst>
              <a:ext uri="{FF2B5EF4-FFF2-40B4-BE49-F238E27FC236}">
                <a16:creationId xmlns:a16="http://schemas.microsoft.com/office/drawing/2014/main" id="{E6AFBED0-088B-1BB6-475A-5B89B0C5B8B5}"/>
              </a:ext>
            </a:extLst>
          </p:cNvPr>
          <p:cNvGrpSpPr/>
          <p:nvPr/>
        </p:nvGrpSpPr>
        <p:grpSpPr>
          <a:xfrm>
            <a:off x="5343532" y="4453796"/>
            <a:ext cx="733527" cy="709200"/>
            <a:chOff x="5343532" y="4301396"/>
            <a:chExt cx="733527" cy="709200"/>
          </a:xfrm>
        </p:grpSpPr>
        <p:pic>
          <p:nvPicPr>
            <p:cNvPr id="22" name="Imagen 21">
              <a:extLst>
                <a:ext uri="{FF2B5EF4-FFF2-40B4-BE49-F238E27FC236}">
                  <a16:creationId xmlns:a16="http://schemas.microsoft.com/office/drawing/2014/main" id="{D0DC1F07-7DBD-5B12-ACF6-8AE50D6DEC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43532" y="4301396"/>
              <a:ext cx="733527" cy="709200"/>
            </a:xfrm>
            <a:prstGeom prst="rect">
              <a:avLst/>
            </a:prstGeom>
          </p:spPr>
        </p:pic>
        <p:sp>
          <p:nvSpPr>
            <p:cNvPr id="23" name="CuadroTexto 22">
              <a:extLst>
                <a:ext uri="{FF2B5EF4-FFF2-40B4-BE49-F238E27FC236}">
                  <a16:creationId xmlns:a16="http://schemas.microsoft.com/office/drawing/2014/main" id="{2B875128-1D3E-2A71-B28C-ED5E609D0501}"/>
                </a:ext>
              </a:extLst>
            </p:cNvPr>
            <p:cNvSpPr txBox="1"/>
            <p:nvPr/>
          </p:nvSpPr>
          <p:spPr>
            <a:xfrm>
              <a:off x="5394839" y="4424670"/>
              <a:ext cx="610784"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10</a:t>
              </a:r>
            </a:p>
          </p:txBody>
        </p:sp>
      </p:grpSp>
      <p:grpSp>
        <p:nvGrpSpPr>
          <p:cNvPr id="2" name="Grupo 1">
            <a:extLst>
              <a:ext uri="{FF2B5EF4-FFF2-40B4-BE49-F238E27FC236}">
                <a16:creationId xmlns:a16="http://schemas.microsoft.com/office/drawing/2014/main" id="{90BB1036-1A35-73CF-C89B-CE749EBCF070}"/>
              </a:ext>
            </a:extLst>
          </p:cNvPr>
          <p:cNvGrpSpPr/>
          <p:nvPr/>
        </p:nvGrpSpPr>
        <p:grpSpPr>
          <a:xfrm>
            <a:off x="105064" y="109135"/>
            <a:ext cx="733424" cy="709101"/>
            <a:chOff x="105064" y="109135"/>
            <a:chExt cx="733424" cy="709101"/>
          </a:xfrm>
        </p:grpSpPr>
        <p:pic>
          <p:nvPicPr>
            <p:cNvPr id="25" name="Imagen 24">
              <a:extLst>
                <a:ext uri="{FF2B5EF4-FFF2-40B4-BE49-F238E27FC236}">
                  <a16:creationId xmlns:a16="http://schemas.microsoft.com/office/drawing/2014/main" id="{ABC6A4EE-64EC-6F1D-55D8-5F521BD6CA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5064" y="109135"/>
              <a:ext cx="733424" cy="709101"/>
            </a:xfrm>
            <a:prstGeom prst="rect">
              <a:avLst/>
            </a:prstGeom>
          </p:spPr>
        </p:pic>
        <p:sp>
          <p:nvSpPr>
            <p:cNvPr id="26" name="CuadroTexto 25">
              <a:extLst>
                <a:ext uri="{FF2B5EF4-FFF2-40B4-BE49-F238E27FC236}">
                  <a16:creationId xmlns:a16="http://schemas.microsoft.com/office/drawing/2014/main" id="{180DF18C-0A5E-089D-4A3C-60FA4ED1F001}"/>
                </a:ext>
              </a:extLst>
            </p:cNvPr>
            <p:cNvSpPr txBox="1"/>
            <p:nvPr/>
          </p:nvSpPr>
          <p:spPr>
            <a:xfrm>
              <a:off x="173910" y="225360"/>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9</a:t>
              </a:r>
            </a:p>
          </p:txBody>
        </p:sp>
      </p:grpSp>
      <p:pic>
        <p:nvPicPr>
          <p:cNvPr id="3" name="Imagen 2" descr="Una caricatura de una persona&#10;&#10;El contenido generado por IA puede ser incorrecto.">
            <a:extLst>
              <a:ext uri="{FF2B5EF4-FFF2-40B4-BE49-F238E27FC236}">
                <a16:creationId xmlns:a16="http://schemas.microsoft.com/office/drawing/2014/main" id="{70DE9CEF-D524-519F-DE1D-2D9673E57DEE}"/>
              </a:ext>
            </a:extLst>
          </p:cNvPr>
          <p:cNvPicPr>
            <a:picLocks noChangeAspect="1"/>
          </p:cNvPicPr>
          <p:nvPr/>
        </p:nvPicPr>
        <p:blipFill rotWithShape="1">
          <a:blip r:embed="rId8">
            <a:extLst>
              <a:ext uri="{28A0092B-C50C-407E-A947-70E740481C1C}">
                <a14:useLocalDpi xmlns:a14="http://schemas.microsoft.com/office/drawing/2010/main" val="0"/>
              </a:ext>
            </a:extLst>
          </a:blip>
          <a:srcRect t="460" b="460"/>
          <a:stretch>
            <a:fillRect/>
          </a:stretch>
        </p:blipFill>
        <p:spPr>
          <a:xfrm>
            <a:off x="201429" y="4232720"/>
            <a:ext cx="4889233" cy="2422119"/>
          </a:xfrm>
          <a:prstGeom prst="rect">
            <a:avLst/>
          </a:prstGeom>
          <a:ln w="38100" cap="sq">
            <a:solidFill>
              <a:srgbClr val="3DC1BD"/>
            </a:solidFill>
            <a:prstDash val="solid"/>
            <a:miter lim="800000"/>
          </a:ln>
          <a:effectLst>
            <a:outerShdw blurRad="50800" dist="38100" dir="2700000" algn="tl" rotWithShape="0">
              <a:srgbClr val="000000">
                <a:alpha val="43000"/>
              </a:srgbClr>
            </a:outerShdw>
          </a:effectLst>
        </p:spPr>
      </p:pic>
      <p:pic>
        <p:nvPicPr>
          <p:cNvPr id="5" name="Imagen 4" descr="Personas sentadas en una mesa&#10;&#10;El contenido generado por IA puede ser incorrecto.">
            <a:extLst>
              <a:ext uri="{FF2B5EF4-FFF2-40B4-BE49-F238E27FC236}">
                <a16:creationId xmlns:a16="http://schemas.microsoft.com/office/drawing/2014/main" id="{4228919C-8DDE-14D9-6FE6-2D0288E04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1175" y="121251"/>
            <a:ext cx="2632319" cy="4077773"/>
          </a:xfrm>
          <a:prstGeom prst="rect">
            <a:avLst/>
          </a:prstGeom>
          <a:ln w="38100" cap="sq">
            <a:solidFill>
              <a:srgbClr val="45B948"/>
            </a:solidFill>
            <a:prstDash val="solid"/>
            <a:miter lim="800000"/>
          </a:ln>
          <a:effectLst>
            <a:outerShdw blurRad="50800" dist="38100" dir="2700000" algn="tl" rotWithShape="0">
              <a:srgbClr val="000000">
                <a:alpha val="43000"/>
              </a:srgbClr>
            </a:outerShdw>
          </a:effectLst>
        </p:spPr>
      </p:pic>
      <p:pic>
        <p:nvPicPr>
          <p:cNvPr id="8" name="Imagen 7" descr="Un grupo de personas haciendo gestos con la cara de un niño&#10;&#10;El contenido generado por IA puede ser incorrecto.">
            <a:extLst>
              <a:ext uri="{FF2B5EF4-FFF2-40B4-BE49-F238E27FC236}">
                <a16:creationId xmlns:a16="http://schemas.microsoft.com/office/drawing/2014/main" id="{DB55075D-06F6-BDA2-CAFD-68FD4CBD3AAC}"/>
              </a:ext>
            </a:extLst>
          </p:cNvPr>
          <p:cNvPicPr>
            <a:picLocks noChangeAspect="1"/>
          </p:cNvPicPr>
          <p:nvPr/>
        </p:nvPicPr>
        <p:blipFill rotWithShape="1">
          <a:blip r:embed="rId10">
            <a:extLst>
              <a:ext uri="{28A0092B-C50C-407E-A947-70E740481C1C}">
                <a14:useLocalDpi xmlns:a14="http://schemas.microsoft.com/office/drawing/2010/main" val="0"/>
              </a:ext>
            </a:extLst>
          </a:blip>
          <a:srcRect t="5337" b="5337"/>
          <a:stretch>
            <a:fillRect/>
          </a:stretch>
        </p:blipFill>
        <p:spPr>
          <a:xfrm>
            <a:off x="6477954" y="975508"/>
            <a:ext cx="2697995" cy="3215753"/>
          </a:xfrm>
          <a:prstGeom prst="rect">
            <a:avLst/>
          </a:prstGeom>
          <a:ln w="38100" cap="sq">
            <a:solidFill>
              <a:srgbClr val="45B94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01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750" fill="hold"/>
                                        <p:tgtEl>
                                          <p:spTgt spid="9"/>
                                        </p:tgtEl>
                                        <p:attrNameLst>
                                          <p:attrName>ppt_w</p:attrName>
                                        </p:attrNameLst>
                                      </p:cBhvr>
                                      <p:tavLst>
                                        <p:tav tm="0">
                                          <p:val>
                                            <p:fltVal val="0"/>
                                          </p:val>
                                        </p:tav>
                                        <p:tav tm="100000">
                                          <p:val>
                                            <p:strVal val="#ppt_w"/>
                                          </p:val>
                                        </p:tav>
                                      </p:tavLst>
                                    </p:anim>
                                    <p:anim calcmode="lin" valueType="num">
                                      <p:cBhvr>
                                        <p:cTn id="33" dur="750" fill="hold"/>
                                        <p:tgtEl>
                                          <p:spTgt spid="9"/>
                                        </p:tgtEl>
                                        <p:attrNameLst>
                                          <p:attrName>ppt_h</p:attrName>
                                        </p:attrNameLst>
                                      </p:cBhvr>
                                      <p:tavLst>
                                        <p:tav tm="0">
                                          <p:val>
                                            <p:fltVal val="0"/>
                                          </p:val>
                                        </p:tav>
                                        <p:tav tm="100000">
                                          <p:val>
                                            <p:strVal val="#ppt_h"/>
                                          </p:val>
                                        </p:tav>
                                      </p:tavLst>
                                    </p:anim>
                                    <p:anim calcmode="lin" valueType="num">
                                      <p:cBhvr>
                                        <p:cTn id="34" dur="750" fill="hold"/>
                                        <p:tgtEl>
                                          <p:spTgt spid="9"/>
                                        </p:tgtEl>
                                        <p:attrNameLst>
                                          <p:attrName>style.rotation</p:attrName>
                                        </p:attrNameLst>
                                      </p:cBhvr>
                                      <p:tavLst>
                                        <p:tav tm="0">
                                          <p:val>
                                            <p:fltVal val="90"/>
                                          </p:val>
                                        </p:tav>
                                        <p:tav tm="100000">
                                          <p:val>
                                            <p:fltVal val="0"/>
                                          </p:val>
                                        </p:tav>
                                      </p:tavLst>
                                    </p:anim>
                                    <p:animEffect transition="in" filter="fade">
                                      <p:cBhvr>
                                        <p:cTn id="35" dur="750"/>
                                        <p:tgtEl>
                                          <p:spTgt spid="9"/>
                                        </p:tgtEl>
                                      </p:cBhvr>
                                    </p:animEffect>
                                  </p:childTnLst>
                                </p:cTn>
                              </p:par>
                            </p:childTnLst>
                          </p:cTn>
                        </p:par>
                        <p:par>
                          <p:cTn id="36" fill="hold">
                            <p:stCondLst>
                              <p:cond delay="750"/>
                            </p:stCondLst>
                            <p:childTnLst>
                              <p:par>
                                <p:cTn id="37" presetID="5"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par>
                          <p:cTn id="40" fill="hold">
                            <p:stCondLst>
                              <p:cond delay="125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75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62077FC0-350A-DECE-2527-4CFAFC42A2E3}"/>
              </a:ext>
            </a:extLst>
          </p:cNvPr>
          <p:cNvGrpSpPr/>
          <p:nvPr/>
        </p:nvGrpSpPr>
        <p:grpSpPr>
          <a:xfrm>
            <a:off x="663253" y="3142631"/>
            <a:ext cx="7613972" cy="738710"/>
            <a:chOff x="663253" y="3142631"/>
            <a:chExt cx="7613972" cy="738710"/>
          </a:xfrm>
        </p:grpSpPr>
        <p:pic>
          <p:nvPicPr>
            <p:cNvPr id="16" name="Imagen 15">
              <a:extLst>
                <a:ext uri="{FF2B5EF4-FFF2-40B4-BE49-F238E27FC236}">
                  <a16:creationId xmlns:a16="http://schemas.microsoft.com/office/drawing/2014/main" id="{F970D40E-4AD9-D8CF-C2A6-78418C3A5E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3253" y="3142631"/>
              <a:ext cx="7613972" cy="73871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B5A71B35-25CD-F64D-7ABB-AE0923293A41}"/>
                </a:ext>
              </a:extLst>
            </p:cNvPr>
            <p:cNvSpPr txBox="1"/>
            <p:nvPr/>
          </p:nvSpPr>
          <p:spPr>
            <a:xfrm>
              <a:off x="1016863" y="3172393"/>
              <a:ext cx="7003187" cy="646331"/>
            </a:xfrm>
            <a:prstGeom prst="rect">
              <a:avLst/>
            </a:prstGeom>
            <a:noFill/>
          </p:spPr>
          <p:txBody>
            <a:bodyPr wrap="square" lIns="180000">
              <a:spAutoFit/>
            </a:bodyPr>
            <a:lstStyle/>
            <a:p>
              <a:r>
                <a:rPr lang="en-US" b="1" dirty="0">
                  <a:solidFill>
                    <a:schemeClr val="bg1"/>
                  </a:solidFill>
                  <a:effectLst>
                    <a:outerShdw blurRad="38100" dist="38100" dir="2700000" algn="tl">
                      <a:srgbClr val="000000">
                        <a:alpha val="43137"/>
                      </a:srgbClr>
                    </a:outerShdw>
                  </a:effectLst>
                </a:rPr>
                <a:t>K </a:t>
              </a:r>
              <a:r>
                <a:rPr lang="en-US" b="1" dirty="0" err="1">
                  <a:solidFill>
                    <a:schemeClr val="bg1"/>
                  </a:solidFill>
                  <a:effectLst>
                    <a:outerShdw blurRad="38100" dist="38100" dir="2700000" algn="tl">
                      <a:srgbClr val="000000">
                        <a:alpha val="43137"/>
                      </a:srgbClr>
                    </a:outerShdw>
                  </a:effectLst>
                </a:rPr>
                <a:t>čemu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naopak</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pravé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pokání</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povede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hříšníka</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Proberte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některá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biblická</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podobenství</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DBDED3A9-DC12-CAF6-83AE-B41AE63A4C4D}"/>
              </a:ext>
            </a:extLst>
          </p:cNvPr>
          <p:cNvSpPr txBox="1"/>
          <p:nvPr/>
        </p:nvSpPr>
        <p:spPr>
          <a:xfrm>
            <a:off x="3360350" y="4019969"/>
            <a:ext cx="8819839" cy="1754326"/>
          </a:xfrm>
          <a:prstGeom prst="rect">
            <a:avLst/>
          </a:prstGeom>
          <a:noFill/>
        </p:spPr>
        <p:txBody>
          <a:bodyPr wrap="square">
            <a:spAutoFit/>
          </a:bodyPr>
          <a:lstStyle/>
          <a:p>
            <a:r>
              <a:rPr lang="cs-CZ" b="1" dirty="0"/>
              <a:t>Příklady pravého pokání a pokory, jež jsou obsaženy v slově Božím, ukazují na pravého ducha vyznání, v němž není omluvy za hřích, ani snaha o ospravedlnění. Pavel se nepokoušel, aby se omluvil; líčí svůj hřích v nejtemnějších barvách a nesnaží se zmenšit svou vinu. Píše: „Když jsem k tomu dostal od velekněží plnou moc, dal jsem mnoho věřících uvěznit, a když měli být usmrceni, schvaloval jsem to. Po všech synagógách jsem je dával často trestat a nutil je, aby se rouhali.</a:t>
            </a:r>
            <a:endParaRPr lang="es-ES" b="1" dirty="0"/>
          </a:p>
        </p:txBody>
      </p:sp>
      <p:sp>
        <p:nvSpPr>
          <p:cNvPr id="7" name="CuadroTexto 6">
            <a:extLst>
              <a:ext uri="{FF2B5EF4-FFF2-40B4-BE49-F238E27FC236}">
                <a16:creationId xmlns:a16="http://schemas.microsoft.com/office/drawing/2014/main" id="{866CD4CC-BC81-EC84-7CA9-C407FBC2B6EA}"/>
              </a:ext>
            </a:extLst>
          </p:cNvPr>
          <p:cNvSpPr txBox="1"/>
          <p:nvPr/>
        </p:nvSpPr>
        <p:spPr>
          <a:xfrm>
            <a:off x="3459100" y="574699"/>
            <a:ext cx="8721089" cy="2308324"/>
          </a:xfrm>
          <a:prstGeom prst="rect">
            <a:avLst/>
          </a:prstGeom>
          <a:noFill/>
        </p:spPr>
        <p:txBody>
          <a:bodyPr wrap="square">
            <a:spAutoFit/>
          </a:bodyPr>
          <a:lstStyle/>
          <a:p>
            <a:r>
              <a:rPr lang="cs-CZ" b="1" dirty="0"/>
              <a:t>Když Adam a Eva jedli ze zakázaného ovoce, naplnila je hanba a strach. Nejprve myslili jen na to, jak svůj hřích omluvit a jak uniknout hrozícímu trestu smrti. Když se jich Pán tázal na jejich hřích, pokusil se Adam ve své odpovědi svalit vinu zčásti na Boha a zčásti na svou družku: „Žena, kterou jsi mi dal, aby byla se mnou, ta mi dala z toho stromu a já jsem jedl.” Žena svalila vinu na hada. Pravila: „Had mne podvedl a já jsem jedla.”            1. Mojžíšova 3,12.13. Proč jsi stvořil hada? Proč jsi připustil, aby vstoupil do ráje? Tyto nevyřčené otázky obsahovala její omluva za hřích, čímž se odpovědnost za jejich pád svalovala na Boha.</a:t>
            </a:r>
            <a:endParaRPr lang="es-ES" b="1" dirty="0"/>
          </a:p>
        </p:txBody>
      </p:sp>
      <p:grpSp>
        <p:nvGrpSpPr>
          <p:cNvPr id="5" name="Grupo 4">
            <a:extLst>
              <a:ext uri="{FF2B5EF4-FFF2-40B4-BE49-F238E27FC236}">
                <a16:creationId xmlns:a16="http://schemas.microsoft.com/office/drawing/2014/main" id="{09156DCD-D905-9AEE-5474-4D504AFDE9A6}"/>
              </a:ext>
            </a:extLst>
          </p:cNvPr>
          <p:cNvGrpSpPr/>
          <p:nvPr/>
        </p:nvGrpSpPr>
        <p:grpSpPr>
          <a:xfrm>
            <a:off x="542926" y="136565"/>
            <a:ext cx="8381999" cy="396000"/>
            <a:chOff x="542926" y="136565"/>
            <a:chExt cx="8381999" cy="396000"/>
          </a:xfrm>
        </p:grpSpPr>
        <p:pic>
          <p:nvPicPr>
            <p:cNvPr id="8" name="Imagen 7">
              <a:extLst>
                <a:ext uri="{FF2B5EF4-FFF2-40B4-BE49-F238E27FC236}">
                  <a16:creationId xmlns:a16="http://schemas.microsoft.com/office/drawing/2014/main" id="{B99FDD54-5C20-3575-955E-B68A5E0375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926" y="136565"/>
              <a:ext cx="8381999" cy="39600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A074AF57-7A24-250C-E5C0-53799729415A}"/>
                </a:ext>
              </a:extLst>
            </p:cNvPr>
            <p:cNvSpPr txBox="1"/>
            <p:nvPr/>
          </p:nvSpPr>
          <p:spPr>
            <a:xfrm>
              <a:off x="834687" y="136565"/>
              <a:ext cx="8004513" cy="36933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Jak </a:t>
              </a:r>
              <a:r>
                <a:rPr lang="en-US" b="1" dirty="0" err="1">
                  <a:solidFill>
                    <a:schemeClr val="bg1"/>
                  </a:solidFill>
                  <a:effectLst>
                    <a:outerShdw blurRad="38100" dist="38100" dir="2700000" algn="tl">
                      <a:srgbClr val="000000">
                        <a:alpha val="43137"/>
                      </a:srgbClr>
                    </a:outerShdw>
                  </a:effectLst>
                </a:rPr>
                <a:t>hřích</a:t>
              </a:r>
              <a:r>
                <a:rPr lang="en-US" b="1" dirty="0">
                  <a:solidFill>
                    <a:schemeClr val="bg1"/>
                  </a:solidFill>
                  <a:effectLst>
                    <a:outerShdw blurRad="38100" dist="38100" dir="2700000" algn="tl">
                      <a:srgbClr val="000000">
                        <a:alpha val="43137"/>
                      </a:srgbClr>
                    </a:outerShdw>
                  </a:effectLst>
                </a:rPr>
                <a:t> Adama a Evy </a:t>
              </a:r>
              <a:r>
                <a:rPr lang="en-US" b="1" dirty="0" err="1">
                  <a:solidFill>
                    <a:schemeClr val="bg1"/>
                  </a:solidFill>
                  <a:effectLst>
                    <a:outerShdw blurRad="38100" dist="38100" dir="2700000" algn="tl">
                      <a:srgbClr val="000000">
                        <a:alpha val="43137"/>
                      </a:srgbClr>
                    </a:outerShdw>
                  </a:effectLst>
                </a:rPr>
                <a:t>ovlivnil</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jejich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smysl</a:t>
              </a:r>
              <a:r>
                <a:rPr lang="en-US" b="1" dirty="0">
                  <a:solidFill>
                    <a:schemeClr val="bg1"/>
                  </a:solidFill>
                  <a:effectLst>
                    <a:outerShdw blurRad="38100" dist="38100" dir="2700000" algn="tl">
                      <a:srgbClr val="000000">
                        <a:alpha val="43137"/>
                      </a:srgbClr>
                    </a:outerShdw>
                  </a:effectLst>
                </a:rPr>
                <a:t> pro </a:t>
              </a:r>
              <a:r>
                <a:rPr lang="en-US" b="1" dirty="0" err="1">
                  <a:solidFill>
                    <a:schemeClr val="bg1"/>
                  </a:solidFill>
                  <a:effectLst>
                    <a:outerShdw blurRad="38100" dist="38100" dir="2700000" algn="tl">
                      <a:srgbClr val="000000">
                        <a:alpha val="43137"/>
                      </a:srgbClr>
                    </a:outerShdw>
                  </a:effectLst>
                </a:rPr>
                <a:t>odpovědnost</a:t>
              </a:r>
              <a:r>
                <a:rPr lang="en-US" b="1" dirty="0">
                  <a:solidFill>
                    <a:schemeClr val="bg1"/>
                  </a:solidFill>
                  <a:effectLst>
                    <a:outerShdw blurRad="38100" dist="38100" dir="2700000" algn="tl">
                      <a:srgbClr val="000000">
                        <a:alpha val="43137"/>
                      </a:srgbClr>
                    </a:outerShdw>
                  </a:effectLst>
                </a:rPr>
                <a:t> za </a:t>
              </a:r>
              <a:r>
                <a:rPr lang="en-US" b="1" dirty="0" err="1">
                  <a:solidFill>
                    <a:schemeClr val="bg1"/>
                  </a:solidFill>
                  <a:effectLst>
                    <a:outerShdw blurRad="38100" dist="38100" dir="2700000" algn="tl">
                      <a:srgbClr val="000000">
                        <a:alpha val="43137"/>
                      </a:srgbClr>
                    </a:outerShdw>
                  </a:effectLst>
                </a:rPr>
                <a:t>jejich</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činy</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grpSp>
      <p:grpSp>
        <p:nvGrpSpPr>
          <p:cNvPr id="2" name="Grupo 1">
            <a:extLst>
              <a:ext uri="{FF2B5EF4-FFF2-40B4-BE49-F238E27FC236}">
                <a16:creationId xmlns:a16="http://schemas.microsoft.com/office/drawing/2014/main" id="{8C77611F-2B2D-3099-F62E-42FE2E05A0F0}"/>
              </a:ext>
            </a:extLst>
          </p:cNvPr>
          <p:cNvGrpSpPr/>
          <p:nvPr/>
        </p:nvGrpSpPr>
        <p:grpSpPr>
          <a:xfrm>
            <a:off x="199644" y="59115"/>
            <a:ext cx="543628" cy="525599"/>
            <a:chOff x="199644" y="59115"/>
            <a:chExt cx="543628" cy="525599"/>
          </a:xfrm>
        </p:grpSpPr>
        <p:pic>
          <p:nvPicPr>
            <p:cNvPr id="10" name="Imagen 9">
              <a:extLst>
                <a:ext uri="{FF2B5EF4-FFF2-40B4-BE49-F238E27FC236}">
                  <a16:creationId xmlns:a16="http://schemas.microsoft.com/office/drawing/2014/main" id="{86943F4D-7131-E3F9-9D5C-ABC7B41E2A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9644" y="59115"/>
              <a:ext cx="543628" cy="525599"/>
            </a:xfrm>
            <a:prstGeom prst="rect">
              <a:avLst/>
            </a:prstGeom>
          </p:spPr>
        </p:pic>
        <p:sp>
          <p:nvSpPr>
            <p:cNvPr id="11" name="CuadroTexto 10">
              <a:extLst>
                <a:ext uri="{FF2B5EF4-FFF2-40B4-BE49-F238E27FC236}">
                  <a16:creationId xmlns:a16="http://schemas.microsoft.com/office/drawing/2014/main" id="{3FFE0006-048E-FFE9-B592-2E117B6F7F26}"/>
                </a:ext>
              </a:extLst>
            </p:cNvPr>
            <p:cNvSpPr txBox="1"/>
            <p:nvPr/>
          </p:nvSpPr>
          <p:spPr>
            <a:xfrm>
              <a:off x="247581" y="136565"/>
              <a:ext cx="438151"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11</a:t>
              </a:r>
            </a:p>
          </p:txBody>
        </p:sp>
      </p:grpSp>
      <p:grpSp>
        <p:nvGrpSpPr>
          <p:cNvPr id="6" name="Grupo 5">
            <a:extLst>
              <a:ext uri="{FF2B5EF4-FFF2-40B4-BE49-F238E27FC236}">
                <a16:creationId xmlns:a16="http://schemas.microsoft.com/office/drawing/2014/main" id="{92BEAB8C-BE66-6B10-6B7F-083BDB2D6354}"/>
              </a:ext>
            </a:extLst>
          </p:cNvPr>
          <p:cNvGrpSpPr/>
          <p:nvPr/>
        </p:nvGrpSpPr>
        <p:grpSpPr>
          <a:xfrm>
            <a:off x="177165" y="3157435"/>
            <a:ext cx="733424" cy="709101"/>
            <a:chOff x="177165" y="3157435"/>
            <a:chExt cx="733424" cy="709101"/>
          </a:xfrm>
        </p:grpSpPr>
        <p:pic>
          <p:nvPicPr>
            <p:cNvPr id="17" name="Imagen 16">
              <a:extLst>
                <a:ext uri="{FF2B5EF4-FFF2-40B4-BE49-F238E27FC236}">
                  <a16:creationId xmlns:a16="http://schemas.microsoft.com/office/drawing/2014/main" id="{284F8A16-C6DF-0831-9864-08763DF6C7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7165" y="3157435"/>
              <a:ext cx="733424" cy="709101"/>
            </a:xfrm>
            <a:prstGeom prst="rect">
              <a:avLst/>
            </a:prstGeom>
          </p:spPr>
        </p:pic>
        <p:sp>
          <p:nvSpPr>
            <p:cNvPr id="18" name="CuadroTexto 17">
              <a:extLst>
                <a:ext uri="{FF2B5EF4-FFF2-40B4-BE49-F238E27FC236}">
                  <a16:creationId xmlns:a16="http://schemas.microsoft.com/office/drawing/2014/main" id="{B0559039-8724-BB5F-38C6-F030150029C9}"/>
                </a:ext>
              </a:extLst>
            </p:cNvPr>
            <p:cNvSpPr txBox="1"/>
            <p:nvPr/>
          </p:nvSpPr>
          <p:spPr>
            <a:xfrm>
              <a:off x="246011" y="3283185"/>
              <a:ext cx="595732"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12</a:t>
              </a:r>
            </a:p>
          </p:txBody>
        </p:sp>
      </p:grpSp>
      <p:pic>
        <p:nvPicPr>
          <p:cNvPr id="3" name="Imagen 2" descr="Un dibujo de una persona&#10;&#10;El contenido generado por IA puede ser incorrecto.">
            <a:extLst>
              <a:ext uri="{FF2B5EF4-FFF2-40B4-BE49-F238E27FC236}">
                <a16:creationId xmlns:a16="http://schemas.microsoft.com/office/drawing/2014/main" id="{DCD06EC3-6B2A-9B24-C1FE-64D4CB241D0B}"/>
              </a:ext>
            </a:extLst>
          </p:cNvPr>
          <p:cNvPicPr>
            <a:picLocks noChangeAspect="1"/>
          </p:cNvPicPr>
          <p:nvPr/>
        </p:nvPicPr>
        <p:blipFill rotWithShape="1">
          <a:blip r:embed="rId7">
            <a:extLst>
              <a:ext uri="{28A0092B-C50C-407E-A947-70E740481C1C}">
                <a14:useLocalDpi xmlns:a14="http://schemas.microsoft.com/office/drawing/2010/main" val="0"/>
              </a:ext>
            </a:extLst>
          </a:blip>
          <a:srcRect t="275" r="6050" b="-275"/>
          <a:stretch>
            <a:fillRect/>
          </a:stretch>
        </p:blipFill>
        <p:spPr>
          <a:xfrm>
            <a:off x="139448" y="726883"/>
            <a:ext cx="3149727" cy="2198373"/>
          </a:xfrm>
          <a:prstGeom prst="rect">
            <a:avLst/>
          </a:prstGeom>
          <a:ln w="38100" cap="sq">
            <a:solidFill>
              <a:srgbClr val="34A3CA"/>
            </a:solidFill>
            <a:prstDash val="solid"/>
            <a:miter lim="800000"/>
          </a:ln>
          <a:effectLst>
            <a:outerShdw blurRad="50800" dist="38100" dir="2700000" algn="tl" rotWithShape="0">
              <a:srgbClr val="000000">
                <a:alpha val="43000"/>
              </a:srgbClr>
            </a:outerShdw>
          </a:effectLst>
        </p:spPr>
      </p:pic>
      <p:pic>
        <p:nvPicPr>
          <p:cNvPr id="12" name="Imagen 11" descr="Dibujo de un hombre con un turbante en la cabeza&#10;&#10;El contenido generado por IA puede ser incorrecto.">
            <a:extLst>
              <a:ext uri="{FF2B5EF4-FFF2-40B4-BE49-F238E27FC236}">
                <a16:creationId xmlns:a16="http://schemas.microsoft.com/office/drawing/2014/main" id="{CCD98BC9-71BB-AF23-5E0F-C5B4F1485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48" y="4060854"/>
            <a:ext cx="3127627" cy="1759290"/>
          </a:xfrm>
          <a:prstGeom prst="rect">
            <a:avLst/>
          </a:prstGeom>
          <a:ln w="38100" cap="sq">
            <a:solidFill>
              <a:srgbClr val="96687A"/>
            </a:solidFill>
            <a:prstDash val="solid"/>
            <a:miter lim="800000"/>
          </a:ln>
          <a:effectLst>
            <a:outerShdw blurRad="50800" dist="38100" algn="l" rotWithShape="0">
              <a:prstClr val="black">
                <a:alpha val="40000"/>
              </a:prstClr>
            </a:outerShdw>
          </a:effectLst>
        </p:spPr>
      </p:pic>
      <p:sp>
        <p:nvSpPr>
          <p:cNvPr id="14" name="CuadroTexto 13">
            <a:extLst>
              <a:ext uri="{FF2B5EF4-FFF2-40B4-BE49-F238E27FC236}">
                <a16:creationId xmlns:a16="http://schemas.microsoft.com/office/drawing/2014/main" id="{FFDBF2B5-8733-A40C-E003-F842F393BA32}"/>
              </a:ext>
            </a:extLst>
          </p:cNvPr>
          <p:cNvSpPr txBox="1"/>
          <p:nvPr/>
        </p:nvSpPr>
        <p:spPr>
          <a:xfrm>
            <a:off x="139448" y="5934670"/>
            <a:ext cx="10386823" cy="923330"/>
          </a:xfrm>
          <a:prstGeom prst="rect">
            <a:avLst/>
          </a:prstGeom>
          <a:noFill/>
        </p:spPr>
        <p:txBody>
          <a:bodyPr wrap="square">
            <a:spAutoFit/>
          </a:bodyPr>
          <a:lstStyle/>
          <a:p>
            <a:r>
              <a:rPr lang="cs-CZ" b="1" dirty="0"/>
              <a:t>Jako smyslů zbavený jsem se chystal pronásledovat je i v cizích městech” Skutky 26,10.11. Neváhá prohlásit, že „Kristus Ježíš přišel na svět, aby zachránil hříšníky. Já k nim patřím na prvním místě”                             1. Timoteovi 1,15</a:t>
            </a:r>
            <a:endParaRPr lang="es-ES" b="1" dirty="0"/>
          </a:p>
        </p:txBody>
      </p:sp>
      <p:pic>
        <p:nvPicPr>
          <p:cNvPr id="15" name="Imagen 14">
            <a:hlinkClick r:id="rId9" action="ppaction://hlinksldjump"/>
            <a:extLst>
              <a:ext uri="{FF2B5EF4-FFF2-40B4-BE49-F238E27FC236}">
                <a16:creationId xmlns:a16="http://schemas.microsoft.com/office/drawing/2014/main" id="{D0AD34C2-24C2-75BC-9448-8F1E797F7661}"/>
              </a:ext>
            </a:extLst>
          </p:cNvPr>
          <p:cNvPicPr>
            <a:picLocks noChangeAspect="1"/>
          </p:cNvPicPr>
          <p:nvPr/>
        </p:nvPicPr>
        <p:blipFill>
          <a:blip r:embed="rId10">
            <a:duotone>
              <a:prstClr val="black"/>
              <a:schemeClr val="accent5">
                <a:tint val="45000"/>
                <a:satMod val="400000"/>
              </a:schemeClr>
            </a:duotone>
          </a:blip>
          <a:stretch>
            <a:fillRect/>
          </a:stretch>
        </p:blipFill>
        <p:spPr>
          <a:xfrm>
            <a:off x="11399838" y="6132513"/>
            <a:ext cx="725487" cy="725487"/>
          </a:xfrm>
          <a:prstGeom prst="rect">
            <a:avLst/>
          </a:prstGeom>
          <a:ln>
            <a:noFill/>
          </a:ln>
        </p:spPr>
      </p:pic>
    </p:spTree>
    <p:extLst>
      <p:ext uri="{BB962C8B-B14F-4D97-AF65-F5344CB8AC3E}">
        <p14:creationId xmlns:p14="http://schemas.microsoft.com/office/powerpoint/2010/main" val="34599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par>
                          <p:cTn id="11" fill="hold">
                            <p:stCondLst>
                              <p:cond delay="750"/>
                            </p:stCondLst>
                            <p:childTnLst>
                              <p:par>
                                <p:cTn id="12" presetID="5"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750" fill="hold"/>
                                        <p:tgtEl>
                                          <p:spTgt spid="6"/>
                                        </p:tgtEl>
                                        <p:attrNameLst>
                                          <p:attrName>ppt_w</p:attrName>
                                        </p:attrNameLst>
                                      </p:cBhvr>
                                      <p:tavLst>
                                        <p:tav tm="0">
                                          <p:val>
                                            <p:fltVal val="0"/>
                                          </p:val>
                                        </p:tav>
                                        <p:tav tm="100000">
                                          <p:val>
                                            <p:strVal val="#ppt_w"/>
                                          </p:val>
                                        </p:tav>
                                      </p:tavLst>
                                    </p:anim>
                                    <p:anim calcmode="lin" valueType="num">
                                      <p:cBhvr>
                                        <p:cTn id="30" dur="750" fill="hold"/>
                                        <p:tgtEl>
                                          <p:spTgt spid="6"/>
                                        </p:tgtEl>
                                        <p:attrNameLst>
                                          <p:attrName>ppt_h</p:attrName>
                                        </p:attrNameLst>
                                      </p:cBhvr>
                                      <p:tavLst>
                                        <p:tav tm="0">
                                          <p:val>
                                            <p:fltVal val="0"/>
                                          </p:val>
                                        </p:tav>
                                        <p:tav tm="100000">
                                          <p:val>
                                            <p:strVal val="#ppt_h"/>
                                          </p:val>
                                        </p:tav>
                                      </p:tavLst>
                                    </p:anim>
                                    <p:anim calcmode="lin" valueType="num">
                                      <p:cBhvr>
                                        <p:cTn id="31" dur="750" fill="hold"/>
                                        <p:tgtEl>
                                          <p:spTgt spid="6"/>
                                        </p:tgtEl>
                                        <p:attrNameLst>
                                          <p:attrName>style.rotation</p:attrName>
                                        </p:attrNameLst>
                                      </p:cBhvr>
                                      <p:tavLst>
                                        <p:tav tm="0">
                                          <p:val>
                                            <p:fltVal val="90"/>
                                          </p:val>
                                        </p:tav>
                                        <p:tav tm="100000">
                                          <p:val>
                                            <p:fltVal val="0"/>
                                          </p:val>
                                        </p:tav>
                                      </p:tavLst>
                                    </p:anim>
                                    <p:animEffect transition="in" filter="fade">
                                      <p:cBhvr>
                                        <p:cTn id="32" dur="750"/>
                                        <p:tgtEl>
                                          <p:spTgt spid="6"/>
                                        </p:tgtEl>
                                      </p:cBhvr>
                                    </p:animEffect>
                                  </p:childTnLst>
                                </p:cTn>
                              </p:par>
                            </p:childTnLst>
                          </p:cTn>
                        </p:par>
                        <p:par>
                          <p:cTn id="33" fill="hold">
                            <p:stCondLst>
                              <p:cond delay="750"/>
                            </p:stCondLst>
                            <p:childTnLst>
                              <p:par>
                                <p:cTn id="34" presetID="5"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E1C2B098-481F-EBAE-AE47-4EBF1DCBB5D8}"/>
              </a:ext>
            </a:extLst>
          </p:cNvPr>
          <p:cNvGrpSpPr/>
          <p:nvPr/>
        </p:nvGrpSpPr>
        <p:grpSpPr>
          <a:xfrm>
            <a:off x="501649" y="4800568"/>
            <a:ext cx="5127625" cy="398928"/>
            <a:chOff x="501649" y="4800568"/>
            <a:chExt cx="5127625" cy="398928"/>
          </a:xfrm>
        </p:grpSpPr>
        <p:pic>
          <p:nvPicPr>
            <p:cNvPr id="20" name="Imagen 19">
              <a:extLst>
                <a:ext uri="{FF2B5EF4-FFF2-40B4-BE49-F238E27FC236}">
                  <a16:creationId xmlns:a16="http://schemas.microsoft.com/office/drawing/2014/main" id="{EC8B7C0B-E195-CFB4-5BBA-103861954D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1649" y="4803496"/>
              <a:ext cx="5127625" cy="396000"/>
            </a:xfrm>
            <a:prstGeom prst="rect">
              <a:avLst/>
            </a:prstGeom>
            <a:effectLst>
              <a:outerShdw blurRad="50800" dist="38100" dir="2700000" algn="tl" rotWithShape="0">
                <a:prstClr val="black">
                  <a:alpha val="40000"/>
                </a:prstClr>
              </a:outerShdw>
            </a:effectLst>
          </p:spPr>
        </p:pic>
        <p:sp>
          <p:nvSpPr>
            <p:cNvPr id="23" name="CuadroTexto 22">
              <a:extLst>
                <a:ext uri="{FF2B5EF4-FFF2-40B4-BE49-F238E27FC236}">
                  <a16:creationId xmlns:a16="http://schemas.microsoft.com/office/drawing/2014/main" id="{E27F2A6A-AF88-9589-4722-D0FDEB58DEBD}"/>
                </a:ext>
              </a:extLst>
            </p:cNvPr>
            <p:cNvSpPr txBox="1"/>
            <p:nvPr/>
          </p:nvSpPr>
          <p:spPr>
            <a:xfrm>
              <a:off x="737493" y="4800568"/>
              <a:ext cx="4608088" cy="338554"/>
            </a:xfrm>
            <a:prstGeom prst="rect">
              <a:avLst/>
            </a:prstGeom>
            <a:noFill/>
          </p:spPr>
          <p:txBody>
            <a:bodyPr wrap="square">
              <a:spAutoFit/>
            </a:bodyPr>
            <a:lstStyle/>
            <a:p>
              <a:r>
                <a:rPr lang="en-US" sz="1600" b="1" dirty="0" err="1">
                  <a:solidFill>
                    <a:schemeClr val="bg1"/>
                  </a:solidFill>
                  <a:effectLst>
                    <a:outerShdw blurRad="38100" dist="38100" dir="2700000" algn="tl">
                      <a:srgbClr val="000000">
                        <a:alpha val="43137"/>
                      </a:srgbClr>
                    </a:outerShdw>
                  </a:effectLst>
                </a:rPr>
                <a:t>Jaká</a:t>
              </a:r>
              <a:r>
                <a:rPr lang="en-US" sz="1600" b="1" dirty="0">
                  <a:solidFill>
                    <a:schemeClr val="bg1"/>
                  </a:solidFill>
                  <a:effectLst>
                    <a:outerShdw blurRad="38100" dist="38100" dir="2700000" algn="tl">
                      <a:srgbClr val="000000">
                        <a:alpha val="43137"/>
                      </a:srgbClr>
                    </a:outerShdw>
                  </a:effectLst>
                </a:rPr>
                <a:t> je </a:t>
              </a:r>
              <a:r>
                <a:rPr lang="en-US" sz="1600" b="1" dirty="0" err="1">
                  <a:solidFill>
                    <a:schemeClr val="bg1"/>
                  </a:solidFill>
                  <a:effectLst>
                    <a:outerShdw blurRad="38100" dist="38100" dir="2700000" algn="tl">
                      <a:srgbClr val="000000">
                        <a:alpha val="43137"/>
                      </a:srgbClr>
                    </a:outerShdw>
                  </a:effectLst>
                </a:rPr>
                <a:t>největší</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bitva</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kterou</a:t>
              </a:r>
              <a:r>
                <a:rPr lang="en-US" sz="1600" b="1" dirty="0">
                  <a:solidFill>
                    <a:schemeClr val="bg1"/>
                  </a:solidFill>
                  <a:effectLst>
                    <a:outerShdw blurRad="38100" dist="38100" dir="2700000" algn="tl">
                      <a:srgbClr val="000000">
                        <a:alpha val="43137"/>
                      </a:srgbClr>
                    </a:outerShdw>
                  </a:effectLst>
                </a:rPr>
                <a:t> je </a:t>
              </a:r>
              <a:r>
                <a:rPr lang="en-US" sz="1600" b="1" dirty="0" err="1">
                  <a:solidFill>
                    <a:schemeClr val="bg1"/>
                  </a:solidFill>
                  <a:effectLst>
                    <a:outerShdw blurRad="38100" dist="38100" dir="2700000" algn="tl">
                      <a:srgbClr val="000000">
                        <a:alpha val="43137"/>
                      </a:srgbClr>
                    </a:outerShdw>
                  </a:effectLst>
                </a:rPr>
                <a:t>třeba</a:t>
              </a:r>
              <a:r>
                <a:rPr lang="en-US" sz="1600" b="1" dirty="0">
                  <a:solidFill>
                    <a:schemeClr val="bg1"/>
                  </a:solidFill>
                  <a:effectLst>
                    <a:outerShdw blurRad="38100" dist="38100" dir="2700000" algn="tl">
                      <a:srgbClr val="000000">
                        <a:alpha val="43137"/>
                      </a:srgbClr>
                    </a:outerShdw>
                  </a:effectLst>
                </a:rPr>
                <a:t> </a:t>
              </a:r>
              <a:r>
                <a:rPr lang="en-US" sz="1600" b="1" dirty="0" err="1">
                  <a:solidFill>
                    <a:schemeClr val="bg1"/>
                  </a:solidFill>
                  <a:effectLst>
                    <a:outerShdw blurRad="38100" dist="38100" dir="2700000" algn="tl">
                      <a:srgbClr val="000000">
                        <a:alpha val="43137"/>
                      </a:srgbClr>
                    </a:outerShdw>
                  </a:effectLst>
                </a:rPr>
                <a:t>vybojovat</a:t>
              </a:r>
              <a:r>
                <a:rPr lang="en-US" sz="1600" b="1" dirty="0">
                  <a:solidFill>
                    <a:schemeClr val="bg1"/>
                  </a:solidFill>
                  <a:effectLst>
                    <a:outerShdw blurRad="38100" dist="38100" dir="2700000" algn="tl">
                      <a:srgbClr val="000000">
                        <a:alpha val="43137"/>
                      </a:srgbClr>
                    </a:outerShdw>
                  </a:effectLst>
                </a:rPr>
                <a:t>?</a:t>
              </a:r>
              <a:endParaRPr lang="es-ES" sz="1600" b="1" dirty="0">
                <a:solidFill>
                  <a:schemeClr val="bg1"/>
                </a:solidFill>
                <a:effectLst>
                  <a:outerShdw blurRad="38100" dist="38100" dir="2700000" algn="tl">
                    <a:srgbClr val="000000">
                      <a:alpha val="43137"/>
                    </a:srgbClr>
                  </a:outerShdw>
                </a:effectLst>
              </a:endParaRPr>
            </a:p>
          </p:txBody>
        </p:sp>
        <p:pic>
          <p:nvPicPr>
            <p:cNvPr id="27" name="Imagen 26">
              <a:extLst>
                <a:ext uri="{FF2B5EF4-FFF2-40B4-BE49-F238E27FC236}">
                  <a16:creationId xmlns:a16="http://schemas.microsoft.com/office/drawing/2014/main" id="{FD002EF0-E6C1-7844-EFDD-9418BE948502}"/>
                </a:ext>
              </a:extLst>
            </p:cNvPr>
            <p:cNvPicPr>
              <a:picLocks noChangeAspect="1"/>
            </p:cNvPicPr>
            <p:nvPr/>
          </p:nvPicPr>
          <p:blipFill>
            <a:blip r:embed="rId4">
              <a:extLst>
                <a:ext uri="{28A0092B-C50C-407E-A947-70E740481C1C}">
                  <a14:useLocalDpi xmlns:a14="http://schemas.microsoft.com/office/drawing/2010/main" val="0"/>
                </a:ext>
              </a:extLst>
            </a:blip>
            <a:srcRect l="90273"/>
            <a:stretch>
              <a:fillRect/>
            </a:stretch>
          </p:blipFill>
          <p:spPr>
            <a:xfrm>
              <a:off x="5186831" y="4802487"/>
              <a:ext cx="349250" cy="396000"/>
            </a:xfrm>
            <a:prstGeom prst="rect">
              <a:avLst/>
            </a:prstGeom>
            <a:effectLst>
              <a:outerShdw blurRad="50800" dist="38100" dir="2700000" algn="tl" rotWithShape="0">
                <a:prstClr val="black">
                  <a:alpha val="40000"/>
                </a:prstClr>
              </a:outerShdw>
            </a:effectLst>
          </p:spPr>
        </p:pic>
      </p:grpSp>
      <p:grpSp>
        <p:nvGrpSpPr>
          <p:cNvPr id="7" name="Grupo 6">
            <a:extLst>
              <a:ext uri="{FF2B5EF4-FFF2-40B4-BE49-F238E27FC236}">
                <a16:creationId xmlns:a16="http://schemas.microsoft.com/office/drawing/2014/main" id="{D43C74E2-E18B-ED38-E154-0D3CFAD4282C}"/>
              </a:ext>
            </a:extLst>
          </p:cNvPr>
          <p:cNvGrpSpPr/>
          <p:nvPr/>
        </p:nvGrpSpPr>
        <p:grpSpPr>
          <a:xfrm>
            <a:off x="586741" y="557323"/>
            <a:ext cx="7916356" cy="398928"/>
            <a:chOff x="586741" y="557323"/>
            <a:chExt cx="7916356" cy="398928"/>
          </a:xfrm>
        </p:grpSpPr>
        <p:pic>
          <p:nvPicPr>
            <p:cNvPr id="18" name="Imagen 17">
              <a:extLst>
                <a:ext uri="{FF2B5EF4-FFF2-40B4-BE49-F238E27FC236}">
                  <a16:creationId xmlns:a16="http://schemas.microsoft.com/office/drawing/2014/main" id="{7CBC42C0-14B3-07BB-F44D-C4C8E2FF5B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6741" y="560251"/>
              <a:ext cx="7916356" cy="396000"/>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934F50E5-202A-29C5-8B90-A1CAD5AC7F59}"/>
                </a:ext>
              </a:extLst>
            </p:cNvPr>
            <p:cNvSpPr txBox="1"/>
            <p:nvPr/>
          </p:nvSpPr>
          <p:spPr>
            <a:xfrm>
              <a:off x="835918" y="557323"/>
              <a:ext cx="7141481" cy="369332"/>
            </a:xfrm>
            <a:prstGeom prst="rect">
              <a:avLst/>
            </a:prstGeom>
            <a:noFill/>
          </p:spPr>
          <p:txBody>
            <a:bodyPr wrap="square">
              <a:spAutoFit/>
            </a:bodyPr>
            <a:lstStyle/>
            <a:p>
              <a:r>
                <a:rPr lang="en-US" b="1" dirty="0" err="1">
                  <a:solidFill>
                    <a:schemeClr val="bg1"/>
                  </a:solidFill>
                  <a:effectLst>
                    <a:outerShdw blurRad="38100" dist="38100" dir="2700000" algn="tl">
                      <a:srgbClr val="000000">
                        <a:alpha val="43137"/>
                      </a:srgbClr>
                    </a:outerShdw>
                  </a:effectLst>
                </a:rPr>
                <a:t>Projděte</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si</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biblické</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popisy</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našeho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přirozeného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stavu</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jako</a:t>
              </a:r>
              <a:r>
                <a:rPr lang="en-US" b="1" dirty="0">
                  <a:solidFill>
                    <a:schemeClr val="bg1"/>
                  </a:solidFill>
                  <a:effectLst>
                    <a:outerShdw blurRad="38100" dist="38100" dir="2700000" algn="tl">
                      <a:srgbClr val="000000">
                        <a:alpha val="43137"/>
                      </a:srgbClr>
                    </a:outerShdw>
                  </a:effectLst>
                </a:rPr>
                <a:t> </a:t>
              </a:r>
              <a:r>
                <a:rPr lang="en-US" b="1" dirty="0" err="1">
                  <a:solidFill>
                    <a:schemeClr val="bg1"/>
                  </a:solidFill>
                  <a:effectLst>
                    <a:outerShdw blurRad="38100" dist="38100" dir="2700000" algn="tl">
                      <a:srgbClr val="000000">
                        <a:alpha val="43137"/>
                      </a:srgbClr>
                    </a:outerShdw>
                  </a:effectLst>
                </a:rPr>
                <a:t>hříšníků</a:t>
              </a:r>
              <a:r>
                <a:rPr lang="en-US" b="1" dirty="0">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25" name="Imagen 24">
              <a:extLst>
                <a:ext uri="{FF2B5EF4-FFF2-40B4-BE49-F238E27FC236}">
                  <a16:creationId xmlns:a16="http://schemas.microsoft.com/office/drawing/2014/main" id="{FAA9D49D-1D4A-357E-A5DE-A2C2AFFCA76A}"/>
                </a:ext>
              </a:extLst>
            </p:cNvPr>
            <p:cNvPicPr>
              <a:picLocks noChangeAspect="1"/>
            </p:cNvPicPr>
            <p:nvPr/>
          </p:nvPicPr>
          <p:blipFill>
            <a:blip r:embed="rId6">
              <a:extLst>
                <a:ext uri="{28A0092B-C50C-407E-A947-70E740481C1C}">
                  <a14:useLocalDpi xmlns:a14="http://schemas.microsoft.com/office/drawing/2010/main" val="0"/>
                </a:ext>
              </a:extLst>
            </a:blip>
            <a:srcRect l="90612"/>
            <a:stretch>
              <a:fillRect/>
            </a:stretch>
          </p:blipFill>
          <p:spPr>
            <a:xfrm>
              <a:off x="7904387" y="559293"/>
              <a:ext cx="389159" cy="396000"/>
            </a:xfrm>
            <a:prstGeom prst="rect">
              <a:avLst/>
            </a:prstGeom>
            <a:effectLst>
              <a:outerShdw blurRad="50800" dist="38100" dir="2700000" algn="tl" rotWithShape="0">
                <a:prstClr val="black">
                  <a:alpha val="40000"/>
                </a:prstClr>
              </a:outerShdw>
            </a:effectLst>
          </p:spPr>
        </p:pic>
      </p:grpSp>
      <p:sp>
        <p:nvSpPr>
          <p:cNvPr id="2" name="CuadroTexto 1">
            <a:extLst>
              <a:ext uri="{FF2B5EF4-FFF2-40B4-BE49-F238E27FC236}">
                <a16:creationId xmlns:a16="http://schemas.microsoft.com/office/drawing/2014/main" id="{75031425-2FBE-44D1-3B0A-A68172F2A97E}"/>
              </a:ext>
            </a:extLst>
          </p:cNvPr>
          <p:cNvSpPr txBox="1"/>
          <p:nvPr/>
        </p:nvSpPr>
        <p:spPr>
          <a:xfrm>
            <a:off x="95025" y="64548"/>
            <a:ext cx="3105375"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s-ES" b="1" dirty="0" err="1">
                <a:solidFill>
                  <a:srgbClr val="FFFF66"/>
                </a:solidFill>
                <a:effectLst>
                  <a:outerShdw blurRad="38100" dist="38100" dir="2700000" algn="tl">
                    <a:srgbClr val="000000">
                      <a:alpha val="43137"/>
                    </a:srgbClr>
                  </a:outerShdw>
                </a:effectLst>
              </a:rPr>
              <a:t>Kapitola</a:t>
            </a:r>
            <a:r>
              <a:rPr lang="es-ES" b="1" dirty="0">
                <a:solidFill>
                  <a:srgbClr val="FFFF66"/>
                </a:solidFill>
                <a:effectLst>
                  <a:outerShdw blurRad="38100" dist="38100" dir="2700000" algn="tl">
                    <a:srgbClr val="000000">
                      <a:alpha val="43137"/>
                    </a:srgbClr>
                  </a:outerShdw>
                </a:effectLst>
              </a:rPr>
              <a:t> 5: "</a:t>
            </a:r>
            <a:r>
              <a:rPr lang="es-ES" b="1" dirty="0" err="1">
                <a:solidFill>
                  <a:srgbClr val="FFFF66"/>
                </a:solidFill>
                <a:effectLst>
                  <a:outerShdw blurRad="38100" dist="38100" dir="2700000" algn="tl">
                    <a:srgbClr val="000000">
                      <a:alpha val="43137"/>
                    </a:srgbClr>
                  </a:outerShdw>
                </a:effectLst>
              </a:rPr>
              <a:t>Zasvěcení</a:t>
            </a:r>
            <a:r>
              <a:rPr lang="es-ES" b="1" dirty="0">
                <a:solidFill>
                  <a:srgbClr val="FFFF66"/>
                </a:solidFill>
                <a:effectLst>
                  <a:outerShdw blurRad="38100" dist="38100" dir="2700000" algn="tl">
                    <a:srgbClr val="000000">
                      <a:alpha val="43137"/>
                    </a:srgbClr>
                  </a:outerShdw>
                </a:effectLst>
              </a:rPr>
              <a:t>"</a:t>
            </a:r>
          </a:p>
        </p:txBody>
      </p:sp>
      <p:sp>
        <p:nvSpPr>
          <p:cNvPr id="5" name="CuadroTexto 4">
            <a:extLst>
              <a:ext uri="{FF2B5EF4-FFF2-40B4-BE49-F238E27FC236}">
                <a16:creationId xmlns:a16="http://schemas.microsoft.com/office/drawing/2014/main" id="{BCF01CCE-FA13-FE27-7ABA-4246524303A3}"/>
              </a:ext>
            </a:extLst>
          </p:cNvPr>
          <p:cNvSpPr txBox="1"/>
          <p:nvPr/>
        </p:nvSpPr>
        <p:spPr>
          <a:xfrm>
            <a:off x="3200400" y="1253978"/>
            <a:ext cx="8313483" cy="3062377"/>
          </a:xfrm>
          <a:prstGeom prst="rect">
            <a:avLst/>
          </a:prstGeom>
          <a:noFill/>
        </p:spPr>
        <p:txBody>
          <a:bodyPr wrap="square">
            <a:spAutoFit/>
          </a:bodyPr>
          <a:lstStyle/>
          <a:p>
            <a:r>
              <a:rPr lang="cs-CZ" b="1" dirty="0"/>
              <a:t>Svou hříšnou přirozeností jsme se odcizili Bohu. Duch svatý mluví o tom takto: </a:t>
            </a:r>
            <a:r>
              <a:rPr lang="es-ES" b="1" dirty="0"/>
              <a:t> </a:t>
            </a:r>
          </a:p>
          <a:p>
            <a:pPr marL="180975" indent="-180975">
              <a:lnSpc>
                <a:spcPct val="150000"/>
              </a:lnSpc>
              <a:spcBef>
                <a:spcPts val="1200"/>
              </a:spcBef>
              <a:buClr>
                <a:srgbClr val="CC0000"/>
              </a:buClr>
              <a:buFont typeface="Arial" panose="020B0604020202020204" pitchFamily="34" charset="0"/>
              <a:buChar char="•"/>
            </a:pPr>
            <a:r>
              <a:rPr lang="es-ES" b="1" dirty="0"/>
              <a:t>“</a:t>
            </a:r>
            <a:r>
              <a:rPr lang="en-US" b="1" dirty="0" err="1"/>
              <a:t>Mrtví</a:t>
            </a:r>
            <a:r>
              <a:rPr lang="en-US" b="1" dirty="0"/>
              <a:t> </a:t>
            </a:r>
            <a:r>
              <a:rPr lang="cs-CZ" b="1" dirty="0"/>
              <a:t> pro</a:t>
            </a:r>
            <a:r>
              <a:rPr lang="en-US" b="1" dirty="0"/>
              <a:t> </a:t>
            </a:r>
            <a:r>
              <a:rPr lang="cs-CZ" b="1" dirty="0"/>
              <a:t>přestupky</a:t>
            </a:r>
            <a:r>
              <a:rPr lang="en-US" b="1" dirty="0"/>
              <a:t> a </a:t>
            </a:r>
            <a:r>
              <a:rPr lang="en-US" b="1" dirty="0" err="1"/>
              <a:t>hřích</a:t>
            </a:r>
            <a:r>
              <a:rPr lang="cs-CZ" b="1" dirty="0"/>
              <a:t>y</a:t>
            </a:r>
            <a:r>
              <a:rPr lang="es-ES" b="1" dirty="0"/>
              <a:t>,”</a:t>
            </a:r>
            <a:r>
              <a:rPr lang="cs-CZ" b="1" dirty="0"/>
              <a:t> list</a:t>
            </a:r>
            <a:r>
              <a:rPr lang="es-ES" b="1" dirty="0"/>
              <a:t> E</a:t>
            </a:r>
            <a:r>
              <a:rPr lang="cs-CZ" b="1" dirty="0" err="1"/>
              <a:t>fezským</a:t>
            </a:r>
            <a:r>
              <a:rPr lang="es-ES" b="1" dirty="0"/>
              <a:t> 2</a:t>
            </a:r>
            <a:r>
              <a:rPr lang="cs-CZ" b="1" dirty="0"/>
              <a:t>,</a:t>
            </a:r>
            <a:r>
              <a:rPr lang="es-ES" b="1" dirty="0"/>
              <a:t>1. </a:t>
            </a:r>
          </a:p>
          <a:p>
            <a:pPr marL="180975" indent="-180975">
              <a:spcBef>
                <a:spcPts val="1200"/>
              </a:spcBef>
              <a:buClr>
                <a:srgbClr val="CC0000"/>
              </a:buClr>
              <a:buFont typeface="Arial" panose="020B0604020202020204" pitchFamily="34" charset="0"/>
              <a:buChar char="•"/>
            </a:pPr>
            <a:r>
              <a:rPr lang="es-ES" b="1" dirty="0"/>
              <a:t>“</a:t>
            </a:r>
            <a:r>
              <a:rPr lang="cs-CZ" b="1" dirty="0"/>
              <a:t>Hlava je celá chorá a celé srdce zemdlené. Od hlavy až k patě nic zdravého není</a:t>
            </a:r>
            <a:r>
              <a:rPr lang="en-US" b="1" dirty="0"/>
              <a:t>." </a:t>
            </a:r>
            <a:r>
              <a:rPr lang="en-US" b="1" dirty="0" err="1"/>
              <a:t>Izaiáš</a:t>
            </a:r>
            <a:r>
              <a:rPr lang="en-US" b="1" dirty="0"/>
              <a:t> 1</a:t>
            </a:r>
            <a:r>
              <a:rPr lang="cs-CZ" b="1" dirty="0"/>
              <a:t>,</a:t>
            </a:r>
            <a:r>
              <a:rPr lang="en-US" b="1" dirty="0"/>
              <a:t>5</a:t>
            </a:r>
            <a:r>
              <a:rPr lang="cs-CZ" b="1" dirty="0"/>
              <a:t>.</a:t>
            </a:r>
            <a:r>
              <a:rPr lang="es-ES" b="1" dirty="0"/>
              <a:t>6.</a:t>
            </a:r>
          </a:p>
          <a:p>
            <a:pPr marL="180975" indent="-180975">
              <a:spcBef>
                <a:spcPts val="1200"/>
              </a:spcBef>
              <a:buClr>
                <a:srgbClr val="CC0000"/>
              </a:buClr>
              <a:buFont typeface="Arial" panose="020B0604020202020204" pitchFamily="34" charset="0"/>
              <a:buChar char="•"/>
            </a:pPr>
            <a:r>
              <a:rPr lang="es-ES" b="1" dirty="0"/>
              <a:t> “</a:t>
            </a:r>
            <a:r>
              <a:rPr lang="cs-CZ" b="1" dirty="0"/>
              <a:t>Satan nás drží ve své léčce; byli jsme jím “uloveni, abychom konali jeho vůli”</a:t>
            </a:r>
            <a:r>
              <a:rPr lang="es-ES" b="1" dirty="0"/>
              <a:t>.” </a:t>
            </a:r>
            <a:r>
              <a:rPr lang="cs-CZ" b="1" dirty="0"/>
              <a:t> </a:t>
            </a:r>
            <a:r>
              <a:rPr lang="es-ES" b="1" dirty="0"/>
              <a:t>2</a:t>
            </a:r>
            <a:r>
              <a:rPr lang="cs-CZ" b="1" dirty="0"/>
              <a:t>. list</a:t>
            </a:r>
            <a:r>
              <a:rPr lang="es-ES" b="1" dirty="0"/>
              <a:t> </a:t>
            </a:r>
            <a:r>
              <a:rPr lang="es-ES" b="1" dirty="0" err="1"/>
              <a:t>Timot</a:t>
            </a:r>
            <a:r>
              <a:rPr lang="cs-CZ" b="1" dirty="0" err="1"/>
              <a:t>eovi</a:t>
            </a:r>
            <a:r>
              <a:rPr lang="es-ES" b="1" dirty="0"/>
              <a:t> 2</a:t>
            </a:r>
            <a:r>
              <a:rPr lang="cs-CZ" b="1" dirty="0"/>
              <a:t>,</a:t>
            </a:r>
            <a:r>
              <a:rPr lang="es-ES" b="1" dirty="0"/>
              <a:t>26. </a:t>
            </a:r>
          </a:p>
          <a:p>
            <a:pPr>
              <a:spcBef>
                <a:spcPts val="1200"/>
              </a:spcBef>
              <a:buClr>
                <a:srgbClr val="CC0000"/>
              </a:buClr>
            </a:pPr>
            <a:r>
              <a:rPr lang="en-US" b="1" dirty="0" err="1"/>
              <a:t>Bůh</a:t>
            </a:r>
            <a:r>
              <a:rPr lang="en-US" b="1" dirty="0"/>
              <a:t> </a:t>
            </a:r>
            <a:r>
              <a:rPr lang="en-US" b="1" dirty="0" err="1"/>
              <a:t>nás</a:t>
            </a:r>
            <a:r>
              <a:rPr lang="en-US" b="1" dirty="0"/>
              <a:t> </a:t>
            </a:r>
            <a:r>
              <a:rPr lang="en-US" b="1" dirty="0" err="1"/>
              <a:t>chce</a:t>
            </a:r>
            <a:r>
              <a:rPr lang="en-US" b="1" dirty="0"/>
              <a:t> </a:t>
            </a:r>
            <a:r>
              <a:rPr lang="en-US" b="1" dirty="0" err="1"/>
              <a:t>uzdravit</a:t>
            </a:r>
            <a:r>
              <a:rPr lang="en-US" b="1" dirty="0"/>
              <a:t>, </a:t>
            </a:r>
            <a:r>
              <a:rPr lang="en-US" b="1" dirty="0" err="1"/>
              <a:t>osvobodit</a:t>
            </a:r>
            <a:r>
              <a:rPr lang="en-US" b="1" dirty="0"/>
              <a:t>. </a:t>
            </a:r>
            <a:r>
              <a:rPr lang="en-US" b="1" dirty="0" err="1"/>
              <a:t>Protože</a:t>
            </a:r>
            <a:r>
              <a:rPr lang="en-US" b="1" dirty="0"/>
              <a:t> to </a:t>
            </a:r>
            <a:r>
              <a:rPr lang="en-US" b="1" dirty="0" err="1"/>
              <a:t>však</a:t>
            </a:r>
            <a:r>
              <a:rPr lang="en-US" b="1" dirty="0"/>
              <a:t> </a:t>
            </a:r>
            <a:r>
              <a:rPr lang="en-US" b="1" dirty="0" err="1"/>
              <a:t>vyžaduje</a:t>
            </a:r>
            <a:r>
              <a:rPr lang="en-US" b="1" dirty="0"/>
              <a:t> </a:t>
            </a:r>
            <a:r>
              <a:rPr lang="en-US" b="1" dirty="0" err="1"/>
              <a:t>úplnou</a:t>
            </a:r>
            <a:r>
              <a:rPr lang="en-US" b="1" dirty="0"/>
              <a:t> </a:t>
            </a:r>
            <a:r>
              <a:rPr lang="en-US" b="1" dirty="0" err="1"/>
              <a:t>proměnu</a:t>
            </a:r>
            <a:r>
              <a:rPr lang="en-US" b="1" dirty="0"/>
              <a:t>, </a:t>
            </a:r>
            <a:r>
              <a:rPr lang="en-US" b="1" dirty="0" err="1"/>
              <a:t>obnovu</a:t>
            </a:r>
            <a:r>
              <a:rPr lang="en-US" b="1" dirty="0"/>
              <a:t> </a:t>
            </a:r>
            <a:r>
              <a:rPr lang="en-US" b="1" dirty="0" err="1"/>
              <a:t>celé</a:t>
            </a:r>
            <a:r>
              <a:rPr lang="en-US" b="1" dirty="0"/>
              <a:t> </a:t>
            </a:r>
            <a:r>
              <a:rPr lang="en-US" b="1" dirty="0" err="1"/>
              <a:t>naší</a:t>
            </a:r>
            <a:r>
              <a:rPr lang="en-US" b="1" dirty="0"/>
              <a:t> </a:t>
            </a:r>
            <a:r>
              <a:rPr lang="en-US" b="1" dirty="0" err="1"/>
              <a:t>přirozenosti</a:t>
            </a:r>
            <a:r>
              <a:rPr lang="en-US" b="1" dirty="0"/>
              <a:t>, </a:t>
            </a:r>
            <a:r>
              <a:rPr lang="en-US" b="1" dirty="0" err="1"/>
              <a:t>musíme</a:t>
            </a:r>
            <a:r>
              <a:rPr lang="en-US" b="1" dirty="0"/>
              <a:t> se Mu </a:t>
            </a:r>
            <a:r>
              <a:rPr lang="en-US" b="1" dirty="0" err="1"/>
              <a:t>cele</a:t>
            </a:r>
            <a:r>
              <a:rPr lang="en-US" b="1" dirty="0"/>
              <a:t> </a:t>
            </a:r>
            <a:r>
              <a:rPr lang="en-US" b="1" dirty="0" err="1"/>
              <a:t>poddat</a:t>
            </a:r>
            <a:r>
              <a:rPr lang="en-US" b="1" dirty="0"/>
              <a:t>.</a:t>
            </a:r>
            <a:endParaRPr lang="es-ES" b="1" dirty="0"/>
          </a:p>
        </p:txBody>
      </p:sp>
      <p:sp>
        <p:nvSpPr>
          <p:cNvPr id="8" name="CuadroTexto 7">
            <a:extLst>
              <a:ext uri="{FF2B5EF4-FFF2-40B4-BE49-F238E27FC236}">
                <a16:creationId xmlns:a16="http://schemas.microsoft.com/office/drawing/2014/main" id="{4B8A0571-5CF8-B2D9-00D7-B73E0F00F158}"/>
              </a:ext>
            </a:extLst>
          </p:cNvPr>
          <p:cNvSpPr txBox="1"/>
          <p:nvPr/>
        </p:nvSpPr>
        <p:spPr>
          <a:xfrm>
            <a:off x="170039" y="5454866"/>
            <a:ext cx="6397015" cy="1200329"/>
          </a:xfrm>
          <a:prstGeom prst="rect">
            <a:avLst/>
          </a:prstGeom>
          <a:noFill/>
        </p:spPr>
        <p:txBody>
          <a:bodyPr wrap="square">
            <a:spAutoFit/>
          </a:bodyPr>
          <a:lstStyle/>
          <a:p>
            <a:r>
              <a:rPr lang="cs-CZ" b="1" dirty="0"/>
              <a:t>Jako smyslů zbavený jsem se chystal pronásledovat je i v cizích městech” Skutky 26,10.11. Neváhá prohlásit, </a:t>
            </a:r>
            <a:r>
              <a:rPr lang="cs-CZ" b="1" dirty="0" err="1"/>
              <a:t>že“Kristus</a:t>
            </a:r>
            <a:r>
              <a:rPr lang="cs-CZ" b="1" dirty="0"/>
              <a:t> Ježíš přišel na svět, aby zachránil hříšníky. Já k nim patřím na prvním místě” 1. Timoteovi 1,15</a:t>
            </a:r>
            <a:endParaRPr lang="es-ES" b="1" dirty="0"/>
          </a:p>
        </p:txBody>
      </p:sp>
      <p:grpSp>
        <p:nvGrpSpPr>
          <p:cNvPr id="6" name="Grupo 5">
            <a:extLst>
              <a:ext uri="{FF2B5EF4-FFF2-40B4-BE49-F238E27FC236}">
                <a16:creationId xmlns:a16="http://schemas.microsoft.com/office/drawing/2014/main" id="{77E75D8E-9D8E-4198-8F43-DEDF74AD6D85}"/>
              </a:ext>
            </a:extLst>
          </p:cNvPr>
          <p:cNvGrpSpPr/>
          <p:nvPr/>
        </p:nvGrpSpPr>
        <p:grpSpPr>
          <a:xfrm>
            <a:off x="154461" y="496764"/>
            <a:ext cx="521361" cy="525600"/>
            <a:chOff x="154461" y="496764"/>
            <a:chExt cx="521361" cy="525600"/>
          </a:xfrm>
        </p:grpSpPr>
        <p:pic>
          <p:nvPicPr>
            <p:cNvPr id="10" name="Imagen 9" descr="Dibujo con letras&#10;&#10;El contenido generado por IA puede ser incorrecto.">
              <a:extLst>
                <a:ext uri="{FF2B5EF4-FFF2-40B4-BE49-F238E27FC236}">
                  <a16:creationId xmlns:a16="http://schemas.microsoft.com/office/drawing/2014/main" id="{5F97F230-D932-2BAB-6FCC-E7CB73E7B7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61" y="496764"/>
              <a:ext cx="521361" cy="525600"/>
            </a:xfrm>
            <a:prstGeom prst="rect">
              <a:avLst/>
            </a:prstGeom>
          </p:spPr>
        </p:pic>
        <p:sp>
          <p:nvSpPr>
            <p:cNvPr id="11" name="CuadroTexto 10">
              <a:extLst>
                <a:ext uri="{FF2B5EF4-FFF2-40B4-BE49-F238E27FC236}">
                  <a16:creationId xmlns:a16="http://schemas.microsoft.com/office/drawing/2014/main" id="{4A838648-506F-4863-DE92-28E8662E6526}"/>
                </a:ext>
              </a:extLst>
            </p:cNvPr>
            <p:cNvSpPr txBox="1"/>
            <p:nvPr/>
          </p:nvSpPr>
          <p:spPr>
            <a:xfrm>
              <a:off x="198798" y="552822"/>
              <a:ext cx="436070"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1</a:t>
              </a:r>
            </a:p>
          </p:txBody>
        </p:sp>
      </p:grpSp>
      <p:grpSp>
        <p:nvGrpSpPr>
          <p:cNvPr id="9" name="Grupo 8">
            <a:extLst>
              <a:ext uri="{FF2B5EF4-FFF2-40B4-BE49-F238E27FC236}">
                <a16:creationId xmlns:a16="http://schemas.microsoft.com/office/drawing/2014/main" id="{E89C2BFE-02E2-A28F-C74E-EDEEFD15356D}"/>
              </a:ext>
            </a:extLst>
          </p:cNvPr>
          <p:cNvGrpSpPr/>
          <p:nvPr/>
        </p:nvGrpSpPr>
        <p:grpSpPr>
          <a:xfrm>
            <a:off x="141761" y="4740009"/>
            <a:ext cx="521361" cy="525599"/>
            <a:chOff x="141761" y="4740009"/>
            <a:chExt cx="521361" cy="525599"/>
          </a:xfrm>
        </p:grpSpPr>
        <p:pic>
          <p:nvPicPr>
            <p:cNvPr id="21" name="Imagen 20">
              <a:extLst>
                <a:ext uri="{FF2B5EF4-FFF2-40B4-BE49-F238E27FC236}">
                  <a16:creationId xmlns:a16="http://schemas.microsoft.com/office/drawing/2014/main" id="{558A6FFE-1D0B-EDC4-CB3A-5C043137E96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1761" y="4740009"/>
              <a:ext cx="521361" cy="525599"/>
            </a:xfrm>
            <a:prstGeom prst="rect">
              <a:avLst/>
            </a:prstGeom>
          </p:spPr>
        </p:pic>
        <p:sp>
          <p:nvSpPr>
            <p:cNvPr id="22" name="CuadroTexto 21">
              <a:extLst>
                <a:ext uri="{FF2B5EF4-FFF2-40B4-BE49-F238E27FC236}">
                  <a16:creationId xmlns:a16="http://schemas.microsoft.com/office/drawing/2014/main" id="{0AD4459E-3ED1-21EF-AB2F-60EA43776D43}"/>
                </a:ext>
              </a:extLst>
            </p:cNvPr>
            <p:cNvSpPr txBox="1"/>
            <p:nvPr/>
          </p:nvSpPr>
          <p:spPr>
            <a:xfrm>
              <a:off x="143153" y="4803931"/>
              <a:ext cx="486893" cy="461665"/>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rPr>
                <a:t>2</a:t>
              </a:r>
            </a:p>
          </p:txBody>
        </p:sp>
      </p:grpSp>
      <p:pic>
        <p:nvPicPr>
          <p:cNvPr id="3" name="Imagen 2">
            <a:extLst>
              <a:ext uri="{FF2B5EF4-FFF2-40B4-BE49-F238E27FC236}">
                <a16:creationId xmlns:a16="http://schemas.microsoft.com/office/drawing/2014/main" id="{E55DF472-76D7-B130-ED9E-DFF43E500B02}"/>
              </a:ext>
            </a:extLst>
          </p:cNvPr>
          <p:cNvPicPr>
            <a:picLocks noChangeAspect="1"/>
          </p:cNvPicPr>
          <p:nvPr/>
        </p:nvPicPr>
        <p:blipFill rotWithShape="1">
          <a:blip r:embed="rId9"/>
          <a:srcRect t="7452" b="34360"/>
          <a:stretch>
            <a:fillRect/>
          </a:stretch>
        </p:blipFill>
        <p:spPr>
          <a:xfrm>
            <a:off x="6753225" y="4547116"/>
            <a:ext cx="5268735" cy="2177534"/>
          </a:xfrm>
          <a:prstGeom prst="rect">
            <a:avLst/>
          </a:prstGeom>
          <a:ln w="38100" cap="sq">
            <a:solidFill>
              <a:srgbClr val="D76927"/>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B9754AF6-E169-601F-D9DB-CB3AAC64C65E}"/>
              </a:ext>
            </a:extLst>
          </p:cNvPr>
          <p:cNvPicPr>
            <a:picLocks noChangeAspect="1"/>
          </p:cNvPicPr>
          <p:nvPr/>
        </p:nvPicPr>
        <p:blipFill>
          <a:blip r:embed="rId10"/>
          <a:stretch>
            <a:fillRect/>
          </a:stretch>
        </p:blipFill>
        <p:spPr>
          <a:xfrm>
            <a:off x="154460" y="1132945"/>
            <a:ext cx="2779239" cy="3414172"/>
          </a:xfrm>
          <a:prstGeom prst="rect">
            <a:avLst/>
          </a:prstGeom>
          <a:ln w="38100" cap="sq">
            <a:solidFill>
              <a:srgbClr val="D73D2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399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750"/>
                                        <p:tgtEl>
                                          <p:spTgt spid="6"/>
                                        </p:tgtEl>
                                      </p:cBhvr>
                                    </p:animEffect>
                                  </p:childTnLst>
                                </p:cTn>
                              </p:par>
                            </p:childTnLst>
                          </p:cTn>
                        </p:par>
                        <p:par>
                          <p:cTn id="8" fill="hold">
                            <p:stCondLst>
                              <p:cond delay="750"/>
                            </p:stCondLst>
                            <p:childTnLst>
                              <p:par>
                                <p:cTn id="9" presetID="1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 calcmode="lin" valueType="num">
                                      <p:cBhvr>
                                        <p:cTn id="13"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left)">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left)">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left)">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wipe(left)">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wipe(left)">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outVertical)">
                                      <p:cBhvr>
                                        <p:cTn id="55" dur="750"/>
                                        <p:tgtEl>
                                          <p:spTgt spid="9"/>
                                        </p:tgtEl>
                                      </p:cBhvr>
                                    </p:animEffect>
                                  </p:childTnLst>
                                </p:cTn>
                              </p:par>
                            </p:childTnLst>
                          </p:cTn>
                        </p:par>
                        <p:par>
                          <p:cTn id="56" fill="hold">
                            <p:stCondLst>
                              <p:cond delay="750"/>
                            </p:stCondLst>
                            <p:childTnLst>
                              <p:par>
                                <p:cTn id="57" presetID="15"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fltVal val="0"/>
                                          </p:val>
                                        </p:tav>
                                        <p:tav tm="100000">
                                          <p:val>
                                            <p:strVal val="#ppt_w"/>
                                          </p:val>
                                        </p:tav>
                                      </p:tavLst>
                                    </p:anim>
                                    <p:anim calcmode="lin" valueType="num">
                                      <p:cBhvr>
                                        <p:cTn id="60" dur="1000" fill="hold"/>
                                        <p:tgtEl>
                                          <p:spTgt spid="12"/>
                                        </p:tgtEl>
                                        <p:attrNameLst>
                                          <p:attrName>ppt_h</p:attrName>
                                        </p:attrNameLst>
                                      </p:cBhvr>
                                      <p:tavLst>
                                        <p:tav tm="0">
                                          <p:val>
                                            <p:fltVal val="0"/>
                                          </p:val>
                                        </p:tav>
                                        <p:tav tm="100000">
                                          <p:val>
                                            <p:strVal val="#ppt_h"/>
                                          </p:val>
                                        </p:tav>
                                      </p:tavLst>
                                    </p:anim>
                                    <p:anim calcmode="lin" valueType="num">
                                      <p:cBhvr>
                                        <p:cTn id="6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70" dur="1000" fill="hold"/>
                                        <p:tgtEl>
                                          <p:spTgt spid="3"/>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3321</TotalTime>
  <Words>4185</Words>
  <Application>Microsoft Office PowerPoint</Application>
  <PresentationFormat>Panorámica</PresentationFormat>
  <Paragraphs>144</Paragraphs>
  <Slides>22</Slides>
  <Notes>8</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22</vt:i4>
      </vt:variant>
    </vt:vector>
  </HeadingPairs>
  <TitlesOfParts>
    <vt:vector size="28" baseType="lpstr">
      <vt:lpstr>Aptos</vt:lpstr>
      <vt:lpstr>Aptos Display</vt:lpstr>
      <vt:lpstr>Arial</vt:lpstr>
      <vt:lpstr>Wingdings 3</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Isabel Laveda</cp:lastModifiedBy>
  <cp:revision>519</cp:revision>
  <dcterms:created xsi:type="dcterms:W3CDTF">2025-06-16T06:28:11Z</dcterms:created>
  <dcterms:modified xsi:type="dcterms:W3CDTF">2025-07-10T06:22:20Z</dcterms:modified>
</cp:coreProperties>
</file>