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9" r:id="rId5"/>
    <p:sldId id="270" r:id="rId6"/>
    <p:sldId id="271" r:id="rId7"/>
    <p:sldId id="272" r:id="rId8"/>
    <p:sldId id="274" r:id="rId9"/>
    <p:sldId id="275" r:id="rId10"/>
    <p:sldId id="265" r:id="rId11"/>
    <p:sldId id="267" r:id="rId12"/>
    <p:sldId id="266" r:id="rId13"/>
    <p:sldId id="260" r:id="rId14"/>
    <p:sldId id="280" r:id="rId15"/>
    <p:sldId id="268" r:id="rId16"/>
    <p:sldId id="273" r:id="rId17"/>
    <p:sldId id="262" r:id="rId18"/>
    <p:sldId id="264" r:id="rId19"/>
    <p:sldId id="27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022"/>
    <a:srgbClr val="928F8B"/>
    <a:srgbClr val="467D69"/>
    <a:srgbClr val="8D5C36"/>
    <a:srgbClr val="39879F"/>
    <a:srgbClr val="6BA4B8"/>
    <a:srgbClr val="A24E8C"/>
    <a:srgbClr val="A7A7A7"/>
    <a:srgbClr val="B4423F"/>
    <a:srgbClr val="BA5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A2AD9-53C2-017F-A5C8-05D991D93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9D25DD-2A81-D968-DFE7-E26E054C3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242BFF-427A-D0C9-6DC0-C7096226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8F926-464F-79BC-D7C0-15C65F9D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3865D2-0B70-FE5A-F31C-9A7102D9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36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E1B64-6AF4-2601-CCB3-9968CF5A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997833-CC72-7087-8971-86C550DE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48D4FF-CAF6-511A-9536-C882D239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A8C728-365E-AB57-86BB-0DCFC82A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F0ABCA-89BE-4756-68B2-7097AD8B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11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6FA2DC-7787-DF3F-860E-ECB7D15924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F20FEE-79B3-1EB4-CB6D-90A68FB83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B1C04A-D7A6-4F72-A064-AF4E0A81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37506C-C821-541F-AED5-DF27E57E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8956DB-A8FA-7C7A-3681-AC9345F3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563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B3AD2-C492-6E6C-2907-A77884F8A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239E60-3B85-EAD4-164A-61DEA7959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A9BD2-EAE1-C339-8A21-3BCCB663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1D9E75-F472-6BFE-833E-CA942F98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C2C54-0606-4A65-4786-AA09C80E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16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5CB66-4A63-B936-5EC2-4D4BE2EE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0E4696-1BB9-1C17-1194-499D90429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1CD71F-7E97-8BE7-891F-1B276BEE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DB4D40-8620-6599-8EAD-27405C05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C35834-D087-8CF2-E035-094D8945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02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F35CC9-7DCA-B497-EC37-274B0156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F2FB64-75B4-7424-262B-885B00A0C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1F4D89-A6AD-85AE-611A-E7753A9E3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81BBE3-1E43-7755-CAC9-A8B66CB1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CE8867-E047-FD98-5478-3BC85DAE3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829468-2083-312C-DE05-8242942A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57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23E63-EE2A-F0D5-337D-BDECAF470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4E243D-1E4F-F348-CA0E-331EDE7D3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13A462-6AE2-E1B0-F181-69C9A4CA4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67D29A-022B-E870-1568-ED0291965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B8C352E-3473-F1FD-B68E-8F55C216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5B7454-616D-A79C-9BC0-FEE0EB96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1C9EDF3-EDBD-B93A-E1FE-055DFD20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E35216-0191-7D6C-1625-49AAAB7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68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1B3694-8175-D86C-9A15-8A87D609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F243BB-6CCF-7121-BAE4-70902267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CB4212-8CB7-02E0-37B8-EA329C13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085CC72-B269-37C1-51F8-8D4F724D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76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EEA26C-9A58-E447-FA9A-0A8388C8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A33044-3B4F-85E3-06AB-9F11C45E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BF04C6-302B-17F2-0034-82BE8E5C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64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B16A9-1556-2C4A-5B52-0C9E4D22E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78A335-1638-1322-C5E0-2835DDF0B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0BBAE1-D649-6027-060C-13C13E320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2A56E6-ECC2-61CB-BFC5-92E66B11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643A17-3AE3-D19F-0784-3A5CB71F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F1AC2F-77AF-6CFD-6C82-0864AFE2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5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66C66-CD19-4913-1834-ACC6D509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7A51719-B717-343F-9539-F7BE605C5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EA5880-333E-7D4D-7F7C-6319DE654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B08B8C-C018-60AC-9831-B943D4CB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6BDD1E-1CD3-AD15-55A7-E2614A49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B50F77-13A0-C3B8-442C-C116EF82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44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8D80E45-D367-BB43-4E33-AF4AC7AA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5725B0-4971-8743-2DDA-942B1C664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A16A2-AE5B-26F2-7C27-29A2FE856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A81A0-029F-4E5C-AADD-341AC472A008}" type="datetimeFigureOut">
              <a:rPr lang="es-ES" smtClean="0"/>
              <a:t>29/08/2023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9C921E-76DB-3E50-FC26-A2C2EEBC4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F99F4D-B071-F3CE-5FC2-714466C6C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1A756-FD0A-44E5-8C8C-26BFAE1BBC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572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11" Type="http://schemas.openxmlformats.org/officeDocument/2006/relationships/image" Target="../media/image74.pn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jp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7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6BCCB9-9775-886A-C901-F36C1170BE75}"/>
              </a:ext>
            </a:extLst>
          </p:cNvPr>
          <p:cNvSpPr txBox="1"/>
          <p:nvPr/>
        </p:nvSpPr>
        <p:spPr>
          <a:xfrm>
            <a:off x="71554" y="2113575"/>
            <a:ext cx="6666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cs-CZ" b="1" dirty="0"/>
              <a:t>kapitolách</a:t>
            </a:r>
            <a:r>
              <a:rPr lang="es-ES" b="1" dirty="0"/>
              <a:t> 38-41 se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neúnavně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cs-CZ" b="1" dirty="0"/>
              <a:t> </a:t>
            </a:r>
            <a:r>
              <a:rPr lang="cs-CZ" b="1" dirty="0" err="1"/>
              <a:t>Jóba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cs-CZ" b="1" dirty="0"/>
              <a:t>         </a:t>
            </a:r>
            <a:r>
              <a:rPr lang="es-ES" b="1" dirty="0" err="1"/>
              <a:t>počínaje</a:t>
            </a:r>
            <a:r>
              <a:rPr lang="es-ES" b="1" dirty="0"/>
              <a:t> J</a:t>
            </a:r>
            <a:r>
              <a:rPr lang="cs-CZ" b="1" dirty="0"/>
              <a:t>ó</a:t>
            </a:r>
            <a:r>
              <a:rPr lang="es-ES" b="1" dirty="0" err="1"/>
              <a:t>bovou</a:t>
            </a:r>
            <a:r>
              <a:rPr lang="es-ES" b="1" dirty="0"/>
              <a:t> </a:t>
            </a:r>
            <a:r>
              <a:rPr lang="es-ES" b="1" dirty="0" err="1"/>
              <a:t>nepřítomností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cs-CZ" b="1" dirty="0"/>
              <a:t>k</a:t>
            </a:r>
            <a:r>
              <a:rPr lang="es-ES" b="1" dirty="0"/>
              <a:t>l</a:t>
            </a:r>
            <a:r>
              <a:rPr lang="cs-CZ" b="1" dirty="0" err="1"/>
              <a:t>ádal</a:t>
            </a:r>
            <a:r>
              <a:rPr lang="es-ES" b="1" dirty="0"/>
              <a:t> </a:t>
            </a:r>
            <a:r>
              <a:rPr lang="es-ES" b="1" dirty="0" err="1"/>
              <a:t>základy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es-ES" b="1" dirty="0"/>
              <a:t> (J</a:t>
            </a:r>
            <a:r>
              <a:rPr lang="cs-CZ" b="1" dirty="0"/>
              <a:t>ó</a:t>
            </a:r>
            <a:r>
              <a:rPr lang="es-ES" b="1" dirty="0"/>
              <a:t>b 38</a:t>
            </a:r>
            <a:r>
              <a:rPr lang="cs-CZ" b="1" dirty="0"/>
              <a:t>,</a:t>
            </a:r>
            <a:r>
              <a:rPr lang="es-ES" b="1" dirty="0"/>
              <a:t>4),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Jobovu</a:t>
            </a:r>
            <a:r>
              <a:rPr lang="es-ES" b="1" dirty="0"/>
              <a:t> </a:t>
            </a:r>
            <a:r>
              <a:rPr lang="es-ES" b="1" dirty="0" err="1"/>
              <a:t>neschopnost</a:t>
            </a:r>
            <a:r>
              <a:rPr lang="es-ES" b="1" dirty="0"/>
              <a:t> </a:t>
            </a:r>
            <a:r>
              <a:rPr lang="es-ES" b="1" dirty="0" err="1"/>
              <a:t>chytit</a:t>
            </a:r>
            <a:r>
              <a:rPr lang="es-ES" b="1" dirty="0"/>
              <a:t> </a:t>
            </a:r>
            <a:r>
              <a:rPr lang="es-ES" b="1" dirty="0" err="1"/>
              <a:t>mořské</a:t>
            </a:r>
            <a:r>
              <a:rPr lang="es-ES" b="1" dirty="0"/>
              <a:t> </a:t>
            </a:r>
            <a:r>
              <a:rPr lang="es-ES" b="1" dirty="0" err="1"/>
              <a:t>příšery</a:t>
            </a:r>
            <a:r>
              <a:rPr lang="es-ES" b="1" dirty="0"/>
              <a:t> (J</a:t>
            </a:r>
            <a:r>
              <a:rPr lang="cs-CZ" b="1" dirty="0"/>
              <a:t>ó</a:t>
            </a:r>
            <a:r>
              <a:rPr lang="es-ES" b="1" dirty="0"/>
              <a:t>b 41</a:t>
            </a:r>
            <a:r>
              <a:rPr lang="cs-CZ" b="1" dirty="0"/>
              <a:t>,</a:t>
            </a:r>
            <a:r>
              <a:rPr lang="es-ES" b="1" dirty="0"/>
              <a:t>1). </a:t>
            </a:r>
          </a:p>
        </p:txBody>
      </p:sp>
      <p:pic>
        <p:nvPicPr>
          <p:cNvPr id="4" name="Imagen 3" descr="Un grupo de personas sentadas en el pasto&#10;&#10;Descripción generada automáticamente con confianza baja">
            <a:extLst>
              <a:ext uri="{FF2B5EF4-FFF2-40B4-BE49-F238E27FC236}">
                <a16:creationId xmlns:a16="http://schemas.microsoft.com/office/drawing/2014/main" id="{F890241D-F4EE-4B97-5A9D-A0E5E0F7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73" y="76640"/>
            <a:ext cx="2595369" cy="1368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BC1A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Imagen que contiene pájaro, exterior, agua, parado&#10;&#10;Descripción generada automáticamente">
            <a:extLst>
              <a:ext uri="{FF2B5EF4-FFF2-40B4-BE49-F238E27FC236}">
                <a16:creationId xmlns:a16="http://schemas.microsoft.com/office/drawing/2014/main" id="{1DD778E0-389F-9B65-2DBD-45FBFE80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69" y="900249"/>
            <a:ext cx="2715880" cy="2036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BC1A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Imagen 13" descr="Imagen que contiene parado, pequeño, pájaro, agua&#10;&#10;Descripción generada automáticamente">
            <a:extLst>
              <a:ext uri="{FF2B5EF4-FFF2-40B4-BE49-F238E27FC236}">
                <a16:creationId xmlns:a16="http://schemas.microsoft.com/office/drawing/2014/main" id="{A3031310-064C-6F8E-6395-014B41CF6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4824" y="1517709"/>
            <a:ext cx="3235622" cy="2426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BC1A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exterior, animal, pájaro, pequeño&#10;&#10;Descripción generada automáticamente">
            <a:extLst>
              <a:ext uri="{FF2B5EF4-FFF2-40B4-BE49-F238E27FC236}">
                <a16:creationId xmlns:a16="http://schemas.microsoft.com/office/drawing/2014/main" id="{F2637344-A1DE-B4CB-B0CA-73FB90AD4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53" y="3088439"/>
            <a:ext cx="2640402" cy="1980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BC1A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A7F1B353-7693-2957-AF8F-C327D62A8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64" y="106732"/>
            <a:ext cx="1226572" cy="239164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602DB2D-2CD8-9B2B-B26C-52615E7939CF}"/>
              </a:ext>
            </a:extLst>
          </p:cNvPr>
          <p:cNvSpPr txBox="1"/>
          <p:nvPr/>
        </p:nvSpPr>
        <p:spPr>
          <a:xfrm>
            <a:off x="298871" y="137920"/>
            <a:ext cx="5365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3A8E7A"/>
                </a:solidFill>
              </a:rPr>
              <a:t>   </a:t>
            </a:r>
            <a:r>
              <a:rPr lang="cs-CZ" b="1" dirty="0"/>
              <a:t>„</a:t>
            </a:r>
            <a:r>
              <a:rPr lang="es-ES" b="1" dirty="0" err="1">
                <a:solidFill>
                  <a:srgbClr val="3A8E7A"/>
                </a:solidFill>
              </a:rPr>
              <a:t>Kde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jsi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byl</a:t>
            </a:r>
            <a:r>
              <a:rPr lang="es-ES" b="1" dirty="0">
                <a:solidFill>
                  <a:srgbClr val="3A8E7A"/>
                </a:solidFill>
              </a:rPr>
              <a:t>, </a:t>
            </a:r>
            <a:r>
              <a:rPr lang="es-ES" b="1" dirty="0" err="1">
                <a:solidFill>
                  <a:srgbClr val="3A8E7A"/>
                </a:solidFill>
              </a:rPr>
              <a:t>když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jsem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za</a:t>
            </a:r>
            <a:r>
              <a:rPr lang="cs-CZ" b="1" dirty="0">
                <a:solidFill>
                  <a:srgbClr val="3A8E7A"/>
                </a:solidFill>
              </a:rPr>
              <a:t>k</a:t>
            </a:r>
            <a:r>
              <a:rPr lang="es-ES" b="1" dirty="0">
                <a:solidFill>
                  <a:srgbClr val="3A8E7A"/>
                </a:solidFill>
              </a:rPr>
              <a:t>l</a:t>
            </a:r>
            <a:r>
              <a:rPr lang="cs-CZ" b="1" dirty="0" err="1">
                <a:solidFill>
                  <a:srgbClr val="3A8E7A"/>
                </a:solidFill>
              </a:rPr>
              <a:t>áda</a:t>
            </a:r>
            <a:r>
              <a:rPr lang="es-ES" b="1" dirty="0">
                <a:solidFill>
                  <a:srgbClr val="3A8E7A"/>
                </a:solidFill>
              </a:rPr>
              <a:t>l </a:t>
            </a:r>
            <a:r>
              <a:rPr lang="es-ES" b="1" dirty="0" err="1">
                <a:solidFill>
                  <a:srgbClr val="3A8E7A"/>
                </a:solidFill>
              </a:rPr>
              <a:t>zemi</a:t>
            </a:r>
            <a:r>
              <a:rPr lang="es-ES" b="1" dirty="0">
                <a:solidFill>
                  <a:srgbClr val="3A8E7A"/>
                </a:solidFill>
              </a:rPr>
              <a:t>? </a:t>
            </a:r>
            <a:r>
              <a:rPr lang="cs-CZ" b="1" dirty="0" err="1">
                <a:solidFill>
                  <a:srgbClr val="3A8E7A"/>
                </a:solidFill>
              </a:rPr>
              <a:t>Přiše</a:t>
            </a:r>
            <a:r>
              <a:rPr lang="es-ES" b="1" dirty="0">
                <a:solidFill>
                  <a:srgbClr val="3A8E7A"/>
                </a:solidFill>
              </a:rPr>
              <a:t>l </a:t>
            </a:r>
            <a:r>
              <a:rPr lang="es-ES" b="1" dirty="0" err="1">
                <a:solidFill>
                  <a:srgbClr val="3A8E7A"/>
                </a:solidFill>
              </a:rPr>
              <a:t>jsi</a:t>
            </a:r>
            <a:r>
              <a:rPr lang="cs-CZ" b="1" dirty="0">
                <a:solidFill>
                  <a:srgbClr val="3A8E7A"/>
                </a:solidFill>
              </a:rPr>
              <a:t> až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cs-CZ" b="1" dirty="0">
                <a:solidFill>
                  <a:srgbClr val="3A8E7A"/>
                </a:solidFill>
              </a:rPr>
              <a:t>             </a:t>
            </a:r>
            <a:r>
              <a:rPr lang="es-ES" b="1" dirty="0">
                <a:solidFill>
                  <a:srgbClr val="3A8E7A"/>
                </a:solidFill>
              </a:rPr>
              <a:t>k</a:t>
            </a:r>
            <a:r>
              <a:rPr lang="cs-CZ" b="1" dirty="0">
                <a:solidFill>
                  <a:srgbClr val="3A8E7A"/>
                </a:solidFill>
              </a:rPr>
              <a:t> zřídlu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moř</a:t>
            </a:r>
            <a:r>
              <a:rPr lang="cs-CZ" b="1" dirty="0">
                <a:solidFill>
                  <a:srgbClr val="3A8E7A"/>
                </a:solidFill>
              </a:rPr>
              <a:t>e, pro</a:t>
            </a:r>
            <a:r>
              <a:rPr lang="es-ES" b="1" dirty="0">
                <a:solidFill>
                  <a:srgbClr val="3A8E7A"/>
                </a:solidFill>
              </a:rPr>
              <a:t>ch</a:t>
            </a:r>
            <a:r>
              <a:rPr lang="cs-CZ" b="1" dirty="0" err="1">
                <a:solidFill>
                  <a:srgbClr val="3A8E7A"/>
                </a:solidFill>
              </a:rPr>
              <a:t>cháze</a:t>
            </a:r>
            <a:r>
              <a:rPr lang="es-ES" b="1" dirty="0">
                <a:solidFill>
                  <a:srgbClr val="3A8E7A"/>
                </a:solidFill>
              </a:rPr>
              <a:t>l s</a:t>
            </a:r>
            <a:r>
              <a:rPr lang="cs-CZ" b="1" dirty="0">
                <a:solidFill>
                  <a:srgbClr val="3A8E7A"/>
                </a:solidFill>
              </a:rPr>
              <a:t>es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cs-CZ" b="1" dirty="0">
                <a:solidFill>
                  <a:srgbClr val="3A8E7A"/>
                </a:solidFill>
              </a:rPr>
              <a:t>po dně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propast</a:t>
            </a:r>
            <a:r>
              <a:rPr lang="cs-CZ" b="1" dirty="0" err="1">
                <a:solidFill>
                  <a:srgbClr val="3A8E7A"/>
                </a:solidFill>
              </a:rPr>
              <a:t>né</a:t>
            </a:r>
            <a:r>
              <a:rPr lang="cs-CZ" b="1" dirty="0">
                <a:solidFill>
                  <a:srgbClr val="3A8E7A"/>
                </a:solidFill>
              </a:rPr>
              <a:t> tůně</a:t>
            </a:r>
            <a:r>
              <a:rPr lang="es-ES" b="1" dirty="0">
                <a:solidFill>
                  <a:srgbClr val="3A8E7A"/>
                </a:solidFill>
              </a:rPr>
              <a:t>? </a:t>
            </a:r>
            <a:r>
              <a:rPr lang="es-ES" b="1" dirty="0" err="1">
                <a:solidFill>
                  <a:srgbClr val="3A8E7A"/>
                </a:solidFill>
              </a:rPr>
              <a:t>Byly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cs-CZ" b="1" dirty="0">
                <a:solidFill>
                  <a:srgbClr val="3A8E7A"/>
                </a:solidFill>
              </a:rPr>
              <a:t>ti</a:t>
            </a:r>
            <a:r>
              <a:rPr lang="es-ES" b="1" dirty="0">
                <a:solidFill>
                  <a:srgbClr val="3A8E7A"/>
                </a:solidFill>
              </a:rPr>
              <a:t> o</a:t>
            </a:r>
            <a:r>
              <a:rPr lang="cs-CZ" b="1" dirty="0" err="1">
                <a:solidFill>
                  <a:srgbClr val="3A8E7A"/>
                </a:solidFill>
              </a:rPr>
              <a:t>ddkryt</a:t>
            </a:r>
            <a:r>
              <a:rPr lang="es-ES" b="1" dirty="0">
                <a:solidFill>
                  <a:srgbClr val="3A8E7A"/>
                </a:solidFill>
              </a:rPr>
              <a:t>y </a:t>
            </a:r>
            <a:r>
              <a:rPr lang="es-ES" b="1" dirty="0" err="1">
                <a:solidFill>
                  <a:srgbClr val="3A8E7A"/>
                </a:solidFill>
              </a:rPr>
              <a:t>brány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smrti</a:t>
            </a:r>
            <a:r>
              <a:rPr lang="cs-CZ" b="1" dirty="0">
                <a:solidFill>
                  <a:srgbClr val="3A8E7A"/>
                </a:solidFill>
              </a:rPr>
              <a:t>,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brány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cs-CZ" b="1" dirty="0">
                <a:solidFill>
                  <a:srgbClr val="3A8E7A"/>
                </a:solidFill>
              </a:rPr>
              <a:t>šeré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smrti</a:t>
            </a:r>
            <a:r>
              <a:rPr lang="cs-CZ" b="1" dirty="0">
                <a:solidFill>
                  <a:srgbClr val="3A8E7A"/>
                </a:solidFill>
              </a:rPr>
              <a:t> jsi spatřil</a:t>
            </a:r>
            <a:r>
              <a:rPr lang="es-ES" b="1" dirty="0">
                <a:solidFill>
                  <a:srgbClr val="3A8E7A"/>
                </a:solidFill>
              </a:rPr>
              <a:t>? </a:t>
            </a:r>
            <a:r>
              <a:rPr lang="cs-CZ" b="1" dirty="0">
                <a:solidFill>
                  <a:srgbClr val="3A8E7A"/>
                </a:solidFill>
              </a:rPr>
              <a:t>Postřehls celou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šíři</a:t>
            </a:r>
            <a:r>
              <a:rPr lang="es-ES" b="1" dirty="0">
                <a:solidFill>
                  <a:srgbClr val="3A8E7A"/>
                </a:solidFill>
              </a:rPr>
              <a:t> </a:t>
            </a:r>
            <a:r>
              <a:rPr lang="es-ES" b="1" dirty="0" err="1">
                <a:solidFill>
                  <a:srgbClr val="3A8E7A"/>
                </a:solidFill>
              </a:rPr>
              <a:t>země</a:t>
            </a:r>
            <a:r>
              <a:rPr lang="es-ES" b="1" dirty="0">
                <a:solidFill>
                  <a:srgbClr val="3A8E7A"/>
                </a:solidFill>
              </a:rPr>
              <a:t>? </a:t>
            </a:r>
            <a:r>
              <a:rPr lang="cs-CZ" b="1" dirty="0"/>
              <a:t>Pověz,</a:t>
            </a:r>
            <a:r>
              <a:rPr lang="es-ES" b="1" dirty="0"/>
              <a:t> z</a:t>
            </a:r>
            <a:r>
              <a:rPr lang="cs-CZ" b="1" dirty="0"/>
              <a:t>náš-</a:t>
            </a:r>
            <a:r>
              <a:rPr lang="cs-CZ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" (J</a:t>
            </a:r>
            <a:r>
              <a:rPr lang="cs-CZ" b="1" dirty="0"/>
              <a:t>ó</a:t>
            </a:r>
            <a:r>
              <a:rPr lang="es-ES" b="1" dirty="0"/>
              <a:t>b 38</a:t>
            </a:r>
            <a:r>
              <a:rPr lang="cs-CZ" b="1" dirty="0"/>
              <a:t>,</a:t>
            </a:r>
            <a:r>
              <a:rPr lang="es-ES" b="1" dirty="0"/>
              <a:t>4</a:t>
            </a:r>
            <a:r>
              <a:rPr lang="cs-CZ" b="1" dirty="0"/>
              <a:t>.</a:t>
            </a:r>
            <a:r>
              <a:rPr lang="es-ES" b="1" dirty="0"/>
              <a:t>16-18</a:t>
            </a:r>
            <a:r>
              <a:rPr lang="cs-CZ" b="1" dirty="0"/>
              <a:t>.</a:t>
            </a:r>
            <a:r>
              <a:rPr lang="es-ES" b="1" dirty="0"/>
              <a:t> 38-41).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1E6C1FF-9821-892B-0889-D43A034F3F9E}"/>
              </a:ext>
            </a:extLst>
          </p:cNvPr>
          <p:cNvGrpSpPr/>
          <p:nvPr/>
        </p:nvGrpSpPr>
        <p:grpSpPr>
          <a:xfrm>
            <a:off x="9125825" y="5599480"/>
            <a:ext cx="2994621" cy="1098464"/>
            <a:chOff x="9125825" y="5599480"/>
            <a:chExt cx="2994621" cy="1098464"/>
          </a:xfrm>
        </p:grpSpPr>
        <p:pic>
          <p:nvPicPr>
            <p:cNvPr id="11" name="Imagen 10" descr="Forma, Rectángulo&#10;&#10;Descripción generada automáticamente">
              <a:extLst>
                <a:ext uri="{FF2B5EF4-FFF2-40B4-BE49-F238E27FC236}">
                  <a16:creationId xmlns:a16="http://schemas.microsoft.com/office/drawing/2014/main" id="{77273905-931C-76B2-1B7D-EE3DA5CB3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825" y="5599480"/>
              <a:ext cx="2994621" cy="1098464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05A2185-C850-1C09-99F9-B3CF8404048F}"/>
                </a:ext>
              </a:extLst>
            </p:cNvPr>
            <p:cNvSpPr txBox="1"/>
            <p:nvPr/>
          </p:nvSpPr>
          <p:spPr>
            <a:xfrm>
              <a:off x="9872892" y="5796043"/>
              <a:ext cx="21199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ti </a:t>
              </a:r>
              <a:r>
                <a:rPr lang="es-ES" b="1" dirty="0" err="1"/>
                <a:t>chce</a:t>
              </a:r>
              <a:r>
                <a:rPr lang="es-ES" b="1" dirty="0"/>
                <a:t> </a:t>
              </a:r>
              <a:r>
                <a:rPr lang="es-ES" b="1" dirty="0" err="1"/>
                <a:t>zjevit</a:t>
              </a:r>
              <a:r>
                <a:rPr lang="es-ES" b="1" dirty="0"/>
                <a:t> </a:t>
              </a:r>
              <a:r>
                <a:rPr lang="es-ES" b="1" dirty="0" err="1"/>
                <a:t>sv</a:t>
              </a:r>
              <a:r>
                <a:rPr lang="cs-CZ" b="1" dirty="0"/>
                <a:t>é záměry</a:t>
              </a:r>
              <a:r>
                <a:rPr lang="es-ES" b="1" dirty="0"/>
                <a:t>.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88C9C33-02EE-3A6A-9C5E-11A0A043C2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64" y="76640"/>
            <a:ext cx="413999" cy="417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8815AA0-C0F2-5595-A912-A16E72F6D5FC}"/>
              </a:ext>
            </a:extLst>
          </p:cNvPr>
          <p:cNvSpPr txBox="1"/>
          <p:nvPr/>
        </p:nvSpPr>
        <p:spPr>
          <a:xfrm>
            <a:off x="67004" y="4837933"/>
            <a:ext cx="85721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Pán</a:t>
            </a:r>
            <a:r>
              <a:rPr lang="es-ES" b="1" dirty="0"/>
              <a:t> se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rozšířit</a:t>
            </a:r>
            <a:r>
              <a:rPr lang="es-ES" b="1" dirty="0"/>
              <a:t> J</a:t>
            </a:r>
            <a:r>
              <a:rPr lang="cs-CZ" b="1" dirty="0"/>
              <a:t>ó</a:t>
            </a:r>
            <a:r>
              <a:rPr lang="es-ES" b="1" dirty="0" err="1"/>
              <a:t>bovo</a:t>
            </a:r>
            <a:r>
              <a:rPr lang="es-ES" b="1" dirty="0"/>
              <a:t> </a:t>
            </a:r>
            <a:r>
              <a:rPr lang="es-ES" b="1" dirty="0" err="1"/>
              <a:t>pojetí</a:t>
            </a:r>
            <a:r>
              <a:rPr lang="es-ES" b="1" dirty="0"/>
              <a:t> </a:t>
            </a:r>
            <a:r>
              <a:rPr lang="es-ES" b="1" dirty="0" err="1"/>
              <a:t>Božstva</a:t>
            </a:r>
            <a:r>
              <a:rPr lang="es-ES" b="1" dirty="0"/>
              <a:t>. </a:t>
            </a:r>
            <a:r>
              <a:rPr lang="cs-CZ" b="1" dirty="0"/>
              <a:t>Neukáznil</a:t>
            </a:r>
            <a:r>
              <a:rPr lang="es-ES" b="1" dirty="0"/>
              <a:t> J</a:t>
            </a:r>
            <a:r>
              <a:rPr lang="cs-CZ" b="1" dirty="0"/>
              <a:t>ó</a:t>
            </a:r>
            <a:r>
              <a:rPr lang="es-ES" b="1" dirty="0" err="1"/>
              <a:t>ba</a:t>
            </a:r>
            <a:r>
              <a:rPr lang="es-ES" b="1" dirty="0"/>
              <a:t> </a:t>
            </a:r>
            <a:r>
              <a:rPr lang="es-ES" b="1" dirty="0" err="1"/>
              <a:t>okamžitě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cs-CZ" b="1" dirty="0"/>
              <a:t>                   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záměrem</a:t>
            </a:r>
            <a:r>
              <a:rPr lang="es-ES" b="1" dirty="0"/>
              <a:t>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es-ES" b="1" dirty="0" err="1"/>
              <a:t>urovnat</a:t>
            </a:r>
            <a:r>
              <a:rPr lang="es-ES" b="1" dirty="0"/>
              <a:t> </a:t>
            </a:r>
            <a:r>
              <a:rPr lang="es-ES" b="1" dirty="0" err="1"/>
              <a:t>spor</a:t>
            </a:r>
            <a:r>
              <a:rPr lang="es-ES" b="1" dirty="0"/>
              <a:t>, ale </a:t>
            </a:r>
            <a:r>
              <a:rPr lang="es-ES" b="1" dirty="0" err="1"/>
              <a:t>zjevit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sebe. Ani J</a:t>
            </a:r>
            <a:r>
              <a:rPr lang="cs-CZ" b="1" dirty="0"/>
              <a:t>ó</a:t>
            </a:r>
            <a:r>
              <a:rPr lang="es-ES" b="1" dirty="0" err="1"/>
              <a:t>bovi</a:t>
            </a:r>
            <a:r>
              <a:rPr lang="es-ES" b="1" dirty="0"/>
              <a:t> </a:t>
            </a:r>
            <a:r>
              <a:rPr lang="es-ES" b="1" dirty="0" err="1"/>
              <a:t>nevysvětlil</a:t>
            </a:r>
            <a:r>
              <a:rPr lang="es-ES" b="1" dirty="0"/>
              <a:t> </a:t>
            </a:r>
            <a:r>
              <a:rPr lang="es-ES" b="1" dirty="0" err="1"/>
              <a:t>důvod</a:t>
            </a:r>
            <a:r>
              <a:rPr lang="es-ES" b="1" dirty="0"/>
              <a:t> </a:t>
            </a:r>
            <a:r>
              <a:rPr lang="cs-CZ" b="1" dirty="0"/>
              <a:t>je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. Je </a:t>
            </a:r>
            <a:r>
              <a:rPr lang="es-ES" b="1" dirty="0" err="1"/>
              <a:t>jasné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pochopení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je </a:t>
            </a:r>
            <a:r>
              <a:rPr lang="es-ES" b="1" dirty="0" err="1"/>
              <a:t>důležitější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rozplétání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motivů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nevysvětlil</a:t>
            </a:r>
            <a:r>
              <a:rPr lang="es-ES" b="1" dirty="0"/>
              <a:t>, </a:t>
            </a:r>
            <a:r>
              <a:rPr lang="es-ES" b="1" dirty="0" err="1"/>
              <a:t>proč</a:t>
            </a:r>
            <a:r>
              <a:rPr lang="es-ES" b="1" dirty="0"/>
              <a:t> se </a:t>
            </a:r>
            <a:r>
              <a:rPr lang="es-ES" b="1" dirty="0" err="1"/>
              <a:t>zlovolným</a:t>
            </a:r>
            <a:r>
              <a:rPr lang="es-ES" b="1" dirty="0"/>
              <a:t> </a:t>
            </a:r>
            <a:r>
              <a:rPr lang="es-ES" b="1" dirty="0" err="1"/>
              <a:t>daří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spravedliví</a:t>
            </a:r>
            <a:r>
              <a:rPr lang="es-ES" b="1" dirty="0"/>
              <a:t> </a:t>
            </a:r>
            <a:r>
              <a:rPr lang="es-ES" b="1" dirty="0" err="1"/>
              <a:t>trpí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Neřekl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o </a:t>
            </a:r>
            <a:r>
              <a:rPr lang="es-ES" b="1" dirty="0" err="1"/>
              <a:t>budoucím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o </a:t>
            </a:r>
            <a:r>
              <a:rPr lang="es-ES" b="1" dirty="0" err="1"/>
              <a:t>odměnách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přijdou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kompenzace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současné</a:t>
            </a:r>
            <a:r>
              <a:rPr lang="es-ES" b="1" dirty="0"/>
              <a:t> </a:t>
            </a:r>
            <a:r>
              <a:rPr lang="es-ES" b="1" dirty="0" err="1"/>
              <a:t>nerovnosti</a:t>
            </a:r>
            <a:r>
              <a:rPr lang="es-ES" b="1" dirty="0"/>
              <a:t>. </a:t>
            </a:r>
            <a:r>
              <a:rPr lang="es-ES" b="1" dirty="0" err="1"/>
              <a:t>Zjevil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dobrotu</a:t>
            </a:r>
            <a:r>
              <a:rPr lang="es-ES" b="1" dirty="0"/>
              <a:t>,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a </a:t>
            </a:r>
            <a:r>
              <a:rPr lang="es-ES" b="1" dirty="0" err="1"/>
              <a:t>moudrost</a:t>
            </a:r>
            <a:r>
              <a:rPr lang="es-ES" b="1" dirty="0"/>
              <a:t> k </a:t>
            </a:r>
            <a:r>
              <a:rPr lang="es-ES" b="1" dirty="0" err="1"/>
              <a:t>řešení</a:t>
            </a:r>
            <a:r>
              <a:rPr lang="es-ES" b="1" dirty="0"/>
              <a:t> J</a:t>
            </a:r>
            <a:r>
              <a:rPr lang="cs-CZ" b="1" dirty="0"/>
              <a:t>ó</a:t>
            </a:r>
            <a:r>
              <a:rPr lang="es-ES" b="1" dirty="0" err="1"/>
              <a:t>bových</a:t>
            </a:r>
            <a:r>
              <a:rPr lang="es-ES" b="1" dirty="0"/>
              <a:t> </a:t>
            </a:r>
            <a:r>
              <a:rPr lang="es-ES" b="1" dirty="0" err="1"/>
              <a:t>problémů</a:t>
            </a:r>
            <a:r>
              <a:rPr lang="es-ES" b="1" dirty="0"/>
              <a:t>. </a:t>
            </a:r>
          </a:p>
        </p:txBody>
      </p:sp>
      <p:pic>
        <p:nvPicPr>
          <p:cNvPr id="10" name="Imagen 9" descr="Dibujo de un perro&#10;&#10;Descripción generada automáticamente con confianza baja">
            <a:extLst>
              <a:ext uri="{FF2B5EF4-FFF2-40B4-BE49-F238E27FC236}">
                <a16:creationId xmlns:a16="http://schemas.microsoft.com/office/drawing/2014/main" id="{65B49AA9-88AA-E01F-CBF5-E700F7076E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1" r="34637"/>
          <a:stretch/>
        </p:blipFill>
        <p:spPr>
          <a:xfrm>
            <a:off x="10005540" y="4023528"/>
            <a:ext cx="2114906" cy="1388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BC1A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FE20393-5900-FB3F-1A74-9FA4A62CBF68}"/>
              </a:ext>
            </a:extLst>
          </p:cNvPr>
          <p:cNvSpPr txBox="1"/>
          <p:nvPr/>
        </p:nvSpPr>
        <p:spPr>
          <a:xfrm>
            <a:off x="67004" y="3313904"/>
            <a:ext cx="77293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rozhodnout</a:t>
            </a:r>
            <a:r>
              <a:rPr lang="es-ES" b="1" dirty="0"/>
              <a:t> </a:t>
            </a:r>
            <a:r>
              <a:rPr lang="es-ES" b="1" dirty="0" err="1"/>
              <a:t>zjevit</a:t>
            </a:r>
            <a:r>
              <a:rPr lang="cs-CZ" b="1" dirty="0"/>
              <a:t> prostřednictvím otázek svoje</a:t>
            </a:r>
            <a:r>
              <a:rPr lang="es-ES" b="1" dirty="0"/>
              <a:t> </a:t>
            </a:r>
            <a:r>
              <a:rPr lang="es-ES" b="1" dirty="0" err="1"/>
              <a:t>vlastnost</a:t>
            </a:r>
            <a:r>
              <a:rPr lang="cs-CZ" b="1" dirty="0"/>
              <a:t>i</a:t>
            </a:r>
            <a:r>
              <a:rPr lang="es-ES" b="1" dirty="0"/>
              <a:t>.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klást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vedou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 </a:t>
            </a:r>
            <a:r>
              <a:rPr lang="es-ES" b="1" dirty="0" err="1"/>
              <a:t>porozuměli</a:t>
            </a:r>
            <a:r>
              <a:rPr lang="es-ES" b="1" dirty="0"/>
              <a:t> </a:t>
            </a:r>
            <a:r>
              <a:rPr lang="es-ES" b="1" dirty="0" err="1"/>
              <a:t>určité</a:t>
            </a:r>
            <a:r>
              <a:rPr lang="es-ES" b="1" dirty="0"/>
              <a:t> </a:t>
            </a:r>
            <a:r>
              <a:rPr lang="es-ES" b="1" dirty="0" err="1"/>
              <a:t>části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Samozřejmě</a:t>
            </a:r>
            <a:r>
              <a:rPr lang="es-ES" b="1" dirty="0"/>
              <a:t> </a:t>
            </a:r>
            <a:r>
              <a:rPr lang="es-ES" b="1" dirty="0" err="1"/>
              <a:t>neexistoval</a:t>
            </a:r>
            <a:r>
              <a:rPr lang="es-ES" b="1" dirty="0"/>
              <a:t> </a:t>
            </a:r>
            <a:r>
              <a:rPr lang="es-ES" b="1" dirty="0" err="1"/>
              <a:t>způsob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J</a:t>
            </a:r>
            <a:r>
              <a:rPr lang="cs-CZ" b="1" dirty="0"/>
              <a:t>ó</a:t>
            </a:r>
            <a:r>
              <a:rPr lang="es-ES" b="1" dirty="0"/>
              <a:t>b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cs-CZ" b="1" dirty="0"/>
              <a:t>po</a:t>
            </a:r>
            <a:r>
              <a:rPr lang="es-ES" b="1" dirty="0" err="1"/>
              <a:t>zn</a:t>
            </a:r>
            <a:r>
              <a:rPr lang="cs-CZ" b="1" dirty="0"/>
              <a:t>a</a:t>
            </a:r>
            <a:r>
              <a:rPr lang="es-ES" b="1" dirty="0"/>
              <a:t>t </a:t>
            </a:r>
            <a:r>
              <a:rPr lang="es-ES" b="1" dirty="0" err="1"/>
              <a:t>odpovědi</a:t>
            </a:r>
            <a:r>
              <a:rPr lang="es-ES" b="1" dirty="0"/>
              <a:t>.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vševědoucí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vědět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se vyptával</a:t>
            </a:r>
            <a:r>
              <a:rPr lang="es-ES" b="1" dirty="0"/>
              <a:t> J</a:t>
            </a:r>
            <a:r>
              <a:rPr lang="cs-CZ" b="1" dirty="0"/>
              <a:t>ó</a:t>
            </a:r>
            <a:r>
              <a:rPr lang="es-ES" b="1" dirty="0" err="1"/>
              <a:t>ba</a:t>
            </a:r>
            <a:r>
              <a:rPr lang="cs-CZ" b="1" dirty="0"/>
              <a:t> proto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mu </a:t>
            </a:r>
            <a:r>
              <a:rPr lang="es-ES" b="1" dirty="0" err="1"/>
              <a:t>zjevil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svrchovanosti</a:t>
            </a:r>
            <a:r>
              <a:rPr lang="es-ES" b="1" dirty="0"/>
              <a:t> a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konečné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86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D200DB-0C2F-64AB-7F88-EB831253523C}"/>
              </a:ext>
            </a:extLst>
          </p:cNvPr>
          <p:cNvSpPr txBox="1"/>
          <p:nvPr/>
        </p:nvSpPr>
        <p:spPr>
          <a:xfrm>
            <a:off x="5674586" y="188922"/>
            <a:ext cx="5317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   </a:t>
            </a:r>
            <a:r>
              <a:rPr lang="cs-CZ" b="1" dirty="0"/>
              <a:t>„Tam vešel do jeskyně a v ní přenocoval. Tu k němu zaznělo slovo Hospodinovo. Bůh mu 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cs-CZ" b="1" dirty="0">
                <a:solidFill>
                  <a:srgbClr val="569C3A"/>
                </a:solidFill>
              </a:rPr>
              <a:t>Co tu chceš, </a:t>
            </a:r>
            <a:r>
              <a:rPr lang="cs-CZ" b="1" dirty="0" err="1">
                <a:solidFill>
                  <a:srgbClr val="569C3A"/>
                </a:solidFill>
              </a:rPr>
              <a:t>Elijáši</a:t>
            </a:r>
            <a:r>
              <a:rPr lang="es-ES" b="1" dirty="0">
                <a:solidFill>
                  <a:srgbClr val="569C3A"/>
                </a:solidFill>
              </a:rPr>
              <a:t>?</a:t>
            </a:r>
            <a:r>
              <a:rPr lang="cs-CZ" b="1" dirty="0"/>
              <a:t>´“ (</a:t>
            </a:r>
            <a:r>
              <a:rPr lang="es-ES" b="1" dirty="0"/>
              <a:t>1</a:t>
            </a:r>
            <a:r>
              <a:rPr lang="cs-CZ" b="1" dirty="0"/>
              <a:t>. Královská</a:t>
            </a:r>
            <a:r>
              <a:rPr lang="es-ES" b="1" dirty="0"/>
              <a:t> 19</a:t>
            </a:r>
            <a:r>
              <a:rPr lang="cs-CZ" b="1" dirty="0"/>
              <a:t>,</a:t>
            </a:r>
            <a:r>
              <a:rPr lang="es-ES" b="1" dirty="0"/>
              <a:t>9).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EEE12A-4726-3F6B-46C2-72986EF4B12E}"/>
              </a:ext>
            </a:extLst>
          </p:cNvPr>
          <p:cNvSpPr txBox="1"/>
          <p:nvPr/>
        </p:nvSpPr>
        <p:spPr>
          <a:xfrm>
            <a:off x="5656656" y="1132317"/>
            <a:ext cx="5558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zept</a:t>
            </a:r>
            <a:r>
              <a:rPr lang="cs-CZ" b="1" dirty="0"/>
              <a:t>al</a:t>
            </a:r>
            <a:r>
              <a:rPr lang="es-ES" b="1" dirty="0"/>
              <a:t>: "Co t</a:t>
            </a:r>
            <a:r>
              <a:rPr lang="cs-CZ" b="1" dirty="0"/>
              <a:t>u chceš</a:t>
            </a:r>
            <a:r>
              <a:rPr lang="es-ES" b="1" dirty="0"/>
              <a:t>?"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Eliáš</a:t>
            </a:r>
            <a:r>
              <a:rPr lang="es-ES" b="1" dirty="0"/>
              <a:t> </a:t>
            </a:r>
            <a:r>
              <a:rPr lang="es-ES" b="1" dirty="0" err="1"/>
              <a:t>opustil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obavy</a:t>
            </a:r>
            <a:r>
              <a:rPr lang="es-ES" b="1" dirty="0"/>
              <a:t> a </a:t>
            </a:r>
            <a:r>
              <a:rPr lang="es-ES" b="1" dirty="0" err="1"/>
              <a:t>viděl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odchyluje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cs-CZ" b="1" dirty="0"/>
              <a:t>Boží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záměru</a:t>
            </a:r>
            <a:r>
              <a:rPr lang="es-ES" b="1" dirty="0"/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B8AE1F-5F31-9108-37FF-479B7CA9253C}"/>
              </a:ext>
            </a:extLst>
          </p:cNvPr>
          <p:cNvSpPr txBox="1"/>
          <p:nvPr/>
        </p:nvSpPr>
        <p:spPr>
          <a:xfrm>
            <a:off x="3650412" y="2219833"/>
            <a:ext cx="85415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Poté,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čelil</a:t>
            </a:r>
            <a:r>
              <a:rPr lang="es-ES" b="1" dirty="0"/>
              <a:t> </a:t>
            </a:r>
            <a:r>
              <a:rPr lang="es-ES" b="1" dirty="0" err="1"/>
              <a:t>Baalovým</a:t>
            </a:r>
            <a:r>
              <a:rPr lang="es-ES" b="1" dirty="0"/>
              <a:t> </a:t>
            </a:r>
            <a:r>
              <a:rPr lang="es-ES" b="1" dirty="0" err="1"/>
              <a:t>prorokům</a:t>
            </a:r>
            <a:r>
              <a:rPr lang="es-ES" b="1" dirty="0"/>
              <a:t> s </a:t>
            </a:r>
            <a:r>
              <a:rPr lang="es-ES" b="1" dirty="0" err="1"/>
              <a:t>obrovskou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, </a:t>
            </a:r>
            <a:r>
              <a:rPr lang="es-ES" b="1" dirty="0" err="1"/>
              <a:t>čelil</a:t>
            </a:r>
            <a:r>
              <a:rPr lang="es-ES" b="1" dirty="0"/>
              <a:t> </a:t>
            </a:r>
            <a:r>
              <a:rPr lang="es-ES" b="1" dirty="0" err="1"/>
              <a:t>Eliáš</a:t>
            </a:r>
            <a:r>
              <a:rPr lang="es-ES" b="1" dirty="0"/>
              <a:t> </a:t>
            </a:r>
            <a:r>
              <a:rPr lang="es-ES" b="1" dirty="0" err="1"/>
              <a:t>hněvu</a:t>
            </a:r>
            <a:r>
              <a:rPr lang="es-ES" b="1" dirty="0"/>
              <a:t> </a:t>
            </a:r>
            <a:r>
              <a:rPr lang="es-ES" b="1" dirty="0" err="1"/>
              <a:t>Jezábel</a:t>
            </a:r>
            <a:r>
              <a:rPr lang="es-ES" b="1" dirty="0"/>
              <a:t>... a </a:t>
            </a:r>
            <a:r>
              <a:rPr lang="es-ES" b="1" dirty="0" err="1"/>
              <a:t>sevřel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strach</a:t>
            </a:r>
            <a:r>
              <a:rPr lang="es-ES" b="1" dirty="0"/>
              <a:t>! </a:t>
            </a:r>
            <a:r>
              <a:rPr lang="es-ES" b="1" dirty="0" err="1"/>
              <a:t>Eliáš</a:t>
            </a:r>
            <a:r>
              <a:rPr lang="es-ES" b="1" dirty="0"/>
              <a:t> </a:t>
            </a:r>
            <a:r>
              <a:rPr lang="es-ES" b="1" dirty="0" err="1"/>
              <a:t>utekl</a:t>
            </a:r>
            <a:r>
              <a:rPr lang="es-ES" b="1" dirty="0"/>
              <a:t> a </a:t>
            </a:r>
            <a:r>
              <a:rPr lang="es-ES" b="1" dirty="0" err="1"/>
              <a:t>schoval</a:t>
            </a:r>
            <a:r>
              <a:rPr lang="es-ES" b="1" dirty="0"/>
              <a:t> se v </a:t>
            </a:r>
            <a:r>
              <a:rPr lang="es-ES" b="1" dirty="0" err="1"/>
              <a:t>jeskyni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přišlo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přímý</a:t>
            </a:r>
            <a:r>
              <a:rPr lang="es-ES" b="1" dirty="0"/>
              <a:t>: "Co tu </a:t>
            </a:r>
            <a:r>
              <a:rPr lang="cs-CZ" b="1" dirty="0"/>
              <a:t>chce</a:t>
            </a:r>
            <a:r>
              <a:rPr lang="es-ES" b="1" dirty="0"/>
              <a:t>š?"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prorok</a:t>
            </a:r>
            <a:r>
              <a:rPr lang="es-ES" b="1" dirty="0"/>
              <a:t>. Ne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fyzicky</a:t>
            </a:r>
            <a:r>
              <a:rPr lang="es-ES" b="1" dirty="0"/>
              <a:t>, a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vůbec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duchovně</a:t>
            </a:r>
            <a:r>
              <a:rPr lang="es-ES" b="1" dirty="0"/>
              <a:t>! Tato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promlouvá</a:t>
            </a:r>
            <a:r>
              <a:rPr lang="es-ES" b="1" dirty="0"/>
              <a:t> k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všem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jednáme</a:t>
            </a:r>
            <a:r>
              <a:rPr lang="es-ES" b="1" dirty="0"/>
              <a:t> ve </a:t>
            </a:r>
            <a:r>
              <a:rPr lang="es-ES" b="1" dirty="0" err="1"/>
              <a:t>strachu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neposloucháme</a:t>
            </a:r>
            <a:r>
              <a:rPr lang="es-ES" b="1" dirty="0"/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8582CA-CDF6-23DD-5E99-C9E2CD4BA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" y="2131202"/>
            <a:ext cx="3456317" cy="4609863"/>
          </a:xfrm>
          <a:prstGeom prst="snip2DiagRect">
            <a:avLst>
              <a:gd name="adj1" fmla="val 13364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FC65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6FCF55-237F-06BD-DE1C-A0F562F0A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0" y="91890"/>
            <a:ext cx="1600992" cy="1884295"/>
          </a:xfrm>
          <a:prstGeom prst="snip2DiagRect">
            <a:avLst>
              <a:gd name="adj1" fmla="val 1530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FC65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mujer, niña, sostener, hombre&#10;&#10;Descripción generada automáticamente">
            <a:extLst>
              <a:ext uri="{FF2B5EF4-FFF2-40B4-BE49-F238E27FC236}">
                <a16:creationId xmlns:a16="http://schemas.microsoft.com/office/drawing/2014/main" id="{B2FCD8A2-959A-620D-9885-52A86F738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9" y="67906"/>
            <a:ext cx="1923061" cy="1925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FC65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79B08259-C834-29C5-2353-21DA50285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" b="4133"/>
          <a:stretch/>
        </p:blipFill>
        <p:spPr>
          <a:xfrm>
            <a:off x="3942812" y="91890"/>
            <a:ext cx="1578286" cy="1884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FC65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A49E7E-19A5-3420-37BC-8AA857EB4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0900" y="42897"/>
            <a:ext cx="991502" cy="193328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BF19086D-0C6F-D94B-476C-764C0DB04042}"/>
              </a:ext>
            </a:extLst>
          </p:cNvPr>
          <p:cNvGrpSpPr/>
          <p:nvPr/>
        </p:nvGrpSpPr>
        <p:grpSpPr>
          <a:xfrm>
            <a:off x="3870095" y="4987019"/>
            <a:ext cx="4062913" cy="1612245"/>
            <a:chOff x="3611998" y="5128820"/>
            <a:chExt cx="4062913" cy="1612245"/>
          </a:xfrm>
        </p:grpSpPr>
        <p:pic>
          <p:nvPicPr>
            <p:cNvPr id="11" name="Imagen 10" descr="Forma, Rectángulo&#10;&#10;Descripción generada automáticamente">
              <a:extLst>
                <a:ext uri="{FF2B5EF4-FFF2-40B4-BE49-F238E27FC236}">
                  <a16:creationId xmlns:a16="http://schemas.microsoft.com/office/drawing/2014/main" id="{A5AC85AE-7100-6F84-615F-B93C7A15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998" y="5128820"/>
              <a:ext cx="4062913" cy="1612245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F059585-859A-4718-E22C-61AA082B1BE1}"/>
                </a:ext>
              </a:extLst>
            </p:cNvPr>
            <p:cNvSpPr txBox="1"/>
            <p:nvPr/>
          </p:nvSpPr>
          <p:spPr>
            <a:xfrm>
              <a:off x="4634139" y="5473277"/>
              <a:ext cx="25943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chce</a:t>
              </a:r>
              <a:r>
                <a:rPr lang="es-ES" b="1" dirty="0"/>
                <a:t>, </a:t>
              </a:r>
              <a:r>
                <a:rPr lang="es-ES" b="1" dirty="0" err="1"/>
                <a:t>abys</a:t>
              </a:r>
              <a:r>
                <a:rPr lang="es-ES" b="1" dirty="0"/>
                <a:t> </a:t>
              </a:r>
              <a:r>
                <a:rPr lang="es-ES" b="1" dirty="0" err="1"/>
                <a:t>zkoumal</a:t>
              </a:r>
              <a:r>
                <a:rPr lang="es-ES" b="1" dirty="0"/>
                <a:t> </a:t>
              </a:r>
              <a:r>
                <a:rPr lang="es-ES" b="1" dirty="0" err="1"/>
                <a:t>okamžik</a:t>
              </a:r>
              <a:r>
                <a:rPr lang="es-ES" b="1" dirty="0"/>
                <a:t>, </a:t>
              </a:r>
              <a:r>
                <a:rPr lang="es-ES" b="1" dirty="0" err="1"/>
                <a:t>kdy</a:t>
              </a:r>
              <a:r>
                <a:rPr lang="es-ES" b="1" dirty="0"/>
                <a:t> </a:t>
              </a:r>
              <a:r>
                <a:rPr lang="es-ES" b="1" dirty="0" err="1"/>
                <a:t>jsi</a:t>
              </a:r>
              <a:r>
                <a:rPr lang="es-ES" b="1" dirty="0"/>
                <a:t> ve </a:t>
              </a:r>
              <a:r>
                <a:rPr lang="es-ES" b="1" dirty="0" err="1"/>
                <a:t>svém</a:t>
              </a:r>
              <a:r>
                <a:rPr lang="es-ES" b="1" dirty="0"/>
                <a:t> </a:t>
              </a:r>
              <a:r>
                <a:rPr lang="es-ES" b="1" dirty="0" err="1"/>
                <a:t>vztahu</a:t>
              </a:r>
              <a:r>
                <a:rPr lang="es-ES" b="1" dirty="0"/>
                <a:t> s </a:t>
              </a:r>
              <a:r>
                <a:rPr lang="es-ES" b="1" dirty="0" err="1"/>
                <a:t>Ním</a:t>
              </a:r>
              <a:r>
                <a:rPr lang="es-ES" b="1" dirty="0"/>
                <a:t>.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4FDFC9E-CFA4-8C9C-7200-CDA90898FA0D}"/>
              </a:ext>
            </a:extLst>
          </p:cNvPr>
          <p:cNvSpPr txBox="1"/>
          <p:nvPr/>
        </p:nvSpPr>
        <p:spPr>
          <a:xfrm>
            <a:off x="8250621" y="4954867"/>
            <a:ext cx="3942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vzhlížel</a:t>
            </a:r>
            <a:r>
              <a:rPr lang="es-ES" b="1" dirty="0"/>
              <a:t> k </a:t>
            </a:r>
            <a:r>
              <a:rPr lang="es-ES" b="1" dirty="0" err="1"/>
              <a:t>Eliášovi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poznal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jedná</a:t>
            </a:r>
            <a:r>
              <a:rPr lang="es-ES" b="1" dirty="0"/>
              <a:t> se </a:t>
            </a:r>
            <a:r>
              <a:rPr lang="es-ES" b="1" dirty="0" err="1"/>
              <a:t>strachem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es-ES" b="1" dirty="0"/>
              <a:t> s </a:t>
            </a:r>
            <a:r>
              <a:rPr lang="es-ES" b="1" dirty="0" err="1"/>
              <a:t>vírou</a:t>
            </a:r>
            <a:r>
              <a:rPr lang="es-ES" b="1" dirty="0"/>
              <a:t>,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odvrátil</a:t>
            </a:r>
            <a:r>
              <a:rPr lang="es-ES" b="1" dirty="0"/>
              <a:t> </a:t>
            </a:r>
            <a:r>
              <a:rPr lang="es-ES" b="1" dirty="0" err="1"/>
              <a:t>oči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vyžaduje</a:t>
            </a:r>
            <a:r>
              <a:rPr lang="es-ES" b="1" dirty="0"/>
              <a:t> </a:t>
            </a:r>
            <a:r>
              <a:rPr lang="es-ES" b="1" dirty="0" err="1"/>
              <a:t>upřímné</a:t>
            </a:r>
            <a:r>
              <a:rPr lang="es-ES" b="1" dirty="0"/>
              <a:t> </a:t>
            </a:r>
            <a:r>
              <a:rPr lang="es-ES" b="1" dirty="0" err="1"/>
              <a:t>zhodnocení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vztahu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. </a:t>
            </a:r>
            <a:r>
              <a:rPr lang="es-ES" b="1" dirty="0" err="1"/>
              <a:t>Teprve</a:t>
            </a:r>
            <a:r>
              <a:rPr lang="es-ES" b="1" dirty="0"/>
              <a:t> </a:t>
            </a:r>
            <a:r>
              <a:rPr lang="es-ES" b="1" dirty="0" err="1"/>
              <a:t>pak</a:t>
            </a:r>
            <a:r>
              <a:rPr lang="es-ES" b="1" dirty="0"/>
              <a:t> se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opět</a:t>
            </a:r>
            <a:r>
              <a:rPr lang="es-ES" b="1" dirty="0"/>
              <a:t> </a:t>
            </a:r>
            <a:r>
              <a:rPr lang="es-ES" b="1" dirty="0" err="1"/>
              <a:t>začít</a:t>
            </a:r>
            <a:r>
              <a:rPr lang="es-ES" b="1" dirty="0"/>
              <a:t> </a:t>
            </a:r>
            <a:r>
              <a:rPr lang="es-ES" b="1" dirty="0" err="1"/>
              <a:t>pohybovat</a:t>
            </a:r>
            <a:r>
              <a:rPr lang="es-ES" b="1" dirty="0"/>
              <a:t> </a:t>
            </a:r>
            <a:r>
              <a:rPr lang="es-ES" b="1" dirty="0" err="1"/>
              <a:t>správným</a:t>
            </a:r>
            <a:r>
              <a:rPr lang="es-ES" b="1" dirty="0"/>
              <a:t> </a:t>
            </a:r>
            <a:r>
              <a:rPr lang="es-ES" b="1" dirty="0" err="1"/>
              <a:t>směrem</a:t>
            </a:r>
            <a:r>
              <a:rPr lang="es-ES" b="1" dirty="0"/>
              <a:t>.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0EC11E0-0E14-B155-E4C4-781CA2F304D7}"/>
              </a:ext>
            </a:extLst>
          </p:cNvPr>
          <p:cNvSpPr txBox="1"/>
          <p:nvPr/>
        </p:nvSpPr>
        <p:spPr>
          <a:xfrm>
            <a:off x="3650412" y="3993343"/>
            <a:ext cx="838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Pokud</a:t>
            </a:r>
            <a:r>
              <a:rPr lang="es-ES" b="1" dirty="0"/>
              <a:t> se </a:t>
            </a:r>
            <a:r>
              <a:rPr lang="es-ES" b="1" dirty="0" err="1"/>
              <a:t>skrýváme</a:t>
            </a:r>
            <a:r>
              <a:rPr lang="es-ES" b="1" dirty="0"/>
              <a:t> doma ve </a:t>
            </a:r>
            <a:r>
              <a:rPr lang="es-ES" b="1" dirty="0" err="1"/>
              <a:t>strachu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sebelítosti</a:t>
            </a:r>
            <a:r>
              <a:rPr lang="es-ES" b="1" dirty="0"/>
              <a:t>,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řekne</a:t>
            </a:r>
            <a:r>
              <a:rPr lang="es-ES" b="1" dirty="0"/>
              <a:t>: "Co tu </a:t>
            </a:r>
            <a:r>
              <a:rPr lang="es-ES" b="1" dirty="0" err="1"/>
              <a:t>děláš</a:t>
            </a:r>
            <a:r>
              <a:rPr lang="es-ES" b="1" dirty="0"/>
              <a:t>, </a:t>
            </a:r>
            <a:r>
              <a:rPr lang="es-ES" b="1" dirty="0" err="1"/>
              <a:t>můj</a:t>
            </a:r>
            <a:r>
              <a:rPr lang="es-ES" b="1" dirty="0"/>
              <a:t> </a:t>
            </a:r>
            <a:r>
              <a:rPr lang="es-ES" b="1" dirty="0" err="1"/>
              <a:t>synu</a:t>
            </a:r>
            <a:r>
              <a:rPr lang="es-ES" b="1" dirty="0"/>
              <a:t>?" </a:t>
            </a:r>
            <a:r>
              <a:rPr lang="es-ES" b="1" dirty="0" err="1"/>
              <a:t>Jakou</a:t>
            </a:r>
            <a:r>
              <a:rPr lang="es-ES" b="1" dirty="0"/>
              <a:t> </a:t>
            </a:r>
            <a:r>
              <a:rPr lang="es-ES" b="1" dirty="0" err="1"/>
              <a:t>odpověď</a:t>
            </a:r>
            <a:r>
              <a:rPr lang="es-ES" b="1" dirty="0"/>
              <a:t> </a:t>
            </a:r>
            <a:r>
              <a:rPr lang="es-ES" b="1" dirty="0" err="1"/>
              <a:t>dáte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víte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 </a:t>
            </a:r>
            <a:r>
              <a:rPr lang="es-ES" b="1" dirty="0" err="1"/>
              <a:t>vá</a:t>
            </a:r>
            <a:r>
              <a:rPr lang="cs-CZ" b="1" dirty="0"/>
              <a:t>mi</a:t>
            </a:r>
            <a:r>
              <a:rPr lang="es-ES" b="1" dirty="0"/>
              <a:t>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záměr</a:t>
            </a:r>
            <a:r>
              <a:rPr lang="es-ES" b="1" dirty="0"/>
              <a:t>? </a:t>
            </a:r>
            <a:endParaRPr lang="es-ES" dirty="0"/>
          </a:p>
        </p:txBody>
      </p:sp>
      <p:pic>
        <p:nvPicPr>
          <p:cNvPr id="18" name="Imagen 17" descr="Icono&#10;&#10;Descripción generada automáticamente con confianza media">
            <a:extLst>
              <a:ext uri="{FF2B5EF4-FFF2-40B4-BE49-F238E27FC236}">
                <a16:creationId xmlns:a16="http://schemas.microsoft.com/office/drawing/2014/main" id="{3432EC42-FC25-58D9-3A01-9B5C59977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55" y="133790"/>
            <a:ext cx="413999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35E1338-8E86-F2FB-DEA2-C65FEC9FEFDE}"/>
              </a:ext>
            </a:extLst>
          </p:cNvPr>
          <p:cNvSpPr txBox="1"/>
          <p:nvPr/>
        </p:nvSpPr>
        <p:spPr>
          <a:xfrm>
            <a:off x="60773" y="3064518"/>
            <a:ext cx="120704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Jonáš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soudil</a:t>
            </a:r>
            <a:r>
              <a:rPr lang="es-ES" b="1" dirty="0"/>
              <a:t> </a:t>
            </a:r>
            <a:r>
              <a:rPr lang="es-ES" b="1" dirty="0" err="1"/>
              <a:t>Asyřany</a:t>
            </a:r>
            <a:r>
              <a:rPr lang="es-ES" b="1" dirty="0"/>
              <a:t> z </a:t>
            </a:r>
            <a:r>
              <a:rPr lang="es-ES" b="1" dirty="0" err="1"/>
              <a:t>Ninive</a:t>
            </a:r>
            <a:r>
              <a:rPr lang="es-ES" b="1" dirty="0"/>
              <a:t> </a:t>
            </a:r>
            <a:r>
              <a:rPr lang="es-ES" b="1" dirty="0" err="1"/>
              <a:t>přísně</a:t>
            </a:r>
            <a:r>
              <a:rPr lang="es-ES" b="1" dirty="0"/>
              <a:t>, ale </a:t>
            </a:r>
            <a:r>
              <a:rPr lang="es-ES" b="1" dirty="0" err="1"/>
              <a:t>Ninivští</a:t>
            </a:r>
            <a:r>
              <a:rPr lang="es-ES" b="1" dirty="0"/>
              <a:t> </a:t>
            </a:r>
            <a:r>
              <a:rPr lang="es-ES" b="1" dirty="0" err="1"/>
              <a:t>udělali</a:t>
            </a:r>
            <a:r>
              <a:rPr lang="es-ES" b="1" dirty="0"/>
              <a:t> </a:t>
            </a:r>
            <a:r>
              <a:rPr lang="es-ES" b="1" dirty="0" err="1"/>
              <a:t>nemyslitelné</a:t>
            </a:r>
            <a:r>
              <a:rPr lang="es-ES" b="1" dirty="0"/>
              <a:t>: </a:t>
            </a:r>
            <a:r>
              <a:rPr lang="es-ES" b="1" dirty="0" err="1"/>
              <a:t>činili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hříchů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Jonáš</a:t>
            </a:r>
            <a:r>
              <a:rPr lang="es-ES" b="1" dirty="0"/>
              <a:t> </a:t>
            </a:r>
            <a:r>
              <a:rPr lang="es-ES" b="1" dirty="0" err="1"/>
              <a:t>nechtěl</a:t>
            </a:r>
            <a:r>
              <a:rPr lang="es-ES" b="1" dirty="0"/>
              <a:t>.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tito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zničeni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zlý</a:t>
            </a:r>
            <a:r>
              <a:rPr lang="es-ES" b="1" dirty="0"/>
              <a:t> a </a:t>
            </a:r>
            <a:r>
              <a:rPr lang="es-ES" b="1" dirty="0" err="1"/>
              <a:t>nemilosrdný</a:t>
            </a:r>
            <a:r>
              <a:rPr lang="es-ES" b="1" dirty="0"/>
              <a:t> </a:t>
            </a:r>
            <a:r>
              <a:rPr lang="es-ES" b="1" dirty="0" err="1"/>
              <a:t>národ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jednal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velká</a:t>
            </a:r>
            <a:r>
              <a:rPr lang="es-ES" b="1" dirty="0"/>
              <a:t> </a:t>
            </a:r>
            <a:r>
              <a:rPr lang="es-ES" b="1" dirty="0" err="1"/>
              <a:t>hrozba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izraelskému</a:t>
            </a:r>
            <a:r>
              <a:rPr lang="es-ES" b="1" dirty="0"/>
              <a:t> </a:t>
            </a:r>
            <a:r>
              <a:rPr lang="es-ES" b="1" dirty="0" err="1"/>
              <a:t>národu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činili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milosrdný</a:t>
            </a:r>
            <a:r>
              <a:rPr lang="es-ES" b="1" dirty="0"/>
              <a:t> a </a:t>
            </a:r>
            <a:r>
              <a:rPr lang="es-ES" b="1" dirty="0" err="1"/>
              <a:t>odpouštějící</a:t>
            </a:r>
            <a:r>
              <a:rPr lang="es-ES" b="1" dirty="0"/>
              <a:t>,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šanci</a:t>
            </a:r>
            <a:r>
              <a:rPr lang="es-ES" b="1" dirty="0"/>
              <a:t>. </a:t>
            </a:r>
            <a:r>
              <a:rPr lang="es-ES" b="1" dirty="0" err="1"/>
              <a:t>Jonášova</a:t>
            </a:r>
            <a:r>
              <a:rPr lang="es-ES" b="1" dirty="0"/>
              <a:t> </a:t>
            </a:r>
            <a:r>
              <a:rPr lang="es-ES" b="1" dirty="0" err="1"/>
              <a:t>reakce</a:t>
            </a:r>
            <a:r>
              <a:rPr lang="es-ES" b="1" dirty="0"/>
              <a:t> se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zdát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podivná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kázání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úspěšné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posluchači</a:t>
            </a:r>
            <a:r>
              <a:rPr lang="es-ES" b="1" dirty="0"/>
              <a:t> </a:t>
            </a:r>
            <a:r>
              <a:rPr lang="es-ES" b="1" dirty="0" err="1"/>
              <a:t>činili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 a </a:t>
            </a:r>
            <a:r>
              <a:rPr lang="es-ES" b="1" dirty="0" err="1"/>
              <a:t>vrátili</a:t>
            </a:r>
            <a:r>
              <a:rPr lang="es-ES" b="1" dirty="0"/>
              <a:t> se k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Jonáš</a:t>
            </a:r>
            <a:r>
              <a:rPr lang="es-ES" b="1" dirty="0"/>
              <a:t> je </a:t>
            </a:r>
            <a:r>
              <a:rPr lang="es-ES" b="1" dirty="0" err="1"/>
              <a:t>naštvaný</a:t>
            </a:r>
            <a:r>
              <a:rPr lang="es-ES" b="1" dirty="0"/>
              <a:t>, </a:t>
            </a:r>
            <a:r>
              <a:rPr lang="es-ES" b="1" dirty="0" err="1"/>
              <a:t>rozzuřený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Ninivští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zničeni</a:t>
            </a:r>
            <a:r>
              <a:rPr lang="es-ES" b="1" dirty="0"/>
              <a:t>. </a:t>
            </a:r>
            <a:r>
              <a:rPr lang="es-ES" b="1" dirty="0" err="1"/>
              <a:t>Zlobí</a:t>
            </a:r>
            <a:r>
              <a:rPr lang="es-ES" b="1" dirty="0"/>
              <a:t> se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ukázal</a:t>
            </a:r>
            <a:r>
              <a:rPr lang="es-ES" b="1" dirty="0"/>
              <a:t> </a:t>
            </a:r>
            <a:r>
              <a:rPr lang="es-ES" b="1" dirty="0" err="1"/>
              <a:t>městu</a:t>
            </a:r>
            <a:r>
              <a:rPr lang="es-ES" b="1" dirty="0"/>
              <a:t> </a:t>
            </a:r>
            <a:r>
              <a:rPr lang="es-ES" b="1" dirty="0" err="1"/>
              <a:t>Ninive</a:t>
            </a:r>
            <a:r>
              <a:rPr lang="es-ES" b="1" dirty="0"/>
              <a:t>. A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přichází</a:t>
            </a:r>
            <a:r>
              <a:rPr lang="es-ES" b="1" dirty="0"/>
              <a:t> </a:t>
            </a:r>
            <a:r>
              <a:rPr lang="cs-CZ" b="1" dirty="0" err="1"/>
              <a:t>Hospodi</a:t>
            </a:r>
            <a:r>
              <a:rPr lang="es-ES" b="1" dirty="0"/>
              <a:t>nova </a:t>
            </a:r>
            <a:r>
              <a:rPr lang="es-ES" b="1" dirty="0" err="1"/>
              <a:t>otázka</a:t>
            </a:r>
            <a:r>
              <a:rPr lang="es-ES" b="1" dirty="0"/>
              <a:t>: „</a:t>
            </a:r>
            <a:r>
              <a:rPr lang="cs-CZ" b="1" dirty="0"/>
              <a:t>Je dobře, že tak planeš</a:t>
            </a:r>
            <a:r>
              <a:rPr lang="es-ES" b="1" dirty="0"/>
              <a:t>?" V </a:t>
            </a:r>
            <a:r>
              <a:rPr lang="es-ES" b="1" dirty="0" err="1"/>
              <a:t>nejhlubším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otázka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naštvaní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dělá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zjevně</a:t>
            </a:r>
            <a:r>
              <a:rPr lang="es-ES" b="1" dirty="0"/>
              <a:t> </a:t>
            </a:r>
            <a:r>
              <a:rPr lang="es-ES" b="1" dirty="0" err="1"/>
              <a:t>nedělá</a:t>
            </a:r>
            <a:r>
              <a:rPr lang="es-ES" b="1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8327326-FA27-D6D1-4668-9832573F9B59}"/>
              </a:ext>
            </a:extLst>
          </p:cNvPr>
          <p:cNvGrpSpPr/>
          <p:nvPr/>
        </p:nvGrpSpPr>
        <p:grpSpPr>
          <a:xfrm>
            <a:off x="5791200" y="61019"/>
            <a:ext cx="6340026" cy="2839663"/>
            <a:chOff x="4563990" y="69645"/>
            <a:chExt cx="7513710" cy="3777888"/>
          </a:xfrm>
        </p:grpSpPr>
        <p:pic>
          <p:nvPicPr>
            <p:cNvPr id="8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0EFF33BD-49EA-4ABE-4D42-8723D2AA1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774" y="1982148"/>
              <a:ext cx="2467234" cy="1856758"/>
            </a:xfrm>
            <a:prstGeom prst="rect">
              <a:avLst/>
            </a:prstGeom>
            <a:ln w="38100">
              <a:solidFill>
                <a:srgbClr val="B0E943"/>
              </a:solidFill>
            </a:ln>
          </p:spPr>
        </p:pic>
        <p:pic>
          <p:nvPicPr>
            <p:cNvPr id="10" name="Imagen 9" descr="Un grupo de personas haciendo gestos con la cara pintada&#10;&#10;Descripción generada automáticamente con confianza baja">
              <a:extLst>
                <a:ext uri="{FF2B5EF4-FFF2-40B4-BE49-F238E27FC236}">
                  <a16:creationId xmlns:a16="http://schemas.microsoft.com/office/drawing/2014/main" id="{2C344F8B-FFC5-C58E-C05B-0E776E844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535" y="1970864"/>
              <a:ext cx="2478017" cy="1868044"/>
            </a:xfrm>
            <a:prstGeom prst="rect">
              <a:avLst/>
            </a:prstGeom>
            <a:ln w="38100">
              <a:solidFill>
                <a:srgbClr val="B0E943"/>
              </a:solidFill>
            </a:ln>
          </p:spPr>
        </p:pic>
        <p:pic>
          <p:nvPicPr>
            <p:cNvPr id="12" name="Imagen 11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70FA0F8C-D944-2EBC-7BD1-B3C609E6E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7078" y="69645"/>
              <a:ext cx="2450621" cy="1856758"/>
            </a:xfrm>
            <a:prstGeom prst="rect">
              <a:avLst/>
            </a:prstGeom>
            <a:ln w="38100">
              <a:solidFill>
                <a:srgbClr val="B0E943"/>
              </a:solidFill>
            </a:ln>
          </p:spPr>
        </p:pic>
        <p:pic>
          <p:nvPicPr>
            <p:cNvPr id="14" name="Imagen 13" descr="Un dibujo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3D721808-8F75-2533-C386-74B1C96B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7079" y="1970863"/>
              <a:ext cx="2450621" cy="1876670"/>
            </a:xfrm>
            <a:prstGeom prst="rect">
              <a:avLst/>
            </a:prstGeom>
            <a:ln w="38100">
              <a:solidFill>
                <a:srgbClr val="B0E943"/>
              </a:solidFill>
            </a:ln>
          </p:spPr>
        </p:pic>
        <p:pic>
          <p:nvPicPr>
            <p:cNvPr id="16" name="Imagen 15" descr="Imagen que contiene cama, puesto, gato, cubierto&#10;&#10;Descripción generada automáticamente">
              <a:extLst>
                <a:ext uri="{FF2B5EF4-FFF2-40B4-BE49-F238E27FC236}">
                  <a16:creationId xmlns:a16="http://schemas.microsoft.com/office/drawing/2014/main" id="{9D0566A0-0EB3-6261-C7C2-53CBFA484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535" y="69645"/>
              <a:ext cx="2478017" cy="1869425"/>
            </a:xfrm>
            <a:prstGeom prst="rect">
              <a:avLst/>
            </a:prstGeom>
            <a:ln w="38100">
              <a:solidFill>
                <a:srgbClr val="B0E943"/>
              </a:solidFill>
            </a:ln>
          </p:spPr>
        </p:pic>
        <p:pic>
          <p:nvPicPr>
            <p:cNvPr id="18" name="Imagen 17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BD67F60D-260D-8993-235D-C81D0B15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990" y="71591"/>
              <a:ext cx="2478018" cy="1863286"/>
            </a:xfrm>
            <a:prstGeom prst="rect">
              <a:avLst/>
            </a:prstGeom>
            <a:ln w="38100">
              <a:solidFill>
                <a:srgbClr val="B0E943"/>
              </a:solidFill>
            </a:ln>
          </p:spPr>
        </p:pic>
      </p:grp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67C7FE9E-623D-0201-FA2A-57CE8AD38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72" y="124537"/>
            <a:ext cx="893499" cy="174219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32706AC-342A-12BC-8B70-BA66B7D617B3}"/>
              </a:ext>
            </a:extLst>
          </p:cNvPr>
          <p:cNvGrpSpPr/>
          <p:nvPr/>
        </p:nvGrpSpPr>
        <p:grpSpPr>
          <a:xfrm>
            <a:off x="6927273" y="4938582"/>
            <a:ext cx="5203953" cy="1859382"/>
            <a:chOff x="6927273" y="4938582"/>
            <a:chExt cx="5203953" cy="1859382"/>
          </a:xfrm>
        </p:grpSpPr>
        <p:pic>
          <p:nvPicPr>
            <p:cNvPr id="13" name="Imagen 12" descr="Forma, Rectángulo&#10;&#10;Descripción generada automáticamente">
              <a:extLst>
                <a:ext uri="{FF2B5EF4-FFF2-40B4-BE49-F238E27FC236}">
                  <a16:creationId xmlns:a16="http://schemas.microsoft.com/office/drawing/2014/main" id="{49F4C608-9976-530B-1A83-ABC8D727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273" y="4938582"/>
              <a:ext cx="5203953" cy="1859382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3D35564-6F63-9170-C521-E3087CE23F72}"/>
                </a:ext>
              </a:extLst>
            </p:cNvPr>
            <p:cNvSpPr txBox="1"/>
            <p:nvPr/>
          </p:nvSpPr>
          <p:spPr>
            <a:xfrm>
              <a:off x="8152494" y="5354568"/>
              <a:ext cx="37314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Pamatujte</a:t>
              </a:r>
              <a:r>
                <a:rPr lang="es-ES" b="1" dirty="0"/>
                <a:t>,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Bůh</a:t>
              </a:r>
              <a:r>
                <a:rPr lang="es-ES" b="1" dirty="0"/>
                <a:t> je </a:t>
              </a:r>
              <a:r>
                <a:rPr lang="es-ES" b="1" dirty="0" err="1"/>
                <a:t>milosrdný</a:t>
              </a:r>
              <a:r>
                <a:rPr lang="es-ES" b="1" dirty="0"/>
                <a:t>, </a:t>
              </a:r>
              <a:r>
                <a:rPr lang="es-ES" b="1" dirty="0" err="1"/>
                <a:t>milostivý</a:t>
              </a:r>
              <a:r>
                <a:rPr lang="es-ES" b="1" dirty="0"/>
                <a:t> a </a:t>
              </a:r>
              <a:r>
                <a:rPr lang="es-ES" b="1" dirty="0" err="1"/>
                <a:t>odpouštějící</a:t>
              </a:r>
              <a:r>
                <a:rPr lang="es-ES" b="1" dirty="0"/>
                <a:t> a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chce</a:t>
              </a:r>
              <a:r>
                <a:rPr lang="es-ES" b="1" dirty="0"/>
                <a:t>, </a:t>
              </a:r>
              <a:r>
                <a:rPr lang="es-ES" b="1" dirty="0" err="1"/>
                <a:t>abychom</a:t>
              </a:r>
              <a:r>
                <a:rPr lang="es-ES" b="1" dirty="0"/>
                <a:t> </a:t>
              </a:r>
              <a:r>
                <a:rPr lang="es-ES" b="1" dirty="0" err="1"/>
                <a:t>takto</a:t>
              </a:r>
              <a:r>
                <a:rPr lang="es-ES" b="1" dirty="0"/>
                <a:t> </a:t>
              </a:r>
              <a:r>
                <a:rPr lang="es-ES" b="1" dirty="0" err="1"/>
                <a:t>jednali</a:t>
              </a:r>
              <a:r>
                <a:rPr lang="es-ES" b="1" dirty="0"/>
                <a:t> s </a:t>
              </a:r>
              <a:r>
                <a:rPr lang="es-ES" b="1" dirty="0" err="1"/>
                <a:t>druhými</a:t>
              </a:r>
              <a:r>
                <a:rPr lang="es-ES" b="1" dirty="0"/>
                <a:t>.</a:t>
              </a:r>
            </a:p>
          </p:txBody>
        </p:sp>
      </p:grpSp>
      <p:pic>
        <p:nvPicPr>
          <p:cNvPr id="20" name="Imagen 19" descr="Imagen que contiene Icono&#10;&#10;Descripción generada automáticamente">
            <a:extLst>
              <a:ext uri="{FF2B5EF4-FFF2-40B4-BE49-F238E27FC236}">
                <a16:creationId xmlns:a16="http://schemas.microsoft.com/office/drawing/2014/main" id="{3CFF19BA-D367-CC6C-052B-67FD3D1EE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" y="124537"/>
            <a:ext cx="413999" cy="417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1AAC3D-0A84-ED49-D15F-E2F7ED801CB5}"/>
              </a:ext>
            </a:extLst>
          </p:cNvPr>
          <p:cNvSpPr txBox="1"/>
          <p:nvPr/>
        </p:nvSpPr>
        <p:spPr>
          <a:xfrm>
            <a:off x="14593" y="196025"/>
            <a:ext cx="51354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     </a:t>
            </a:r>
            <a:r>
              <a:rPr lang="cs-CZ" b="1" dirty="0"/>
              <a:t>„</a:t>
            </a:r>
            <a:r>
              <a:rPr lang="es-ES" b="1" dirty="0" err="1"/>
              <a:t>Joná</a:t>
            </a:r>
            <a:r>
              <a:rPr lang="cs-CZ" b="1" dirty="0"/>
              <a:t>š </a:t>
            </a:r>
            <a:r>
              <a:rPr lang="es-ES" b="1" dirty="0"/>
              <a:t>se </a:t>
            </a:r>
            <a:r>
              <a:rPr lang="cs-CZ" b="1" dirty="0"/>
              <a:t>velice rozezlil a planul hněvem. Modlil se k Hospodinu a řekl ´Ach, Hospodine, což jsem to neříkal, když jsem byl ještě ve své zemi?</a:t>
            </a:r>
            <a:r>
              <a:rPr lang="es-ES" b="1" dirty="0"/>
              <a:t> P</a:t>
            </a:r>
            <a:r>
              <a:rPr lang="cs-CZ" b="1" dirty="0"/>
              <a:t>r</a:t>
            </a:r>
            <a:r>
              <a:rPr lang="es-ES" b="1" dirty="0"/>
              <a:t>o</a:t>
            </a:r>
            <a:r>
              <a:rPr lang="cs-CZ" b="1" dirty="0"/>
              <a:t>to jsem dal přednost útěku do</a:t>
            </a:r>
            <a:r>
              <a:rPr lang="es-ES" b="1" dirty="0"/>
              <a:t> </a:t>
            </a:r>
            <a:r>
              <a:rPr lang="es-ES" b="1" dirty="0" err="1"/>
              <a:t>Tar</a:t>
            </a:r>
            <a:r>
              <a:rPr lang="cs-CZ" b="1" dirty="0"/>
              <a:t>šíše! Věděl jsem, že jsi </a:t>
            </a:r>
            <a:r>
              <a:rPr lang="cs-CZ" b="1" dirty="0" err="1"/>
              <a:t>Bůj</a:t>
            </a:r>
            <a:r>
              <a:rPr lang="cs-CZ" b="1" dirty="0"/>
              <a:t> milostivý a plný slitování</a:t>
            </a:r>
            <a:r>
              <a:rPr lang="es-ES" b="1" dirty="0"/>
              <a:t>, </a:t>
            </a:r>
            <a:r>
              <a:rPr lang="cs-CZ" b="1" dirty="0"/>
              <a:t>shovívavý a nesmírně milosrdný, že tě jímá lítost nad každým zlem</a:t>
            </a:r>
            <a:r>
              <a:rPr lang="es-ES" b="1" dirty="0"/>
              <a:t>. </a:t>
            </a:r>
            <a:r>
              <a:rPr lang="cs-CZ" b="1" dirty="0"/>
              <a:t>Nyní, Hospodine, vezmi si prosím můj život. Lépe abych umřel, než abych žil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cs-CZ" b="1" dirty="0"/>
              <a:t>Hospodin se však otázal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cs-CZ" b="1" dirty="0">
                <a:solidFill>
                  <a:srgbClr val="689311"/>
                </a:solidFill>
              </a:rPr>
              <a:t>Je dobře, že tak planeš</a:t>
            </a:r>
            <a:r>
              <a:rPr lang="es-ES" b="1" dirty="0">
                <a:solidFill>
                  <a:srgbClr val="689311"/>
                </a:solidFill>
              </a:rPr>
              <a:t>?</a:t>
            </a:r>
            <a:r>
              <a:rPr lang="cs-CZ" b="1" dirty="0"/>
              <a:t>´“ (</a:t>
            </a:r>
            <a:r>
              <a:rPr lang="es-ES" b="1" dirty="0" err="1"/>
              <a:t>Joná</a:t>
            </a:r>
            <a:r>
              <a:rPr lang="cs-CZ" b="1" dirty="0"/>
              <a:t>š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1-4)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5F3E78A-AE82-D8D0-874E-A30BA70BFF4F}"/>
              </a:ext>
            </a:extLst>
          </p:cNvPr>
          <p:cNvSpPr txBox="1"/>
          <p:nvPr/>
        </p:nvSpPr>
        <p:spPr>
          <a:xfrm>
            <a:off x="60772" y="5232951"/>
            <a:ext cx="70275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Faktem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úrovni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konány</a:t>
            </a:r>
            <a:r>
              <a:rPr lang="es-ES" b="1" dirty="0"/>
              <a:t> s </a:t>
            </a:r>
            <a:r>
              <a:rPr lang="es-ES" b="1" dirty="0" err="1"/>
              <a:t>ohledem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minulost</a:t>
            </a:r>
            <a:r>
              <a:rPr lang="es-ES" b="1" dirty="0"/>
              <a:t>, </a:t>
            </a:r>
            <a:r>
              <a:rPr lang="es-ES" b="1" dirty="0" err="1"/>
              <a:t>přítomnost</a:t>
            </a:r>
            <a:r>
              <a:rPr lang="es-ES" b="1" dirty="0"/>
              <a:t> a </a:t>
            </a:r>
            <a:r>
              <a:rPr lang="es-ES" b="1" dirty="0" err="1"/>
              <a:t>budouc</a:t>
            </a:r>
            <a:r>
              <a:rPr lang="cs-CZ" b="1" dirty="0"/>
              <a:t>-</a:t>
            </a:r>
            <a:r>
              <a:rPr lang="es-ES" b="1" dirty="0" err="1"/>
              <a:t>nost</a:t>
            </a:r>
            <a:r>
              <a:rPr lang="es-ES" b="1" dirty="0"/>
              <a:t>. Bere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motivy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i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úst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soucit</a:t>
            </a:r>
            <a:r>
              <a:rPr lang="es-ES" b="1" dirty="0"/>
              <a:t> s </a:t>
            </a:r>
            <a:r>
              <a:rPr lang="es-ES" b="1" dirty="0" err="1"/>
              <a:t>hříšníkem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, </a:t>
            </a:r>
            <a:r>
              <a:rPr lang="es-ES" b="1" dirty="0" err="1"/>
              <a:t>odpouští</a:t>
            </a:r>
            <a:r>
              <a:rPr lang="es-ES" b="1" dirty="0"/>
              <a:t> mu a je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nezhřešil</a:t>
            </a:r>
            <a:r>
              <a:rPr lang="es-ES" b="1" dirty="0"/>
              <a:t>. </a:t>
            </a:r>
            <a:r>
              <a:rPr lang="es-ES" b="1" dirty="0" err="1"/>
              <a:t>Radujme</a:t>
            </a:r>
            <a:r>
              <a:rPr lang="es-ES" b="1" dirty="0"/>
              <a:t> se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 se </a:t>
            </a:r>
            <a:r>
              <a:rPr lang="es-ES" b="1" dirty="0" err="1"/>
              <a:t>všemi</a:t>
            </a:r>
            <a:r>
              <a:rPr lang="es-E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9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867DF7-0430-DD4F-772A-4352FFA2C305}"/>
              </a:ext>
            </a:extLst>
          </p:cNvPr>
          <p:cNvSpPr txBox="1"/>
          <p:nvPr/>
        </p:nvSpPr>
        <p:spPr>
          <a:xfrm>
            <a:off x="469044" y="140825"/>
            <a:ext cx="6578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„Vtom jsem uslyšel hlas Panovník</a:t>
            </a:r>
            <a:r>
              <a:rPr lang="es-ES" b="1" dirty="0"/>
              <a:t>a: </a:t>
            </a:r>
            <a:r>
              <a:rPr lang="cs-CZ" b="1" dirty="0"/>
              <a:t>´</a:t>
            </a:r>
            <a:r>
              <a:rPr lang="cs-CZ" b="1" dirty="0">
                <a:solidFill>
                  <a:srgbClr val="B28C4E"/>
                </a:solidFill>
              </a:rPr>
              <a:t>Koho pošlu a kdo nám půjde</a:t>
            </a:r>
            <a:r>
              <a:rPr lang="es-ES" b="1" dirty="0">
                <a:solidFill>
                  <a:srgbClr val="B28C4E"/>
                </a:solidFill>
              </a:rPr>
              <a:t>?</a:t>
            </a:r>
            <a:r>
              <a:rPr lang="cs-CZ" b="1" dirty="0"/>
              <a:t>´</a:t>
            </a:r>
            <a:r>
              <a:rPr lang="es-ES" b="1" dirty="0">
                <a:solidFill>
                  <a:srgbClr val="B28C4E"/>
                </a:solidFill>
              </a:rPr>
              <a:t> </a:t>
            </a:r>
            <a:r>
              <a:rPr lang="cs-CZ" b="1" dirty="0">
                <a:solidFill>
                  <a:srgbClr val="B28C4E"/>
                </a:solidFill>
              </a:rPr>
              <a:t> </a:t>
            </a:r>
            <a:r>
              <a:rPr lang="cs-CZ" b="1" dirty="0"/>
              <a:t> I řekl jsem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/>
              <a:t>H</a:t>
            </a:r>
            <a:r>
              <a:rPr lang="cs-CZ" b="1" dirty="0"/>
              <a:t>l</a:t>
            </a:r>
            <a:r>
              <a:rPr lang="es-ES" b="1" dirty="0"/>
              <a:t>e</a:t>
            </a:r>
            <a:r>
              <a:rPr lang="cs-CZ" b="1" dirty="0"/>
              <a:t>, zde jsem</a:t>
            </a:r>
            <a:r>
              <a:rPr lang="es-ES" b="1" dirty="0"/>
              <a:t>, </a:t>
            </a:r>
            <a:r>
              <a:rPr lang="cs-CZ" b="1" dirty="0"/>
              <a:t>pošli</a:t>
            </a:r>
            <a:r>
              <a:rPr lang="es-ES" b="1" dirty="0"/>
              <a:t> m</a:t>
            </a:r>
            <a:r>
              <a:rPr lang="cs-CZ" b="1" dirty="0"/>
              <a:t>ne!´“</a:t>
            </a:r>
            <a:r>
              <a:rPr lang="es-ES" b="1" dirty="0"/>
              <a:t>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1B0086-06D6-FC6D-79D0-E5C5C2942C78}"/>
              </a:ext>
            </a:extLst>
          </p:cNvPr>
          <p:cNvSpPr txBox="1"/>
          <p:nvPr/>
        </p:nvSpPr>
        <p:spPr>
          <a:xfrm>
            <a:off x="148569" y="1051235"/>
            <a:ext cx="72114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81C2A"/>
                </a:solidFill>
                <a:latin typeface="system-ui"/>
              </a:rPr>
              <a:t>Boží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otázka</a:t>
            </a:r>
            <a:r>
              <a:rPr lang="cs-CZ" b="1" dirty="0">
                <a:solidFill>
                  <a:srgbClr val="081C2A"/>
                </a:solidFill>
                <a:latin typeface="system-ui"/>
              </a:rPr>
              <a:t> k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Iza</a:t>
            </a:r>
            <a:r>
              <a:rPr lang="cs-CZ" b="1" dirty="0">
                <a:solidFill>
                  <a:srgbClr val="081C2A"/>
                </a:solidFill>
                <a:latin typeface="system-ui"/>
              </a:rPr>
              <a:t>j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ášovi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: "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Koho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pošlu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a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kdo</a:t>
            </a:r>
            <a:r>
              <a:rPr lang="cs-CZ" b="1" dirty="0">
                <a:solidFill>
                  <a:srgbClr val="081C2A"/>
                </a:solidFill>
                <a:latin typeface="system-ui"/>
              </a:rPr>
              <a:t> nám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půjde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?"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měla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za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následek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pobídnutí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proroka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,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aby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se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dobrovolně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 </a:t>
            </a:r>
            <a:r>
              <a:rPr lang="es-ES" b="1" dirty="0" err="1">
                <a:solidFill>
                  <a:srgbClr val="081C2A"/>
                </a:solidFill>
                <a:latin typeface="system-ui"/>
              </a:rPr>
              <a:t>přihlásil</a:t>
            </a:r>
            <a:r>
              <a:rPr lang="es-ES" b="1" dirty="0">
                <a:solidFill>
                  <a:srgbClr val="081C2A"/>
                </a:solidFill>
                <a:latin typeface="system-ui"/>
              </a:rPr>
              <a:t>.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8F38235-186D-4444-A9CE-AF79663A94A4}"/>
              </a:ext>
            </a:extLst>
          </p:cNvPr>
          <p:cNvSpPr txBox="1"/>
          <p:nvPr/>
        </p:nvSpPr>
        <p:spPr>
          <a:xfrm>
            <a:off x="148569" y="1835983"/>
            <a:ext cx="7580166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/>
              <a:t>Iza</a:t>
            </a:r>
            <a:r>
              <a:rPr lang="cs-CZ" b="1" dirty="0"/>
              <a:t>j</a:t>
            </a:r>
            <a:r>
              <a:rPr lang="es-ES" b="1" dirty="0" err="1"/>
              <a:t>ášovi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dáno</a:t>
            </a:r>
            <a:r>
              <a:rPr lang="es-ES" b="1" dirty="0"/>
              <a:t> </a:t>
            </a:r>
            <a:r>
              <a:rPr lang="es-ES" b="1" dirty="0" err="1"/>
              <a:t>úžasné</a:t>
            </a:r>
            <a:r>
              <a:rPr lang="es-ES" b="1" dirty="0"/>
              <a:t> </a:t>
            </a:r>
            <a:r>
              <a:rPr lang="es-ES" b="1" dirty="0" err="1"/>
              <a:t>vidění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cs-CZ" b="1" dirty="0"/>
              <a:t>nebeské</a:t>
            </a:r>
            <a:r>
              <a:rPr lang="es-ES" b="1" dirty="0"/>
              <a:t>m </a:t>
            </a:r>
            <a:r>
              <a:rPr lang="es-ES" b="1" dirty="0" err="1"/>
              <a:t>království</a:t>
            </a:r>
            <a:r>
              <a:rPr lang="es-ES" b="1" dirty="0"/>
              <a:t>.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přišlo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zajímavá</a:t>
            </a:r>
            <a:r>
              <a:rPr lang="es-ES" b="1" dirty="0"/>
              <a:t> </a:t>
            </a:r>
            <a:r>
              <a:rPr lang="es-ES" b="1" dirty="0" err="1"/>
              <a:t>otázka</a:t>
            </a:r>
            <a:r>
              <a:rPr lang="es-ES" b="1" dirty="0"/>
              <a:t>: "</a:t>
            </a:r>
            <a:r>
              <a:rPr lang="es-ES" b="1" dirty="0" err="1"/>
              <a:t>Koho</a:t>
            </a:r>
            <a:r>
              <a:rPr lang="es-ES" b="1" dirty="0"/>
              <a:t> </a:t>
            </a:r>
            <a:r>
              <a:rPr lang="es-ES" b="1" dirty="0" err="1"/>
              <a:t>mám</a:t>
            </a:r>
            <a:r>
              <a:rPr lang="es-ES" b="1" dirty="0"/>
              <a:t> </a:t>
            </a:r>
            <a:r>
              <a:rPr lang="es-ES" b="1" dirty="0" err="1"/>
              <a:t>poslat</a:t>
            </a:r>
            <a:r>
              <a:rPr lang="es-ES" b="1" dirty="0"/>
              <a:t>? A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cs-CZ" b="1" dirty="0"/>
              <a:t>nám </a:t>
            </a:r>
            <a:r>
              <a:rPr lang="cs-CZ" b="1" dirty="0" err="1"/>
              <a:t>půj</a:t>
            </a:r>
            <a:r>
              <a:rPr lang="es-ES" b="1" dirty="0"/>
              <a:t>de?"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zajímavé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vší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mocí</a:t>
            </a:r>
            <a:r>
              <a:rPr lang="es-ES" b="1" dirty="0"/>
              <a:t> se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cs-CZ" b="1" dirty="0"/>
              <a:t>       za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šel</a:t>
            </a:r>
            <a:r>
              <a:rPr lang="es-ES" b="1" dirty="0"/>
              <a:t>. </a:t>
            </a:r>
            <a:r>
              <a:rPr lang="es-ES" b="1" dirty="0" err="1"/>
              <a:t>Jinými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rozhodl</a:t>
            </a:r>
            <a:r>
              <a:rPr lang="es-ES" b="1" dirty="0"/>
              <a:t> se </a:t>
            </a:r>
            <a:r>
              <a:rPr lang="es-ES" b="1" dirty="0" err="1"/>
              <a:t>používat</a:t>
            </a:r>
            <a:r>
              <a:rPr lang="es-ES" b="1" dirty="0"/>
              <a:t> </a:t>
            </a:r>
            <a:r>
              <a:rPr lang="es-ES" b="1" dirty="0" err="1"/>
              <a:t>slabé</a:t>
            </a:r>
            <a:r>
              <a:rPr lang="es-ES" b="1" dirty="0"/>
              <a:t> </a:t>
            </a:r>
            <a:r>
              <a:rPr lang="es-ES" b="1" dirty="0" err="1"/>
              <a:t>nádoby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splnil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příkazy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zahrnovalo</a:t>
            </a:r>
            <a:r>
              <a:rPr lang="es-ES" b="1" dirty="0"/>
              <a:t> </a:t>
            </a:r>
            <a:r>
              <a:rPr lang="es-ES" b="1" dirty="0" err="1"/>
              <a:t>Izaiáše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, ale </a:t>
            </a:r>
            <a:r>
              <a:rPr lang="es-ES" b="1" dirty="0" err="1"/>
              <a:t>mohlo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zahrnovat</a:t>
            </a:r>
            <a:r>
              <a:rPr lang="es-ES" b="1" dirty="0"/>
              <a:t> i tebe a </a:t>
            </a:r>
            <a:r>
              <a:rPr lang="es-ES" b="1" dirty="0" err="1"/>
              <a:t>mě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nezměnil</a:t>
            </a:r>
            <a:r>
              <a:rPr lang="es-ES" b="1" dirty="0"/>
              <a:t> a </a:t>
            </a:r>
            <a:r>
              <a:rPr lang="es-ES" b="1" dirty="0" err="1"/>
              <a:t>nadále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 a </a:t>
            </a:r>
            <a:r>
              <a:rPr lang="es-ES" b="1" dirty="0" err="1"/>
              <a:t>já</a:t>
            </a:r>
            <a:r>
              <a:rPr lang="es-ES" b="1" dirty="0"/>
              <a:t>, k </a:t>
            </a:r>
            <a:r>
              <a:rPr lang="es-ES" b="1" dirty="0" err="1"/>
              <a:t>vykonávání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privilegium</a:t>
            </a:r>
            <a:r>
              <a:rPr lang="es-ES" b="1" dirty="0"/>
              <a:t> i </a:t>
            </a:r>
            <a:r>
              <a:rPr lang="es-ES" b="1" dirty="0" err="1"/>
              <a:t>zodpovědnost</a:t>
            </a:r>
            <a:r>
              <a:rPr lang="es-ES" b="1" dirty="0"/>
              <a:t>.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</a:t>
            </a:r>
            <a:r>
              <a:rPr lang="es-ES" b="1" dirty="0" err="1"/>
              <a:t>reagovali</a:t>
            </a:r>
            <a:r>
              <a:rPr lang="es-ES" b="1" dirty="0"/>
              <a:t>, </a:t>
            </a:r>
            <a:r>
              <a:rPr lang="es-ES" b="1" dirty="0" err="1"/>
              <a:t>kdybyste</a:t>
            </a:r>
            <a:r>
              <a:rPr lang="es-ES" b="1" dirty="0"/>
              <a:t> </a:t>
            </a:r>
            <a:r>
              <a:rPr lang="es-ES" b="1" dirty="0" err="1"/>
              <a:t>slyšeli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říkat</a:t>
            </a:r>
            <a:r>
              <a:rPr lang="es-ES" b="1" dirty="0"/>
              <a:t>: "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ná</a:t>
            </a:r>
            <a:r>
              <a:rPr lang="cs-CZ" b="1" dirty="0"/>
              <a:t>m</a:t>
            </a:r>
            <a:r>
              <a:rPr lang="es-ES" b="1" dirty="0"/>
              <a:t> </a:t>
            </a:r>
            <a:r>
              <a:rPr lang="es-ES" b="1" dirty="0" err="1"/>
              <a:t>půjde</a:t>
            </a:r>
            <a:r>
              <a:rPr lang="es-ES" b="1" dirty="0"/>
              <a:t>?" </a:t>
            </a:r>
            <a:r>
              <a:rPr lang="es-ES" b="1" dirty="0" err="1"/>
              <a:t>Kdybych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upřímný</a:t>
            </a:r>
            <a:r>
              <a:rPr lang="es-ES" b="1" dirty="0"/>
              <a:t>, </a:t>
            </a:r>
            <a:r>
              <a:rPr lang="es-ES" b="1" dirty="0" err="1"/>
              <a:t>asi</a:t>
            </a:r>
            <a:r>
              <a:rPr lang="es-ES" b="1" dirty="0"/>
              <a:t> </a:t>
            </a:r>
            <a:r>
              <a:rPr lang="es-ES" b="1" dirty="0" err="1"/>
              <a:t>bych</a:t>
            </a:r>
            <a:r>
              <a:rPr lang="es-ES" b="1" dirty="0"/>
              <a:t> si </a:t>
            </a:r>
            <a:r>
              <a:rPr lang="es-ES" b="1" dirty="0" err="1"/>
              <a:t>říkal</a:t>
            </a:r>
            <a:r>
              <a:rPr lang="es-ES" b="1" dirty="0"/>
              <a:t>: "</a:t>
            </a:r>
            <a:r>
              <a:rPr lang="es-ES" b="1" dirty="0" err="1"/>
              <a:t>Jaký</a:t>
            </a:r>
            <a:r>
              <a:rPr lang="es-ES" b="1" dirty="0"/>
              <a:t> je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přesně</a:t>
            </a:r>
            <a:r>
              <a:rPr lang="es-ES" b="1" dirty="0"/>
              <a:t> </a:t>
            </a:r>
            <a:r>
              <a:rPr lang="es-ES" b="1" dirty="0" err="1"/>
              <a:t>úkol</a:t>
            </a:r>
            <a:r>
              <a:rPr lang="es-ES" b="1" dirty="0"/>
              <a:t>?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předurčen</a:t>
            </a:r>
            <a:r>
              <a:rPr lang="es-ES" b="1" dirty="0"/>
              <a:t> </a:t>
            </a:r>
            <a:r>
              <a:rPr lang="es-ES" b="1" dirty="0" err="1"/>
              <a:t>jít</a:t>
            </a:r>
            <a:r>
              <a:rPr lang="es-ES" b="1" dirty="0"/>
              <a:t>?</a:t>
            </a:r>
            <a:r>
              <a:rPr lang="cs-CZ" b="1" dirty="0"/>
              <a:t>“</a:t>
            </a:r>
            <a:r>
              <a:rPr lang="es-ES" b="1" dirty="0"/>
              <a:t> </a:t>
            </a:r>
            <a:r>
              <a:rPr lang="es-ES" b="1" dirty="0" err="1"/>
              <a:t>Jestli</a:t>
            </a:r>
            <a:r>
              <a:rPr lang="es-ES" b="1" dirty="0"/>
              <a:t> </a:t>
            </a:r>
            <a:r>
              <a:rPr lang="es-ES" b="1" dirty="0" err="1"/>
              <a:t>budu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, </a:t>
            </a:r>
            <a:r>
              <a:rPr lang="es-ES" b="1" dirty="0" err="1"/>
              <a:t>záleží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jaký</a:t>
            </a:r>
            <a:r>
              <a:rPr lang="es-ES" b="1" dirty="0"/>
              <a:t> je </a:t>
            </a:r>
            <a:r>
              <a:rPr lang="es-ES" b="1" dirty="0" err="1"/>
              <a:t>úkol</a:t>
            </a:r>
            <a:r>
              <a:rPr lang="es-ES" b="1" dirty="0"/>
              <a:t>!</a:t>
            </a:r>
          </a:p>
          <a:p>
            <a:pPr>
              <a:spcBef>
                <a:spcPts val="1200"/>
              </a:spcBef>
            </a:pPr>
            <a:r>
              <a:rPr lang="es-ES" b="1" dirty="0"/>
              <a:t>Iza</a:t>
            </a:r>
            <a:r>
              <a:rPr lang="cs-CZ" b="1" dirty="0"/>
              <a:t>j</a:t>
            </a:r>
            <a:r>
              <a:rPr lang="es-ES" b="1" dirty="0" err="1"/>
              <a:t>áš</a:t>
            </a:r>
            <a:r>
              <a:rPr lang="es-ES" b="1" dirty="0"/>
              <a:t> si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samozřejmě</a:t>
            </a:r>
            <a:r>
              <a:rPr lang="es-ES" b="1" dirty="0"/>
              <a:t> </a:t>
            </a:r>
            <a:r>
              <a:rPr lang="es-ES" b="1" dirty="0" err="1"/>
              <a:t>nemyslel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slávu</a:t>
            </a:r>
            <a:r>
              <a:rPr lang="es-ES" b="1" dirty="0"/>
              <a:t>, </a:t>
            </a:r>
            <a:r>
              <a:rPr lang="es-ES" b="1" dirty="0" err="1"/>
              <a:t>spěchal</a:t>
            </a:r>
            <a:r>
              <a:rPr lang="es-ES" b="1" dirty="0"/>
              <a:t> </a:t>
            </a:r>
            <a:r>
              <a:rPr lang="es-ES" b="1" dirty="0" err="1"/>
              <a:t>odpo</a:t>
            </a:r>
            <a:r>
              <a:rPr lang="cs-CZ" b="1" dirty="0"/>
              <a:t>-</a:t>
            </a:r>
            <a:r>
              <a:rPr lang="es-ES" b="1" dirty="0" err="1"/>
              <a:t>vědět</a:t>
            </a:r>
            <a:r>
              <a:rPr lang="es-ES" b="1" dirty="0"/>
              <a:t>: „</a:t>
            </a:r>
            <a:r>
              <a:rPr lang="cs-CZ" b="1" dirty="0"/>
              <a:t>Hle, zde jsem, pošli mne</a:t>
            </a:r>
            <a:r>
              <a:rPr lang="es-ES" b="1" dirty="0"/>
              <a:t>!" „</a:t>
            </a:r>
            <a:r>
              <a:rPr lang="cs-CZ" b="1" dirty="0"/>
              <a:t>V</a:t>
            </a:r>
            <a:r>
              <a:rPr lang="es-ES" b="1" dirty="0" err="1"/>
              <a:t>yber</a:t>
            </a:r>
            <a:r>
              <a:rPr lang="es-ES" b="1" dirty="0"/>
              <a:t> si </a:t>
            </a:r>
            <a:r>
              <a:rPr lang="es-ES" b="1" dirty="0" err="1"/>
              <a:t>mě</a:t>
            </a:r>
            <a:r>
              <a:rPr lang="es-ES" b="1" dirty="0"/>
              <a:t>!"</a:t>
            </a:r>
          </a:p>
          <a:p>
            <a:pPr>
              <a:spcBef>
                <a:spcPts val="1200"/>
              </a:spcBef>
            </a:pPr>
            <a:r>
              <a:rPr lang="es-ES" b="1" dirty="0" err="1"/>
              <a:t>Možná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kdybychom</a:t>
            </a:r>
            <a:r>
              <a:rPr lang="es-ES" b="1" dirty="0"/>
              <a:t> </a:t>
            </a:r>
            <a:r>
              <a:rPr lang="es-ES" b="1" dirty="0" err="1"/>
              <a:t>lépe</a:t>
            </a:r>
            <a:r>
              <a:rPr lang="es-ES" b="1" dirty="0"/>
              <a:t> </a:t>
            </a:r>
            <a:r>
              <a:rPr lang="es-ES" b="1" dirty="0" err="1"/>
              <a:t>znali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věděli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Mu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důvěřovat</a:t>
            </a:r>
            <a:r>
              <a:rPr lang="es-ES" b="1" dirty="0"/>
              <a:t>,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rychlejší</a:t>
            </a:r>
            <a:r>
              <a:rPr lang="es-ES" b="1" dirty="0"/>
              <a:t>, </a:t>
            </a:r>
            <a:r>
              <a:rPr lang="es-ES" b="1" dirty="0" err="1"/>
              <a:t>kdybychom</a:t>
            </a:r>
            <a:r>
              <a:rPr lang="es-ES" b="1" dirty="0"/>
              <a:t> </a:t>
            </a:r>
            <a:r>
              <a:rPr lang="es-ES" b="1" dirty="0" err="1"/>
              <a:t>pozvedli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 a </a:t>
            </a:r>
            <a:r>
              <a:rPr lang="es-ES" b="1" dirty="0" err="1"/>
              <a:t>uvědomili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ve </a:t>
            </a:r>
            <a:r>
              <a:rPr lang="es-ES" b="1" dirty="0" err="1"/>
              <a:t>všem</a:t>
            </a:r>
            <a:r>
              <a:rPr lang="es-ES" b="1" dirty="0"/>
              <a:t>, </a:t>
            </a:r>
            <a:r>
              <a:rPr lang="cs-CZ" b="1" dirty="0"/>
              <a:t>   </a:t>
            </a:r>
            <a:r>
              <a:rPr lang="es-ES" b="1" dirty="0"/>
              <a:t>o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žádá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s </a:t>
            </a:r>
            <a:r>
              <a:rPr lang="es-ES" b="1" dirty="0" err="1"/>
              <a:t>námi</a:t>
            </a:r>
            <a:r>
              <a:rPr lang="es-ES" b="1" dirty="0"/>
              <a:t>.</a:t>
            </a:r>
          </a:p>
        </p:txBody>
      </p:sp>
      <p:pic>
        <p:nvPicPr>
          <p:cNvPr id="4" name="Imagen 3" descr="Imagen que contiene persona, mujer, joven, hombre&#10;&#10;Descripción generada automáticamente">
            <a:extLst>
              <a:ext uri="{FF2B5EF4-FFF2-40B4-BE49-F238E27FC236}">
                <a16:creationId xmlns:a16="http://schemas.microsoft.com/office/drawing/2014/main" id="{F4182C3A-75AA-5193-A432-42EFE7CA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66" y="145165"/>
            <a:ext cx="3720030" cy="4960040"/>
          </a:xfrm>
          <a:prstGeom prst="rect">
            <a:avLst/>
          </a:prstGeom>
          <a:ln w="88900" cap="sq" cmpd="thickThin">
            <a:solidFill>
              <a:srgbClr val="BA986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Icono&#10;&#10;Descripción generada automáticamente con confianza media">
            <a:extLst>
              <a:ext uri="{FF2B5EF4-FFF2-40B4-BE49-F238E27FC236}">
                <a16:creationId xmlns:a16="http://schemas.microsoft.com/office/drawing/2014/main" id="{ADBF5A06-61D7-19AF-7927-9A44D9760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1" y="72881"/>
            <a:ext cx="837920" cy="163382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0C6F3F5-DB6C-33BE-A0B8-26A1C02DB248}"/>
              </a:ext>
            </a:extLst>
          </p:cNvPr>
          <p:cNvGrpSpPr/>
          <p:nvPr/>
        </p:nvGrpSpPr>
        <p:grpSpPr>
          <a:xfrm>
            <a:off x="7851362" y="5235270"/>
            <a:ext cx="4340638" cy="1598187"/>
            <a:chOff x="7851362" y="5235270"/>
            <a:chExt cx="4340638" cy="1598187"/>
          </a:xfrm>
        </p:grpSpPr>
        <p:pic>
          <p:nvPicPr>
            <p:cNvPr id="6" name="Imagen 5" descr="Rectángulo&#10;&#10;Descripción generada automáticamente con confianza media">
              <a:extLst>
                <a:ext uri="{FF2B5EF4-FFF2-40B4-BE49-F238E27FC236}">
                  <a16:creationId xmlns:a16="http://schemas.microsoft.com/office/drawing/2014/main" id="{F1E5FCB3-EA6D-EA13-FFFF-22B78CFA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362" y="5235270"/>
              <a:ext cx="4340638" cy="159818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4220051-31DA-3156-9EEE-30E82DFF66F9}"/>
                </a:ext>
              </a:extLst>
            </p:cNvPr>
            <p:cNvSpPr txBox="1"/>
            <p:nvPr/>
          </p:nvSpPr>
          <p:spPr>
            <a:xfrm>
              <a:off x="8220075" y="5629275"/>
              <a:ext cx="27432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vás</a:t>
              </a:r>
              <a:r>
                <a:rPr lang="es-ES" b="1" dirty="0"/>
                <a:t> </a:t>
              </a:r>
              <a:r>
                <a:rPr lang="es-ES" b="1" dirty="0" err="1"/>
                <a:t>volá</a:t>
              </a:r>
              <a:r>
                <a:rPr lang="es-ES" b="1" dirty="0"/>
                <a:t>, </a:t>
              </a:r>
              <a:r>
                <a:rPr lang="es-ES" b="1" dirty="0" err="1"/>
                <a:t>abyste</a:t>
              </a:r>
              <a:r>
                <a:rPr lang="es-ES" b="1" dirty="0"/>
                <a:t> </a:t>
              </a:r>
              <a:r>
                <a:rPr lang="es-ES" b="1" dirty="0" err="1"/>
                <a:t>hlásali</a:t>
              </a:r>
              <a:r>
                <a:rPr lang="es-ES" b="1" dirty="0"/>
                <a:t> </a:t>
              </a:r>
              <a:r>
                <a:rPr lang="es-ES" b="1" dirty="0" err="1"/>
                <a:t>dobrou</a:t>
              </a:r>
              <a:r>
                <a:rPr lang="es-ES" b="1" dirty="0"/>
                <a:t> </a:t>
              </a:r>
              <a:r>
                <a:rPr lang="es-ES" b="1" dirty="0" err="1"/>
                <a:t>zprávu</a:t>
              </a:r>
              <a:r>
                <a:rPr lang="es-ES" b="1" dirty="0"/>
                <a:t> </a:t>
              </a:r>
              <a:r>
                <a:rPr lang="cs-CZ" b="1" dirty="0"/>
                <a:t>       </a:t>
              </a:r>
              <a:r>
                <a:rPr lang="es-ES" b="1" dirty="0"/>
                <a:t>o </a:t>
              </a:r>
              <a:r>
                <a:rPr lang="es-ES" b="1" dirty="0" err="1"/>
                <a:t>spasení</a:t>
              </a:r>
              <a:endParaRPr lang="es-ES" b="1" dirty="0"/>
            </a:p>
          </p:txBody>
        </p:sp>
      </p:grp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D2E98893-FE12-0D00-4946-18D4FF4CF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" y="152393"/>
            <a:ext cx="414000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2997F35-123B-BC04-B800-4510E905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4" y="400964"/>
            <a:ext cx="6663637" cy="31929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4423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5CE5A59-D140-03BD-6278-8B3B2DB137A3}"/>
              </a:ext>
            </a:extLst>
          </p:cNvPr>
          <p:cNvSpPr txBox="1"/>
          <p:nvPr/>
        </p:nvSpPr>
        <p:spPr>
          <a:xfrm>
            <a:off x="7755112" y="215905"/>
            <a:ext cx="3625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>
                <a:solidFill>
                  <a:srgbClr val="B4423F"/>
                </a:solidFill>
              </a:rPr>
              <a:t>´Ke komu mě </a:t>
            </a:r>
            <a:r>
              <a:rPr lang="cs-CZ" b="1" dirty="0" err="1">
                <a:solidFill>
                  <a:srgbClr val="B4423F"/>
                </a:solidFill>
              </a:rPr>
              <a:t>chcet</a:t>
            </a:r>
            <a:r>
              <a:rPr lang="cs-CZ" b="1" dirty="0">
                <a:solidFill>
                  <a:srgbClr val="B4423F"/>
                </a:solidFill>
              </a:rPr>
              <a:t> připodobnit, aby mi byl roven</a:t>
            </a:r>
            <a:r>
              <a:rPr lang="es-ES" b="1" dirty="0">
                <a:solidFill>
                  <a:srgbClr val="B4423F"/>
                </a:solidFill>
              </a:rPr>
              <a:t>?</a:t>
            </a:r>
            <a:r>
              <a:rPr lang="cs-CZ" b="1" dirty="0"/>
              <a:t>´ praví </a:t>
            </a:r>
            <a:r>
              <a:rPr lang="cs-CZ" b="1" dirty="0" err="1"/>
              <a:t>Sva</a:t>
            </a:r>
            <a:r>
              <a:rPr lang="es-ES" b="1" dirty="0"/>
              <a:t>t</a:t>
            </a:r>
            <a:r>
              <a:rPr lang="cs-CZ" b="1" dirty="0"/>
              <a:t>ý</a:t>
            </a:r>
            <a:r>
              <a:rPr lang="es-ES" b="1" dirty="0"/>
              <a:t>”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40</a:t>
            </a:r>
            <a:r>
              <a:rPr lang="cs-CZ" b="1" dirty="0"/>
              <a:t>,</a:t>
            </a:r>
            <a:r>
              <a:rPr lang="es-ES" b="1" dirty="0"/>
              <a:t>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65C1F4-694C-2313-7C53-EBDE3182CADE}"/>
              </a:ext>
            </a:extLst>
          </p:cNvPr>
          <p:cNvSpPr txBox="1"/>
          <p:nvPr/>
        </p:nvSpPr>
        <p:spPr>
          <a:xfrm>
            <a:off x="7236884" y="1120676"/>
            <a:ext cx="49551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Charakteristickým</a:t>
            </a:r>
            <a:r>
              <a:rPr lang="es-ES" b="1" dirty="0"/>
              <a:t> </a:t>
            </a:r>
            <a:r>
              <a:rPr lang="cs-CZ" b="1" dirty="0"/>
              <a:t>znak</a:t>
            </a:r>
            <a:r>
              <a:rPr lang="es-ES" b="1" dirty="0"/>
              <a:t>em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velká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dokonalá</a:t>
            </a:r>
            <a:r>
              <a:rPr lang="es-ES" b="1" dirty="0"/>
              <a:t> </a:t>
            </a:r>
            <a:r>
              <a:rPr lang="es-ES" b="1" dirty="0" err="1"/>
              <a:t>svatost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tajemství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moudrosti</a:t>
            </a:r>
            <a:r>
              <a:rPr lang="es-ES" b="1" dirty="0"/>
              <a:t> a </a:t>
            </a:r>
            <a:r>
              <a:rPr lang="es-ES" b="1" dirty="0" err="1"/>
              <a:t>moci</a:t>
            </a:r>
            <a:r>
              <a:rPr lang="es-ES" b="1" dirty="0"/>
              <a:t>. </a:t>
            </a:r>
            <a:r>
              <a:rPr lang="es-ES" b="1" dirty="0" err="1"/>
              <a:t>Spravedlnost</a:t>
            </a:r>
            <a:r>
              <a:rPr lang="es-ES" b="1" dirty="0"/>
              <a:t> je </a:t>
            </a:r>
            <a:r>
              <a:rPr lang="es-ES" b="1" dirty="0" err="1"/>
              <a:t>základem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trůnu</a:t>
            </a:r>
            <a:r>
              <a:rPr lang="es-ES" b="1" dirty="0"/>
              <a:t>. V </a:t>
            </a:r>
            <a:r>
              <a:rPr lang="es-ES" b="1" dirty="0" err="1"/>
              <a:t>ostrém</a:t>
            </a:r>
            <a:r>
              <a:rPr lang="es-ES" b="1" dirty="0"/>
              <a:t> </a:t>
            </a:r>
            <a:r>
              <a:rPr lang="es-ES" b="1" dirty="0" err="1"/>
              <a:t>kontrastu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pohanská</a:t>
            </a:r>
            <a:r>
              <a:rPr lang="es-ES" b="1" dirty="0"/>
              <a:t> </a:t>
            </a:r>
            <a:r>
              <a:rPr lang="es-ES" b="1" dirty="0" err="1"/>
              <a:t>božstva</a:t>
            </a:r>
            <a:r>
              <a:rPr lang="es-ES" b="1" dirty="0"/>
              <a:t> – Baal, Moloch, </a:t>
            </a:r>
            <a:r>
              <a:rPr lang="es-ES" b="1" dirty="0" err="1"/>
              <a:t>Ištar</a:t>
            </a:r>
            <a:r>
              <a:rPr lang="es-ES" b="1" dirty="0"/>
              <a:t> </a:t>
            </a:r>
            <a:r>
              <a:rPr lang="es-ES" b="1" dirty="0" err="1"/>
              <a:t>atd</a:t>
            </a:r>
            <a:r>
              <a:rPr lang="es-ES" b="1" dirty="0"/>
              <a:t>. – </a:t>
            </a:r>
            <a:r>
              <a:rPr lang="es-ES" b="1" dirty="0" err="1"/>
              <a:t>odporná</a:t>
            </a:r>
            <a:r>
              <a:rPr lang="es-ES" b="1" dirty="0"/>
              <a:t> </a:t>
            </a:r>
            <a:r>
              <a:rPr lang="es-ES" b="1" dirty="0" err="1"/>
              <a:t>stvoření</a:t>
            </a:r>
            <a:r>
              <a:rPr lang="es-ES" b="1" dirty="0"/>
              <a:t>, </a:t>
            </a:r>
            <a:r>
              <a:rPr lang="es-ES" b="1" dirty="0" err="1"/>
              <a:t>samotné</a:t>
            </a:r>
            <a:r>
              <a:rPr lang="es-ES" b="1" dirty="0"/>
              <a:t> </a:t>
            </a:r>
            <a:r>
              <a:rPr lang="es-ES" b="1" dirty="0" err="1"/>
              <a:t>zbožštění</a:t>
            </a:r>
            <a:r>
              <a:rPr lang="es-ES" b="1" dirty="0"/>
              <a:t> </a:t>
            </a:r>
            <a:r>
              <a:rPr lang="es-ES" b="1" dirty="0" err="1"/>
              <a:t>neřestí</a:t>
            </a:r>
            <a:r>
              <a:rPr lang="es-ES" b="1" dirty="0"/>
              <a:t> a </a:t>
            </a:r>
            <a:r>
              <a:rPr lang="es-ES" b="1" dirty="0" err="1"/>
              <a:t>vášní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.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D4810B4-610D-747D-F4C3-67C4D42AF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894" y="172346"/>
            <a:ext cx="565675" cy="1102987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FBC68F9-E2D2-FF67-FA4E-F8F78B4ACE57}"/>
              </a:ext>
            </a:extLst>
          </p:cNvPr>
          <p:cNvGrpSpPr/>
          <p:nvPr/>
        </p:nvGrpSpPr>
        <p:grpSpPr>
          <a:xfrm>
            <a:off x="7515223" y="5151593"/>
            <a:ext cx="4507345" cy="1659567"/>
            <a:chOff x="7515223" y="5151593"/>
            <a:chExt cx="4507345" cy="1659567"/>
          </a:xfrm>
        </p:grpSpPr>
        <p:pic>
          <p:nvPicPr>
            <p:cNvPr id="6" name="Imagen 5" descr="Forma, Rectángulo&#10;&#10;Descripción generada automáticamente">
              <a:extLst>
                <a:ext uri="{FF2B5EF4-FFF2-40B4-BE49-F238E27FC236}">
                  <a16:creationId xmlns:a16="http://schemas.microsoft.com/office/drawing/2014/main" id="{F41077FD-F43C-1873-9DC0-A021B1C7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223" y="5151593"/>
              <a:ext cx="4507345" cy="1659567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9A160E4-01B3-2BB8-4AF3-6B551B1B57E2}"/>
                </a:ext>
              </a:extLst>
            </p:cNvPr>
            <p:cNvSpPr txBox="1"/>
            <p:nvPr/>
          </p:nvSpPr>
          <p:spPr>
            <a:xfrm>
              <a:off x="7753271" y="5477124"/>
              <a:ext cx="3262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Uzn</a:t>
              </a:r>
              <a:r>
                <a:rPr lang="cs-CZ" b="1" dirty="0" err="1"/>
                <a:t>ejte</a:t>
              </a:r>
              <a:r>
                <a:rPr lang="es-ES" b="1" dirty="0"/>
                <a:t>,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Bůh</a:t>
              </a:r>
              <a:r>
                <a:rPr lang="es-ES" b="1" dirty="0"/>
                <a:t> je </a:t>
              </a:r>
              <a:r>
                <a:rPr lang="es-ES" b="1" dirty="0" err="1"/>
                <a:t>jedinečný</a:t>
              </a:r>
              <a:r>
                <a:rPr lang="es-ES" b="1" dirty="0"/>
                <a:t> a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bez</a:t>
              </a:r>
              <a:r>
                <a:rPr lang="es-ES" b="1" dirty="0"/>
                <a:t> </a:t>
              </a:r>
              <a:r>
                <a:rPr lang="es-ES" b="1" dirty="0" err="1"/>
                <a:t>Něho</a:t>
              </a:r>
              <a:r>
                <a:rPr lang="es-ES" b="1" dirty="0"/>
                <a:t> </a:t>
              </a:r>
              <a:r>
                <a:rPr lang="es-ES" b="1" dirty="0" err="1"/>
                <a:t>nemá</a:t>
              </a:r>
              <a:r>
                <a:rPr lang="es-ES" b="1" dirty="0"/>
                <a:t> </a:t>
              </a:r>
              <a:r>
                <a:rPr lang="es-ES" b="1" dirty="0" err="1"/>
                <a:t>nikdo</a:t>
              </a:r>
              <a:r>
                <a:rPr lang="es-ES" b="1" dirty="0"/>
                <a:t> </a:t>
              </a:r>
              <a:r>
                <a:rPr lang="es-ES" b="1" dirty="0" err="1"/>
                <a:t>moc</a:t>
              </a:r>
              <a:r>
                <a:rPr lang="es-ES" b="1" dirty="0"/>
                <a:t> </a:t>
              </a:r>
              <a:r>
                <a:rPr lang="es-ES" b="1" dirty="0" err="1"/>
                <a:t>spasit</a:t>
              </a:r>
              <a:r>
                <a:rPr lang="es-ES" b="1" dirty="0"/>
                <a:t> a </a:t>
              </a:r>
              <a:r>
                <a:rPr lang="es-ES" b="1" dirty="0" err="1"/>
                <a:t>posvětit</a:t>
              </a:r>
              <a:endParaRPr lang="es-ES" b="1" dirty="0"/>
            </a:p>
          </p:txBody>
        </p:sp>
      </p:grp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2656ADCA-4C26-B5F3-377E-552C22BBE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10" y="215905"/>
            <a:ext cx="414001" cy="417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49218C4-1C9D-610A-6C1F-A8AE34C0285D}"/>
              </a:ext>
            </a:extLst>
          </p:cNvPr>
          <p:cNvSpPr txBox="1"/>
          <p:nvPr/>
        </p:nvSpPr>
        <p:spPr>
          <a:xfrm>
            <a:off x="87939" y="3966177"/>
            <a:ext cx="68866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Pamatujte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spřízněni</a:t>
            </a:r>
            <a:r>
              <a:rPr lang="es-ES" b="1" dirty="0"/>
              <a:t> se </a:t>
            </a:r>
            <a:r>
              <a:rPr lang="es-ES" b="1" dirty="0" err="1"/>
              <a:t>svatým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; </a:t>
            </a:r>
            <a:r>
              <a:rPr lang="es-ES" b="1" dirty="0" err="1"/>
              <a:t>čistý</a:t>
            </a:r>
            <a:r>
              <a:rPr lang="es-ES" b="1" dirty="0"/>
              <a:t>, </a:t>
            </a:r>
            <a:r>
              <a:rPr lang="es-ES" b="1" dirty="0" err="1"/>
              <a:t>ušlechtilý</a:t>
            </a:r>
            <a:r>
              <a:rPr lang="es-ES" b="1" dirty="0"/>
              <a:t>, </a:t>
            </a:r>
            <a:r>
              <a:rPr lang="es-ES" b="1" dirty="0" err="1"/>
              <a:t>dobrý</a:t>
            </a:r>
            <a:r>
              <a:rPr lang="es-ES" b="1" dirty="0"/>
              <a:t>, </a:t>
            </a:r>
            <a:r>
              <a:rPr lang="es-ES" b="1" dirty="0" err="1"/>
              <a:t>přímý</a:t>
            </a:r>
            <a:r>
              <a:rPr lang="es-ES" b="1" dirty="0"/>
              <a:t> a </a:t>
            </a:r>
            <a:r>
              <a:rPr lang="es-ES" b="1" dirty="0" err="1"/>
              <a:t>milující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. Proto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zlo</a:t>
            </a:r>
            <a:r>
              <a:rPr lang="es-ES" b="1" dirty="0"/>
              <a:t>, </a:t>
            </a:r>
            <a:r>
              <a:rPr lang="es-ES" b="1" dirty="0" err="1"/>
              <a:t>nenávist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sobectví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cítil</a:t>
            </a:r>
            <a:r>
              <a:rPr lang="es-ES" b="1" dirty="0"/>
              <a:t> </a:t>
            </a:r>
            <a:r>
              <a:rPr lang="es-ES" b="1" dirty="0" err="1"/>
              <a:t>hlubokou</a:t>
            </a:r>
            <a:r>
              <a:rPr lang="es-ES" b="1" dirty="0"/>
              <a:t> </a:t>
            </a:r>
            <a:r>
              <a:rPr lang="es-ES" b="1" dirty="0" err="1"/>
              <a:t>vnitřní</a:t>
            </a:r>
            <a:r>
              <a:rPr lang="es-ES" b="1" dirty="0"/>
              <a:t> </a:t>
            </a:r>
            <a:r>
              <a:rPr lang="es-ES" b="1" dirty="0" err="1"/>
              <a:t>bolest</a:t>
            </a:r>
            <a:r>
              <a:rPr lang="es-ES" b="1" dirty="0"/>
              <a:t> a </a:t>
            </a:r>
            <a:r>
              <a:rPr lang="es-ES" b="1" dirty="0" err="1"/>
              <a:t>odmítnutí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svatost</a:t>
            </a:r>
            <a:r>
              <a:rPr lang="es-ES" b="1" dirty="0"/>
              <a:t> je </a:t>
            </a:r>
            <a:r>
              <a:rPr lang="es-ES" b="1" dirty="0" err="1"/>
              <a:t>dobro</a:t>
            </a:r>
            <a:r>
              <a:rPr lang="cs-CZ" b="1" dirty="0"/>
              <a:t>-</a:t>
            </a:r>
            <a:r>
              <a:rPr lang="es-ES" b="1" dirty="0" err="1"/>
              <a:t>ta</a:t>
            </a:r>
            <a:r>
              <a:rPr lang="es-ES" b="1" dirty="0"/>
              <a:t>, </a:t>
            </a:r>
            <a:r>
              <a:rPr lang="es-ES" b="1" dirty="0" err="1"/>
              <a:t>spravedlnost</a:t>
            </a:r>
            <a:r>
              <a:rPr lang="es-ES" b="1" dirty="0"/>
              <a:t>, </a:t>
            </a:r>
            <a:r>
              <a:rPr lang="es-ES" b="1" dirty="0" err="1"/>
              <a:t>spravedlnost</a:t>
            </a:r>
            <a:r>
              <a:rPr lang="es-ES" b="1" dirty="0"/>
              <a:t>, </a:t>
            </a:r>
            <a:r>
              <a:rPr lang="es-ES" b="1" dirty="0" err="1"/>
              <a:t>mravní</a:t>
            </a:r>
            <a:r>
              <a:rPr lang="es-ES" b="1" dirty="0"/>
              <a:t> </a:t>
            </a:r>
            <a:r>
              <a:rPr lang="es-ES" b="1" dirty="0" err="1"/>
              <a:t>čistota</a:t>
            </a:r>
            <a:r>
              <a:rPr lang="es-ES" b="1" dirty="0"/>
              <a:t> a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povýšená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de</a:t>
            </a:r>
            <a:r>
              <a:rPr lang="cs-CZ" b="1" dirty="0"/>
              <a:t>-</a:t>
            </a:r>
            <a:r>
              <a:rPr lang="es-ES" b="1" dirty="0" err="1"/>
              <a:t>vátou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. Proto si </a:t>
            </a:r>
            <a:r>
              <a:rPr lang="es-ES" b="1" dirty="0" err="1"/>
              <a:t>můžeš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jistý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záměry</a:t>
            </a:r>
            <a:r>
              <a:rPr lang="es-ES" b="1" dirty="0"/>
              <a:t> s </a:t>
            </a:r>
            <a:r>
              <a:rPr lang="es-ES" b="1" dirty="0" err="1"/>
              <a:t>tvým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plné</a:t>
            </a:r>
            <a:r>
              <a:rPr lang="es-ES" b="1" dirty="0"/>
              <a:t> </a:t>
            </a:r>
            <a:r>
              <a:rPr lang="es-ES" b="1" dirty="0" err="1"/>
              <a:t>laskavosti</a:t>
            </a:r>
            <a:r>
              <a:rPr lang="es-ES" b="1" dirty="0"/>
              <a:t>, </a:t>
            </a:r>
            <a:r>
              <a:rPr lang="es-ES" b="1" dirty="0" err="1"/>
              <a:t>spravedlivosti</a:t>
            </a:r>
            <a:r>
              <a:rPr lang="es-ES" b="1" dirty="0"/>
              <a:t> a </a:t>
            </a:r>
            <a:r>
              <a:rPr lang="es-ES" b="1" dirty="0" err="1"/>
              <a:t>lásky</a:t>
            </a:r>
            <a:r>
              <a:rPr lang="es-ES" b="1" dirty="0"/>
              <a:t>. A </a:t>
            </a:r>
            <a:r>
              <a:rPr lang="es-ES" b="1" dirty="0" err="1"/>
              <a:t>nejúžasnější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zve</a:t>
            </a:r>
            <a:r>
              <a:rPr lang="es-ES" b="1" dirty="0"/>
              <a:t> k </a:t>
            </a:r>
            <a:r>
              <a:rPr lang="es-ES" b="1" dirty="0" err="1"/>
              <a:t>možnosti</a:t>
            </a:r>
            <a:r>
              <a:rPr lang="es-ES" b="1" dirty="0"/>
              <a:t> </a:t>
            </a:r>
            <a:r>
              <a:rPr lang="es-ES" b="1" dirty="0" err="1"/>
              <a:t>podílet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svatosti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se </a:t>
            </a:r>
            <a:r>
              <a:rPr lang="cs-CZ" b="1" dirty="0"/>
              <a:t>  </a:t>
            </a:r>
            <a:r>
              <a:rPr lang="es-ES" b="1" dirty="0"/>
              <a:t>v </a:t>
            </a:r>
            <a:r>
              <a:rPr lang="es-ES" b="1" dirty="0" err="1"/>
              <a:t>postupném</a:t>
            </a:r>
            <a:r>
              <a:rPr lang="es-ES" b="1" dirty="0"/>
              <a:t> </a:t>
            </a:r>
            <a:r>
              <a:rPr lang="es-ES" b="1" dirty="0" err="1"/>
              <a:t>procesu</a:t>
            </a:r>
            <a:r>
              <a:rPr lang="es-ES" b="1" dirty="0"/>
              <a:t>, </a:t>
            </a:r>
            <a:r>
              <a:rPr lang="es-ES" b="1" dirty="0" err="1"/>
              <a:t>přítomností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 ve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proměňovat</a:t>
            </a:r>
            <a:r>
              <a:rPr lang="es-ES" b="1" dirty="0"/>
              <a:t> k </a:t>
            </a:r>
            <a:r>
              <a:rPr lang="es-ES" b="1" dirty="0" err="1"/>
              <a:t>podobě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9966B44-E297-619A-C461-F781DBA44C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" b="43509"/>
          <a:stretch/>
        </p:blipFill>
        <p:spPr>
          <a:xfrm>
            <a:off x="7371441" y="3409192"/>
            <a:ext cx="4507345" cy="16477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4423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4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E14E0F-DD65-57DD-36B8-DDB133480C62}"/>
              </a:ext>
            </a:extLst>
          </p:cNvPr>
          <p:cNvSpPr txBox="1"/>
          <p:nvPr/>
        </p:nvSpPr>
        <p:spPr>
          <a:xfrm>
            <a:off x="483428" y="194579"/>
            <a:ext cx="5400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>
                <a:solidFill>
                  <a:srgbClr val="7C497F"/>
                </a:solidFill>
              </a:rPr>
              <a:t>Běžel jsi s pěšími a unavili tě; jak bys chtěl závodit              s koni</a:t>
            </a:r>
            <a:r>
              <a:rPr lang="es-ES" b="1" dirty="0">
                <a:solidFill>
                  <a:srgbClr val="7C497F"/>
                </a:solidFill>
              </a:rPr>
              <a:t>?</a:t>
            </a:r>
            <a:r>
              <a:rPr lang="es-ES" b="1" dirty="0"/>
              <a:t> </a:t>
            </a:r>
            <a:r>
              <a:rPr lang="cs-CZ" b="1" dirty="0"/>
              <a:t>V pokojné zemi žiješ v bezpečí, co si počneš           v houštinách</a:t>
            </a:r>
            <a:r>
              <a:rPr lang="es-ES" b="1" dirty="0"/>
              <a:t> Jordán</a:t>
            </a:r>
            <a:r>
              <a:rPr lang="cs-CZ" b="1" dirty="0"/>
              <a:t>u</a:t>
            </a:r>
            <a:r>
              <a:rPr lang="es-ES" b="1" dirty="0"/>
              <a:t>?</a:t>
            </a:r>
            <a:r>
              <a:rPr lang="cs-CZ" b="1" dirty="0"/>
              <a:t>“</a:t>
            </a:r>
            <a:r>
              <a:rPr lang="es-ES" b="1" dirty="0"/>
              <a:t> (</a:t>
            </a:r>
            <a:r>
              <a:rPr lang="es-ES" b="1" dirty="0" err="1"/>
              <a:t>Jerem</a:t>
            </a:r>
            <a:r>
              <a:rPr lang="cs-CZ" b="1" dirty="0" err="1"/>
              <a:t>jáš</a:t>
            </a:r>
            <a:r>
              <a:rPr lang="es-ES" b="1" dirty="0"/>
              <a:t> 12</a:t>
            </a:r>
            <a:r>
              <a:rPr lang="cs-CZ" b="1" dirty="0"/>
              <a:t>,</a:t>
            </a:r>
            <a:r>
              <a:rPr lang="es-ES" b="1" dirty="0"/>
              <a:t>5).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54D579-687A-B9F2-C56D-D4C89C21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" y="2380962"/>
            <a:ext cx="6601284" cy="4356896"/>
          </a:xfrm>
          <a:prstGeom prst="rect">
            <a:avLst/>
          </a:prstGeom>
          <a:ln w="28575">
            <a:solidFill>
              <a:srgbClr val="A24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D568355-5EF6-F449-37D9-68D6974950BB}"/>
              </a:ext>
            </a:extLst>
          </p:cNvPr>
          <p:cNvSpPr txBox="1"/>
          <p:nvPr/>
        </p:nvSpPr>
        <p:spPr>
          <a:xfrm>
            <a:off x="67370" y="1457632"/>
            <a:ext cx="6708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žádá</a:t>
            </a:r>
            <a:r>
              <a:rPr lang="es-ES" b="1" dirty="0"/>
              <a:t> </a:t>
            </a:r>
            <a:r>
              <a:rPr lang="es-ES" b="1" dirty="0" err="1"/>
              <a:t>Jerem</a:t>
            </a:r>
            <a:r>
              <a:rPr lang="cs-CZ" b="1" dirty="0"/>
              <a:t>j</a:t>
            </a:r>
            <a:r>
              <a:rPr lang="es-ES" b="1" dirty="0" err="1"/>
              <a:t>áše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porovnal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malicherné</a:t>
            </a:r>
            <a:r>
              <a:rPr lang="es-ES" b="1" dirty="0"/>
              <a:t> </a:t>
            </a:r>
            <a:r>
              <a:rPr lang="es-ES" b="1" dirty="0" err="1"/>
              <a:t>trápení</a:t>
            </a:r>
            <a:r>
              <a:rPr lang="es-ES" b="1" dirty="0"/>
              <a:t> s </a:t>
            </a:r>
            <a:r>
              <a:rPr lang="es-ES" b="1" dirty="0" err="1"/>
              <a:t>většími</a:t>
            </a:r>
            <a:r>
              <a:rPr lang="es-ES" b="1" dirty="0"/>
              <a:t> </a:t>
            </a:r>
            <a:r>
              <a:rPr lang="es-ES" b="1" dirty="0" err="1"/>
              <a:t>těžkostmi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s </a:t>
            </a:r>
            <a:r>
              <a:rPr lang="es-ES" b="1" dirty="0" err="1"/>
              <a:t>intenzivnějšími</a:t>
            </a:r>
            <a:r>
              <a:rPr lang="es-ES" b="1" dirty="0"/>
              <a:t> </a:t>
            </a:r>
            <a:r>
              <a:rPr lang="es-ES" b="1" dirty="0" err="1"/>
              <a:t>protivenstvími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postihla</a:t>
            </a:r>
            <a:r>
              <a:rPr lang="es-ES" b="1" dirty="0"/>
              <a:t>.</a:t>
            </a:r>
          </a:p>
        </p:txBody>
      </p:sp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B6E78FDD-21E2-4053-6185-36290DD35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62" y="120142"/>
            <a:ext cx="763666" cy="148904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05934F2-D622-8A19-7C52-46CA425ED767}"/>
              </a:ext>
            </a:extLst>
          </p:cNvPr>
          <p:cNvGrpSpPr/>
          <p:nvPr/>
        </p:nvGrpSpPr>
        <p:grpSpPr>
          <a:xfrm>
            <a:off x="7102802" y="4939674"/>
            <a:ext cx="4927415" cy="1814234"/>
            <a:chOff x="7102802" y="5003682"/>
            <a:chExt cx="4927415" cy="1814234"/>
          </a:xfrm>
        </p:grpSpPr>
        <p:pic>
          <p:nvPicPr>
            <p:cNvPr id="7" name="Imagen 6" descr="Forma, Rectángulo&#10;&#10;Descripción generada automáticamente">
              <a:extLst>
                <a:ext uri="{FF2B5EF4-FFF2-40B4-BE49-F238E27FC236}">
                  <a16:creationId xmlns:a16="http://schemas.microsoft.com/office/drawing/2014/main" id="{C864A39F-46E1-32DC-4B6A-48E8523F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2802" y="5003682"/>
              <a:ext cx="4927415" cy="1814234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6205064-ADBA-414D-FA99-66595A15A435}"/>
                </a:ext>
              </a:extLst>
            </p:cNvPr>
            <p:cNvSpPr txBox="1"/>
            <p:nvPr/>
          </p:nvSpPr>
          <p:spPr>
            <a:xfrm>
              <a:off x="8242697" y="5402952"/>
              <a:ext cx="34554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Důvěřuj</a:t>
              </a:r>
              <a:r>
                <a:rPr lang="es-ES" b="1" dirty="0"/>
                <a:t> </a:t>
              </a:r>
              <a:r>
                <a:rPr lang="es-ES" b="1" dirty="0" err="1"/>
                <a:t>Bohu</a:t>
              </a:r>
              <a:r>
                <a:rPr lang="es-ES" b="1" dirty="0"/>
                <a:t> v </a:t>
              </a:r>
              <a:r>
                <a:rPr lang="es-ES" b="1" dirty="0" err="1"/>
                <a:t>malých</a:t>
              </a:r>
              <a:r>
                <a:rPr lang="es-ES" b="1" dirty="0"/>
                <a:t> </a:t>
              </a:r>
              <a:r>
                <a:rPr lang="es-ES" b="1" dirty="0" err="1"/>
                <a:t>zkouškách</a:t>
              </a:r>
              <a:r>
                <a:rPr lang="es-ES" b="1" dirty="0"/>
                <a:t>, </a:t>
              </a:r>
              <a:r>
                <a:rPr lang="es-ES" b="1" dirty="0" err="1"/>
                <a:t>neboť</a:t>
              </a:r>
              <a:r>
                <a:rPr lang="es-ES" b="1" dirty="0"/>
                <a:t> v </a:t>
              </a:r>
              <a:r>
                <a:rPr lang="es-ES" b="1" dirty="0" err="1"/>
                <a:t>tom</a:t>
              </a:r>
              <a:r>
                <a:rPr lang="es-ES" b="1" dirty="0"/>
                <a:t> </a:t>
              </a:r>
              <a:r>
                <a:rPr lang="es-ES" b="1" dirty="0" err="1"/>
                <a:t>budeš</a:t>
              </a:r>
              <a:r>
                <a:rPr lang="es-ES" b="1" dirty="0"/>
                <a:t> </a:t>
              </a:r>
              <a:r>
                <a:rPr lang="es-ES" b="1" dirty="0" err="1"/>
                <a:t>pokračovat</a:t>
              </a:r>
              <a:r>
                <a:rPr lang="es-ES" b="1" dirty="0"/>
                <a:t> i v </a:t>
              </a:r>
              <a:r>
                <a:rPr lang="es-ES" b="1" dirty="0" err="1"/>
                <a:t>těch</a:t>
              </a:r>
              <a:r>
                <a:rPr lang="es-ES" b="1" dirty="0"/>
                <a:t> </a:t>
              </a:r>
              <a:r>
                <a:rPr lang="es-ES" b="1" dirty="0" err="1"/>
                <a:t>nejintenzivnějších</a:t>
              </a:r>
              <a:r>
                <a:rPr lang="es-ES" b="1" dirty="0"/>
                <a:t>.</a:t>
              </a:r>
            </a:p>
          </p:txBody>
        </p:sp>
      </p:grp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D5CF14CB-B255-B923-A36F-99DF0D6A2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" y="120142"/>
            <a:ext cx="414000" cy="417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AEC774-4309-D473-4023-8CB40171F666}"/>
              </a:ext>
            </a:extLst>
          </p:cNvPr>
          <p:cNvSpPr txBox="1"/>
          <p:nvPr/>
        </p:nvSpPr>
        <p:spPr>
          <a:xfrm>
            <a:off x="6776059" y="1874625"/>
            <a:ext cx="5415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Jestliže</a:t>
            </a:r>
            <a:r>
              <a:rPr lang="es-ES" b="1" dirty="0"/>
              <a:t> </a:t>
            </a:r>
            <a:r>
              <a:rPr lang="es-ES" b="1" dirty="0" err="1"/>
              <a:t>zanedbáváme</a:t>
            </a:r>
            <a:r>
              <a:rPr lang="es-ES" b="1" dirty="0"/>
              <a:t> </a:t>
            </a:r>
            <a:r>
              <a:rPr lang="es-ES" b="1" dirty="0" err="1"/>
              <a:t>malicherné</a:t>
            </a:r>
            <a:r>
              <a:rPr lang="es-ES" b="1" dirty="0"/>
              <a:t> </a:t>
            </a:r>
            <a:r>
              <a:rPr lang="es-ES" b="1" dirty="0" err="1"/>
              <a:t>úkoly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převzít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zodpovědnost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připadnout</a:t>
            </a:r>
            <a:r>
              <a:rPr lang="es-ES" b="1" dirty="0"/>
              <a:t>?
</a:t>
            </a:r>
            <a:r>
              <a:rPr lang="es-ES" b="1" dirty="0" err="1"/>
              <a:t>Podlehneme-li</a:t>
            </a:r>
            <a:r>
              <a:rPr lang="es-ES" b="1" dirty="0"/>
              <a:t> </a:t>
            </a:r>
            <a:r>
              <a:rPr lang="es-ES" b="1" dirty="0" err="1"/>
              <a:t>malicherným</a:t>
            </a:r>
            <a:r>
              <a:rPr lang="es-ES" b="1" dirty="0"/>
              <a:t> </a:t>
            </a:r>
            <a:r>
              <a:rPr lang="es-ES" b="1" dirty="0" err="1"/>
              <a:t>pokušením</a:t>
            </a:r>
            <a:r>
              <a:rPr lang="es-ES" b="1" dirty="0"/>
              <a:t> </a:t>
            </a:r>
            <a:r>
              <a:rPr lang="es-ES" b="1" dirty="0" err="1"/>
              <a:t>každodenní</a:t>
            </a:r>
            <a:r>
              <a:rPr lang="es-ES" b="1" dirty="0"/>
              <a:t> </a:t>
            </a:r>
            <a:r>
              <a:rPr lang="es-ES" b="1" dirty="0" err="1"/>
              <a:t>zaneprázdněnosti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vyrovnat</a:t>
            </a:r>
            <a:r>
              <a:rPr lang="es-ES" b="1" dirty="0"/>
              <a:t> s </a:t>
            </a:r>
            <a:r>
              <a:rPr lang="es-ES" b="1" dirty="0" err="1"/>
              <a:t>hrozným</a:t>
            </a:r>
            <a:r>
              <a:rPr lang="es-ES" b="1" dirty="0"/>
              <a:t> </a:t>
            </a:r>
            <a:r>
              <a:rPr lang="es-ES" b="1" dirty="0" err="1"/>
              <a:t>soužením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v </a:t>
            </a:r>
            <a:r>
              <a:rPr lang="es-ES" b="1" dirty="0" err="1"/>
              <a:t>budoucnu</a:t>
            </a:r>
            <a:r>
              <a:rPr lang="es-ES" b="1" dirty="0"/>
              <a:t> </a:t>
            </a:r>
            <a:r>
              <a:rPr lang="es-ES" b="1" dirty="0" err="1"/>
              <a:t>postihne</a:t>
            </a:r>
            <a:r>
              <a:rPr lang="es-ES" b="1" dirty="0"/>
              <a:t>?
</a:t>
            </a:r>
            <a:r>
              <a:rPr lang="es-ES" b="1" dirty="0" err="1"/>
              <a:t>Nemůžeme-li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 </a:t>
            </a:r>
            <a:r>
              <a:rPr lang="es-ES" b="1" dirty="0" err="1"/>
              <a:t>současným</a:t>
            </a:r>
            <a:r>
              <a:rPr lang="es-ES" b="1" dirty="0"/>
              <a:t> </a:t>
            </a:r>
            <a:r>
              <a:rPr lang="es-ES" b="1" dirty="0" err="1"/>
              <a:t>situacím</a:t>
            </a:r>
            <a:r>
              <a:rPr lang="es-ES" b="1" dirty="0"/>
              <a:t> s </a:t>
            </a:r>
            <a:r>
              <a:rPr lang="es-ES" b="1" dirty="0" err="1"/>
              <a:t>vírou</a:t>
            </a:r>
            <a:r>
              <a:rPr lang="es-ES" b="1" dirty="0"/>
              <a:t> a </a:t>
            </a:r>
            <a:r>
              <a:rPr lang="es-ES" b="1" dirty="0" err="1"/>
              <a:t>důvěrou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téměř</a:t>
            </a:r>
            <a:r>
              <a:rPr lang="es-ES" b="1" dirty="0"/>
              <a:t> </a:t>
            </a:r>
            <a:r>
              <a:rPr lang="es-ES" b="1" dirty="0" err="1"/>
              <a:t>nesnesitelné</a:t>
            </a:r>
            <a:r>
              <a:rPr lang="es-ES" b="1" dirty="0"/>
              <a:t> </a:t>
            </a:r>
            <a:r>
              <a:rPr lang="es-ES" b="1" dirty="0" err="1"/>
              <a:t>těžkosti</a:t>
            </a:r>
            <a:r>
              <a:rPr lang="es-ES" b="1" dirty="0"/>
              <a:t> a </a:t>
            </a:r>
            <a:r>
              <a:rPr lang="es-ES" b="1" dirty="0" err="1"/>
              <a:t>téměř</a:t>
            </a:r>
            <a:r>
              <a:rPr lang="es-ES" b="1" dirty="0"/>
              <a:t> </a:t>
            </a:r>
            <a:r>
              <a:rPr lang="es-ES" b="1" dirty="0" err="1"/>
              <a:t>neodolatelné</a:t>
            </a:r>
            <a:r>
              <a:rPr lang="es-ES" b="1" dirty="0"/>
              <a:t> </a:t>
            </a:r>
            <a:r>
              <a:rPr lang="es-ES" b="1" dirty="0" err="1"/>
              <a:t>klamy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vyvstanou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v "</a:t>
            </a:r>
            <a:r>
              <a:rPr lang="es-ES" b="1" dirty="0" err="1"/>
              <a:t>čase</a:t>
            </a:r>
            <a:r>
              <a:rPr lang="es-ES" b="1" dirty="0"/>
              <a:t> </a:t>
            </a:r>
            <a:r>
              <a:rPr lang="es-ES" b="1" dirty="0" err="1"/>
              <a:t>soužení</a:t>
            </a:r>
            <a:r>
              <a:rPr lang="es-ES" b="1" dirty="0"/>
              <a:t>"?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D4DE6D-F065-1012-361A-A58A283C5A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9" t="31513" r="806" b="9496"/>
          <a:stretch/>
        </p:blipFill>
        <p:spPr>
          <a:xfrm>
            <a:off x="7156972" y="103202"/>
            <a:ext cx="4819073" cy="1522919"/>
          </a:xfrm>
          <a:prstGeom prst="rect">
            <a:avLst/>
          </a:prstGeom>
          <a:ln w="28575">
            <a:solidFill>
              <a:srgbClr val="A24E8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4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A090DA-3091-E8A9-933E-0FB471D3E7DB}"/>
              </a:ext>
            </a:extLst>
          </p:cNvPr>
          <p:cNvSpPr txBox="1"/>
          <p:nvPr/>
        </p:nvSpPr>
        <p:spPr>
          <a:xfrm>
            <a:off x="69108" y="1523412"/>
            <a:ext cx="80568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 tuto </a:t>
            </a:r>
            <a:r>
              <a:rPr lang="es-ES" b="1" dirty="0" err="1"/>
              <a:t>otázku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přečíst</a:t>
            </a:r>
            <a:r>
              <a:rPr lang="es-ES" b="1" dirty="0"/>
              <a:t> </a:t>
            </a:r>
            <a:r>
              <a:rPr lang="es-ES" b="1" dirty="0" err="1"/>
              <a:t>celou</a:t>
            </a:r>
            <a:r>
              <a:rPr lang="es-ES" b="1" dirty="0"/>
              <a:t> </a:t>
            </a:r>
            <a:r>
              <a:rPr lang="es-ES" b="1" dirty="0" err="1"/>
              <a:t>kapitolu</a:t>
            </a:r>
            <a:r>
              <a:rPr lang="es-ES" b="1" dirty="0"/>
              <a:t>. Ale </a:t>
            </a:r>
            <a:r>
              <a:rPr lang="es-ES" b="1" dirty="0" err="1"/>
              <a:t>shrnuto</a:t>
            </a:r>
            <a:r>
              <a:rPr lang="es-ES" b="1" dirty="0"/>
              <a:t>, </a:t>
            </a:r>
            <a:r>
              <a:rPr lang="es-ES" b="1" dirty="0" err="1"/>
              <a:t>prorok</a:t>
            </a:r>
            <a:r>
              <a:rPr lang="es-ES" b="1" dirty="0"/>
              <a:t> </a:t>
            </a:r>
            <a:r>
              <a:rPr lang="es-ES" b="1" dirty="0" err="1"/>
              <a:t>Ezechiel</a:t>
            </a:r>
            <a:r>
              <a:rPr lang="es-ES" b="1" dirty="0"/>
              <a:t> </a:t>
            </a:r>
            <a:r>
              <a:rPr lang="es-ES" b="1" dirty="0" err="1"/>
              <a:t>dostal</a:t>
            </a:r>
            <a:r>
              <a:rPr lang="es-ES" b="1" dirty="0"/>
              <a:t> </a:t>
            </a:r>
            <a:r>
              <a:rPr lang="es-ES" b="1" dirty="0" err="1"/>
              <a:t>úžasnou</a:t>
            </a:r>
            <a:r>
              <a:rPr lang="es-ES" b="1" dirty="0"/>
              <a:t> </a:t>
            </a:r>
            <a:r>
              <a:rPr lang="es-ES" b="1" dirty="0" err="1"/>
              <a:t>vizi</a:t>
            </a:r>
            <a:r>
              <a:rPr lang="es-ES" b="1" dirty="0"/>
              <a:t> </a:t>
            </a:r>
            <a:r>
              <a:rPr lang="es-ES" b="1" dirty="0" err="1"/>
              <a:t>údolí</a:t>
            </a:r>
            <a:r>
              <a:rPr lang="es-ES" b="1" dirty="0"/>
              <a:t> </a:t>
            </a:r>
            <a:r>
              <a:rPr lang="es-ES" b="1" dirty="0" err="1"/>
              <a:t>suchých</a:t>
            </a:r>
            <a:r>
              <a:rPr lang="es-ES" b="1" dirty="0"/>
              <a:t> </a:t>
            </a:r>
            <a:r>
              <a:rPr lang="es-ES" b="1" dirty="0" err="1"/>
              <a:t>kostí</a:t>
            </a:r>
            <a:r>
              <a:rPr lang="es-ES" b="1" dirty="0"/>
              <a:t> a </a:t>
            </a:r>
            <a:r>
              <a:rPr lang="es-ES" b="1" dirty="0" err="1"/>
              <a:t>přišla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otázka</a:t>
            </a:r>
            <a:r>
              <a:rPr lang="es-ES" b="1" dirty="0"/>
              <a:t>, </a:t>
            </a:r>
            <a:r>
              <a:rPr lang="es-ES" b="1" dirty="0" err="1"/>
              <a:t>zda</a:t>
            </a:r>
            <a:r>
              <a:rPr lang="es-ES" b="1" dirty="0"/>
              <a:t> </a:t>
            </a:r>
            <a:r>
              <a:rPr lang="es-ES" b="1" dirty="0" err="1"/>
              <a:t>kosti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. </a:t>
            </a:r>
            <a:r>
              <a:rPr lang="es-ES" b="1" dirty="0" err="1"/>
              <a:t>Ezechiel</a:t>
            </a:r>
            <a:r>
              <a:rPr lang="es-ES" b="1" dirty="0"/>
              <a:t> si </a:t>
            </a:r>
            <a:r>
              <a:rPr lang="es-ES" b="1" dirty="0" err="1"/>
              <a:t>nebyl</a:t>
            </a:r>
            <a:r>
              <a:rPr lang="es-ES" b="1" dirty="0"/>
              <a:t> </a:t>
            </a:r>
            <a:r>
              <a:rPr lang="es-ES" b="1" dirty="0" err="1"/>
              <a:t>jistý</a:t>
            </a:r>
            <a:r>
              <a:rPr lang="es-ES" b="1" dirty="0"/>
              <a:t> a </a:t>
            </a:r>
            <a:r>
              <a:rPr lang="es-ES" b="1" dirty="0" err="1"/>
              <a:t>odpověděl</a:t>
            </a:r>
            <a:r>
              <a:rPr lang="es-ES" b="1" dirty="0"/>
              <a:t> </a:t>
            </a:r>
            <a:r>
              <a:rPr lang="es-ES" b="1" dirty="0" err="1"/>
              <a:t>Hospodinu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. Pak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požádán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prorokoval</a:t>
            </a:r>
            <a:r>
              <a:rPr lang="es-ES" b="1" dirty="0"/>
              <a:t> </a:t>
            </a:r>
            <a:r>
              <a:rPr lang="es-ES" b="1" dirty="0" err="1"/>
              <a:t>kostem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žily</a:t>
            </a:r>
            <a:r>
              <a:rPr lang="es-ES" b="1" dirty="0"/>
              <a:t>! </a:t>
            </a:r>
            <a:r>
              <a:rPr lang="es-ES" b="1" dirty="0" err="1"/>
              <a:t>Kosti</a:t>
            </a:r>
            <a:r>
              <a:rPr lang="es-ES" b="1" dirty="0"/>
              <a:t> </a:t>
            </a:r>
            <a:r>
              <a:rPr lang="es-ES" b="1" dirty="0" err="1"/>
              <a:t>začaly</a:t>
            </a:r>
            <a:r>
              <a:rPr lang="es-ES" b="1" dirty="0"/>
              <a:t> </a:t>
            </a:r>
            <a:r>
              <a:rPr lang="es-ES" b="1" dirty="0" err="1"/>
              <a:t>znít</a:t>
            </a:r>
            <a:r>
              <a:rPr lang="es-ES" b="1" dirty="0"/>
              <a:t> a </a:t>
            </a:r>
            <a:r>
              <a:rPr lang="es-ES" b="1" dirty="0" err="1"/>
              <a:t>spojily</a:t>
            </a:r>
            <a:r>
              <a:rPr lang="es-ES" b="1" dirty="0"/>
              <a:t> se. </a:t>
            </a:r>
            <a:r>
              <a:rPr lang="es-ES" b="1" dirty="0" err="1"/>
              <a:t>Brzy</a:t>
            </a:r>
            <a:r>
              <a:rPr lang="es-ES" b="1" dirty="0"/>
              <a:t>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šlachy</a:t>
            </a:r>
            <a:r>
              <a:rPr lang="es-ES" b="1" dirty="0"/>
              <a:t>, maso a </a:t>
            </a:r>
            <a:r>
              <a:rPr lang="es-ES" b="1" dirty="0" err="1"/>
              <a:t>kůže</a:t>
            </a:r>
            <a:r>
              <a:rPr lang="es-ES" b="1" dirty="0"/>
              <a:t>...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mrtvé</a:t>
            </a:r>
            <a:r>
              <a:rPr lang="es-ES" b="1" dirty="0"/>
              <a:t>, </a:t>
            </a:r>
            <a:r>
              <a:rPr lang="es-ES" b="1" dirty="0" err="1"/>
              <a:t>ožilo</a:t>
            </a:r>
            <a:r>
              <a:rPr lang="es-ES" b="1" dirty="0"/>
              <a:t>!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5E1315-F5BC-C25D-D8DE-63D9F15235A6}"/>
              </a:ext>
            </a:extLst>
          </p:cNvPr>
          <p:cNvSpPr txBox="1"/>
          <p:nvPr/>
        </p:nvSpPr>
        <p:spPr>
          <a:xfrm>
            <a:off x="69108" y="310753"/>
            <a:ext cx="7171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  “</a:t>
            </a:r>
            <a:r>
              <a:rPr lang="cs-CZ" b="1" dirty="0"/>
              <a:t>a provedl mě kolem nich. A hle, na té pláni bylo velice mnoho kostí a byly velice suché. I otázal se mne: ´Lidský synu</a:t>
            </a:r>
            <a:r>
              <a:rPr lang="es-ES" b="1" dirty="0"/>
              <a:t>, </a:t>
            </a:r>
            <a:r>
              <a:rPr lang="cs-CZ" b="1" dirty="0">
                <a:solidFill>
                  <a:srgbClr val="5195AD"/>
                </a:solidFill>
              </a:rPr>
              <a:t>mohou tyto kosti ožít</a:t>
            </a:r>
            <a:r>
              <a:rPr lang="es-ES" b="1" dirty="0">
                <a:solidFill>
                  <a:srgbClr val="5195AD"/>
                </a:solidFill>
              </a:rPr>
              <a:t>?</a:t>
            </a:r>
            <a:r>
              <a:rPr lang="cs-CZ" b="1" dirty="0"/>
              <a:t>´</a:t>
            </a:r>
            <a:r>
              <a:rPr lang="es-ES" b="1" dirty="0">
                <a:solidFill>
                  <a:srgbClr val="69A5B9"/>
                </a:solidFill>
              </a:rPr>
              <a:t> </a:t>
            </a:r>
            <a:r>
              <a:rPr lang="cs-CZ" b="1" dirty="0"/>
              <a:t>Odpověděl jsem: ´Panovníku Hospodine, ty to víš´</a:t>
            </a:r>
            <a:r>
              <a:rPr lang="es-ES" b="1" dirty="0"/>
              <a:t>” (</a:t>
            </a:r>
            <a:r>
              <a:rPr lang="es-ES" b="1" dirty="0" err="1"/>
              <a:t>Eze</a:t>
            </a:r>
            <a:r>
              <a:rPr lang="cs-CZ" b="1" dirty="0"/>
              <a:t>ch</a:t>
            </a:r>
            <a:r>
              <a:rPr lang="es-ES" b="1" dirty="0" err="1"/>
              <a:t>iel</a:t>
            </a:r>
            <a:r>
              <a:rPr lang="es-ES" b="1" dirty="0"/>
              <a:t> 37</a:t>
            </a:r>
            <a:r>
              <a:rPr lang="cs-CZ" b="1" dirty="0"/>
              <a:t>,</a:t>
            </a:r>
            <a:r>
              <a:rPr lang="es-ES" b="1" dirty="0"/>
              <a:t>2</a:t>
            </a:r>
            <a:r>
              <a:rPr lang="cs-CZ" b="1" dirty="0"/>
              <a:t>.</a:t>
            </a:r>
            <a:r>
              <a:rPr lang="es-ES" b="1" dirty="0"/>
              <a:t>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009B774-593E-FAA7-F165-5BBE25D44A8E}"/>
              </a:ext>
            </a:extLst>
          </p:cNvPr>
          <p:cNvSpPr txBox="1"/>
          <p:nvPr/>
        </p:nvSpPr>
        <p:spPr>
          <a:xfrm>
            <a:off x="44267" y="3140578"/>
            <a:ext cx="94716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podíváme</a:t>
            </a:r>
            <a:r>
              <a:rPr lang="es-ES" b="1" dirty="0"/>
              <a:t> </a:t>
            </a:r>
            <a:r>
              <a:rPr lang="es-ES" b="1" dirty="0" err="1"/>
              <a:t>trochu</a:t>
            </a:r>
            <a:r>
              <a:rPr lang="es-ES" b="1" dirty="0"/>
              <a:t> </a:t>
            </a:r>
            <a:r>
              <a:rPr lang="es-ES" b="1" dirty="0" err="1"/>
              <a:t>hlouběji</a:t>
            </a:r>
            <a:r>
              <a:rPr lang="es-ES" b="1" dirty="0"/>
              <a:t>, tato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Ezechiela</a:t>
            </a:r>
            <a:r>
              <a:rPr lang="es-ES" b="1" dirty="0"/>
              <a:t> k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promlouvá</a:t>
            </a:r>
            <a:r>
              <a:rPr lang="es-ES" b="1" dirty="0"/>
              <a:t>. "</a:t>
            </a:r>
            <a:r>
              <a:rPr lang="es-ES" b="1" dirty="0" err="1"/>
              <a:t>Synu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kosti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?" </a:t>
            </a:r>
            <a:r>
              <a:rPr lang="es-ES" b="1" dirty="0" err="1"/>
              <a:t>Jinými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, </a:t>
            </a:r>
            <a:r>
              <a:rPr lang="es-ES" b="1" dirty="0" err="1"/>
              <a:t>myslíte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nemožného</a:t>
            </a:r>
            <a:r>
              <a:rPr lang="es-ES" b="1" dirty="0"/>
              <a:t>? </a:t>
            </a:r>
            <a:r>
              <a:rPr lang="es-ES" b="1" dirty="0" err="1"/>
              <a:t>Věříte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vyvádí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? </a:t>
            </a:r>
            <a:r>
              <a:rPr lang="es-ES" b="1" dirty="0" err="1"/>
              <a:t>On</a:t>
            </a:r>
            <a:r>
              <a:rPr lang="es-ES" b="1" dirty="0"/>
              <a:t> je </a:t>
            </a:r>
            <a:r>
              <a:rPr lang="es-ES" b="1" dirty="0" err="1"/>
              <a:t>živý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, a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ocitneme</a:t>
            </a:r>
            <a:r>
              <a:rPr lang="es-ES" b="1" dirty="0"/>
              <a:t> v </a:t>
            </a:r>
            <a:r>
              <a:rPr lang="es-ES" b="1" dirty="0" err="1"/>
              <a:t>situacích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zdánlivě</a:t>
            </a:r>
            <a:r>
              <a:rPr lang="es-ES" b="1" dirty="0"/>
              <a:t>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východisko</a:t>
            </a:r>
            <a:r>
              <a:rPr lang="es-ES" b="1" dirty="0"/>
              <a:t>, </a:t>
            </a:r>
            <a:r>
              <a:rPr lang="es-ES" b="1" dirty="0" err="1"/>
              <a:t>vzpomeňme</a:t>
            </a:r>
            <a:r>
              <a:rPr lang="es-ES" b="1" dirty="0"/>
              <a:t> si </a:t>
            </a:r>
            <a:r>
              <a:rPr lang="es-ES" b="1" dirty="0" err="1"/>
              <a:t>na</a:t>
            </a:r>
            <a:r>
              <a:rPr lang="es-ES" b="1" dirty="0"/>
              <a:t> tuto </a:t>
            </a:r>
            <a:r>
              <a:rPr lang="es-ES" b="1" dirty="0" err="1"/>
              <a:t>otázku</a:t>
            </a:r>
            <a:r>
              <a:rPr lang="es-ES" b="1" dirty="0"/>
              <a:t>: „</a:t>
            </a:r>
            <a:r>
              <a:rPr lang="cs-CZ" b="1" dirty="0" err="1"/>
              <a:t>Moh</a:t>
            </a:r>
            <a:r>
              <a:rPr lang="es-ES" b="1" dirty="0" err="1"/>
              <a:t>ou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kosti</a:t>
            </a:r>
            <a:r>
              <a:rPr lang="es-ES" b="1" dirty="0"/>
              <a:t> </a:t>
            </a:r>
            <a:r>
              <a:rPr lang="cs-CZ" b="1" dirty="0"/>
              <a:t>o</a:t>
            </a:r>
            <a:r>
              <a:rPr lang="es-ES" b="1" dirty="0" err="1"/>
              <a:t>žít</a:t>
            </a:r>
            <a:r>
              <a:rPr lang="es-ES" b="1" dirty="0"/>
              <a:t>?" </a:t>
            </a:r>
            <a:r>
              <a:rPr lang="es-ES" b="1" dirty="0" err="1"/>
              <a:t>Dokážou-li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oni,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přinést</a:t>
            </a:r>
            <a:r>
              <a:rPr lang="es-ES" b="1" dirty="0"/>
              <a:t> </a:t>
            </a:r>
            <a:r>
              <a:rPr lang="es-ES" b="1" dirty="0" err="1"/>
              <a:t>vysvobození</a:t>
            </a:r>
            <a:r>
              <a:rPr lang="es-ES" b="1" dirty="0"/>
              <a:t> i </a:t>
            </a:r>
            <a:r>
              <a:rPr lang="es-ES" b="1" dirty="0" err="1"/>
              <a:t>vám</a:t>
            </a:r>
            <a:r>
              <a:rPr lang="es-ES" b="1" dirty="0"/>
              <a:t>.
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a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duchovním</a:t>
            </a:r>
            <a:r>
              <a:rPr lang="es-ES" b="1" dirty="0"/>
              <a:t> </a:t>
            </a:r>
            <a:r>
              <a:rPr lang="es-ES" b="1" dirty="0" err="1"/>
              <a:t>mrtvým</a:t>
            </a:r>
            <a:r>
              <a:rPr lang="es-ES" b="1" dirty="0"/>
              <a:t>. </a:t>
            </a:r>
            <a:r>
              <a:rPr lang="es-ES" b="1" dirty="0" err="1"/>
              <a:t>Znovuzrodující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 </a:t>
            </a:r>
            <a:r>
              <a:rPr lang="es-ES" b="1" dirty="0" err="1"/>
              <a:t>obnovuje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Kristovy</a:t>
            </a:r>
            <a:r>
              <a:rPr lang="es-ES" b="1" dirty="0"/>
              <a:t> </a:t>
            </a:r>
            <a:r>
              <a:rPr lang="es-ES" b="1" dirty="0" err="1"/>
              <a:t>lásky</a:t>
            </a:r>
            <a:r>
              <a:rPr lang="es-ES" b="1" dirty="0"/>
              <a:t> </a:t>
            </a:r>
            <a:r>
              <a:rPr lang="es-ES" b="1" dirty="0" err="1"/>
              <a:t>působí</a:t>
            </a:r>
            <a:r>
              <a:rPr lang="es-ES" b="1" dirty="0"/>
              <a:t> </a:t>
            </a:r>
            <a:r>
              <a:rPr lang="es-ES" b="1" dirty="0" err="1"/>
              <a:t>proměnu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</a:p>
        </p:txBody>
      </p:sp>
      <p:pic>
        <p:nvPicPr>
          <p:cNvPr id="4" name="Imagen 3" descr="Una persona parado en el desierto&#10;&#10;Descripción generada automáticamente con confianza baja">
            <a:extLst>
              <a:ext uri="{FF2B5EF4-FFF2-40B4-BE49-F238E27FC236}">
                <a16:creationId xmlns:a16="http://schemas.microsoft.com/office/drawing/2014/main" id="{66A14CE1-AB88-4106-821A-5C614D61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488" y="3457281"/>
            <a:ext cx="2461404" cy="3283607"/>
          </a:xfrm>
          <a:prstGeom prst="rect">
            <a:avLst/>
          </a:prstGeom>
          <a:ln w="38100" cap="sq">
            <a:solidFill>
              <a:srgbClr val="3987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arado, rocoso, pájaro, agua&#10;&#10;Descripción generada automáticamente">
            <a:extLst>
              <a:ext uri="{FF2B5EF4-FFF2-40B4-BE49-F238E27FC236}">
                <a16:creationId xmlns:a16="http://schemas.microsoft.com/office/drawing/2014/main" id="{67C43043-CC23-941E-B8DD-9D23C1AFC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30" y="74586"/>
            <a:ext cx="4021762" cy="2291542"/>
          </a:xfrm>
          <a:prstGeom prst="rect">
            <a:avLst/>
          </a:prstGeom>
          <a:ln w="38100" cap="sq">
            <a:solidFill>
              <a:srgbClr val="39879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EC59C38F-DD05-8F38-E39B-3812036F7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81" y="58804"/>
            <a:ext cx="824999" cy="1608632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86531EF-71C7-97B0-ED1D-D1331E0F61C7}"/>
              </a:ext>
            </a:extLst>
          </p:cNvPr>
          <p:cNvGrpSpPr/>
          <p:nvPr/>
        </p:nvGrpSpPr>
        <p:grpSpPr>
          <a:xfrm>
            <a:off x="5407538" y="5269667"/>
            <a:ext cx="4108343" cy="1512658"/>
            <a:chOff x="5407538" y="5269667"/>
            <a:chExt cx="4108343" cy="1512658"/>
          </a:xfrm>
        </p:grpSpPr>
        <p:pic>
          <p:nvPicPr>
            <p:cNvPr id="11" name="Imagen 10" descr="Forma, Rectángulo&#10;&#10;Descripción generada automáticamente">
              <a:extLst>
                <a:ext uri="{FF2B5EF4-FFF2-40B4-BE49-F238E27FC236}">
                  <a16:creationId xmlns:a16="http://schemas.microsoft.com/office/drawing/2014/main" id="{992076EB-76FF-4C57-F7FB-31B914A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7538" y="5269667"/>
              <a:ext cx="4108343" cy="1512658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DB31143-EA8C-4F4D-EE62-534B0FEB15F8}"/>
                </a:ext>
              </a:extLst>
            </p:cNvPr>
            <p:cNvSpPr txBox="1"/>
            <p:nvPr/>
          </p:nvSpPr>
          <p:spPr>
            <a:xfrm>
              <a:off x="5556905" y="5564331"/>
              <a:ext cx="29260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vám</a:t>
              </a:r>
              <a:r>
                <a:rPr lang="es-ES" b="1" dirty="0"/>
                <a:t> </a:t>
              </a:r>
              <a:r>
                <a:rPr lang="es-ES" b="1" dirty="0" err="1"/>
                <a:t>může</a:t>
              </a:r>
              <a:r>
                <a:rPr lang="es-ES" b="1" dirty="0"/>
                <a:t> </a:t>
              </a:r>
              <a:r>
                <a:rPr lang="es-ES" b="1" dirty="0" err="1"/>
                <a:t>dát</a:t>
              </a:r>
              <a:r>
                <a:rPr lang="es-ES" b="1" dirty="0"/>
                <a:t> </a:t>
              </a:r>
              <a:r>
                <a:rPr lang="es-ES" b="1" dirty="0" err="1"/>
                <a:t>duchovní</a:t>
              </a:r>
              <a:r>
                <a:rPr lang="es-ES" b="1" dirty="0"/>
                <a:t> </a:t>
              </a:r>
              <a:r>
                <a:rPr lang="es-ES" b="1" dirty="0" err="1"/>
                <a:t>život</a:t>
              </a:r>
              <a:r>
                <a:rPr lang="es-ES" b="1" dirty="0"/>
                <a:t> </a:t>
              </a:r>
              <a:r>
                <a:rPr lang="es-ES" b="1" dirty="0" err="1"/>
                <a:t>skrze</a:t>
              </a:r>
              <a:r>
                <a:rPr lang="es-ES" b="1" dirty="0"/>
                <a:t> </a:t>
              </a:r>
              <a:r>
                <a:rPr lang="es-ES" b="1" dirty="0" err="1"/>
                <a:t>svého</a:t>
              </a:r>
              <a:r>
                <a:rPr lang="es-ES" b="1" dirty="0"/>
                <a:t> Ducha </a:t>
              </a:r>
              <a:r>
                <a:rPr lang="es-ES" b="1" dirty="0" err="1"/>
                <a:t>svatého</a:t>
              </a:r>
              <a:endParaRPr lang="es-ES" b="1" dirty="0"/>
            </a:p>
          </p:txBody>
        </p:sp>
      </p:grp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859B79D1-3551-C362-E2C1-DAF01397B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" y="256892"/>
            <a:ext cx="392588" cy="396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5D70827-2056-7EB3-C88F-CE681BDBB2C0}"/>
              </a:ext>
            </a:extLst>
          </p:cNvPr>
          <p:cNvSpPr txBox="1"/>
          <p:nvPr/>
        </p:nvSpPr>
        <p:spPr>
          <a:xfrm>
            <a:off x="44267" y="5334588"/>
            <a:ext cx="5217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jistý</a:t>
            </a:r>
            <a:r>
              <a:rPr lang="es-ES" b="1" dirty="0"/>
              <a:t> </a:t>
            </a:r>
            <a:r>
              <a:rPr lang="es-ES" b="1" dirty="0" err="1"/>
              <a:t>výsledek</a:t>
            </a:r>
            <a:r>
              <a:rPr lang="es-ES" b="1" dirty="0"/>
              <a:t> </a:t>
            </a:r>
            <a:r>
              <a:rPr lang="es-ES" b="1" dirty="0" err="1"/>
              <a:t>spojení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přebývá</a:t>
            </a:r>
            <a:r>
              <a:rPr lang="es-ES" b="1" dirty="0"/>
              <a:t> v </a:t>
            </a:r>
            <a:r>
              <a:rPr lang="es-ES" b="1" dirty="0" err="1"/>
              <a:t>srdci</a:t>
            </a:r>
            <a:r>
              <a:rPr lang="es-ES" b="1" dirty="0"/>
              <a:t>, </a:t>
            </a:r>
            <a:r>
              <a:rPr lang="es-ES" b="1" dirty="0" err="1"/>
              <a:t>proměňuje</a:t>
            </a:r>
            <a:r>
              <a:rPr lang="es-ES" b="1" dirty="0"/>
              <a:t> se </a:t>
            </a:r>
            <a:r>
              <a:rPr lang="es-ES" b="1" dirty="0" err="1"/>
              <a:t>celá</a:t>
            </a:r>
            <a:r>
              <a:rPr lang="es-ES" b="1" dirty="0"/>
              <a:t> </a:t>
            </a:r>
            <a:r>
              <a:rPr lang="es-ES" b="1" dirty="0" err="1"/>
              <a:t>příroda</a:t>
            </a:r>
            <a:r>
              <a:rPr lang="es-ES" b="1" dirty="0"/>
              <a:t>. </a:t>
            </a:r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Kristův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</a:t>
            </a:r>
            <a:r>
              <a:rPr lang="es-ES" b="1" dirty="0" err="1"/>
              <a:t>obměkčují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</a:t>
            </a:r>
            <a:r>
              <a:rPr lang="es-ES" b="1" dirty="0" err="1"/>
              <a:t>podmaňují</a:t>
            </a:r>
            <a:r>
              <a:rPr lang="es-ES" b="1" dirty="0"/>
              <a:t> si </a:t>
            </a:r>
            <a:r>
              <a:rPr lang="es-ES" b="1" dirty="0" err="1"/>
              <a:t>duši</a:t>
            </a:r>
            <a:r>
              <a:rPr lang="es-ES" b="1" dirty="0"/>
              <a:t> a </a:t>
            </a:r>
            <a:r>
              <a:rPr lang="es-ES" b="1" dirty="0" err="1"/>
              <a:t>pozvedají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a </a:t>
            </a:r>
            <a:r>
              <a:rPr lang="es-ES" b="1" dirty="0" err="1"/>
              <a:t>touhy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a k </a:t>
            </a:r>
            <a:r>
              <a:rPr lang="es-ES" b="1" dirty="0" err="1"/>
              <a:t>nebi</a:t>
            </a:r>
            <a:r>
              <a:rPr lang="es-ES" b="1" dirty="0"/>
              <a:t>. </a:t>
            </a:r>
          </a:p>
        </p:txBody>
      </p:sp>
      <p:pic>
        <p:nvPicPr>
          <p:cNvPr id="16" name="Imagen 1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B6C1206-3280-E1B1-8B25-9033B578E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684" y="2165205"/>
            <a:ext cx="2871316" cy="13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0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53B54765-CCB8-B1EE-2293-80F3E1D39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" y="4013192"/>
            <a:ext cx="5469552" cy="26884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467D6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persona, parado, hombre, gente&#10;&#10;Descripción generada automáticamente">
            <a:extLst>
              <a:ext uri="{FF2B5EF4-FFF2-40B4-BE49-F238E27FC236}">
                <a16:creationId xmlns:a16="http://schemas.microsoft.com/office/drawing/2014/main" id="{A45D8745-DC8E-6E79-B361-13181116CD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/>
          <a:stretch/>
        </p:blipFill>
        <p:spPr>
          <a:xfrm>
            <a:off x="9370868" y="3285221"/>
            <a:ext cx="2764277" cy="34045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467D6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9F8A1D3-CF4D-6724-E3D6-BDD3B8152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91" y="98648"/>
            <a:ext cx="469807" cy="91605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D1D0FCA-0728-5556-926B-5DAB1F752A73}"/>
              </a:ext>
            </a:extLst>
          </p:cNvPr>
          <p:cNvSpPr txBox="1"/>
          <p:nvPr/>
        </p:nvSpPr>
        <p:spPr>
          <a:xfrm>
            <a:off x="172887" y="233513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  “</a:t>
            </a:r>
            <a:r>
              <a:rPr lang="cs-CZ" b="1" dirty="0"/>
              <a:t>Lide</a:t>
            </a:r>
            <a:r>
              <a:rPr lang="es-ES" b="1" dirty="0"/>
              <a:t> m</a:t>
            </a:r>
            <a:r>
              <a:rPr lang="cs-CZ" b="1" dirty="0" err="1"/>
              <a:t>ůj</a:t>
            </a:r>
            <a:r>
              <a:rPr lang="es-ES" b="1" dirty="0"/>
              <a:t>, </a:t>
            </a:r>
            <a:r>
              <a:rPr lang="cs-CZ" b="1" dirty="0"/>
              <a:t>co jsem ti udělal? Jaké potíže jsem ti působil</a:t>
            </a:r>
            <a:r>
              <a:rPr lang="es-ES" b="1" dirty="0">
                <a:solidFill>
                  <a:srgbClr val="5C7A6B"/>
                </a:solidFill>
              </a:rPr>
              <a:t>? </a:t>
            </a:r>
            <a:r>
              <a:rPr lang="cs-CZ" b="1" dirty="0"/>
              <a:t>Odpověz</a:t>
            </a:r>
            <a:r>
              <a:rPr lang="es-ES" b="1" dirty="0"/>
              <a:t> m</a:t>
            </a:r>
            <a:r>
              <a:rPr lang="cs-CZ" b="1" dirty="0"/>
              <a:t>i</a:t>
            </a:r>
            <a:r>
              <a:rPr lang="es-ES" b="1" dirty="0"/>
              <a:t>” (Mi</a:t>
            </a:r>
            <a:r>
              <a:rPr lang="cs-CZ" b="1" dirty="0" err="1"/>
              <a:t>cheáš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3).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6A2AC6-7371-DB36-8DAF-115C924E9B5F}"/>
              </a:ext>
            </a:extLst>
          </p:cNvPr>
          <p:cNvSpPr txBox="1"/>
          <p:nvPr/>
        </p:nvSpPr>
        <p:spPr>
          <a:xfrm>
            <a:off x="56855" y="830954"/>
            <a:ext cx="64385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Tváří</a:t>
            </a:r>
            <a:r>
              <a:rPr lang="es-ES" b="1" dirty="0"/>
              <a:t> 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neustálé</a:t>
            </a:r>
            <a:r>
              <a:rPr lang="es-ES" b="1" dirty="0"/>
              <a:t> </a:t>
            </a:r>
            <a:r>
              <a:rPr lang="es-ES" b="1" dirty="0" err="1"/>
              <a:t>lhostejnosti</a:t>
            </a:r>
            <a:r>
              <a:rPr lang="es-ES" b="1" dirty="0"/>
              <a:t>, </a:t>
            </a:r>
            <a:r>
              <a:rPr lang="es-ES" b="1" dirty="0" err="1"/>
              <a:t>stížnostem</a:t>
            </a:r>
            <a:r>
              <a:rPr lang="es-ES" b="1" dirty="0"/>
              <a:t>, </a:t>
            </a:r>
            <a:r>
              <a:rPr lang="es-ES" b="1" dirty="0" err="1"/>
              <a:t>apatii</a:t>
            </a:r>
            <a:r>
              <a:rPr lang="es-ES" b="1" dirty="0"/>
              <a:t>, </a:t>
            </a:r>
            <a:r>
              <a:rPr lang="es-ES" b="1" dirty="0" err="1"/>
              <a:t>nespokojenosti</a:t>
            </a:r>
            <a:r>
              <a:rPr lang="es-ES" b="1" dirty="0"/>
              <a:t> a </a:t>
            </a:r>
            <a:r>
              <a:rPr lang="es-ES" b="1" dirty="0" err="1"/>
              <a:t>popírání</a:t>
            </a:r>
            <a:r>
              <a:rPr lang="es-ES" b="1" dirty="0"/>
              <a:t> se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es-ES" b="1" dirty="0"/>
              <a:t>: "Co </a:t>
            </a:r>
            <a:r>
              <a:rPr lang="es-ES" b="1" dirty="0" err="1"/>
              <a:t>jsem</a:t>
            </a:r>
            <a:r>
              <a:rPr lang="es-ES" b="1" dirty="0"/>
              <a:t> ti </a:t>
            </a:r>
            <a:r>
              <a:rPr lang="es-ES" b="1" dirty="0" err="1"/>
              <a:t>udělal</a:t>
            </a:r>
            <a:r>
              <a:rPr lang="es-ES" b="1" dirty="0"/>
              <a:t>, </a:t>
            </a:r>
            <a:r>
              <a:rPr lang="cs-CZ" b="1" dirty="0"/>
              <a:t>čím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ti </a:t>
            </a:r>
            <a:r>
              <a:rPr lang="cs-CZ" b="1" dirty="0" err="1"/>
              <a:t>ublíž</a:t>
            </a:r>
            <a:r>
              <a:rPr lang="es-ES" b="1" dirty="0" err="1"/>
              <a:t>il</a:t>
            </a:r>
            <a:r>
              <a:rPr lang="es-ES" b="1" dirty="0"/>
              <a:t>?" </a:t>
            </a:r>
            <a:r>
              <a:rPr lang="es-ES" b="1" dirty="0" err="1"/>
              <a:t>Otázka</a:t>
            </a:r>
            <a:r>
              <a:rPr lang="es-ES" b="1" dirty="0"/>
              <a:t> k </a:t>
            </a:r>
            <a:r>
              <a:rPr lang="es-ES" b="1" dirty="0" err="1"/>
              <a:t>reakci</a:t>
            </a:r>
            <a:r>
              <a:rPr lang="es-ES" b="1" dirty="0"/>
              <a:t>. </a:t>
            </a:r>
            <a:r>
              <a:rPr lang="es-ES" b="1" dirty="0" err="1"/>
              <a:t>Pamatujme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divy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učinil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E159B6A-2A93-B122-F05A-8E43EC75D685}"/>
              </a:ext>
            </a:extLst>
          </p:cNvPr>
          <p:cNvSpPr txBox="1"/>
          <p:nvPr/>
        </p:nvSpPr>
        <p:spPr>
          <a:xfrm>
            <a:off x="56854" y="1973474"/>
            <a:ext cx="67663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době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přátelství</a:t>
            </a:r>
            <a:r>
              <a:rPr lang="es-ES" b="1" dirty="0"/>
              <a:t>, </a:t>
            </a:r>
            <a:r>
              <a:rPr lang="es-ES" b="1" dirty="0" err="1"/>
              <a:t>rodina</a:t>
            </a:r>
            <a:r>
              <a:rPr lang="es-ES" b="1" dirty="0"/>
              <a:t>, </a:t>
            </a:r>
            <a:r>
              <a:rPr lang="es-ES" b="1" dirty="0" err="1"/>
              <a:t>dokonce</a:t>
            </a:r>
            <a:r>
              <a:rPr lang="es-ES" b="1" dirty="0"/>
              <a:t> i </a:t>
            </a:r>
            <a:r>
              <a:rPr lang="es-ES" b="1" dirty="0" err="1"/>
              <a:t>církev</a:t>
            </a:r>
            <a:r>
              <a:rPr lang="es-ES" b="1" dirty="0"/>
              <a:t> sama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zklamat</a:t>
            </a:r>
            <a:r>
              <a:rPr lang="es-ES" b="1" dirty="0"/>
              <a:t>, se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es-ES" b="1" dirty="0"/>
              <a:t>: "Co </a:t>
            </a:r>
            <a:r>
              <a:rPr lang="es-ES" b="1" dirty="0" err="1"/>
              <a:t>špatného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ti </a:t>
            </a:r>
            <a:r>
              <a:rPr lang="es-ES" b="1" dirty="0" err="1"/>
              <a:t>udělal</a:t>
            </a:r>
            <a:r>
              <a:rPr lang="es-ES" b="1" dirty="0"/>
              <a:t>?"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příležitostech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nepříznivé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kterými</a:t>
            </a:r>
            <a:r>
              <a:rPr lang="es-ES" b="1" dirty="0"/>
              <a:t> </a:t>
            </a:r>
            <a:r>
              <a:rPr lang="es-ES" b="1" dirty="0" err="1"/>
              <a:t>procházíme</a:t>
            </a:r>
            <a:r>
              <a:rPr lang="es-ES" b="1" dirty="0"/>
              <a:t>, </a:t>
            </a:r>
            <a:r>
              <a:rPr lang="es-ES" b="1" dirty="0" err="1"/>
              <a:t>výsledkem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špatných</a:t>
            </a:r>
            <a:r>
              <a:rPr lang="es-ES" b="1" dirty="0"/>
              <a:t> </a:t>
            </a:r>
            <a:r>
              <a:rPr lang="es-ES" b="1" dirty="0" err="1"/>
              <a:t>rozhodnutí</a:t>
            </a:r>
            <a:r>
              <a:rPr lang="es-ES" b="1" dirty="0"/>
              <a:t> a </a:t>
            </a:r>
            <a:r>
              <a:rPr lang="es-ES" b="1" dirty="0" err="1"/>
              <a:t>důsledků</a:t>
            </a:r>
            <a:r>
              <a:rPr lang="es-ES" b="1" dirty="0"/>
              <a:t> </a:t>
            </a:r>
            <a:r>
              <a:rPr lang="es-ES" b="1" dirty="0" err="1"/>
              <a:t>stejné</a:t>
            </a:r>
            <a:r>
              <a:rPr lang="es-ES" b="1" dirty="0"/>
              <a:t> </a:t>
            </a:r>
            <a:r>
              <a:rPr lang="es-ES" b="1" dirty="0" err="1"/>
              <a:t>neposlušnosti</a:t>
            </a:r>
            <a:r>
              <a:rPr lang="es-ES" b="1" dirty="0"/>
              <a:t>. </a:t>
            </a:r>
            <a:r>
              <a:rPr lang="es-ES" b="1" dirty="0" err="1"/>
              <a:t>Vzpomeňme</a:t>
            </a:r>
            <a:r>
              <a:rPr lang="es-ES" b="1" dirty="0"/>
              <a:t> si,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zachránil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žili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se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setkali</a:t>
            </a:r>
            <a:r>
              <a:rPr lang="es-ES" b="1" dirty="0"/>
              <a:t>, a </a:t>
            </a:r>
            <a:r>
              <a:rPr lang="es-ES" b="1" dirty="0" err="1"/>
              <a:t>zázraky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vykonal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životní</a:t>
            </a:r>
            <a:r>
              <a:rPr lang="es-ES" b="1" dirty="0"/>
              <a:t> </a:t>
            </a:r>
            <a:r>
              <a:rPr lang="es-ES" b="1" dirty="0" err="1"/>
              <a:t>pouti</a:t>
            </a:r>
            <a:r>
              <a:rPr lang="es-ES" b="1" dirty="0"/>
              <a:t>.</a:t>
            </a: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06C3BD01-F4B9-758E-FCAF-5613FADFF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36" y="3699417"/>
            <a:ext cx="3334609" cy="166730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467D6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823CBBB-75EE-A5BC-F2BC-E6237053A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161" y="168257"/>
            <a:ext cx="5311984" cy="29906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467D6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3C363F3C-B42A-0175-A72C-11169094B78C}"/>
              </a:ext>
            </a:extLst>
          </p:cNvPr>
          <p:cNvGrpSpPr/>
          <p:nvPr/>
        </p:nvGrpSpPr>
        <p:grpSpPr>
          <a:xfrm>
            <a:off x="5659465" y="5468841"/>
            <a:ext cx="3617151" cy="1331806"/>
            <a:chOff x="5659465" y="5468841"/>
            <a:chExt cx="3617151" cy="1331806"/>
          </a:xfrm>
        </p:grpSpPr>
        <p:pic>
          <p:nvPicPr>
            <p:cNvPr id="6" name="Imagen 5" descr="Forma, Rectángulo&#10;&#10;Descripción generada automáticamente">
              <a:extLst>
                <a:ext uri="{FF2B5EF4-FFF2-40B4-BE49-F238E27FC236}">
                  <a16:creationId xmlns:a16="http://schemas.microsoft.com/office/drawing/2014/main" id="{B8BE863D-583D-093E-ED40-483CE9E38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465" y="5468841"/>
              <a:ext cx="3617151" cy="1331806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BC8E032-04AB-7999-3656-12BA057225D0}"/>
                </a:ext>
              </a:extLst>
            </p:cNvPr>
            <p:cNvSpPr txBox="1"/>
            <p:nvPr/>
          </p:nvSpPr>
          <p:spPr>
            <a:xfrm>
              <a:off x="6495412" y="5672933"/>
              <a:ext cx="25265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Vzpomeňte</a:t>
              </a:r>
              <a:r>
                <a:rPr lang="es-ES" b="1" dirty="0"/>
                <a:t> si </a:t>
              </a:r>
              <a:r>
                <a:rPr lang="es-ES" b="1" dirty="0" err="1"/>
                <a:t>na</a:t>
              </a:r>
              <a:r>
                <a:rPr lang="es-ES" b="1" dirty="0"/>
                <a:t> </a:t>
              </a:r>
              <a:r>
                <a:rPr lang="es-ES" b="1" dirty="0" err="1"/>
                <a:t>pozoruhodná</a:t>
              </a:r>
              <a:r>
                <a:rPr lang="es-ES" b="1" dirty="0"/>
                <a:t> </a:t>
              </a:r>
              <a:r>
                <a:rPr lang="es-ES" b="1" dirty="0" err="1"/>
                <a:t>dobrodiní</a:t>
              </a:r>
              <a:r>
                <a:rPr lang="es-ES" b="1" dirty="0"/>
                <a:t>, </a:t>
              </a:r>
              <a:r>
                <a:rPr lang="es-ES" b="1" dirty="0" err="1"/>
                <a:t>kterými</a:t>
              </a:r>
              <a:r>
                <a:rPr lang="es-ES" b="1" dirty="0"/>
                <a:t> </a:t>
              </a:r>
              <a:r>
                <a:rPr lang="es-ES" b="1" dirty="0" err="1"/>
                <a:t>vás</a:t>
              </a:r>
              <a:r>
                <a:rPr lang="es-ES" b="1" dirty="0"/>
                <a:t>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zahrnul</a:t>
              </a:r>
              <a:endParaRPr lang="es-ES" b="1" dirty="0"/>
            </a:p>
          </p:txBody>
        </p:sp>
      </p:grp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57359F50-5A8B-F099-BB64-49352D207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8" y="164777"/>
            <a:ext cx="414000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73A505-AC1D-FC34-12AE-92D9F8A19FE3}"/>
              </a:ext>
            </a:extLst>
          </p:cNvPr>
          <p:cNvSpPr txBox="1"/>
          <p:nvPr/>
        </p:nvSpPr>
        <p:spPr>
          <a:xfrm>
            <a:off x="474546" y="41203"/>
            <a:ext cx="5509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I stalo se Hospodinovo slovo skrze proroka </a:t>
            </a:r>
            <a:r>
              <a:rPr lang="cs-CZ" b="1" dirty="0" err="1"/>
              <a:t>Agea</a:t>
            </a:r>
            <a:r>
              <a:rPr lang="es-ES" b="1" dirty="0"/>
              <a:t>: </a:t>
            </a:r>
            <a:r>
              <a:rPr lang="cs-CZ" b="1" dirty="0"/>
              <a:t>       ´</a:t>
            </a:r>
            <a:r>
              <a:rPr lang="cs-CZ" b="1" dirty="0">
                <a:solidFill>
                  <a:srgbClr val="6E6B68"/>
                </a:solidFill>
              </a:rPr>
              <a:t>Je</a:t>
            </a:r>
            <a:r>
              <a:rPr lang="es-ES" b="1" dirty="0">
                <a:solidFill>
                  <a:srgbClr val="6E6B68"/>
                </a:solidFill>
              </a:rPr>
              <a:t> </a:t>
            </a:r>
            <a:r>
              <a:rPr lang="cs-CZ" b="1" dirty="0">
                <a:solidFill>
                  <a:srgbClr val="6E6B68"/>
                </a:solidFill>
              </a:rPr>
              <a:t>snad čas k tomu</a:t>
            </a:r>
            <a:r>
              <a:rPr lang="es-ES" b="1" dirty="0">
                <a:solidFill>
                  <a:srgbClr val="6E6B68"/>
                </a:solidFill>
              </a:rPr>
              <a:t>, </a:t>
            </a:r>
            <a:r>
              <a:rPr lang="cs-CZ" b="1" dirty="0">
                <a:solidFill>
                  <a:srgbClr val="6E6B68"/>
                </a:solidFill>
              </a:rPr>
              <a:t>abyste si bydleli v domech vykládaných dřevem</a:t>
            </a:r>
            <a:r>
              <a:rPr lang="es-ES" b="1" dirty="0">
                <a:solidFill>
                  <a:srgbClr val="6E6B68"/>
                </a:solidFill>
              </a:rPr>
              <a:t>, </a:t>
            </a:r>
            <a:r>
              <a:rPr lang="cs-CZ" b="1" dirty="0">
                <a:solidFill>
                  <a:srgbClr val="6E6B68"/>
                </a:solidFill>
              </a:rPr>
              <a:t>zatímco tento dům je v troskách</a:t>
            </a:r>
            <a:r>
              <a:rPr lang="es-ES" b="1" dirty="0">
                <a:solidFill>
                  <a:srgbClr val="6E6B68"/>
                </a:solidFill>
              </a:rPr>
              <a:t>?</a:t>
            </a:r>
            <a:r>
              <a:rPr lang="cs-CZ" b="1" dirty="0"/>
              <a:t>´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/>
              <a:t>(</a:t>
            </a:r>
            <a:r>
              <a:rPr lang="cs-CZ" b="1" dirty="0" err="1"/>
              <a:t>Ageus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3</a:t>
            </a:r>
            <a:r>
              <a:rPr lang="cs-CZ" b="1" dirty="0"/>
              <a:t>.</a:t>
            </a:r>
            <a:r>
              <a:rPr lang="es-ES" b="1" dirty="0"/>
              <a:t>4).</a:t>
            </a:r>
          </a:p>
        </p:txBody>
      </p:sp>
      <p:pic>
        <p:nvPicPr>
          <p:cNvPr id="5" name="Imagen 4" descr="Hombre parado en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CC9D6C84-B41F-D0BC-5BD5-C40D3F8B3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09" y="129756"/>
            <a:ext cx="5509538" cy="6598249"/>
          </a:xfrm>
          <a:prstGeom prst="rect">
            <a:avLst/>
          </a:prstGeom>
          <a:ln w="57150" cap="sq" cmpd="thickThin">
            <a:solidFill>
              <a:srgbClr val="928F8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B184EB0B-EA23-5BCD-DC5C-711D08F8D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46" y="129756"/>
            <a:ext cx="598806" cy="1167588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A130AA15-1724-2DBC-42FA-835515E0EB7F}"/>
              </a:ext>
            </a:extLst>
          </p:cNvPr>
          <p:cNvGrpSpPr/>
          <p:nvPr/>
        </p:nvGrpSpPr>
        <p:grpSpPr>
          <a:xfrm>
            <a:off x="2999422" y="5526684"/>
            <a:ext cx="3417476" cy="1258287"/>
            <a:chOff x="2999422" y="5526684"/>
            <a:chExt cx="3417476" cy="1258287"/>
          </a:xfrm>
        </p:grpSpPr>
        <p:pic>
          <p:nvPicPr>
            <p:cNvPr id="6" name="Imagen 5" descr="Forma, Rectángulo&#10;&#10;Descripción generada automáticamente">
              <a:extLst>
                <a:ext uri="{FF2B5EF4-FFF2-40B4-BE49-F238E27FC236}">
                  <a16:creationId xmlns:a16="http://schemas.microsoft.com/office/drawing/2014/main" id="{E3E7F632-63A1-AEC8-E50E-1E9F3ADAE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9422" y="5526684"/>
              <a:ext cx="3417476" cy="1258287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43E09B5-507E-CD27-AFF6-DDCA6FB87BA4}"/>
                </a:ext>
              </a:extLst>
            </p:cNvPr>
            <p:cNvSpPr txBox="1"/>
            <p:nvPr/>
          </p:nvSpPr>
          <p:spPr>
            <a:xfrm>
              <a:off x="3315014" y="5699555"/>
              <a:ext cx="22964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Zhodnoťte</a:t>
              </a:r>
              <a:r>
                <a:rPr lang="es-ES" b="1" dirty="0"/>
                <a:t> </a:t>
              </a:r>
              <a:r>
                <a:rPr lang="es-ES" b="1" dirty="0" err="1"/>
                <a:t>své</a:t>
              </a:r>
              <a:r>
                <a:rPr lang="es-ES" b="1" dirty="0"/>
                <a:t> </a:t>
              </a:r>
              <a:r>
                <a:rPr lang="es-ES" b="1" dirty="0" err="1"/>
                <a:t>priority</a:t>
              </a:r>
              <a:r>
                <a:rPr lang="es-ES" b="1" dirty="0"/>
                <a:t> a </a:t>
              </a:r>
              <a:r>
                <a:rPr lang="es-ES" b="1" dirty="0" err="1"/>
                <a:t>dejte</a:t>
              </a:r>
              <a:r>
                <a:rPr lang="es-ES" b="1" dirty="0"/>
                <a:t> </a:t>
              </a:r>
              <a:r>
                <a:rPr lang="es-ES" b="1" dirty="0" err="1"/>
                <a:t>Boha</a:t>
              </a:r>
              <a:r>
                <a:rPr lang="es-ES" b="1" dirty="0"/>
                <a:t> </a:t>
              </a:r>
              <a:r>
                <a:rPr lang="es-ES" b="1" dirty="0" err="1"/>
                <a:t>na</a:t>
              </a:r>
              <a:r>
                <a:rPr lang="es-ES" b="1" dirty="0"/>
                <a:t> </a:t>
              </a:r>
              <a:r>
                <a:rPr lang="es-ES" b="1" dirty="0" err="1"/>
                <a:t>první</a:t>
              </a:r>
              <a:r>
                <a:rPr lang="es-ES" b="1" dirty="0"/>
                <a:t> </a:t>
              </a:r>
              <a:r>
                <a:rPr lang="es-ES" b="1" dirty="0" err="1"/>
                <a:t>místo</a:t>
              </a:r>
              <a:endParaRPr lang="es-ES" b="1" dirty="0"/>
            </a:p>
          </p:txBody>
        </p:sp>
      </p:grp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C91E3F0F-ED43-A501-E7CD-EB4FCB46E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" y="99939"/>
            <a:ext cx="414001" cy="417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F4468F-9E4C-5142-8F6D-D808AF249D46}"/>
              </a:ext>
            </a:extLst>
          </p:cNvPr>
          <p:cNvSpPr txBox="1"/>
          <p:nvPr/>
        </p:nvSpPr>
        <p:spPr>
          <a:xfrm>
            <a:off x="70484" y="1239007"/>
            <a:ext cx="6419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vytýká</a:t>
            </a:r>
            <a:r>
              <a:rPr lang="es-ES" b="1" dirty="0"/>
              <a:t> </a:t>
            </a:r>
            <a:r>
              <a:rPr lang="es-ES" b="1" dirty="0" err="1"/>
              <a:t>Židům</a:t>
            </a:r>
            <a:r>
              <a:rPr lang="cs-CZ" b="1" dirty="0"/>
              <a:t> 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dovolili</a:t>
            </a:r>
            <a:r>
              <a:rPr lang="es-ES" b="1" dirty="0"/>
              <a:t> </a:t>
            </a:r>
            <a:r>
              <a:rPr lang="cs-CZ" b="1" dirty="0"/>
              <a:t>žít</a:t>
            </a:r>
            <a:r>
              <a:rPr lang="es-ES" b="1" dirty="0"/>
              <a:t> </a:t>
            </a:r>
            <a:r>
              <a:rPr lang="es-ES" b="1" dirty="0" err="1"/>
              <a:t>pohodln</a:t>
            </a:r>
            <a:r>
              <a:rPr lang="cs-CZ" b="1" dirty="0"/>
              <a:t>ý</a:t>
            </a:r>
            <a:r>
              <a:rPr lang="es-ES" b="1" dirty="0"/>
              <a:t>m </a:t>
            </a:r>
            <a:r>
              <a:rPr lang="es-ES" b="1" dirty="0" err="1"/>
              <a:t>způsob</a:t>
            </a:r>
            <a:r>
              <a:rPr lang="cs-CZ" b="1" dirty="0" err="1"/>
              <a:t>em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v </a:t>
            </a:r>
            <a:r>
              <a:rPr lang="es-ES" b="1" dirty="0" err="1"/>
              <a:t>pohodlných</a:t>
            </a:r>
            <a:r>
              <a:rPr lang="es-ES" b="1" dirty="0"/>
              <a:t> </a:t>
            </a:r>
            <a:r>
              <a:rPr lang="es-ES" b="1" dirty="0" err="1"/>
              <a:t>domech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cs-CZ" b="1" dirty="0"/>
              <a:t> nemuseli</a:t>
            </a:r>
            <a:r>
              <a:rPr lang="es-ES" b="1" dirty="0"/>
              <a:t> </a:t>
            </a:r>
            <a:r>
              <a:rPr lang="es-ES" b="1" dirty="0" err="1"/>
              <a:t>vidě</a:t>
            </a:r>
            <a:r>
              <a:rPr lang="cs-CZ" b="1" dirty="0"/>
              <a:t>t</a:t>
            </a:r>
            <a:r>
              <a:rPr lang="es-ES" b="1" dirty="0"/>
              <a:t> </a:t>
            </a:r>
            <a:r>
              <a:rPr lang="es-ES" b="1" dirty="0" err="1"/>
              <a:t>potřebu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postavit</a:t>
            </a:r>
            <a:r>
              <a:rPr lang="es-ES" b="1" dirty="0"/>
              <a:t> </a:t>
            </a:r>
            <a:r>
              <a:rPr lang="es-ES" b="1" dirty="0" err="1"/>
              <a:t>chrám</a:t>
            </a:r>
            <a:r>
              <a:rPr lang="es-ES" b="1" dirty="0"/>
              <a:t>.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berou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materiální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nevidí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díla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2887B8-CFD7-6A7E-338D-020CB7667C19}"/>
              </a:ext>
            </a:extLst>
          </p:cNvPr>
          <p:cNvSpPr txBox="1"/>
          <p:nvPr/>
        </p:nvSpPr>
        <p:spPr>
          <a:xfrm>
            <a:off x="10849" y="2492622"/>
            <a:ext cx="65792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strachu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ztráty</a:t>
            </a:r>
            <a:r>
              <a:rPr lang="es-ES" b="1" dirty="0"/>
              <a:t> </a:t>
            </a:r>
            <a:r>
              <a:rPr lang="es-ES" b="1" dirty="0" err="1"/>
              <a:t>pozemských</a:t>
            </a:r>
            <a:r>
              <a:rPr lang="es-ES" b="1" dirty="0"/>
              <a:t> </a:t>
            </a:r>
            <a:r>
              <a:rPr lang="es-ES" b="1" dirty="0" err="1"/>
              <a:t>pokladů</a:t>
            </a:r>
            <a:r>
              <a:rPr lang="es-ES" b="1" dirty="0"/>
              <a:t> </a:t>
            </a:r>
            <a:r>
              <a:rPr lang="es-ES" b="1" dirty="0" err="1"/>
              <a:t>zanedbávají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 a </a:t>
            </a:r>
            <a:r>
              <a:rPr lang="es-ES" b="1" dirty="0" err="1"/>
              <a:t>shromáždění</a:t>
            </a:r>
            <a:r>
              <a:rPr lang="es-ES" b="1" dirty="0"/>
              <a:t> </a:t>
            </a:r>
            <a:r>
              <a:rPr lang="es-ES" b="1" dirty="0" err="1"/>
              <a:t>uctívání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času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se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. </a:t>
            </a:r>
            <a:r>
              <a:rPr lang="es-ES" b="1" dirty="0" err="1"/>
              <a:t>Svými</a:t>
            </a:r>
            <a:r>
              <a:rPr lang="es-ES" b="1" dirty="0"/>
              <a:t> </a:t>
            </a:r>
            <a:r>
              <a:rPr lang="es-ES" b="1" dirty="0" err="1"/>
              <a:t>díly</a:t>
            </a:r>
            <a:r>
              <a:rPr lang="es-ES" b="1" dirty="0"/>
              <a:t> </a:t>
            </a:r>
            <a:r>
              <a:rPr lang="es-ES" b="1" dirty="0" err="1"/>
              <a:t>ukazují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 si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váží</a:t>
            </a:r>
            <a:r>
              <a:rPr lang="es-ES" b="1" dirty="0"/>
              <a:t>. </a:t>
            </a:r>
            <a:r>
              <a:rPr lang="es-ES" b="1" dirty="0" err="1"/>
              <a:t>Obětují</a:t>
            </a:r>
            <a:r>
              <a:rPr lang="es-ES" b="1" dirty="0"/>
              <a:t> </a:t>
            </a:r>
            <a:r>
              <a:rPr lang="es-ES" b="1" dirty="0" err="1"/>
              <a:t>náboženské</a:t>
            </a:r>
            <a:r>
              <a:rPr lang="es-ES" b="1" dirty="0"/>
              <a:t> </a:t>
            </a:r>
            <a:r>
              <a:rPr lang="es-ES" b="1" dirty="0" err="1"/>
              <a:t>výsady</a:t>
            </a:r>
            <a:r>
              <a:rPr lang="es-ES" b="1" dirty="0"/>
              <a:t>, </a:t>
            </a:r>
            <a:r>
              <a:rPr lang="es-ES" b="1" dirty="0" err="1"/>
              <a:t>nezbytné</a:t>
            </a:r>
            <a:r>
              <a:rPr lang="es-ES" b="1" dirty="0"/>
              <a:t> pro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rozvoj</a:t>
            </a:r>
            <a:r>
              <a:rPr lang="es-ES" b="1" dirty="0"/>
              <a:t>, pro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a </a:t>
            </a:r>
            <a:r>
              <a:rPr lang="es-ES" b="1" dirty="0" err="1"/>
              <a:t>nezískávají</a:t>
            </a:r>
            <a:r>
              <a:rPr lang="es-ES" b="1" dirty="0"/>
              <a:t> </a:t>
            </a:r>
            <a:r>
              <a:rPr lang="es-ES" b="1" dirty="0" err="1"/>
              <a:t>poznání</a:t>
            </a:r>
            <a:r>
              <a:rPr lang="es-ES" b="1" dirty="0"/>
              <a:t>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vůle</a:t>
            </a:r>
            <a:r>
              <a:rPr lang="es-ES" b="1" dirty="0"/>
              <a:t>. </a:t>
            </a:r>
            <a:r>
              <a:rPr lang="es-ES" b="1" dirty="0" err="1"/>
              <a:t>Nedokáží</a:t>
            </a:r>
            <a:r>
              <a:rPr lang="es-ES" b="1" dirty="0"/>
              <a:t> </a:t>
            </a:r>
            <a:r>
              <a:rPr lang="es-ES" b="1" dirty="0" err="1"/>
              <a:t>zdokonalit</a:t>
            </a:r>
            <a:r>
              <a:rPr lang="es-ES" b="1" dirty="0"/>
              <a:t> </a:t>
            </a:r>
            <a:r>
              <a:rPr lang="es-ES" b="1" dirty="0" err="1"/>
              <a:t>křesťanský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splnit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měřítko</a:t>
            </a:r>
            <a:r>
              <a:rPr lang="es-ES" b="1" dirty="0"/>
              <a:t>. </a:t>
            </a:r>
            <a:r>
              <a:rPr lang="es-ES" b="1" dirty="0" err="1"/>
              <a:t>Kladou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časné</a:t>
            </a:r>
            <a:r>
              <a:rPr lang="es-ES" b="1" dirty="0"/>
              <a:t> a </a:t>
            </a:r>
            <a:r>
              <a:rPr lang="es-ES" b="1" dirty="0" err="1"/>
              <a:t>světské</a:t>
            </a:r>
            <a:r>
              <a:rPr lang="es-ES" b="1" dirty="0"/>
              <a:t> </a:t>
            </a:r>
            <a:r>
              <a:rPr lang="es-ES" b="1" dirty="0" err="1"/>
              <a:t>zájmy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a </a:t>
            </a:r>
            <a:r>
              <a:rPr lang="es-ES" b="1" dirty="0" err="1"/>
              <a:t>okrádají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o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věnovat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službě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lidi</a:t>
            </a:r>
            <a:r>
              <a:rPr lang="es-ES" b="1" dirty="0"/>
              <a:t> </a:t>
            </a:r>
            <a:r>
              <a:rPr lang="es-ES" b="1" dirty="0" err="1"/>
              <a:t>sleduje</a:t>
            </a:r>
            <a:r>
              <a:rPr lang="es-ES" b="1" dirty="0"/>
              <a:t> a oni </a:t>
            </a:r>
            <a:r>
              <a:rPr lang="es-ES" b="1" dirty="0" err="1"/>
              <a:t>obdrží</a:t>
            </a:r>
            <a:r>
              <a:rPr lang="es-ES" b="1" dirty="0"/>
              <a:t> </a:t>
            </a:r>
            <a:r>
              <a:rPr lang="es-ES" b="1" dirty="0" err="1"/>
              <a:t>prokletí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EGW: Svědectví pro církev svazek</a:t>
            </a:r>
            <a:r>
              <a:rPr lang="es-ES" b="1" dirty="0"/>
              <a:t> 2</a:t>
            </a:r>
            <a:r>
              <a:rPr lang="cs-CZ" b="1" dirty="0"/>
              <a:t> strana </a:t>
            </a:r>
            <a:r>
              <a:rPr lang="es-ES" b="1" dirty="0"/>
              <a:t>577 (1871)</a:t>
            </a:r>
            <a:r>
              <a:rPr lang="cs-CZ" b="1" dirty="0"/>
              <a:t> </a:t>
            </a:r>
            <a:r>
              <a:rPr lang="cs-CZ" sz="1200" b="1" dirty="0"/>
              <a:t>– neautorizovaný</a:t>
            </a:r>
            <a:br>
              <a:rPr lang="es-ES" sz="1200" b="1" dirty="0"/>
            </a:br>
            <a:r>
              <a:rPr lang="cs-CZ" sz="1200" b="1" dirty="0"/>
              <a:t>překlad: Ivo Kapec</a:t>
            </a:r>
            <a:r>
              <a:rPr lang="es-ES" b="1" dirty="0"/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56A408C-8AC5-B4AE-801F-62B188BE51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7" t="6458" r="-527" b="13894"/>
          <a:stretch/>
        </p:blipFill>
        <p:spPr>
          <a:xfrm>
            <a:off x="92353" y="5619222"/>
            <a:ext cx="2733858" cy="1141359"/>
          </a:xfrm>
          <a:prstGeom prst="rect">
            <a:avLst/>
          </a:prstGeom>
          <a:ln w="57150" cap="sq" cmpd="thickThin">
            <a:solidFill>
              <a:srgbClr val="928F8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5262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71F58E-F00C-9760-7160-378F9253CDB0}"/>
              </a:ext>
            </a:extLst>
          </p:cNvPr>
          <p:cNvSpPr txBox="1"/>
          <p:nvPr/>
        </p:nvSpPr>
        <p:spPr>
          <a:xfrm>
            <a:off x="367436" y="119019"/>
            <a:ext cx="27052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Uznej</a:t>
            </a:r>
            <a:r>
              <a:rPr lang="es-ES" b="1" dirty="0"/>
              <a:t> </a:t>
            </a:r>
            <a:r>
              <a:rPr lang="es-ES" b="1" dirty="0" err="1"/>
              <a:t>situaci</a:t>
            </a:r>
            <a:r>
              <a:rPr lang="es-ES" b="1" dirty="0"/>
              <a:t>, ve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nachází</a:t>
            </a:r>
            <a:r>
              <a:rPr lang="cs-CZ" b="1" dirty="0"/>
              <a:t>š</a:t>
            </a:r>
            <a:r>
              <a:rPr lang="es-ES" b="1" dirty="0"/>
              <a:t>, a </a:t>
            </a:r>
            <a:r>
              <a:rPr lang="es-ES" b="1" dirty="0" err="1"/>
              <a:t>vyznej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.</a:t>
            </a:r>
          </a:p>
        </p:txBody>
      </p:sp>
      <p:pic>
        <p:nvPicPr>
          <p:cNvPr id="4" name="Imagen 3" descr="Una bola blanca en fondo negro&#10;&#10;Descripción generada automáticamente con confianza baja">
            <a:extLst>
              <a:ext uri="{FF2B5EF4-FFF2-40B4-BE49-F238E27FC236}">
                <a16:creationId xmlns:a16="http://schemas.microsoft.com/office/drawing/2014/main" id="{D71ACFB0-31BD-1B9C-A200-16DA71BA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5858197"/>
            <a:ext cx="252000" cy="252000"/>
          </a:xfrm>
          <a:prstGeom prst="rect">
            <a:avLst/>
          </a:prstGeom>
        </p:spPr>
      </p:pic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F5CB1BB4-9B70-ABAF-7F0C-C0B3510CA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6" y="183701"/>
            <a:ext cx="252000" cy="252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F95725-2828-32CE-F185-6B08EEF0B617}"/>
              </a:ext>
            </a:extLst>
          </p:cNvPr>
          <p:cNvSpPr txBox="1"/>
          <p:nvPr/>
        </p:nvSpPr>
        <p:spPr>
          <a:xfrm>
            <a:off x="367436" y="1177911"/>
            <a:ext cx="2916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cs-CZ" b="1" dirty="0"/>
              <a:t> v tobě</a:t>
            </a:r>
            <a:r>
              <a:rPr lang="es-ES" b="1" dirty="0"/>
              <a:t> </a:t>
            </a:r>
            <a:r>
              <a:rPr lang="es-ES" b="1" dirty="0" err="1"/>
              <a:t>probudit</a:t>
            </a:r>
            <a:r>
              <a:rPr lang="es-ES" b="1" dirty="0"/>
              <a:t> </a:t>
            </a:r>
            <a:r>
              <a:rPr lang="es-ES" b="1" dirty="0" err="1"/>
              <a:t>svědomí</a:t>
            </a:r>
            <a:r>
              <a:rPr lang="es-ES" b="1" dirty="0"/>
              <a:t> a </a:t>
            </a:r>
            <a:r>
              <a:rPr lang="es-ES" b="1" dirty="0" err="1"/>
              <a:t>zabránit</a:t>
            </a:r>
            <a:r>
              <a:rPr lang="es-ES" b="1" dirty="0"/>
              <a:t> ti </a:t>
            </a:r>
            <a:r>
              <a:rPr lang="es-ES" b="1" dirty="0" err="1"/>
              <a:t>ponořit</a:t>
            </a:r>
            <a:r>
              <a:rPr lang="es-ES" b="1" dirty="0"/>
              <a:t> se </a:t>
            </a:r>
            <a:r>
              <a:rPr lang="es-ES" b="1" dirty="0" err="1"/>
              <a:t>hlouběji</a:t>
            </a:r>
            <a:r>
              <a:rPr lang="es-ES" b="1" dirty="0"/>
              <a:t> do </a:t>
            </a:r>
            <a:r>
              <a:rPr lang="es-ES" b="1" dirty="0" err="1"/>
              <a:t>hříchu</a:t>
            </a:r>
            <a:r>
              <a:rPr lang="es-ES" b="1" dirty="0"/>
              <a:t>.</a:t>
            </a:r>
          </a:p>
        </p:txBody>
      </p:sp>
      <p:pic>
        <p:nvPicPr>
          <p:cNvPr id="9" name="Imagen 8" descr="Forma&#10;&#10;Descripción generada automáticamente">
            <a:extLst>
              <a:ext uri="{FF2B5EF4-FFF2-40B4-BE49-F238E27FC236}">
                <a16:creationId xmlns:a16="http://schemas.microsoft.com/office/drawing/2014/main" id="{99117ABB-7600-13F8-3413-EDAA1B026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7" y="1254945"/>
            <a:ext cx="252000" cy="252000"/>
          </a:xfrm>
          <a:prstGeom prst="rect">
            <a:avLst/>
          </a:prstGeom>
        </p:spPr>
      </p:pic>
      <p:pic>
        <p:nvPicPr>
          <p:cNvPr id="13" name="Imagen 12" descr="Forma&#10;&#10;Descripción generada automáticamente">
            <a:extLst>
              <a:ext uri="{FF2B5EF4-FFF2-40B4-BE49-F238E27FC236}">
                <a16:creationId xmlns:a16="http://schemas.microsoft.com/office/drawing/2014/main" id="{70A5630A-E9BF-F1D1-2C94-EFA77180D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7" y="2279392"/>
            <a:ext cx="252000" cy="252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42CE64F-EE4E-F880-4AB4-515B63643FD7}"/>
              </a:ext>
            </a:extLst>
          </p:cNvPr>
          <p:cNvSpPr txBox="1"/>
          <p:nvPr/>
        </p:nvSpPr>
        <p:spPr>
          <a:xfrm>
            <a:off x="367436" y="3295695"/>
            <a:ext cx="2105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změnit</a:t>
            </a:r>
            <a:r>
              <a:rPr lang="es-ES" b="1" dirty="0"/>
              <a:t> </a:t>
            </a:r>
            <a:r>
              <a:rPr lang="es-ES" b="1" dirty="0" err="1"/>
              <a:t>tvou</a:t>
            </a:r>
            <a:r>
              <a:rPr lang="es-ES" b="1" dirty="0"/>
              <a:t> </a:t>
            </a:r>
            <a:r>
              <a:rPr lang="es-ES" b="1" dirty="0" err="1"/>
              <a:t>povahu</a:t>
            </a:r>
            <a:r>
              <a:rPr lang="es-ES" b="1" dirty="0"/>
              <a:t>.</a:t>
            </a:r>
          </a:p>
        </p:txBody>
      </p:sp>
      <p:pic>
        <p:nvPicPr>
          <p:cNvPr id="17" name="Imagen 1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BB0ABAD-C3BF-A18E-053B-6DF879EBC1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0" y="3314299"/>
            <a:ext cx="252000" cy="252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DE0E268-CC43-C061-E3DC-77B8B1AD3431}"/>
              </a:ext>
            </a:extLst>
          </p:cNvPr>
          <p:cNvSpPr txBox="1"/>
          <p:nvPr/>
        </p:nvSpPr>
        <p:spPr>
          <a:xfrm>
            <a:off x="367435" y="2236803"/>
            <a:ext cx="3052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věděl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cs-CZ" b="1" dirty="0"/>
              <a:t>     </a:t>
            </a:r>
            <a:r>
              <a:rPr lang="es-ES" b="1" dirty="0"/>
              <a:t>s </a:t>
            </a:r>
            <a:r>
              <a:rPr lang="es-ES" b="1" dirty="0" err="1"/>
              <a:t>tebou</a:t>
            </a:r>
            <a:r>
              <a:rPr lang="es-ES" b="1" dirty="0"/>
              <a:t> ve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osamělosti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uprostřed</a:t>
            </a:r>
            <a:r>
              <a:rPr lang="es-ES" b="1" dirty="0"/>
              <a:t> </a:t>
            </a:r>
            <a:r>
              <a:rPr lang="es-ES" b="1" dirty="0" err="1"/>
              <a:t>tvých</a:t>
            </a:r>
            <a:r>
              <a:rPr lang="es-ES" b="1" dirty="0"/>
              <a:t> </a:t>
            </a:r>
            <a:r>
              <a:rPr lang="es-ES" b="1" dirty="0" err="1"/>
              <a:t>těžkostí</a:t>
            </a:r>
            <a:r>
              <a:rPr lang="es-ES" b="1" dirty="0"/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D74A48E-878A-E416-64F5-F0DBDA615BF4}"/>
              </a:ext>
            </a:extLst>
          </p:cNvPr>
          <p:cNvSpPr txBox="1"/>
          <p:nvPr/>
        </p:nvSpPr>
        <p:spPr>
          <a:xfrm>
            <a:off x="380960" y="4077588"/>
            <a:ext cx="26693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ochoten</a:t>
            </a:r>
            <a:r>
              <a:rPr lang="es-ES" b="1" dirty="0"/>
              <a:t> </a:t>
            </a:r>
            <a:r>
              <a:rPr lang="es-ES" b="1" dirty="0" err="1"/>
              <a:t>použít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s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máš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hodně</a:t>
            </a:r>
            <a:r>
              <a:rPr lang="es-ES" b="1" dirty="0"/>
              <a:t>.</a:t>
            </a:r>
          </a:p>
        </p:txBody>
      </p:sp>
      <p:pic>
        <p:nvPicPr>
          <p:cNvPr id="22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3A11BD8-1109-92ED-3A68-C9C768925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5" y="4122952"/>
            <a:ext cx="260130" cy="25200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D79C2C8-3A16-A9F4-F1AE-5B7A37E75E2B}"/>
              </a:ext>
            </a:extLst>
          </p:cNvPr>
          <p:cNvSpPr txBox="1"/>
          <p:nvPr/>
        </p:nvSpPr>
        <p:spPr>
          <a:xfrm>
            <a:off x="367436" y="5136480"/>
            <a:ext cx="250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Jednej</a:t>
            </a:r>
            <a:r>
              <a:rPr lang="es-ES" b="1" dirty="0"/>
              <a:t> s </a:t>
            </a:r>
            <a:r>
              <a:rPr lang="es-ES" b="1" dirty="0" err="1"/>
              <a:t>důvěrou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činit</a:t>
            </a:r>
            <a:r>
              <a:rPr lang="es-ES" b="1" dirty="0"/>
              <a:t> </a:t>
            </a:r>
            <a:r>
              <a:rPr lang="es-ES" b="1" dirty="0" err="1"/>
              <a:t>zázraky</a:t>
            </a:r>
            <a:r>
              <a:rPr lang="es-ES" b="1" dirty="0"/>
              <a:t>.</a:t>
            </a:r>
          </a:p>
        </p:txBody>
      </p:sp>
      <p:pic>
        <p:nvPicPr>
          <p:cNvPr id="29" name="Imagen 28" descr="Forma&#10;&#10;Descripción generada automáticamente">
            <a:extLst>
              <a:ext uri="{FF2B5EF4-FFF2-40B4-BE49-F238E27FC236}">
                <a16:creationId xmlns:a16="http://schemas.microsoft.com/office/drawing/2014/main" id="{14A21A6F-88A7-BE46-7482-E5146455A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" y="5200166"/>
            <a:ext cx="252000" cy="252000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D0317141-6B64-93DE-06F9-7C362DFB9B90}"/>
              </a:ext>
            </a:extLst>
          </p:cNvPr>
          <p:cNvSpPr txBox="1"/>
          <p:nvPr/>
        </p:nvSpPr>
        <p:spPr>
          <a:xfrm>
            <a:off x="367436" y="5918375"/>
            <a:ext cx="2216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Přestaň</a:t>
            </a:r>
            <a:r>
              <a:rPr lang="es-ES" b="1" dirty="0"/>
              <a:t> si </a:t>
            </a:r>
            <a:r>
              <a:rPr lang="es-ES" b="1" dirty="0" err="1"/>
              <a:t>stěžovat</a:t>
            </a:r>
            <a:r>
              <a:rPr lang="es-ES" b="1" dirty="0"/>
              <a:t>, </a:t>
            </a:r>
            <a:r>
              <a:rPr lang="es-ES" b="1" dirty="0" err="1"/>
              <a:t>posvěť</a:t>
            </a:r>
            <a:r>
              <a:rPr lang="es-ES" b="1" dirty="0"/>
              <a:t> se a </a:t>
            </a:r>
            <a:r>
              <a:rPr lang="es-ES" b="1" dirty="0" err="1"/>
              <a:t>jednej</a:t>
            </a:r>
            <a:r>
              <a:rPr lang="es-ES" b="1" dirty="0"/>
              <a:t>.</a:t>
            </a:r>
          </a:p>
        </p:txBody>
      </p:sp>
      <p:pic>
        <p:nvPicPr>
          <p:cNvPr id="33" name="Imagen 32" descr="Forma&#10;&#10;Descripción generada automáticamente">
            <a:extLst>
              <a:ext uri="{FF2B5EF4-FFF2-40B4-BE49-F238E27FC236}">
                <a16:creationId xmlns:a16="http://schemas.microsoft.com/office/drawing/2014/main" id="{2C903A01-411F-FA64-2EDC-7710F6EA19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6" y="5965909"/>
            <a:ext cx="248123" cy="25200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E46BC8B-2989-CC9C-9027-0533012ADC5D}"/>
              </a:ext>
            </a:extLst>
          </p:cNvPr>
          <p:cNvSpPr txBox="1"/>
          <p:nvPr/>
        </p:nvSpPr>
        <p:spPr>
          <a:xfrm>
            <a:off x="4880614" y="2334256"/>
            <a:ext cx="2119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Bůh ti chce zjevit svůj charakter.</a:t>
            </a:r>
            <a:endParaRPr lang="es-ES" b="1" dirty="0"/>
          </a:p>
        </p:txBody>
      </p:sp>
      <p:pic>
        <p:nvPicPr>
          <p:cNvPr id="36" name="Imagen 35" descr="Dibujo de planetas en el espacio&#10;&#10;Descripción generada automáticamente con confianza baja">
            <a:extLst>
              <a:ext uri="{FF2B5EF4-FFF2-40B4-BE49-F238E27FC236}">
                <a16:creationId xmlns:a16="http://schemas.microsoft.com/office/drawing/2014/main" id="{F1B96AC1-9115-8D68-0B50-E9898FD9E3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3" y="2403832"/>
            <a:ext cx="252000" cy="252000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97D2ED62-55E1-F41B-1BBA-F9255641A891}"/>
              </a:ext>
            </a:extLst>
          </p:cNvPr>
          <p:cNvSpPr txBox="1"/>
          <p:nvPr/>
        </p:nvSpPr>
        <p:spPr>
          <a:xfrm>
            <a:off x="4880614" y="3251963"/>
            <a:ext cx="2645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zkoumal</a:t>
            </a:r>
            <a:r>
              <a:rPr lang="es-ES" b="1" dirty="0"/>
              <a:t> </a:t>
            </a:r>
            <a:r>
              <a:rPr lang="cs-CZ" b="1" dirty="0"/>
              <a:t>chvíle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ve </a:t>
            </a:r>
            <a:r>
              <a:rPr lang="es-ES" b="1" dirty="0" err="1"/>
              <a:t>vztahu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s </a:t>
            </a:r>
            <a:r>
              <a:rPr lang="es-ES" b="1" dirty="0" err="1"/>
              <a:t>Ním</a:t>
            </a:r>
            <a:r>
              <a:rPr lang="es-ES" b="1" dirty="0"/>
              <a:t>.</a:t>
            </a:r>
          </a:p>
        </p:txBody>
      </p:sp>
      <p:pic>
        <p:nvPicPr>
          <p:cNvPr id="40" name="Imagen 39" descr="Un dibujo de una bola&#10;&#10;Descripción generada automáticamente con confianza baja">
            <a:extLst>
              <a:ext uri="{FF2B5EF4-FFF2-40B4-BE49-F238E27FC236}">
                <a16:creationId xmlns:a16="http://schemas.microsoft.com/office/drawing/2014/main" id="{CC3A9D92-4977-BFAD-D033-504BC058A3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3" y="3314592"/>
            <a:ext cx="240545" cy="252000"/>
          </a:xfrm>
          <a:prstGeom prst="rect">
            <a:avLst/>
          </a:prstGeom>
        </p:spPr>
      </p:pic>
      <p:sp>
        <p:nvSpPr>
          <p:cNvPr id="41" name="CuadroTexto 40">
            <a:extLst>
              <a:ext uri="{FF2B5EF4-FFF2-40B4-BE49-F238E27FC236}">
                <a16:creationId xmlns:a16="http://schemas.microsoft.com/office/drawing/2014/main" id="{EA7D4F9B-8521-3409-CD34-902204B2BAFD}"/>
              </a:ext>
            </a:extLst>
          </p:cNvPr>
          <p:cNvSpPr txBox="1"/>
          <p:nvPr/>
        </p:nvSpPr>
        <p:spPr>
          <a:xfrm>
            <a:off x="4880614" y="4446669"/>
            <a:ext cx="368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Pamatuj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milosrdný</a:t>
            </a:r>
            <a:r>
              <a:rPr lang="es-ES" b="1" dirty="0"/>
              <a:t>, </a:t>
            </a:r>
            <a:r>
              <a:rPr lang="es-ES" b="1" dirty="0" err="1"/>
              <a:t>milostivý</a:t>
            </a:r>
            <a:r>
              <a:rPr lang="es-ES" b="1" dirty="0"/>
              <a:t> a </a:t>
            </a:r>
            <a:r>
              <a:rPr lang="es-ES" b="1" dirty="0" err="1"/>
              <a:t>odpouštějící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jednali</a:t>
            </a:r>
            <a:r>
              <a:rPr lang="es-ES" b="1" dirty="0"/>
              <a:t>.</a:t>
            </a:r>
            <a:br>
              <a:rPr lang="es-ES" b="1" dirty="0"/>
            </a:br>
            <a:r>
              <a:rPr lang="es-ES" b="1" dirty="0"/>
              <a:t>s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</a:p>
        </p:txBody>
      </p:sp>
      <p:pic>
        <p:nvPicPr>
          <p:cNvPr id="43" name="Imagen 4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25D2613-66BD-18BE-D30F-00C5A1615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3" y="4494732"/>
            <a:ext cx="252000" cy="2520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55D638E4-028D-954E-0189-836C41CEFD03}"/>
              </a:ext>
            </a:extLst>
          </p:cNvPr>
          <p:cNvSpPr txBox="1"/>
          <p:nvPr/>
        </p:nvSpPr>
        <p:spPr>
          <a:xfrm>
            <a:off x="4880613" y="5918375"/>
            <a:ext cx="2550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tě</a:t>
            </a:r>
            <a:r>
              <a:rPr lang="es-ES" b="1" dirty="0"/>
              <a:t> </a:t>
            </a:r>
            <a:r>
              <a:rPr lang="es-ES" b="1" dirty="0" err="1"/>
              <a:t>volá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</a:t>
            </a:r>
            <a:r>
              <a:rPr lang="es-ES" b="1" dirty="0" err="1"/>
              <a:t>hlásal</a:t>
            </a:r>
            <a:r>
              <a:rPr lang="es-ES" b="1" dirty="0"/>
              <a:t> </a:t>
            </a:r>
            <a:r>
              <a:rPr lang="es-ES" b="1" dirty="0" err="1"/>
              <a:t>dobrou</a:t>
            </a:r>
            <a:r>
              <a:rPr lang="es-ES" b="1" dirty="0"/>
              <a:t> </a:t>
            </a:r>
            <a:r>
              <a:rPr lang="es-ES" b="1" dirty="0" err="1"/>
              <a:t>zprávu</a:t>
            </a:r>
            <a:r>
              <a:rPr lang="es-ES" b="1" dirty="0"/>
              <a:t> o </a:t>
            </a:r>
            <a:r>
              <a:rPr lang="es-ES" b="1" dirty="0" err="1"/>
              <a:t>spasení</a:t>
            </a:r>
            <a:r>
              <a:rPr lang="cs-CZ" b="1" dirty="0"/>
              <a:t>.</a:t>
            </a:r>
            <a:endParaRPr lang="es-ES" b="1" dirty="0"/>
          </a:p>
        </p:txBody>
      </p:sp>
      <p:pic>
        <p:nvPicPr>
          <p:cNvPr id="47" name="Imagen 4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C7BD895-DD81-CAC8-7227-BF567EE1AC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53" y="5990193"/>
            <a:ext cx="252000" cy="252000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BFC4CAD9-EEB1-2292-FBEA-63E2D3B837B7}"/>
              </a:ext>
            </a:extLst>
          </p:cNvPr>
          <p:cNvSpPr txBox="1"/>
          <p:nvPr/>
        </p:nvSpPr>
        <p:spPr>
          <a:xfrm>
            <a:off x="9435666" y="181005"/>
            <a:ext cx="2509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Uzn</a:t>
            </a:r>
            <a:r>
              <a:rPr lang="cs-CZ" b="1" dirty="0"/>
              <a:t>ej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jedinečný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mimo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nikdo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spasit</a:t>
            </a:r>
            <a:r>
              <a:rPr lang="es-ES" b="1" dirty="0"/>
              <a:t> a </a:t>
            </a:r>
            <a:r>
              <a:rPr lang="es-ES" b="1" dirty="0" err="1"/>
              <a:t>posvěcovat</a:t>
            </a:r>
            <a:r>
              <a:rPr lang="es-ES" b="1" dirty="0"/>
              <a:t>.</a:t>
            </a:r>
          </a:p>
        </p:txBody>
      </p:sp>
      <p:pic>
        <p:nvPicPr>
          <p:cNvPr id="51" name="Imagen 5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FEB9A6D-976D-80D5-8B1C-723C695795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24" y="268415"/>
            <a:ext cx="252000" cy="252000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0C2D3C2D-6FEA-7E16-7702-60B25EDE7FCB}"/>
              </a:ext>
            </a:extLst>
          </p:cNvPr>
          <p:cNvSpPr txBox="1"/>
          <p:nvPr/>
        </p:nvSpPr>
        <p:spPr>
          <a:xfrm>
            <a:off x="9435666" y="1719222"/>
            <a:ext cx="2645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b="1" dirty="0" err="1">
                <a:solidFill>
                  <a:prstClr val="black"/>
                </a:solidFill>
              </a:rPr>
              <a:t>Důvěřuj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Bohu</a:t>
            </a:r>
            <a:r>
              <a:rPr lang="es-ES" b="1" dirty="0">
                <a:solidFill>
                  <a:prstClr val="black"/>
                </a:solidFill>
              </a:rPr>
              <a:t> v </a:t>
            </a:r>
            <a:r>
              <a:rPr lang="es-ES" b="1" dirty="0" err="1">
                <a:solidFill>
                  <a:prstClr val="black"/>
                </a:solidFill>
              </a:rPr>
              <a:t>malých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zkouškách</a:t>
            </a:r>
            <a:r>
              <a:rPr lang="es-ES" b="1" dirty="0">
                <a:solidFill>
                  <a:prstClr val="black"/>
                </a:solidFill>
              </a:rPr>
              <a:t>, </a:t>
            </a:r>
            <a:r>
              <a:rPr lang="es-ES" b="1" dirty="0" err="1">
                <a:solidFill>
                  <a:prstClr val="black"/>
                </a:solidFill>
              </a:rPr>
              <a:t>neboť</a:t>
            </a:r>
            <a:r>
              <a:rPr lang="es-ES" b="1" dirty="0">
                <a:solidFill>
                  <a:prstClr val="black"/>
                </a:solidFill>
              </a:rPr>
              <a:t> v </a:t>
            </a:r>
            <a:r>
              <a:rPr lang="es-ES" b="1" dirty="0" err="1">
                <a:solidFill>
                  <a:prstClr val="black"/>
                </a:solidFill>
              </a:rPr>
              <a:t>tom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budeš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pokračovat</a:t>
            </a:r>
            <a:r>
              <a:rPr lang="es-ES" b="1" dirty="0">
                <a:solidFill>
                  <a:prstClr val="black"/>
                </a:solidFill>
              </a:rPr>
              <a:t> i v </a:t>
            </a:r>
            <a:r>
              <a:rPr lang="es-ES" b="1" dirty="0" err="1">
                <a:solidFill>
                  <a:prstClr val="black"/>
                </a:solidFill>
              </a:rPr>
              <a:t>těch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nejintenzivnějších</a:t>
            </a:r>
            <a:r>
              <a:rPr lang="es-ES" b="1" dirty="0">
                <a:solidFill>
                  <a:prstClr val="black"/>
                </a:solidFill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Imagen 5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77903F-6FCB-E82B-CA5E-06527E53F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24" y="1796901"/>
            <a:ext cx="248000" cy="252000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2AD0E940-5F32-ADB0-4339-1034DD5CB1F2}"/>
              </a:ext>
            </a:extLst>
          </p:cNvPr>
          <p:cNvSpPr txBox="1"/>
          <p:nvPr/>
        </p:nvSpPr>
        <p:spPr>
          <a:xfrm>
            <a:off x="9435666" y="3257439"/>
            <a:ext cx="2424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ti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cs-CZ" b="1" dirty="0"/>
              <a:t>.</a:t>
            </a:r>
            <a:endParaRPr lang="es-ES" b="1" dirty="0"/>
          </a:p>
        </p:txBody>
      </p:sp>
      <p:pic>
        <p:nvPicPr>
          <p:cNvPr id="59" name="Imagen 58" descr="Imagen que contiene luz&#10;&#10;Descripción generada automáticamente">
            <a:extLst>
              <a:ext uri="{FF2B5EF4-FFF2-40B4-BE49-F238E27FC236}">
                <a16:creationId xmlns:a16="http://schemas.microsoft.com/office/drawing/2014/main" id="{F5BAA637-0873-9766-1EAB-655C9825CB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24" y="3328939"/>
            <a:ext cx="252000" cy="252000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ACB3EAAB-2874-FB03-7254-BC06153FF31C}"/>
              </a:ext>
            </a:extLst>
          </p:cNvPr>
          <p:cNvSpPr txBox="1"/>
          <p:nvPr/>
        </p:nvSpPr>
        <p:spPr>
          <a:xfrm>
            <a:off x="9435666" y="4518657"/>
            <a:ext cx="2364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b="1" dirty="0" err="1">
                <a:solidFill>
                  <a:prstClr val="black"/>
                </a:solidFill>
              </a:rPr>
              <a:t>Vzpomeň</a:t>
            </a:r>
            <a:r>
              <a:rPr lang="es-ES" b="1" dirty="0">
                <a:solidFill>
                  <a:prstClr val="black"/>
                </a:solidFill>
              </a:rPr>
              <a:t> si </a:t>
            </a:r>
            <a:r>
              <a:rPr lang="es-ES" b="1" dirty="0" err="1">
                <a:solidFill>
                  <a:prstClr val="black"/>
                </a:solidFill>
              </a:rPr>
              <a:t>na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pozoru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s-ES" b="1" dirty="0" err="1">
                <a:solidFill>
                  <a:prstClr val="black"/>
                </a:solidFill>
              </a:rPr>
              <a:t>hodná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dobrodiní</a:t>
            </a:r>
            <a:r>
              <a:rPr lang="es-ES" b="1" dirty="0">
                <a:solidFill>
                  <a:prstClr val="black"/>
                </a:solidFill>
              </a:rPr>
              <a:t>, </a:t>
            </a:r>
            <a:r>
              <a:rPr lang="es-ES" b="1" dirty="0" err="1">
                <a:solidFill>
                  <a:prstClr val="black"/>
                </a:solidFill>
              </a:rPr>
              <a:t>kte</a:t>
            </a:r>
            <a:r>
              <a:rPr lang="cs-CZ" b="1" dirty="0">
                <a:solidFill>
                  <a:prstClr val="black"/>
                </a:solidFill>
              </a:rPr>
              <a:t>-</a:t>
            </a:r>
            <a:r>
              <a:rPr lang="es-ES" b="1" dirty="0" err="1">
                <a:solidFill>
                  <a:prstClr val="black"/>
                </a:solidFill>
              </a:rPr>
              <a:t>rými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cs-CZ" b="1" dirty="0">
                <a:solidFill>
                  <a:prstClr val="black"/>
                </a:solidFill>
              </a:rPr>
              <a:t>tě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Bůh</a:t>
            </a:r>
            <a:r>
              <a:rPr lang="es-ES" b="1" dirty="0">
                <a:solidFill>
                  <a:prstClr val="black"/>
                </a:solidFill>
              </a:rPr>
              <a:t> </a:t>
            </a:r>
            <a:r>
              <a:rPr lang="es-ES" b="1" dirty="0" err="1">
                <a:solidFill>
                  <a:prstClr val="black"/>
                </a:solidFill>
              </a:rPr>
              <a:t>zahrnul</a:t>
            </a:r>
            <a:r>
              <a:rPr lang="cs-CZ" b="1" dirty="0">
                <a:solidFill>
                  <a:prstClr val="black"/>
                </a:solidFill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Imagen 62" descr="Imagen que contiene luz&#10;&#10;Descripción generada automáticamente">
            <a:extLst>
              <a:ext uri="{FF2B5EF4-FFF2-40B4-BE49-F238E27FC236}">
                <a16:creationId xmlns:a16="http://schemas.microsoft.com/office/drawing/2014/main" id="{F4CF85A5-4158-344C-8390-34716DCED9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24" y="4576720"/>
            <a:ext cx="252000" cy="252000"/>
          </a:xfrm>
          <a:prstGeom prst="rect">
            <a:avLst/>
          </a:prstGeom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4419409A-1633-F2EF-069A-92B5D1A67EBB}"/>
              </a:ext>
            </a:extLst>
          </p:cNvPr>
          <p:cNvSpPr txBox="1"/>
          <p:nvPr/>
        </p:nvSpPr>
        <p:spPr>
          <a:xfrm>
            <a:off x="9435666" y="5779875"/>
            <a:ext cx="2278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Zhodnoť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priority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dej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cs-CZ" b="1" dirty="0"/>
              <a:t>.</a:t>
            </a:r>
            <a:endParaRPr lang="es-ES" b="1" dirty="0"/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24903528-E5CA-7916-BA6C-B6F1639DC0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12" y="132189"/>
            <a:ext cx="4797562" cy="19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4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5" grpId="0"/>
      <p:bldP spid="18" grpId="0"/>
      <p:bldP spid="20" grpId="0"/>
      <p:bldP spid="27" grpId="0"/>
      <p:bldP spid="31" grpId="0"/>
      <p:bldP spid="34" grpId="0"/>
      <p:bldP spid="38" grpId="0"/>
      <p:bldP spid="41" grpId="0"/>
      <p:bldP spid="45" grpId="0"/>
      <p:bldP spid="49" grpId="0"/>
      <p:bldP spid="53" grpId="0"/>
      <p:bldP spid="57" grpId="0"/>
      <p:bldP spid="61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1F67C6-EDC4-9603-F6EA-BAD7579BDEDC}"/>
              </a:ext>
            </a:extLst>
          </p:cNvPr>
          <p:cNvSpPr txBox="1"/>
          <p:nvPr/>
        </p:nvSpPr>
        <p:spPr>
          <a:xfrm>
            <a:off x="47695" y="1617453"/>
            <a:ext cx="59082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pomáhají</a:t>
            </a:r>
            <a:r>
              <a:rPr lang="es-ES" b="1" dirty="0"/>
              <a:t> </a:t>
            </a:r>
            <a:r>
              <a:rPr lang="es-ES" b="1" dirty="0" err="1"/>
              <a:t>porozumět</a:t>
            </a:r>
            <a:r>
              <a:rPr lang="es-ES" b="1" dirty="0"/>
              <a:t> </a:t>
            </a:r>
            <a:r>
              <a:rPr lang="es-ES" b="1" dirty="0" err="1"/>
              <a:t>sobě</a:t>
            </a:r>
            <a:r>
              <a:rPr lang="es-ES" b="1" dirty="0"/>
              <a:t> </a:t>
            </a:r>
            <a:r>
              <a:rPr lang="es-ES" b="1" dirty="0" err="1"/>
              <a:t>samým</a:t>
            </a:r>
            <a:r>
              <a:rPr lang="es-ES" b="1" dirty="0"/>
              <a:t> a </a:t>
            </a:r>
            <a:r>
              <a:rPr lang="es-ES" b="1" dirty="0" err="1"/>
              <a:t>Boží</a:t>
            </a:r>
            <a:r>
              <a:rPr lang="cs-CZ" b="1" dirty="0"/>
              <a:t>-</a:t>
            </a:r>
            <a:r>
              <a:rPr lang="es-ES" b="1" dirty="0"/>
              <a:t>mu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Nutí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odkazují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Pís</a:t>
            </a:r>
            <a:r>
              <a:rPr lang="cs-CZ" b="1" dirty="0"/>
              <a:t>-</a:t>
            </a:r>
            <a:r>
              <a:rPr lang="es-ES" b="1" dirty="0" err="1"/>
              <a:t>mo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lekce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pomohou</a:t>
            </a:r>
            <a:r>
              <a:rPr lang="es-ES" b="1" dirty="0"/>
              <a:t> v </a:t>
            </a:r>
            <a:r>
              <a:rPr lang="es-ES" b="1" dirty="0" err="1"/>
              <a:t>našem</a:t>
            </a:r>
            <a:r>
              <a:rPr lang="es-ES" b="1" dirty="0"/>
              <a:t> </a:t>
            </a:r>
            <a:r>
              <a:rPr lang="es-ES" b="1" dirty="0" err="1"/>
              <a:t>chození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kladeny</a:t>
            </a:r>
            <a:r>
              <a:rPr lang="es-ES" b="1" dirty="0"/>
              <a:t> </a:t>
            </a:r>
            <a:r>
              <a:rPr lang="es-ES" b="1" dirty="0" err="1"/>
              <a:t>nadarmo</a:t>
            </a:r>
            <a:r>
              <a:rPr lang="es-ES" b="1" dirty="0"/>
              <a:t>. </a:t>
            </a:r>
            <a:r>
              <a:rPr lang="es-ES" b="1" dirty="0" err="1"/>
              <a:t>Slouží</a:t>
            </a:r>
            <a:r>
              <a:rPr lang="es-ES" b="1" dirty="0"/>
              <a:t> </a:t>
            </a:r>
            <a:r>
              <a:rPr lang="es-ES" b="1" dirty="0" err="1"/>
              <a:t>věčnému</a:t>
            </a:r>
            <a:r>
              <a:rPr lang="es-ES" b="1" dirty="0"/>
              <a:t> </a:t>
            </a:r>
            <a:r>
              <a:rPr lang="es-ES" b="1" dirty="0" err="1"/>
              <a:t>účelu</a:t>
            </a:r>
            <a:r>
              <a:rPr lang="es-ES" b="1" dirty="0"/>
              <a:t> </a:t>
            </a:r>
            <a:r>
              <a:rPr lang="es-ES" b="1" dirty="0" err="1"/>
              <a:t>posilovat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základ</a:t>
            </a:r>
            <a:r>
              <a:rPr lang="es-ES" b="1" dirty="0"/>
              <a:t> a </a:t>
            </a:r>
            <a:r>
              <a:rPr lang="es-ES" b="1" dirty="0" err="1"/>
              <a:t>vést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.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nabádá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uvažoval</a:t>
            </a:r>
            <a:r>
              <a:rPr lang="es-ES" b="1" dirty="0"/>
              <a:t> a </a:t>
            </a:r>
            <a:r>
              <a:rPr lang="es-ES" b="1" dirty="0" err="1"/>
              <a:t>vážně</a:t>
            </a:r>
            <a:r>
              <a:rPr lang="es-ES" b="1" dirty="0"/>
              <a:t> </a:t>
            </a:r>
            <a:r>
              <a:rPr lang="es-ES" b="1" dirty="0" err="1"/>
              <a:t>přemýšlel</a:t>
            </a:r>
            <a:r>
              <a:rPr lang="es-ES" b="1" dirty="0"/>
              <a:t> o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7CC57-B426-9D78-FFA9-F54258482A49}"/>
              </a:ext>
            </a:extLst>
          </p:cNvPr>
          <p:cNvSpPr txBox="1"/>
          <p:nvPr/>
        </p:nvSpPr>
        <p:spPr>
          <a:xfrm>
            <a:off x="47696" y="278673"/>
            <a:ext cx="5908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Otázky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klade</a:t>
            </a:r>
            <a:r>
              <a:rPr lang="es-ES" b="1" dirty="0"/>
              <a:t>,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účel</a:t>
            </a:r>
            <a:r>
              <a:rPr lang="es-ES" b="1" dirty="0"/>
              <a:t>. Ne</a:t>
            </a:r>
            <a:r>
              <a:rPr lang="cs-CZ" b="1" dirty="0"/>
              <a:t>jsou</a:t>
            </a:r>
            <a:r>
              <a:rPr lang="es-ES" b="1" dirty="0"/>
              <a:t> </a:t>
            </a:r>
            <a:r>
              <a:rPr lang="es-ES" b="1" dirty="0" err="1"/>
              <a:t>infor</a:t>
            </a:r>
            <a:r>
              <a:rPr lang="cs-CZ" b="1" dirty="0"/>
              <a:t>-</a:t>
            </a:r>
            <a:r>
              <a:rPr lang="es-ES" b="1" dirty="0" err="1"/>
              <a:t>ma</a:t>
            </a:r>
            <a:r>
              <a:rPr lang="cs-CZ" b="1" dirty="0" err="1"/>
              <a:t>čního</a:t>
            </a:r>
            <a:r>
              <a:rPr lang="cs-CZ" b="1" dirty="0"/>
              <a:t> rázu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. </a:t>
            </a:r>
            <a:r>
              <a:rPr lang="cs-CZ" b="1" dirty="0"/>
              <a:t>Jeho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</a:t>
            </a:r>
            <a:r>
              <a:rPr lang="es-ES" b="1" dirty="0" err="1"/>
              <a:t>slouží</a:t>
            </a:r>
            <a:r>
              <a:rPr lang="es-ES" b="1" dirty="0"/>
              <a:t> </a:t>
            </a:r>
            <a:r>
              <a:rPr lang="es-ES" b="1" dirty="0" err="1"/>
              <a:t>jinému</a:t>
            </a:r>
            <a:r>
              <a:rPr lang="es-ES" b="1" dirty="0"/>
              <a:t> </a:t>
            </a:r>
            <a:r>
              <a:rPr lang="es-ES" b="1" dirty="0" err="1"/>
              <a:t>účelu</a:t>
            </a:r>
            <a:r>
              <a:rPr lang="cs-CZ" b="1" dirty="0"/>
              <a:t>, který</a:t>
            </a:r>
            <a:r>
              <a:rPr lang="es-ES" b="1" dirty="0"/>
              <a:t> se </a:t>
            </a:r>
            <a:r>
              <a:rPr lang="es-ES" b="1" dirty="0" err="1"/>
              <a:t>liší</a:t>
            </a:r>
            <a:r>
              <a:rPr lang="es-ES" b="1" dirty="0"/>
              <a:t> v </a:t>
            </a:r>
            <a:r>
              <a:rPr lang="es-ES" b="1" dirty="0" err="1"/>
              <a:t>závislosti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kontextu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a </a:t>
            </a:r>
            <a:r>
              <a:rPr lang="es-ES" b="1" dirty="0" err="1"/>
              <a:t>potřebách</a:t>
            </a:r>
            <a:r>
              <a:rPr lang="es-ES" b="1" dirty="0"/>
              <a:t> </a:t>
            </a:r>
            <a:r>
              <a:rPr lang="es-ES" b="1" dirty="0" err="1"/>
              <a:t>dané</a:t>
            </a:r>
            <a:r>
              <a:rPr lang="es-ES" b="1" dirty="0"/>
              <a:t> </a:t>
            </a:r>
            <a:r>
              <a:rPr lang="es-ES" b="1" dirty="0" err="1"/>
              <a:t>osoby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EA65EB-896A-B2D3-3402-21E2C010280B}"/>
              </a:ext>
            </a:extLst>
          </p:cNvPr>
          <p:cNvSpPr txBox="1"/>
          <p:nvPr/>
        </p:nvSpPr>
        <p:spPr>
          <a:xfrm>
            <a:off x="5141764" y="4816423"/>
            <a:ext cx="68919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je </a:t>
            </a:r>
            <a:r>
              <a:rPr lang="es-ES" b="1" dirty="0" err="1"/>
              <a:t>vševědoucí</a:t>
            </a:r>
            <a:r>
              <a:rPr lang="es-ES" b="1" dirty="0"/>
              <a:t>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. </a:t>
            </a:r>
            <a:r>
              <a:rPr lang="es-ES" b="1" dirty="0" err="1"/>
              <a:t>Žalm</a:t>
            </a:r>
            <a:r>
              <a:rPr lang="es-ES" b="1" dirty="0"/>
              <a:t> 147</a:t>
            </a:r>
            <a:r>
              <a:rPr lang="cs-CZ" b="1" dirty="0"/>
              <a:t>,</a:t>
            </a:r>
            <a:r>
              <a:rPr lang="es-ES" b="1" dirty="0"/>
              <a:t>5 </a:t>
            </a:r>
            <a:r>
              <a:rPr lang="es-ES" b="1" dirty="0" err="1"/>
              <a:t>říká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"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cs-CZ" b="1" dirty="0"/>
              <a:t>myšlení </a:t>
            </a:r>
            <a:r>
              <a:rPr lang="cs-CZ" b="1" dirty="0" err="1"/>
              <a:t>obsáhnouz</a:t>
            </a:r>
            <a:r>
              <a:rPr lang="cs-CZ" b="1" dirty="0"/>
              <a:t> nelze</a:t>
            </a:r>
            <a:r>
              <a:rPr lang="es-ES" b="1" dirty="0"/>
              <a:t>".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zná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ví</a:t>
            </a:r>
            <a:r>
              <a:rPr lang="es-ES" b="1" dirty="0"/>
              <a:t> 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"</a:t>
            </a:r>
            <a:r>
              <a:rPr lang="es-ES" b="1" dirty="0" err="1"/>
              <a:t>tajemství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" (</a:t>
            </a:r>
            <a:r>
              <a:rPr lang="es-ES" b="1" dirty="0" err="1"/>
              <a:t>Žalm</a:t>
            </a:r>
            <a:r>
              <a:rPr lang="es-ES" b="1" dirty="0"/>
              <a:t> 44</a:t>
            </a:r>
            <a:r>
              <a:rPr lang="cs-CZ" b="1" dirty="0"/>
              <a:t>,</a:t>
            </a:r>
            <a:r>
              <a:rPr lang="es-ES" b="1" dirty="0"/>
              <a:t>2</a:t>
            </a:r>
            <a:r>
              <a:rPr lang="cs-CZ" b="1" dirty="0"/>
              <a:t>2</a:t>
            </a:r>
            <a:r>
              <a:rPr lang="es-ES" b="1" dirty="0"/>
              <a:t>; </a:t>
            </a:r>
            <a:r>
              <a:rPr lang="es-ES" b="1" dirty="0" err="1"/>
              <a:t>viz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1</a:t>
            </a:r>
            <a:r>
              <a:rPr lang="cs-CZ" b="1" dirty="0"/>
              <a:t>. list</a:t>
            </a:r>
            <a:r>
              <a:rPr lang="es-ES" b="1" dirty="0"/>
              <a:t> Jan</a:t>
            </a:r>
            <a:r>
              <a:rPr lang="cs-CZ" b="1" dirty="0" err="1"/>
              <a:t>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20).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klade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 v celé </a:t>
            </a:r>
            <a:r>
              <a:rPr lang="es-ES" b="1" dirty="0" err="1"/>
              <a:t>Bibli</a:t>
            </a:r>
            <a:r>
              <a:rPr lang="es-ES" b="1" dirty="0"/>
              <a:t>?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dodnes</a:t>
            </a:r>
            <a:r>
              <a:rPr lang="es-ES" b="1" dirty="0"/>
              <a:t> </a:t>
            </a:r>
            <a:r>
              <a:rPr lang="es-ES" b="1" dirty="0" err="1"/>
              <a:t>klade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? </a:t>
            </a:r>
            <a:r>
              <a:rPr lang="es-ES" b="1" dirty="0" err="1"/>
              <a:t>Uvidíme</a:t>
            </a:r>
            <a:r>
              <a:rPr lang="es-ES" b="1" dirty="0"/>
              <a:t> </a:t>
            </a:r>
            <a:r>
              <a:rPr lang="es-ES" b="1" dirty="0" err="1"/>
              <a:t>různá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 </a:t>
            </a:r>
            <a:r>
              <a:rPr lang="es-ES" b="1" dirty="0" err="1"/>
              <a:t>předat</a:t>
            </a:r>
            <a:r>
              <a:rPr lang="es-ES" b="1" dirty="0"/>
              <a:t> pro</a:t>
            </a:r>
            <a:r>
              <a:rPr lang="cs-CZ" b="1" dirty="0"/>
              <a:t>-</a:t>
            </a:r>
            <a:r>
              <a:rPr lang="es-ES" b="1" dirty="0" err="1"/>
              <a:t>střednictvím</a:t>
            </a:r>
            <a:r>
              <a:rPr lang="es-ES" b="1" dirty="0"/>
              <a:t> </a:t>
            </a:r>
            <a:r>
              <a:rPr lang="es-ES" b="1" dirty="0" err="1"/>
              <a:t>několika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otázek</a:t>
            </a:r>
            <a:r>
              <a:rPr lang="es-ES" b="1" dirty="0"/>
              <a:t>.</a:t>
            </a:r>
          </a:p>
        </p:txBody>
      </p:sp>
      <p:pic>
        <p:nvPicPr>
          <p:cNvPr id="8" name="Imagen 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0A46997-1CCD-2ED3-7F41-6DC95C1D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2052"/>
          <a:stretch/>
        </p:blipFill>
        <p:spPr>
          <a:xfrm>
            <a:off x="6032949" y="179903"/>
            <a:ext cx="6000797" cy="4358154"/>
          </a:xfrm>
          <a:prstGeom prst="round2DiagRect">
            <a:avLst>
              <a:gd name="adj1" fmla="val 0"/>
              <a:gd name="adj2" fmla="val 18818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6E6A74-9EA0-10BC-8F09-FC2FEA952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36374"/>
          <a:stretch/>
        </p:blipFill>
        <p:spPr bwMode="auto">
          <a:xfrm>
            <a:off x="158254" y="3910168"/>
            <a:ext cx="4862076" cy="2836996"/>
          </a:xfrm>
          <a:prstGeom prst="round2DiagRect">
            <a:avLst>
              <a:gd name="adj1" fmla="val 0"/>
              <a:gd name="adj2" fmla="val 16282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8FF1FA-B980-7A58-02D5-B766090D069A}"/>
              </a:ext>
            </a:extLst>
          </p:cNvPr>
          <p:cNvSpPr txBox="1"/>
          <p:nvPr/>
        </p:nvSpPr>
        <p:spPr>
          <a:xfrm>
            <a:off x="504791" y="83859"/>
            <a:ext cx="6138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„Hospodin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zavolal</a:t>
            </a:r>
            <a:r>
              <a:rPr lang="es-ES" b="1" dirty="0"/>
              <a:t> </a:t>
            </a:r>
            <a:r>
              <a:rPr lang="cs-CZ" b="1" dirty="0"/>
              <a:t>n</a:t>
            </a:r>
            <a:r>
              <a:rPr lang="es-ES" b="1" dirty="0"/>
              <a:t>a </a:t>
            </a:r>
            <a:r>
              <a:rPr lang="cs-CZ" b="1" dirty="0"/>
              <a:t>člověka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cs-CZ" b="1" dirty="0">
                <a:solidFill>
                  <a:srgbClr val="FD750F"/>
                </a:solidFill>
              </a:rPr>
              <a:t>Kde jsi</a:t>
            </a:r>
            <a:r>
              <a:rPr lang="es-ES" b="1" dirty="0">
                <a:solidFill>
                  <a:srgbClr val="FD750F"/>
                </a:solidFill>
              </a:rPr>
              <a:t>?</a:t>
            </a:r>
            <a:r>
              <a:rPr lang="cs-CZ" b="1" dirty="0"/>
              <a:t>´ O</a:t>
            </a:r>
            <a:r>
              <a:rPr lang="es-ES" b="1" dirty="0"/>
              <a:t>n </a:t>
            </a:r>
            <a:r>
              <a:rPr lang="es-ES" b="1" dirty="0" err="1"/>
              <a:t>odpověděl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cs-CZ" b="1" dirty="0" err="1"/>
              <a:t>Us</a:t>
            </a:r>
            <a:r>
              <a:rPr lang="es-ES" b="1" dirty="0" err="1"/>
              <a:t>lyšel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v </a:t>
            </a:r>
            <a:r>
              <a:rPr lang="es-ES" b="1" dirty="0" err="1"/>
              <a:t>zahradě</a:t>
            </a:r>
            <a:r>
              <a:rPr lang="es-ES" b="1" dirty="0"/>
              <a:t> </a:t>
            </a:r>
            <a:r>
              <a:rPr lang="es-ES" b="1" dirty="0" err="1"/>
              <a:t>tvůj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a </a:t>
            </a:r>
            <a:r>
              <a:rPr lang="es-ES" b="1" dirty="0" err="1"/>
              <a:t>bál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se</a:t>
            </a:r>
            <a:r>
              <a:rPr lang="cs-CZ" b="1" dirty="0"/>
              <a:t>. A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nahý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ukryl jsem se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A </a:t>
            </a:r>
            <a:r>
              <a:rPr lang="es-ES" b="1" dirty="0" err="1"/>
              <a:t>Bůh</a:t>
            </a:r>
            <a:r>
              <a:rPr lang="es-ES" b="1" dirty="0"/>
              <a:t> mu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>
                <a:solidFill>
                  <a:srgbClr val="FD750F"/>
                </a:solidFill>
              </a:rPr>
              <a:t>Kdo</a:t>
            </a:r>
            <a:r>
              <a:rPr lang="es-ES" b="1" dirty="0">
                <a:solidFill>
                  <a:srgbClr val="FD750F"/>
                </a:solidFill>
              </a:rPr>
              <a:t> t</a:t>
            </a:r>
            <a:r>
              <a:rPr lang="cs-CZ" b="1" dirty="0">
                <a:solidFill>
                  <a:srgbClr val="FD750F"/>
                </a:solidFill>
              </a:rPr>
              <a:t>i </a:t>
            </a:r>
            <a:r>
              <a:rPr lang="cs-CZ" b="1" dirty="0" err="1">
                <a:solidFill>
                  <a:srgbClr val="FD750F"/>
                </a:solidFill>
              </a:rPr>
              <a:t>povědě</a:t>
            </a:r>
            <a:r>
              <a:rPr lang="es-ES" b="1" dirty="0">
                <a:solidFill>
                  <a:srgbClr val="FD750F"/>
                </a:solidFill>
              </a:rPr>
              <a:t>l, </a:t>
            </a:r>
            <a:r>
              <a:rPr lang="es-ES" b="1" dirty="0" err="1">
                <a:solidFill>
                  <a:srgbClr val="FD750F"/>
                </a:solidFill>
              </a:rPr>
              <a:t>že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es-ES" b="1" dirty="0" err="1">
                <a:solidFill>
                  <a:srgbClr val="FD750F"/>
                </a:solidFill>
              </a:rPr>
              <a:t>jsi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es-ES" b="1" dirty="0" err="1">
                <a:solidFill>
                  <a:srgbClr val="FD750F"/>
                </a:solidFill>
              </a:rPr>
              <a:t>nahý</a:t>
            </a:r>
            <a:r>
              <a:rPr lang="es-ES" b="1" dirty="0">
                <a:solidFill>
                  <a:srgbClr val="FD750F"/>
                </a:solidFill>
              </a:rPr>
              <a:t>? </a:t>
            </a:r>
            <a:r>
              <a:rPr lang="cs-CZ" b="1" dirty="0">
                <a:solidFill>
                  <a:srgbClr val="FD750F"/>
                </a:solidFill>
              </a:rPr>
              <a:t>Nej</a:t>
            </a:r>
            <a:r>
              <a:rPr lang="es-ES" b="1" dirty="0" err="1">
                <a:solidFill>
                  <a:srgbClr val="FD750F"/>
                </a:solidFill>
              </a:rPr>
              <a:t>edl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es-ES" b="1" dirty="0" err="1">
                <a:solidFill>
                  <a:srgbClr val="FD750F"/>
                </a:solidFill>
              </a:rPr>
              <a:t>js</a:t>
            </a:r>
            <a:r>
              <a:rPr lang="cs-CZ" b="1" dirty="0">
                <a:solidFill>
                  <a:srgbClr val="FD750F"/>
                </a:solidFill>
              </a:rPr>
              <a:t>i</a:t>
            </a:r>
            <a:r>
              <a:rPr lang="es-ES" b="1" dirty="0">
                <a:solidFill>
                  <a:srgbClr val="FD750F"/>
                </a:solidFill>
              </a:rPr>
              <a:t> z</a:t>
            </a:r>
            <a:r>
              <a:rPr lang="cs-CZ" b="1" dirty="0">
                <a:solidFill>
                  <a:srgbClr val="FD750F"/>
                </a:solidFill>
              </a:rPr>
              <a:t> toho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es-ES" b="1" dirty="0" err="1">
                <a:solidFill>
                  <a:srgbClr val="FD750F"/>
                </a:solidFill>
              </a:rPr>
              <a:t>stromu</a:t>
            </a:r>
            <a:r>
              <a:rPr lang="es-ES" b="1" dirty="0">
                <a:solidFill>
                  <a:srgbClr val="FD750F"/>
                </a:solidFill>
              </a:rPr>
              <a:t>, </a:t>
            </a:r>
            <a:r>
              <a:rPr lang="cs-CZ" b="1" dirty="0">
                <a:solidFill>
                  <a:srgbClr val="FD750F"/>
                </a:solidFill>
              </a:rPr>
              <a:t>z něhož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es-ES" b="1" dirty="0" err="1">
                <a:solidFill>
                  <a:srgbClr val="FD750F"/>
                </a:solidFill>
              </a:rPr>
              <a:t>jsem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cs-CZ" b="1" dirty="0">
                <a:solidFill>
                  <a:srgbClr val="FD750F"/>
                </a:solidFill>
              </a:rPr>
              <a:t>ti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cs-CZ" b="1" dirty="0">
                <a:solidFill>
                  <a:srgbClr val="FD750F"/>
                </a:solidFill>
              </a:rPr>
              <a:t>za</a:t>
            </a:r>
            <a:r>
              <a:rPr lang="es-ES" b="1" dirty="0" err="1">
                <a:solidFill>
                  <a:srgbClr val="FD750F"/>
                </a:solidFill>
              </a:rPr>
              <a:t>kázal</a:t>
            </a:r>
            <a:r>
              <a:rPr lang="es-ES" b="1" dirty="0">
                <a:solidFill>
                  <a:srgbClr val="FD750F"/>
                </a:solidFill>
              </a:rPr>
              <a:t> </a:t>
            </a:r>
            <a:r>
              <a:rPr lang="es-ES" b="1" dirty="0" err="1">
                <a:solidFill>
                  <a:srgbClr val="FD750F"/>
                </a:solidFill>
              </a:rPr>
              <a:t>jíst</a:t>
            </a:r>
            <a:r>
              <a:rPr lang="es-ES" b="1" dirty="0">
                <a:solidFill>
                  <a:srgbClr val="FD750F"/>
                </a:solidFill>
              </a:rPr>
              <a:t>?</a:t>
            </a:r>
            <a:r>
              <a:rPr lang="cs-CZ" b="1" dirty="0"/>
              <a:t>´“                     (1. Mojžíšova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9-11).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849161-BFAD-3EC0-FF59-88A5C4F6F68C}"/>
              </a:ext>
            </a:extLst>
          </p:cNvPr>
          <p:cNvSpPr txBox="1"/>
          <p:nvPr/>
        </p:nvSpPr>
        <p:spPr>
          <a:xfrm>
            <a:off x="500289" y="1723728"/>
            <a:ext cx="6540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</a:t>
            </a:r>
            <a:r>
              <a:rPr lang="es-ES" b="1" dirty="0"/>
              <a:t>P</a:t>
            </a:r>
            <a:r>
              <a:rPr lang="cs-CZ" b="1" dirty="0"/>
              <a:t>r</a:t>
            </a:r>
            <a:r>
              <a:rPr lang="es-ES" b="1" dirty="0" err="1"/>
              <a:t>oto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cs-CZ" b="1" dirty="0"/>
              <a:t>Hospodin Bůh</a:t>
            </a:r>
            <a:r>
              <a:rPr lang="es-ES" b="1" dirty="0"/>
              <a:t> </a:t>
            </a:r>
            <a:r>
              <a:rPr lang="es-ES" b="1" dirty="0" err="1"/>
              <a:t>ženě</a:t>
            </a:r>
            <a:r>
              <a:rPr lang="es-ES" b="1" dirty="0"/>
              <a:t>.: </a:t>
            </a:r>
            <a:r>
              <a:rPr lang="cs-CZ" b="1" dirty="0"/>
              <a:t>´</a:t>
            </a:r>
            <a:r>
              <a:rPr lang="cs-CZ" b="1" dirty="0">
                <a:solidFill>
                  <a:srgbClr val="FD750F"/>
                </a:solidFill>
              </a:rPr>
              <a:t>Cos to učinila</a:t>
            </a:r>
            <a:r>
              <a:rPr lang="es-ES" b="1" dirty="0">
                <a:solidFill>
                  <a:srgbClr val="FD750F"/>
                </a:solidFill>
              </a:rPr>
              <a:t>?</a:t>
            </a:r>
            <a:r>
              <a:rPr lang="cs-CZ" b="1" dirty="0"/>
              <a:t>´ Žena odpověděla: ´Had mě podvedl a já jsem jedla´“</a:t>
            </a:r>
            <a:r>
              <a:rPr lang="es-ES" b="1" dirty="0"/>
              <a:t> (</a:t>
            </a:r>
            <a:r>
              <a:rPr lang="cs-CZ" b="1" dirty="0"/>
              <a:t>1.Mojžíšova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423F3E-8547-0A5B-007A-88B6F318E63C}"/>
              </a:ext>
            </a:extLst>
          </p:cNvPr>
          <p:cNvSpPr txBox="1"/>
          <p:nvPr/>
        </p:nvSpPr>
        <p:spPr>
          <a:xfrm>
            <a:off x="269457" y="2679346"/>
            <a:ext cx="8205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Poté, </a:t>
            </a:r>
            <a:r>
              <a:rPr lang="es-ES" b="1" dirty="0" err="1"/>
              <a:t>co</a:t>
            </a:r>
            <a:r>
              <a:rPr lang="es-ES" b="1" dirty="0"/>
              <a:t> Adam a Eva </a:t>
            </a:r>
            <a:r>
              <a:rPr lang="es-ES" b="1" dirty="0" err="1"/>
              <a:t>snědli</a:t>
            </a:r>
            <a:r>
              <a:rPr lang="es-ES" b="1" dirty="0"/>
              <a:t> </a:t>
            </a:r>
            <a:r>
              <a:rPr lang="es-ES" b="1" dirty="0" err="1"/>
              <a:t>zakázané</a:t>
            </a:r>
            <a:r>
              <a:rPr lang="es-ES" b="1" dirty="0"/>
              <a:t> </a:t>
            </a:r>
            <a:r>
              <a:rPr lang="es-ES" b="1" dirty="0" err="1"/>
              <a:t>ovoce</a:t>
            </a:r>
            <a:r>
              <a:rPr lang="es-ES" b="1" dirty="0"/>
              <a:t> a </a:t>
            </a:r>
            <a:r>
              <a:rPr lang="es-ES" b="1" dirty="0" err="1"/>
              <a:t>skryli</a:t>
            </a:r>
            <a:r>
              <a:rPr lang="es-ES" b="1" dirty="0"/>
              <a:t> se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zvolal</a:t>
            </a:r>
            <a:r>
              <a:rPr lang="es-ES" b="1" dirty="0"/>
              <a:t>: “</a:t>
            </a:r>
            <a:r>
              <a:rPr lang="cs-CZ" b="1" dirty="0"/>
              <a:t>Kde jsi</a:t>
            </a:r>
            <a:r>
              <a:rPr lang="es-ES" b="1" dirty="0"/>
              <a:t>?” (</a:t>
            </a:r>
            <a:r>
              <a:rPr lang="cs-CZ" b="1" dirty="0"/>
              <a:t>1. Mojžíšova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9).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samozřejmě</a:t>
            </a:r>
            <a:r>
              <a:rPr lang="es-ES" b="1" dirty="0"/>
              <a:t> </a:t>
            </a:r>
            <a:r>
              <a:rPr lang="cs-CZ" b="1" dirty="0"/>
              <a:t>věděl, kde se Adam nachází, </a:t>
            </a:r>
            <a:r>
              <a:rPr lang="es-ES" b="1" dirty="0" err="1"/>
              <a:t>znal</a:t>
            </a:r>
            <a:r>
              <a:rPr lang="cs-CZ" b="1" dirty="0"/>
              <a:t> jeho</a:t>
            </a:r>
            <a:r>
              <a:rPr lang="es-ES" b="1" dirty="0"/>
              <a:t> </a:t>
            </a:r>
            <a:r>
              <a:rPr lang="es-ES" b="1" dirty="0" err="1"/>
              <a:t>fyzickou</a:t>
            </a:r>
            <a:r>
              <a:rPr lang="es-ES" b="1" dirty="0"/>
              <a:t> </a:t>
            </a:r>
            <a:r>
              <a:rPr lang="es-ES" b="1" dirty="0" err="1"/>
              <a:t>polohu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es-ES" b="1" dirty="0" err="1"/>
              <a:t>přesně</a:t>
            </a:r>
            <a:r>
              <a:rPr lang="es-ES" b="1" dirty="0"/>
              <a:t> </a:t>
            </a:r>
            <a:r>
              <a:rPr lang="es-ES" b="1" dirty="0" err="1"/>
              <a:t>smyslem</a:t>
            </a:r>
            <a:r>
              <a:rPr lang="es-ES" b="1" dirty="0"/>
              <a:t> </a:t>
            </a:r>
            <a:r>
              <a:rPr lang="es-ES" b="1" dirty="0" err="1"/>
              <a:t>otázky</a:t>
            </a:r>
            <a:r>
              <a:rPr lang="es-ES" b="1" dirty="0"/>
              <a:t>.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cs-CZ" b="1" dirty="0" err="1"/>
              <a:t>polože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Adama </a:t>
            </a:r>
            <a:r>
              <a:rPr lang="es-ES" b="1" dirty="0" err="1"/>
              <a:t>přiměla</a:t>
            </a:r>
            <a:r>
              <a:rPr lang="es-ES" b="1" dirty="0"/>
              <a:t> k </a:t>
            </a:r>
            <a:r>
              <a:rPr lang="es-ES" b="1" dirty="0" err="1"/>
              <a:t>zamyšlení</a:t>
            </a:r>
            <a:r>
              <a:rPr lang="es-ES" b="1" dirty="0"/>
              <a:t>.</a:t>
            </a:r>
          </a:p>
        </p:txBody>
      </p:sp>
      <p:pic>
        <p:nvPicPr>
          <p:cNvPr id="4" name="Imagen 3" descr="Imagen que contiene mujer, parado, niña, frente&#10;&#10;Descripción generada automáticamente">
            <a:extLst>
              <a:ext uri="{FF2B5EF4-FFF2-40B4-BE49-F238E27FC236}">
                <a16:creationId xmlns:a16="http://schemas.microsoft.com/office/drawing/2014/main" id="{BE24C7CA-5B93-CA75-0392-702FB3CA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35" y="2123812"/>
            <a:ext cx="3434819" cy="19314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28C0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árbol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821EAC8B-9F81-D9D2-F05F-0A93AE776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34" y="85463"/>
            <a:ext cx="3434819" cy="19338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28C0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mujer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D51FD440-BA21-A9BD-560E-D9D606480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764" y="4159814"/>
            <a:ext cx="2612723" cy="261272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28C0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4159CAD1-E12F-35F1-E6EB-D2594298A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83" y="85463"/>
            <a:ext cx="1378345" cy="2687581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5132F38-C1A7-C56F-258F-C74FBB4ADE83}"/>
              </a:ext>
            </a:extLst>
          </p:cNvPr>
          <p:cNvGrpSpPr/>
          <p:nvPr/>
        </p:nvGrpSpPr>
        <p:grpSpPr>
          <a:xfrm>
            <a:off x="4582056" y="5061315"/>
            <a:ext cx="4516600" cy="1636012"/>
            <a:chOff x="4582056" y="5161899"/>
            <a:chExt cx="4516600" cy="1636012"/>
          </a:xfrm>
        </p:grpSpPr>
        <p:pic>
          <p:nvPicPr>
            <p:cNvPr id="19" name="Imagen 18" descr="Forma, Rectángulo&#10;&#10;Descripción generada automáticamente">
              <a:extLst>
                <a:ext uri="{FF2B5EF4-FFF2-40B4-BE49-F238E27FC236}">
                  <a16:creationId xmlns:a16="http://schemas.microsoft.com/office/drawing/2014/main" id="{449F4A87-8A7F-92B7-9FAD-B88D7C42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056" y="5161899"/>
              <a:ext cx="4516600" cy="1636012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6C0AFDB-0271-EEE2-9942-69EEA0C4E07F}"/>
                </a:ext>
              </a:extLst>
            </p:cNvPr>
            <p:cNvSpPr txBox="1"/>
            <p:nvPr/>
          </p:nvSpPr>
          <p:spPr>
            <a:xfrm>
              <a:off x="4802588" y="5621155"/>
              <a:ext cx="32952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 err="1"/>
                <a:t>Uznej</a:t>
              </a:r>
              <a:r>
                <a:rPr lang="es-ES" sz="2000" b="1" dirty="0"/>
                <a:t> </a:t>
              </a:r>
              <a:r>
                <a:rPr lang="es-ES" sz="2000" b="1" dirty="0" err="1"/>
                <a:t>situaci</a:t>
              </a:r>
              <a:r>
                <a:rPr lang="es-ES" sz="2000" b="1" dirty="0"/>
                <a:t>, ve </a:t>
              </a:r>
              <a:r>
                <a:rPr lang="es-ES" sz="2000" b="1" dirty="0" err="1"/>
                <a:t>které</a:t>
              </a:r>
              <a:r>
                <a:rPr lang="es-ES" sz="2000" b="1" dirty="0"/>
                <a:t> </a:t>
              </a:r>
              <a:r>
                <a:rPr lang="es-ES" sz="2000" b="1" dirty="0" err="1"/>
                <a:t>jsi</a:t>
              </a:r>
              <a:r>
                <a:rPr lang="es-ES" sz="2000" b="1" dirty="0"/>
                <a:t>, </a:t>
              </a:r>
              <a:r>
                <a:rPr lang="cs-CZ" sz="2000" b="1" dirty="0"/>
                <a:t>     </a:t>
              </a:r>
              <a:r>
                <a:rPr lang="es-ES" sz="2000" b="1" dirty="0"/>
                <a:t>a </a:t>
              </a:r>
              <a:r>
                <a:rPr lang="es-ES" sz="2000" b="1" dirty="0" err="1"/>
                <a:t>vyznej</a:t>
              </a:r>
              <a:r>
                <a:rPr lang="es-ES" sz="2000" b="1" dirty="0"/>
                <a:t> </a:t>
              </a:r>
              <a:r>
                <a:rPr lang="es-ES" sz="2000" b="1" dirty="0" err="1"/>
                <a:t>svůj</a:t>
              </a:r>
              <a:r>
                <a:rPr lang="es-ES" sz="2000" b="1" dirty="0"/>
                <a:t> </a:t>
              </a:r>
              <a:r>
                <a:rPr lang="es-ES" sz="2000" b="1" dirty="0" err="1"/>
                <a:t>hřích</a:t>
              </a:r>
              <a:endParaRPr lang="es-ES" sz="2000" b="1" dirty="0"/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64F4621-72EE-D457-CA8D-DDE0A61B582B}"/>
              </a:ext>
            </a:extLst>
          </p:cNvPr>
          <p:cNvSpPr txBox="1"/>
          <p:nvPr/>
        </p:nvSpPr>
        <p:spPr>
          <a:xfrm>
            <a:off x="269457" y="5128712"/>
            <a:ext cx="4098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zept</a:t>
            </a:r>
            <a:r>
              <a:rPr lang="cs-CZ" b="1" dirty="0"/>
              <a:t>al</a:t>
            </a:r>
            <a:r>
              <a:rPr lang="es-ES" b="1" dirty="0"/>
              <a:t>: "Cos </a:t>
            </a:r>
            <a:r>
              <a:rPr lang="es-ES" b="1" dirty="0" err="1"/>
              <a:t>to</a:t>
            </a:r>
            <a:r>
              <a:rPr lang="es-ES" b="1" dirty="0"/>
              <a:t> u</a:t>
            </a:r>
            <a:r>
              <a:rPr lang="cs-CZ" b="1" dirty="0" err="1"/>
              <a:t>čini</a:t>
            </a:r>
            <a:r>
              <a:rPr lang="es-ES" b="1" dirty="0"/>
              <a:t>la?"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zjevil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zná</a:t>
            </a:r>
            <a:r>
              <a:rPr lang="es-ES" b="1" dirty="0"/>
              <a:t> </a:t>
            </a:r>
            <a:r>
              <a:rPr lang="es-ES" b="1" dirty="0" err="1"/>
              <a:t>přestoupení</a:t>
            </a:r>
            <a:r>
              <a:rPr lang="es-ES" b="1" dirty="0"/>
              <a:t> Adama a </a:t>
            </a:r>
            <a:r>
              <a:rPr lang="es-ES" b="1" dirty="0" err="1"/>
              <a:t>Evy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v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hodlá</a:t>
            </a:r>
            <a:r>
              <a:rPr lang="es-ES" b="1" dirty="0"/>
              <a:t> </a:t>
            </a:r>
            <a:r>
              <a:rPr lang="es-ES" b="1" dirty="0" err="1"/>
              <a:t>probudit</a:t>
            </a:r>
            <a:r>
              <a:rPr lang="es-ES" b="1" dirty="0"/>
              <a:t> </a:t>
            </a:r>
            <a:r>
              <a:rPr lang="es-ES" b="1" dirty="0" err="1"/>
              <a:t>usvědčení</a:t>
            </a:r>
            <a:r>
              <a:rPr lang="es-ES" b="1" dirty="0"/>
              <a:t> z </a:t>
            </a:r>
            <a:r>
              <a:rPr lang="es-ES" b="1" dirty="0" err="1"/>
              <a:t>hříchu</a:t>
            </a:r>
            <a:r>
              <a:rPr lang="es-ES" b="1" dirty="0"/>
              <a:t>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747D30-0843-BBB1-9A26-5393332198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24" y="101042"/>
            <a:ext cx="415297" cy="418910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31675314-71B3-97B1-C99E-B6F47EB8B2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" y="1723728"/>
            <a:ext cx="415298" cy="41890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C752C90-EEBC-DF9B-25E9-7C492665AF80}"/>
              </a:ext>
            </a:extLst>
          </p:cNvPr>
          <p:cNvSpPr txBox="1"/>
          <p:nvPr/>
        </p:nvSpPr>
        <p:spPr>
          <a:xfrm>
            <a:off x="269457" y="4042528"/>
            <a:ext cx="8444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ke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hříšnému</a:t>
            </a:r>
            <a:r>
              <a:rPr lang="es-ES" b="1" dirty="0"/>
              <a:t> </a:t>
            </a:r>
            <a:r>
              <a:rPr lang="es-ES" b="1" dirty="0" err="1"/>
              <a:t>stvoření</a:t>
            </a:r>
            <a:r>
              <a:rPr lang="es-ES" b="1" dirty="0"/>
              <a:t> </a:t>
            </a:r>
            <a:r>
              <a:rPr lang="es-ES" b="1" dirty="0" err="1"/>
              <a:t>přistoupit</a:t>
            </a:r>
            <a:r>
              <a:rPr lang="es-ES" b="1" dirty="0"/>
              <a:t> s </a:t>
            </a:r>
            <a:r>
              <a:rPr lang="es-ES" b="1" dirty="0" err="1"/>
              <a:t>hněvem</a:t>
            </a:r>
            <a:r>
              <a:rPr lang="es-ES" b="1" dirty="0"/>
              <a:t>, </a:t>
            </a:r>
            <a:r>
              <a:rPr lang="es-ES" b="1" dirty="0" err="1"/>
              <a:t>tvrdými</a:t>
            </a:r>
            <a:r>
              <a:rPr lang="es-ES" b="1" dirty="0"/>
              <a:t> </a:t>
            </a:r>
            <a:r>
              <a:rPr lang="es-ES" b="1" dirty="0" err="1"/>
              <a:t>slovy</a:t>
            </a:r>
            <a:r>
              <a:rPr lang="es-ES" b="1" dirty="0"/>
              <a:t> </a:t>
            </a:r>
            <a:r>
              <a:rPr lang="es-ES" b="1" dirty="0" err="1"/>
              <a:t>odsouzení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okamžitého</a:t>
            </a:r>
            <a:r>
              <a:rPr lang="es-ES" b="1" dirty="0"/>
              <a:t> </a:t>
            </a:r>
            <a:r>
              <a:rPr lang="es-ES" b="1" dirty="0" err="1"/>
              <a:t>soudu</a:t>
            </a:r>
            <a:r>
              <a:rPr lang="es-ES" b="1" dirty="0"/>
              <a:t>, ale </a:t>
            </a:r>
            <a:r>
              <a:rPr lang="es-ES" b="1" dirty="0" err="1"/>
              <a:t>neudělal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. </a:t>
            </a:r>
            <a:r>
              <a:rPr lang="es-ES" b="1" dirty="0" err="1"/>
              <a:t>Naopak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obrátil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Adama s </a:t>
            </a:r>
            <a:r>
              <a:rPr lang="es-ES" b="1" dirty="0" err="1"/>
              <a:t>otázkou</a:t>
            </a:r>
            <a:r>
              <a:rPr lang="es-ES" b="1" dirty="0"/>
              <a:t>, </a:t>
            </a:r>
            <a:r>
              <a:rPr lang="cs-CZ" b="1" dirty="0"/>
              <a:t>        </a:t>
            </a:r>
            <a:r>
              <a:rPr lang="es-ES" b="1" dirty="0"/>
              <a:t>a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ukázal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,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dobrotu</a:t>
            </a:r>
            <a:r>
              <a:rPr lang="es-ES" b="1" dirty="0"/>
              <a:t> a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touhu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smíření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uiExpand="1" build="p"/>
      <p:bldP spid="2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0353B18-842D-238F-8B1F-F1C66D763625}"/>
              </a:ext>
            </a:extLst>
          </p:cNvPr>
          <p:cNvSpPr txBox="1"/>
          <p:nvPr/>
        </p:nvSpPr>
        <p:spPr>
          <a:xfrm>
            <a:off x="3725107" y="231959"/>
            <a:ext cx="7457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„I řekl Hospodin Kainovi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>
                <a:solidFill>
                  <a:srgbClr val="FC4E22"/>
                </a:solidFill>
              </a:rPr>
              <a:t>Proč</a:t>
            </a:r>
            <a:r>
              <a:rPr lang="es-ES" b="1" dirty="0">
                <a:solidFill>
                  <a:srgbClr val="FC4E22"/>
                </a:solidFill>
              </a:rPr>
              <a:t> </a:t>
            </a:r>
            <a:r>
              <a:rPr lang="es-ES" b="1" dirty="0" err="1">
                <a:solidFill>
                  <a:srgbClr val="FC4E22"/>
                </a:solidFill>
              </a:rPr>
              <a:t>jsi</a:t>
            </a:r>
            <a:r>
              <a:rPr lang="es-ES" b="1" dirty="0">
                <a:solidFill>
                  <a:srgbClr val="FC4E22"/>
                </a:solidFill>
              </a:rPr>
              <a:t> </a:t>
            </a:r>
            <a:r>
              <a:rPr lang="cs-CZ" b="1" dirty="0">
                <a:solidFill>
                  <a:srgbClr val="FC4E22"/>
                </a:solidFill>
              </a:rPr>
              <a:t>tak vzplanul? A proč máš tak sinalou tvář</a:t>
            </a:r>
            <a:r>
              <a:rPr lang="es-ES" b="1" dirty="0">
                <a:solidFill>
                  <a:srgbClr val="FC4E22"/>
                </a:solidFill>
              </a:rPr>
              <a:t>? </a:t>
            </a:r>
            <a:r>
              <a:rPr lang="es-ES" b="1" dirty="0"/>
              <a:t> Ne</a:t>
            </a:r>
            <a:r>
              <a:rPr lang="cs-CZ" b="1" dirty="0"/>
              <a:t>budeš</a:t>
            </a:r>
            <a:r>
              <a:rPr lang="es-ES" b="1" dirty="0"/>
              <a:t>-</a:t>
            </a:r>
            <a:r>
              <a:rPr lang="es-ES" b="1" dirty="0" err="1"/>
              <a:t>li</a:t>
            </a:r>
            <a:r>
              <a:rPr lang="cs-CZ" b="1" dirty="0"/>
              <a:t> konat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,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e </a:t>
            </a:r>
            <a:r>
              <a:rPr lang="cs-CZ" b="1" dirty="0"/>
              <a:t>uvelebí ve tvých</a:t>
            </a:r>
            <a:r>
              <a:rPr lang="es-ES" b="1" dirty="0"/>
              <a:t> </a:t>
            </a:r>
            <a:r>
              <a:rPr lang="es-ES" b="1" dirty="0" err="1"/>
              <a:t>dveř</a:t>
            </a:r>
            <a:r>
              <a:rPr lang="cs-CZ" b="1" dirty="0" err="1"/>
              <a:t>ích</a:t>
            </a:r>
            <a:r>
              <a:rPr lang="cs-CZ" b="1" dirty="0"/>
              <a:t> a bude po tobě dychtit; ty však máš nad ním</a:t>
            </a:r>
            <a:r>
              <a:rPr lang="es-ES" b="1" dirty="0"/>
              <a:t> </a:t>
            </a:r>
            <a:r>
              <a:rPr lang="es-ES" b="1" dirty="0" err="1"/>
              <a:t>vládnout</a:t>
            </a:r>
            <a:r>
              <a:rPr lang="cs-CZ" b="1" dirty="0"/>
              <a:t>´“</a:t>
            </a:r>
            <a:r>
              <a:rPr lang="es-ES" b="1" dirty="0"/>
              <a:t> (</a:t>
            </a:r>
            <a:r>
              <a:rPr lang="cs-CZ" b="1" dirty="0"/>
              <a:t>1. Mojžíšova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6</a:t>
            </a:r>
            <a:r>
              <a:rPr lang="cs-CZ" b="1" dirty="0"/>
              <a:t>.</a:t>
            </a:r>
            <a:r>
              <a:rPr lang="es-ES" b="1" dirty="0"/>
              <a:t>7).</a:t>
            </a:r>
          </a:p>
        </p:txBody>
      </p:sp>
      <p:pic>
        <p:nvPicPr>
          <p:cNvPr id="7" name="Imagen 6" descr="Imagen que contiene persona, exterior, mujer, pasto&#10;&#10;Descripción generada automáticamente">
            <a:extLst>
              <a:ext uri="{FF2B5EF4-FFF2-40B4-BE49-F238E27FC236}">
                <a16:creationId xmlns:a16="http://schemas.microsoft.com/office/drawing/2014/main" id="{F9769A89-1B9B-647A-2418-C507A3F97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" y="129244"/>
            <a:ext cx="3209743" cy="240730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B502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exterior, pasto, hombre&#10;&#10;Descripción generada automáticamente">
            <a:extLst>
              <a:ext uri="{FF2B5EF4-FFF2-40B4-BE49-F238E27FC236}">
                <a16:creationId xmlns:a16="http://schemas.microsoft.com/office/drawing/2014/main" id="{3BD07DD6-F2B8-0BE9-C71C-ED8ADD36D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2626010"/>
            <a:ext cx="3209743" cy="2407307"/>
          </a:xfrm>
          <a:prstGeom prst="round2DiagRect">
            <a:avLst>
              <a:gd name="adj1" fmla="val 16667"/>
              <a:gd name="adj2" fmla="val 16447"/>
            </a:avLst>
          </a:prstGeom>
          <a:ln w="19050" cap="sq">
            <a:solidFill>
              <a:srgbClr val="FB502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E215EFD-4655-E61F-89D1-C8CB789DD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38" y="5123884"/>
            <a:ext cx="3209743" cy="160487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B502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3C65EA4C-F8CD-190B-4DB4-624E818068EE}"/>
              </a:ext>
            </a:extLst>
          </p:cNvPr>
          <p:cNvGrpSpPr/>
          <p:nvPr/>
        </p:nvGrpSpPr>
        <p:grpSpPr>
          <a:xfrm>
            <a:off x="3379222" y="5266372"/>
            <a:ext cx="3905555" cy="1423358"/>
            <a:chOff x="3379222" y="5266372"/>
            <a:chExt cx="3905555" cy="1423358"/>
          </a:xfrm>
        </p:grpSpPr>
        <p:pic>
          <p:nvPicPr>
            <p:cNvPr id="3" name="Imagen 2" descr="Forma&#10;&#10;Descripción generada automáticamente">
              <a:extLst>
                <a:ext uri="{FF2B5EF4-FFF2-40B4-BE49-F238E27FC236}">
                  <a16:creationId xmlns:a16="http://schemas.microsoft.com/office/drawing/2014/main" id="{9D9FBB57-28CA-5889-0CC1-68E27D33F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79222" y="5266372"/>
              <a:ext cx="3905555" cy="1423358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0C97764-C8C1-FD0A-F9F3-A66FF892E6FF}"/>
                </a:ext>
              </a:extLst>
            </p:cNvPr>
            <p:cNvSpPr txBox="1"/>
            <p:nvPr/>
          </p:nvSpPr>
          <p:spPr>
            <a:xfrm>
              <a:off x="4191256" y="5516386"/>
              <a:ext cx="289534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chce</a:t>
              </a:r>
              <a:r>
                <a:rPr lang="es-ES" b="1" dirty="0"/>
                <a:t> </a:t>
              </a:r>
              <a:r>
                <a:rPr lang="es-ES" b="1" dirty="0" err="1"/>
                <a:t>probudit</a:t>
              </a:r>
              <a:r>
                <a:rPr lang="es-ES" b="1" dirty="0"/>
                <a:t> </a:t>
              </a:r>
              <a:r>
                <a:rPr lang="es-ES" b="1" dirty="0" err="1"/>
                <a:t>tvé</a:t>
              </a:r>
              <a:r>
                <a:rPr lang="es-ES" b="1" dirty="0"/>
                <a:t> </a:t>
              </a:r>
              <a:r>
                <a:rPr lang="es-ES" b="1" dirty="0" err="1"/>
                <a:t>svědomí</a:t>
              </a:r>
              <a:r>
                <a:rPr lang="es-ES" b="1" dirty="0"/>
                <a:t> a </a:t>
              </a:r>
              <a:r>
                <a:rPr lang="es-ES" b="1" dirty="0" err="1"/>
                <a:t>zabránit</a:t>
              </a:r>
              <a:r>
                <a:rPr lang="es-ES" b="1" dirty="0"/>
                <a:t> ti </a:t>
              </a:r>
              <a:r>
                <a:rPr lang="cs-CZ" b="1" dirty="0"/>
                <a:t>            </a:t>
              </a:r>
              <a:r>
                <a:rPr lang="es-ES" b="1" dirty="0"/>
                <a:t>v </a:t>
              </a:r>
              <a:r>
                <a:rPr lang="es-ES" b="1" dirty="0" err="1"/>
                <a:t>prohloubení</a:t>
              </a:r>
              <a:r>
                <a:rPr lang="es-ES" b="1" dirty="0"/>
                <a:t> </a:t>
              </a:r>
              <a:r>
                <a:rPr lang="es-ES" b="1" dirty="0" err="1"/>
                <a:t>tvého</a:t>
              </a:r>
              <a:r>
                <a:rPr lang="es-ES" b="1" dirty="0"/>
                <a:t> </a:t>
              </a:r>
              <a:r>
                <a:rPr lang="es-ES" b="1" dirty="0" err="1"/>
                <a:t>hříchu</a:t>
              </a:r>
              <a:r>
                <a:rPr lang="es-ES" b="1" dirty="0"/>
                <a:t>.</a:t>
              </a:r>
            </a:p>
          </p:txBody>
        </p:sp>
      </p:grp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9CBE7E07-F5E2-32AB-8DB5-13422CC8B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596" y="71623"/>
            <a:ext cx="781230" cy="1523289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4C704232-C2F9-A208-9C9D-0C584150C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22" y="231959"/>
            <a:ext cx="413999" cy="417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2B311C1-543E-ACD1-055F-CDA4232E6E4A}"/>
              </a:ext>
            </a:extLst>
          </p:cNvPr>
          <p:cNvSpPr txBox="1"/>
          <p:nvPr/>
        </p:nvSpPr>
        <p:spPr>
          <a:xfrm>
            <a:off x="3417761" y="1506169"/>
            <a:ext cx="8774239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s-ES" b="1" dirty="0" err="1"/>
              <a:t>Ábel</a:t>
            </a:r>
            <a:r>
              <a:rPr lang="es-ES" b="1" dirty="0"/>
              <a:t> </a:t>
            </a:r>
            <a:r>
              <a:rPr lang="es-ES" b="1" dirty="0" err="1"/>
              <a:t>přinesl</a:t>
            </a:r>
            <a:r>
              <a:rPr lang="es-ES" b="1" dirty="0"/>
              <a:t> </a:t>
            </a:r>
            <a:r>
              <a:rPr lang="es-ES" b="1" dirty="0" err="1"/>
              <a:t>beránka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oběť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v </a:t>
            </a:r>
            <a:r>
              <a:rPr lang="es-ES" b="1" dirty="0" err="1"/>
              <a:t>poslušnosti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příkazu</a:t>
            </a:r>
            <a:r>
              <a:rPr lang="es-ES" b="1" dirty="0"/>
              <a:t>. </a:t>
            </a:r>
            <a:r>
              <a:rPr lang="es-ES" b="1" dirty="0" err="1"/>
              <a:t>Kain</a:t>
            </a:r>
            <a:r>
              <a:rPr lang="es-ES" b="1" dirty="0"/>
              <a:t> </a:t>
            </a:r>
            <a:r>
              <a:rPr lang="es-ES" b="1" dirty="0" err="1"/>
              <a:t>zase</a:t>
            </a:r>
            <a:r>
              <a:rPr lang="es-ES" b="1" dirty="0"/>
              <a:t> </a:t>
            </a:r>
            <a:r>
              <a:rPr lang="es-ES" b="1" dirty="0" err="1"/>
              <a:t>nabídl</a:t>
            </a:r>
            <a:r>
              <a:rPr lang="es-ES" b="1" dirty="0"/>
              <a:t> </a:t>
            </a:r>
            <a:r>
              <a:rPr lang="es-ES" b="1" dirty="0" err="1"/>
              <a:t>ovoce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seslal</a:t>
            </a:r>
            <a:r>
              <a:rPr lang="es-ES" b="1" dirty="0"/>
              <a:t> </a:t>
            </a:r>
            <a:r>
              <a:rPr lang="es-ES" b="1" dirty="0" err="1"/>
              <a:t>oheň</a:t>
            </a:r>
            <a:r>
              <a:rPr lang="es-ES" b="1" dirty="0"/>
              <a:t> z </a:t>
            </a:r>
            <a:r>
              <a:rPr lang="es-ES" b="1" dirty="0" err="1"/>
              <a:t>nebe</a:t>
            </a:r>
            <a:r>
              <a:rPr lang="es-ES" b="1" dirty="0"/>
              <a:t> a </a:t>
            </a:r>
            <a:r>
              <a:rPr lang="es-ES" b="1" dirty="0" err="1"/>
              <a:t>spotřeboval</a:t>
            </a:r>
            <a:r>
              <a:rPr lang="es-ES" b="1" dirty="0"/>
              <a:t> </a:t>
            </a:r>
            <a:r>
              <a:rPr lang="es-ES" b="1" dirty="0" err="1"/>
              <a:t>Ábelovu</a:t>
            </a:r>
            <a:r>
              <a:rPr lang="es-ES" b="1" dirty="0"/>
              <a:t> </a:t>
            </a:r>
            <a:r>
              <a:rPr lang="es-ES" b="1" dirty="0" err="1"/>
              <a:t>oběť</a:t>
            </a:r>
            <a:r>
              <a:rPr lang="es-ES" b="1" dirty="0"/>
              <a:t>, ale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Kainovou</a:t>
            </a:r>
            <a:r>
              <a:rPr lang="es-ES" b="1" dirty="0"/>
              <a:t>. </a:t>
            </a:r>
            <a:r>
              <a:rPr lang="es-ES" b="1" dirty="0" err="1"/>
              <a:t>Kain</a:t>
            </a:r>
            <a:r>
              <a:rPr lang="es-ES" b="1" dirty="0"/>
              <a:t> si </a:t>
            </a:r>
            <a:r>
              <a:rPr lang="es-ES" b="1" dirty="0" err="1"/>
              <a:t>všiml</a:t>
            </a:r>
            <a:r>
              <a:rPr lang="es-ES" b="1" dirty="0"/>
              <a:t> </a:t>
            </a:r>
            <a:r>
              <a:rPr lang="es-ES" b="1" dirty="0" err="1"/>
              <a:t>absence</a:t>
            </a:r>
            <a:r>
              <a:rPr lang="es-ES" b="1" dirty="0"/>
              <a:t> </a:t>
            </a:r>
            <a:r>
              <a:rPr lang="es-ES" b="1" dirty="0" err="1"/>
              <a:t>viditelného</a:t>
            </a:r>
            <a:r>
              <a:rPr lang="es-ES" b="1" dirty="0"/>
              <a:t> </a:t>
            </a:r>
            <a:r>
              <a:rPr lang="es-ES" b="1" dirty="0" err="1"/>
              <a:t>znamení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potěšení</a:t>
            </a:r>
            <a:r>
              <a:rPr lang="es-ES" b="1" dirty="0"/>
              <a:t> a </a:t>
            </a:r>
            <a:r>
              <a:rPr lang="es-ES" b="1" dirty="0" err="1"/>
              <a:t>přijetí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oběti</a:t>
            </a:r>
            <a:r>
              <a:rPr lang="es-ES" b="1" dirty="0"/>
              <a:t>. V </a:t>
            </a:r>
            <a:r>
              <a:rPr lang="es-ES" b="1" dirty="0" err="1"/>
              <a:t>důsledku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naplněn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soustředěným</a:t>
            </a:r>
            <a:r>
              <a:rPr lang="es-ES" b="1" dirty="0"/>
              <a:t> a </a:t>
            </a:r>
            <a:r>
              <a:rPr lang="es-ES" b="1" dirty="0" err="1"/>
              <a:t>bezohledným</a:t>
            </a:r>
            <a:r>
              <a:rPr lang="es-ES" b="1" dirty="0"/>
              <a:t> </a:t>
            </a:r>
            <a:r>
              <a:rPr lang="es-ES" b="1" dirty="0" err="1"/>
              <a:t>hněvem</a:t>
            </a:r>
            <a:r>
              <a:rPr lang="es-ES" b="1" dirty="0"/>
              <a:t>. </a:t>
            </a:r>
            <a:r>
              <a:rPr lang="es-ES" b="1" dirty="0" err="1"/>
              <a:t>Pociťoval</a:t>
            </a:r>
            <a:r>
              <a:rPr lang="es-ES" b="1" dirty="0"/>
              <a:t> </a:t>
            </a:r>
            <a:r>
              <a:rPr lang="es-ES" b="1" dirty="0" err="1"/>
              <a:t>prudký</a:t>
            </a:r>
            <a:r>
              <a:rPr lang="es-ES" b="1" dirty="0"/>
              <a:t> </a:t>
            </a:r>
            <a:r>
              <a:rPr lang="es-ES" b="1" dirty="0" err="1"/>
              <a:t>odpor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bratru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Určitě</a:t>
            </a:r>
            <a:r>
              <a:rPr lang="es-ES" b="1" dirty="0"/>
              <a:t> </a:t>
            </a:r>
            <a:r>
              <a:rPr lang="es-ES" b="1" dirty="0" err="1"/>
              <a:t>nezakusil</a:t>
            </a:r>
            <a:r>
              <a:rPr lang="es-ES" b="1" dirty="0"/>
              <a:t> </a:t>
            </a:r>
            <a:r>
              <a:rPr lang="es-ES" b="1" dirty="0" err="1"/>
              <a:t>bolest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necítil</a:t>
            </a:r>
            <a:r>
              <a:rPr lang="es-ES" b="1" dirty="0"/>
              <a:t> </a:t>
            </a:r>
            <a:r>
              <a:rPr lang="es-ES" b="1" dirty="0" err="1"/>
              <a:t>potřebu</a:t>
            </a:r>
            <a:r>
              <a:rPr lang="es-ES" b="1" dirty="0"/>
              <a:t> </a:t>
            </a:r>
            <a:r>
              <a:rPr lang="es-ES" b="1" dirty="0" err="1"/>
              <a:t>zkoumat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sebe </a:t>
            </a:r>
            <a:r>
              <a:rPr lang="es-ES" b="1" dirty="0" err="1"/>
              <a:t>nebo</a:t>
            </a:r>
            <a:r>
              <a:rPr lang="es-ES" b="1" dirty="0"/>
              <a:t> se </a:t>
            </a:r>
            <a:r>
              <a:rPr lang="es-ES" b="1" dirty="0" err="1"/>
              <a:t>modlit</a:t>
            </a:r>
            <a:r>
              <a:rPr lang="es-ES" b="1" dirty="0"/>
              <a:t> o </a:t>
            </a:r>
            <a:r>
              <a:rPr lang="es-ES" b="1" dirty="0" err="1"/>
              <a:t>světlo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odpuštění</a:t>
            </a:r>
            <a:r>
              <a:rPr lang="es-ES" b="1" dirty="0"/>
              <a:t>. </a:t>
            </a:r>
            <a:r>
              <a:rPr lang="es-ES" b="1" dirty="0" err="1"/>
              <a:t>Kain</a:t>
            </a:r>
            <a:r>
              <a:rPr lang="es-ES" b="1" dirty="0"/>
              <a:t> </a:t>
            </a:r>
            <a:r>
              <a:rPr lang="es-ES" b="1" dirty="0" err="1"/>
              <a:t>neskrýval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pocity</a:t>
            </a:r>
            <a:r>
              <a:rPr lang="es-ES" b="1" dirty="0"/>
              <a:t> </a:t>
            </a:r>
            <a:r>
              <a:rPr lang="es-ES" b="1" dirty="0" err="1"/>
              <a:t>frustrace</a:t>
            </a:r>
            <a:r>
              <a:rPr lang="es-ES" b="1" dirty="0"/>
              <a:t>, </a:t>
            </a:r>
            <a:r>
              <a:rPr lang="es-ES" b="1" dirty="0" err="1"/>
              <a:t>znechucení</a:t>
            </a:r>
            <a:r>
              <a:rPr lang="es-ES" b="1" dirty="0"/>
              <a:t> a </a:t>
            </a:r>
            <a:r>
              <a:rPr lang="es-ES" b="1" dirty="0" err="1"/>
              <a:t>hněvu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tváři</a:t>
            </a:r>
            <a:r>
              <a:rPr lang="es-ES" b="1" dirty="0"/>
              <a:t> se </a:t>
            </a:r>
            <a:r>
              <a:rPr lang="es-ES" b="1" dirty="0" err="1"/>
              <a:t>zračil</a:t>
            </a:r>
            <a:r>
              <a:rPr lang="es-ES" b="1" dirty="0"/>
              <a:t> </a:t>
            </a:r>
            <a:r>
              <a:rPr lang="es-ES" b="1" dirty="0" err="1"/>
              <a:t>odpor</a:t>
            </a:r>
            <a:r>
              <a:rPr lang="es-ES" b="1" dirty="0"/>
              <a:t>. </a:t>
            </a:r>
          </a:p>
          <a:p>
            <a:pPr>
              <a:spcBef>
                <a:spcPts val="1800"/>
              </a:spcBef>
            </a:pP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es-ES" b="1" dirty="0"/>
              <a:t>: "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cs-CZ" b="1" dirty="0"/>
              <a:t>jsi tak vzplanu</a:t>
            </a:r>
            <a:r>
              <a:rPr lang="es-ES" b="1" dirty="0"/>
              <a:t>l</a:t>
            </a:r>
            <a:r>
              <a:rPr lang="cs-CZ" b="1" dirty="0"/>
              <a:t>? A</a:t>
            </a:r>
            <a:r>
              <a:rPr lang="es-ES" b="1" dirty="0"/>
              <a:t>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cs-CZ" b="1" dirty="0"/>
              <a:t>máš</a:t>
            </a:r>
            <a:r>
              <a:rPr lang="es-ES" b="1" dirty="0"/>
              <a:t> t</a:t>
            </a:r>
            <a:r>
              <a:rPr lang="cs-CZ" b="1" dirty="0" err="1"/>
              <a:t>ak</a:t>
            </a:r>
            <a:r>
              <a:rPr lang="cs-CZ" b="1" dirty="0"/>
              <a:t> sinalou</a:t>
            </a:r>
            <a:r>
              <a:rPr lang="es-ES" b="1" dirty="0"/>
              <a:t> </a:t>
            </a:r>
            <a:r>
              <a:rPr lang="es-ES" b="1" dirty="0" err="1"/>
              <a:t>tvář</a:t>
            </a:r>
            <a:r>
              <a:rPr lang="es-ES" b="1" dirty="0"/>
              <a:t>?"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chce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Kain</a:t>
            </a:r>
            <a:r>
              <a:rPr lang="es-ES" b="1" dirty="0"/>
              <a:t> </a:t>
            </a:r>
            <a:r>
              <a:rPr lang="es-ES" b="1" dirty="0" err="1"/>
              <a:t>pochopil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navzdory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odmítl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nabídku</a:t>
            </a:r>
            <a:r>
              <a:rPr lang="es-ES" b="1" dirty="0"/>
              <a:t>, </a:t>
            </a:r>
            <a:r>
              <a:rPr lang="es-ES" b="1" dirty="0" err="1"/>
              <a:t>nezavrhl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je s </a:t>
            </a:r>
            <a:r>
              <a:rPr lang="es-ES" b="1" dirty="0" err="1"/>
              <a:t>milosrden</a:t>
            </a:r>
            <a:r>
              <a:rPr lang="cs-CZ" b="1" dirty="0"/>
              <a:t>-</a:t>
            </a:r>
            <a:r>
              <a:rPr lang="es-ES" b="1" dirty="0" err="1"/>
              <a:t>stvím</a:t>
            </a:r>
            <a:r>
              <a:rPr lang="es-ES" b="1" dirty="0"/>
              <a:t> a </a:t>
            </a:r>
            <a:r>
              <a:rPr lang="es-ES" b="1" dirty="0" err="1"/>
              <a:t>trpělivostí</a:t>
            </a:r>
            <a:r>
              <a:rPr lang="es-ES" b="1" dirty="0"/>
              <a:t> </a:t>
            </a:r>
            <a:r>
              <a:rPr lang="es-ES" b="1" dirty="0" err="1"/>
              <a:t>připraven</a:t>
            </a:r>
            <a:r>
              <a:rPr lang="es-ES" b="1" dirty="0"/>
              <a:t>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šanci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zjevuje</a:t>
            </a:r>
            <a:r>
              <a:rPr lang="es-ES" b="1" dirty="0"/>
              <a:t> a </a:t>
            </a:r>
            <a:r>
              <a:rPr lang="es-ES" b="1" dirty="0" err="1"/>
              <a:t>rozmlouvá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přesvědčil</a:t>
            </a:r>
            <a:r>
              <a:rPr lang="es-ES" b="1" dirty="0"/>
              <a:t> o </a:t>
            </a:r>
            <a:r>
              <a:rPr lang="es-ES" b="1" dirty="0" err="1"/>
              <a:t>omylu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a </a:t>
            </a:r>
            <a:r>
              <a:rPr lang="es-ES" b="1" dirty="0" err="1"/>
              <a:t>nerozumnosti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hněvu</a:t>
            </a:r>
            <a:r>
              <a:rPr lang="es-ES" b="1" dirty="0"/>
              <a:t>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B3C54C-176C-E56B-1947-031AF01A2D65}"/>
              </a:ext>
            </a:extLst>
          </p:cNvPr>
          <p:cNvSpPr txBox="1"/>
          <p:nvPr/>
        </p:nvSpPr>
        <p:spPr>
          <a:xfrm>
            <a:off x="7360977" y="4876322"/>
            <a:ext cx="48396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zabránit</a:t>
            </a:r>
            <a:r>
              <a:rPr lang="es-ES" b="1" dirty="0"/>
              <a:t> </a:t>
            </a:r>
            <a:r>
              <a:rPr lang="es-ES" b="1" dirty="0" err="1"/>
              <a:t>Kainovi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dále</a:t>
            </a:r>
            <a:r>
              <a:rPr lang="es-ES" b="1" dirty="0"/>
              <a:t> </a:t>
            </a:r>
            <a:r>
              <a:rPr lang="es-ES" b="1" dirty="0" err="1"/>
              <a:t>vedl</a:t>
            </a:r>
            <a:r>
              <a:rPr lang="es-ES" b="1" dirty="0"/>
              <a:t> </a:t>
            </a:r>
            <a:r>
              <a:rPr lang="cs-CZ" b="1"/>
              <a:t>          </a:t>
            </a:r>
            <a:r>
              <a:rPr lang="es-ES" b="1"/>
              <a:t>k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odcizení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změnil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a </a:t>
            </a:r>
            <a:r>
              <a:rPr lang="es-ES" b="1" dirty="0" err="1"/>
              <a:t>žil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přikázání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neměl</a:t>
            </a:r>
            <a:r>
              <a:rPr lang="es-ES" b="1" dirty="0"/>
              <a:t> </a:t>
            </a:r>
            <a:r>
              <a:rPr lang="es-ES" b="1" dirty="0" err="1"/>
              <a:t>důvod</a:t>
            </a:r>
            <a:r>
              <a:rPr lang="es-ES" b="1" dirty="0"/>
              <a:t> </a:t>
            </a:r>
            <a:r>
              <a:rPr lang="es-ES" b="1" dirty="0" err="1"/>
              <a:t>projevovat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nelibost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se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Kain</a:t>
            </a:r>
            <a:r>
              <a:rPr lang="es-ES" b="1" dirty="0"/>
              <a:t> </a:t>
            </a:r>
            <a:r>
              <a:rPr lang="es-ES" b="1" dirty="0" err="1"/>
              <a:t>nezmění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pokračovat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, </a:t>
            </a:r>
            <a:r>
              <a:rPr lang="es-ES" b="1" dirty="0" err="1"/>
              <a:t>hřích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přemůže</a:t>
            </a:r>
            <a:r>
              <a:rPr lang="es-E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516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464E16-80CC-144D-04F5-9F20CD3ED65D}"/>
              </a:ext>
            </a:extLst>
          </p:cNvPr>
          <p:cNvSpPr txBox="1"/>
          <p:nvPr/>
        </p:nvSpPr>
        <p:spPr>
          <a:xfrm>
            <a:off x="4255475" y="628209"/>
            <a:ext cx="66032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</a:t>
            </a:r>
            <a:r>
              <a:rPr lang="es-ES" b="1" dirty="0"/>
              <a:t>A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slyšel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</a:t>
            </a:r>
            <a:r>
              <a:rPr lang="es-ES" b="1" dirty="0" err="1"/>
              <a:t>chlapce</a:t>
            </a:r>
            <a:r>
              <a:rPr lang="es-ES" b="1" dirty="0"/>
              <a:t>; a </a:t>
            </a:r>
            <a:r>
              <a:rPr lang="es-ES" b="1" dirty="0" err="1"/>
              <a:t>anděl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povolal</a:t>
            </a:r>
            <a:r>
              <a:rPr lang="es-ES" b="1" dirty="0"/>
              <a:t> </a:t>
            </a:r>
            <a:r>
              <a:rPr lang="es-ES" b="1" dirty="0" err="1"/>
              <a:t>Hagar</a:t>
            </a:r>
            <a:r>
              <a:rPr lang="es-ES" b="1" dirty="0"/>
              <a:t> z </a:t>
            </a:r>
            <a:r>
              <a:rPr lang="es-ES" b="1" dirty="0" err="1"/>
              <a:t>nebe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>
                <a:solidFill>
                  <a:srgbClr val="DE4373"/>
                </a:solidFill>
              </a:rPr>
              <a:t>Co </a:t>
            </a:r>
            <a:r>
              <a:rPr lang="cs-CZ" b="1" dirty="0">
                <a:solidFill>
                  <a:srgbClr val="DE4373"/>
                </a:solidFill>
              </a:rPr>
              <a:t>je ti</a:t>
            </a:r>
            <a:r>
              <a:rPr lang="es-ES" b="1" dirty="0">
                <a:solidFill>
                  <a:srgbClr val="DE4373"/>
                </a:solidFill>
              </a:rPr>
              <a:t>, </a:t>
            </a:r>
            <a:r>
              <a:rPr lang="es-ES" b="1" dirty="0" err="1">
                <a:solidFill>
                  <a:srgbClr val="DE4373"/>
                </a:solidFill>
              </a:rPr>
              <a:t>Hagar</a:t>
            </a:r>
            <a:r>
              <a:rPr lang="cs-CZ" b="1" dirty="0">
                <a:solidFill>
                  <a:srgbClr val="DE4373"/>
                </a:solidFill>
              </a:rPr>
              <a:t>o</a:t>
            </a:r>
            <a:r>
              <a:rPr lang="es-ES" b="1" dirty="0">
                <a:solidFill>
                  <a:srgbClr val="DE4373"/>
                </a:solidFill>
              </a:rPr>
              <a:t>?</a:t>
            </a:r>
            <a:r>
              <a:rPr lang="cs-CZ" b="1" dirty="0"/>
              <a:t> N</a:t>
            </a:r>
            <a:r>
              <a:rPr lang="es-ES" b="1" dirty="0" err="1"/>
              <a:t>eboj</a:t>
            </a:r>
            <a:r>
              <a:rPr lang="es-ES" b="1" dirty="0"/>
              <a:t> se</a:t>
            </a:r>
            <a:r>
              <a:rPr lang="cs-CZ" b="1" dirty="0"/>
              <a:t>!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slyšel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</a:t>
            </a:r>
            <a:r>
              <a:rPr lang="es-ES" b="1" dirty="0" err="1"/>
              <a:t>chlapce</a:t>
            </a:r>
            <a:r>
              <a:rPr lang="cs-CZ" b="1" dirty="0"/>
              <a:t> na tom místě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je</a:t>
            </a:r>
            <a:r>
              <a:rPr lang="cs-CZ" b="1" dirty="0"/>
              <a:t>´“</a:t>
            </a:r>
            <a:r>
              <a:rPr lang="es-ES" b="1" dirty="0"/>
              <a:t> (</a:t>
            </a:r>
            <a:r>
              <a:rPr lang="cs-CZ" b="1" dirty="0"/>
              <a:t>1. Mojžíšova</a:t>
            </a:r>
            <a:r>
              <a:rPr lang="es-ES" b="1" dirty="0"/>
              <a:t> 21</a:t>
            </a:r>
            <a:r>
              <a:rPr lang="cs-CZ" b="1" dirty="0"/>
              <a:t>,</a:t>
            </a:r>
            <a:r>
              <a:rPr lang="es-ES" b="1" dirty="0"/>
              <a:t>17).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4A94D4-3B73-4C63-8FBA-0AE03E1B5CA4}"/>
              </a:ext>
            </a:extLst>
          </p:cNvPr>
          <p:cNvSpPr txBox="1"/>
          <p:nvPr/>
        </p:nvSpPr>
        <p:spPr>
          <a:xfrm>
            <a:off x="4246509" y="20704"/>
            <a:ext cx="7358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„Hospodin se jí otázal: </a:t>
            </a:r>
            <a:r>
              <a:rPr lang="cs-CZ" b="1" dirty="0" err="1"/>
              <a:t>Hagaro</a:t>
            </a:r>
            <a:r>
              <a:rPr lang="cs-CZ" b="1" dirty="0"/>
              <a:t>, otrokyně </a:t>
            </a:r>
            <a:r>
              <a:rPr lang="cs-CZ" b="1" dirty="0" err="1"/>
              <a:t>Sáraje</a:t>
            </a:r>
            <a:r>
              <a:rPr lang="cs-CZ" b="1" dirty="0"/>
              <a:t>: ´</a:t>
            </a:r>
            <a:r>
              <a:rPr lang="cs-CZ" b="1" dirty="0">
                <a:solidFill>
                  <a:srgbClr val="DE4373"/>
                </a:solidFill>
              </a:rPr>
              <a:t>Odkud jsi přišla a            kam jdeš</a:t>
            </a:r>
            <a:r>
              <a:rPr lang="es-ES" b="1" dirty="0">
                <a:solidFill>
                  <a:srgbClr val="DE4373"/>
                </a:solidFill>
              </a:rPr>
              <a:t>?</a:t>
            </a:r>
            <a:r>
              <a:rPr lang="cs-CZ" b="1" dirty="0"/>
              <a:t>´ O</a:t>
            </a:r>
            <a:r>
              <a:rPr lang="es-ES" b="1" dirty="0" err="1"/>
              <a:t>dpověděla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Utíkám</a:t>
            </a:r>
            <a:r>
              <a:rPr lang="es-ES" b="1" dirty="0"/>
              <a:t> </a:t>
            </a:r>
            <a:r>
              <a:rPr lang="cs-CZ" b="1" dirty="0"/>
              <a:t>od své paní</a:t>
            </a:r>
            <a:r>
              <a:rPr lang="es-ES" b="1" dirty="0"/>
              <a:t> </a:t>
            </a:r>
            <a:r>
              <a:rPr lang="es-ES" b="1" dirty="0" err="1"/>
              <a:t>Sáraj</a:t>
            </a:r>
            <a:r>
              <a:rPr lang="cs-CZ" b="1" dirty="0"/>
              <a:t>e´“</a:t>
            </a:r>
            <a:r>
              <a:rPr lang="es-ES" b="1" dirty="0"/>
              <a:t> (</a:t>
            </a:r>
            <a:r>
              <a:rPr lang="cs-CZ" b="1" dirty="0"/>
              <a:t>1. Mojžíšova</a:t>
            </a:r>
            <a:r>
              <a:rPr lang="es-ES" b="1" dirty="0"/>
              <a:t> 16</a:t>
            </a:r>
            <a:r>
              <a:rPr lang="cs-CZ" b="1" dirty="0"/>
              <a:t>,</a:t>
            </a:r>
            <a:r>
              <a:rPr lang="es-ES" b="1" dirty="0"/>
              <a:t>8).</a:t>
            </a:r>
          </a:p>
        </p:txBody>
      </p:sp>
      <p:pic>
        <p:nvPicPr>
          <p:cNvPr id="4" name="Imagen 3" descr="Imagen que contiene persona, hombre, mujer, agua&#10;&#10;Descripción generada automáticamente">
            <a:extLst>
              <a:ext uri="{FF2B5EF4-FFF2-40B4-BE49-F238E27FC236}">
                <a16:creationId xmlns:a16="http://schemas.microsoft.com/office/drawing/2014/main" id="{B6D87E96-F8E0-28FF-416C-A5508F49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45" y="1626429"/>
            <a:ext cx="2855807" cy="36988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A238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0054C65-D81D-FC8F-7CF1-F3535E182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21807" b="21807"/>
          <a:stretch/>
        </p:blipFill>
        <p:spPr>
          <a:xfrm>
            <a:off x="150811" y="113618"/>
            <a:ext cx="3602495" cy="16836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A238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8A1BF60-2A98-E517-4C33-4B3CDCB8E4CF}"/>
              </a:ext>
            </a:extLst>
          </p:cNvPr>
          <p:cNvGrpSpPr/>
          <p:nvPr/>
        </p:nvGrpSpPr>
        <p:grpSpPr>
          <a:xfrm>
            <a:off x="4493219" y="5288313"/>
            <a:ext cx="4070448" cy="1539458"/>
            <a:chOff x="4493219" y="5288313"/>
            <a:chExt cx="4070448" cy="153945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1C292ED-E4E2-45B9-BE32-4D3FFEC5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3219" y="5288313"/>
              <a:ext cx="4070448" cy="1539458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76174EE5-B5D4-05FE-E96E-A6E3E68EEEF2}"/>
                </a:ext>
              </a:extLst>
            </p:cNvPr>
            <p:cNvSpPr txBox="1"/>
            <p:nvPr/>
          </p:nvSpPr>
          <p:spPr>
            <a:xfrm>
              <a:off x="4775946" y="5476342"/>
              <a:ext cx="29168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chce</a:t>
              </a:r>
              <a:r>
                <a:rPr lang="es-ES" b="1" dirty="0"/>
                <a:t>, </a:t>
              </a:r>
              <a:r>
                <a:rPr lang="es-ES" b="1" dirty="0" err="1"/>
                <a:t>abys</a:t>
              </a:r>
              <a:r>
                <a:rPr lang="es-ES" b="1" dirty="0"/>
                <a:t> </a:t>
              </a:r>
              <a:r>
                <a:rPr lang="es-ES" b="1" dirty="0" err="1"/>
                <a:t>věděl</a:t>
              </a:r>
              <a:r>
                <a:rPr lang="es-ES" b="1" dirty="0"/>
                <a:t>,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On</a:t>
              </a:r>
              <a:r>
                <a:rPr lang="es-ES" b="1" dirty="0"/>
                <a:t> je s </a:t>
              </a:r>
              <a:r>
                <a:rPr lang="es-ES" b="1" dirty="0" err="1"/>
                <a:t>tebou</a:t>
              </a:r>
              <a:r>
                <a:rPr lang="es-ES" b="1" dirty="0"/>
                <a:t> ve </a:t>
              </a:r>
              <a:r>
                <a:rPr lang="es-ES" b="1" dirty="0" err="1"/>
                <a:t>tvé</a:t>
              </a:r>
              <a:r>
                <a:rPr lang="es-ES" b="1" dirty="0"/>
                <a:t> </a:t>
              </a:r>
              <a:r>
                <a:rPr lang="es-ES" b="1" dirty="0" err="1"/>
                <a:t>osamělosti</a:t>
              </a:r>
              <a:r>
                <a:rPr lang="es-ES" b="1" dirty="0"/>
                <a:t> </a:t>
              </a:r>
              <a:r>
                <a:rPr lang="es-ES" b="1" dirty="0" err="1"/>
                <a:t>nebo</a:t>
              </a:r>
              <a:r>
                <a:rPr lang="es-ES" b="1" dirty="0"/>
                <a:t> </a:t>
              </a:r>
              <a:r>
                <a:rPr lang="es-ES" b="1" dirty="0" err="1"/>
                <a:t>uprostřed</a:t>
              </a:r>
              <a:r>
                <a:rPr lang="es-ES" b="1" dirty="0"/>
                <a:t> </a:t>
              </a:r>
              <a:r>
                <a:rPr lang="es-ES" b="1" dirty="0" err="1"/>
                <a:t>tvých</a:t>
              </a:r>
              <a:r>
                <a:rPr lang="es-ES" b="1" dirty="0"/>
                <a:t> </a:t>
              </a:r>
              <a:r>
                <a:rPr lang="es-ES" b="1" dirty="0" err="1"/>
                <a:t>těžkostí</a:t>
              </a:r>
              <a:r>
                <a:rPr lang="es-ES" b="1" dirty="0"/>
                <a:t>.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76553E1F-D8C8-967C-F5FF-71CC72DCD0E4}"/>
              </a:ext>
            </a:extLst>
          </p:cNvPr>
          <p:cNvSpPr txBox="1"/>
          <p:nvPr/>
        </p:nvSpPr>
        <p:spPr>
          <a:xfrm>
            <a:off x="2788" y="2044204"/>
            <a:ext cx="41378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Otázky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klade</a:t>
            </a:r>
            <a:r>
              <a:rPr lang="es-ES" b="1" dirty="0"/>
              <a:t>, </a:t>
            </a:r>
            <a:r>
              <a:rPr lang="es-ES" b="1" dirty="0" err="1"/>
              <a:t>nemají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datum </a:t>
            </a:r>
            <a:r>
              <a:rPr lang="es-ES" b="1" dirty="0" err="1"/>
              <a:t>vypršení</a:t>
            </a:r>
            <a:r>
              <a:rPr lang="es-ES" b="1" dirty="0"/>
              <a:t> </a:t>
            </a:r>
            <a:r>
              <a:rPr lang="es-ES" b="1" dirty="0" err="1"/>
              <a:t>platnosti</a:t>
            </a:r>
            <a:r>
              <a:rPr lang="es-ES" b="1" dirty="0"/>
              <a:t>,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rezonují</a:t>
            </a:r>
            <a:r>
              <a:rPr lang="es-ES" b="1" dirty="0"/>
              <a:t> v </a:t>
            </a:r>
            <a:r>
              <a:rPr lang="es-ES" b="1" dirty="0" err="1"/>
              <a:t>myslích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Ho </a:t>
            </a:r>
            <a:r>
              <a:rPr lang="es-ES" b="1" dirty="0" err="1"/>
              <a:t>milují</a:t>
            </a:r>
            <a:r>
              <a:rPr lang="es-ES" b="1" dirty="0"/>
              <a:t>. </a:t>
            </a:r>
            <a:r>
              <a:rPr lang="cs-CZ" b="1" dirty="0"/>
              <a:t> </a:t>
            </a:r>
            <a:r>
              <a:rPr lang="es-ES" b="1" dirty="0"/>
              <a:t>Co </a:t>
            </a:r>
            <a:r>
              <a:rPr lang="es-ES" b="1" dirty="0" err="1"/>
              <a:t>máš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s </a:t>
            </a:r>
            <a:r>
              <a:rPr lang="es-ES" b="1" dirty="0" err="1"/>
              <a:t>tebou</a:t>
            </a:r>
            <a:r>
              <a:rPr lang="es-ES" b="1" dirty="0"/>
              <a:t>?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Věčného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ženu</a:t>
            </a:r>
            <a:r>
              <a:rPr lang="es-ES" b="1" dirty="0"/>
              <a:t> </a:t>
            </a:r>
            <a:r>
              <a:rPr lang="es-ES" b="1" dirty="0" err="1"/>
              <a:t>marginalizovanou</a:t>
            </a:r>
            <a:r>
              <a:rPr lang="es-ES" b="1" dirty="0"/>
              <a:t>, </a:t>
            </a:r>
            <a:r>
              <a:rPr lang="es-ES" b="1" dirty="0" err="1"/>
              <a:t>odho</a:t>
            </a:r>
            <a:r>
              <a:rPr lang="cs-CZ" b="1" dirty="0"/>
              <a:t>-</a:t>
            </a:r>
            <a:r>
              <a:rPr lang="es-ES" b="1" dirty="0" err="1"/>
              <a:t>zenou</a:t>
            </a:r>
            <a:r>
              <a:rPr lang="es-ES" b="1" dirty="0"/>
              <a:t> a </a:t>
            </a:r>
            <a:r>
              <a:rPr lang="es-ES" b="1" dirty="0" err="1"/>
              <a:t>opuštěnou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poušti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slyšel</a:t>
            </a:r>
            <a:r>
              <a:rPr lang="es-ES" b="1" dirty="0"/>
              <a:t> </a:t>
            </a:r>
            <a:r>
              <a:rPr lang="es-ES" b="1" dirty="0" err="1"/>
              <a:t>mučivý</a:t>
            </a:r>
            <a:r>
              <a:rPr lang="es-ES" b="1" dirty="0"/>
              <a:t> </a:t>
            </a:r>
            <a:r>
              <a:rPr lang="es-ES" b="1" dirty="0" err="1"/>
              <a:t>pláč</a:t>
            </a:r>
            <a:r>
              <a:rPr lang="es-ES" b="1" dirty="0"/>
              <a:t> </a:t>
            </a:r>
            <a:r>
              <a:rPr lang="es-ES" b="1" dirty="0" err="1"/>
              <a:t>této</a:t>
            </a:r>
            <a:r>
              <a:rPr lang="es-ES" b="1" dirty="0"/>
              <a:t> </a:t>
            </a:r>
            <a:r>
              <a:rPr lang="es-ES" b="1" dirty="0" err="1"/>
              <a:t>matky</a:t>
            </a:r>
            <a:r>
              <a:rPr lang="es-ES" b="1" dirty="0"/>
              <a:t> </a:t>
            </a:r>
            <a:r>
              <a:rPr lang="es-ES" b="1" dirty="0" err="1"/>
              <a:t>uprostřed</a:t>
            </a:r>
            <a:r>
              <a:rPr lang="es-ES" b="1" dirty="0"/>
              <a:t> </a:t>
            </a:r>
            <a:r>
              <a:rPr lang="es-ES" b="1" dirty="0" err="1"/>
              <a:t>osamě</a:t>
            </a:r>
            <a:r>
              <a:rPr lang="cs-CZ" b="1" dirty="0"/>
              <a:t>-</a:t>
            </a:r>
            <a:r>
              <a:rPr lang="es-ES" b="1" dirty="0" err="1"/>
              <a:t>losti</a:t>
            </a:r>
            <a:r>
              <a:rPr lang="es-ES" b="1" dirty="0"/>
              <a:t>.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ještě</a:t>
            </a:r>
            <a:r>
              <a:rPr lang="es-ES" b="1" dirty="0"/>
              <a:t> </a:t>
            </a:r>
            <a:r>
              <a:rPr lang="es-ES" b="1" dirty="0" err="1"/>
              <a:t>znal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a vi</a:t>
            </a:r>
            <a:r>
              <a:rPr lang="cs-CZ" b="1" dirty="0"/>
              <a:t>-</a:t>
            </a:r>
            <a:r>
              <a:rPr lang="es-ES" b="1" dirty="0" err="1"/>
              <a:t>děl</a:t>
            </a:r>
            <a:r>
              <a:rPr lang="es-ES" b="1" dirty="0"/>
              <a:t> </a:t>
            </a:r>
            <a:r>
              <a:rPr lang="es-ES" b="1" dirty="0" err="1"/>
              <a:t>slzy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mísily</a:t>
            </a:r>
            <a:r>
              <a:rPr lang="es-ES" b="1" dirty="0"/>
              <a:t> s </a:t>
            </a:r>
            <a:r>
              <a:rPr lang="es-ES" b="1" dirty="0" err="1"/>
              <a:t>pískem</a:t>
            </a:r>
            <a:r>
              <a:rPr lang="es-ES" b="1" dirty="0"/>
              <a:t> a </a:t>
            </a:r>
            <a:r>
              <a:rPr lang="es-ES" b="1" dirty="0" err="1"/>
              <a:t>stude</a:t>
            </a:r>
            <a:r>
              <a:rPr lang="cs-CZ" b="1" dirty="0"/>
              <a:t>-</a:t>
            </a:r>
            <a:r>
              <a:rPr lang="es-ES" b="1" dirty="0" err="1"/>
              <a:t>ným</a:t>
            </a:r>
            <a:r>
              <a:rPr lang="es-ES" b="1" dirty="0"/>
              <a:t> </a:t>
            </a:r>
            <a:r>
              <a:rPr lang="es-ES" b="1" dirty="0" err="1"/>
              <a:t>větrem</a:t>
            </a:r>
            <a:r>
              <a:rPr lang="es-ES" b="1" dirty="0"/>
              <a:t>, se 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es-ES" b="1" dirty="0"/>
              <a:t>: "Co je </a:t>
            </a:r>
            <a:r>
              <a:rPr lang="cs-CZ" b="1" dirty="0"/>
              <a:t>ti</a:t>
            </a:r>
            <a:r>
              <a:rPr lang="es-ES" b="1" dirty="0"/>
              <a:t>?" </a:t>
            </a:r>
            <a:r>
              <a:rPr lang="es-ES" b="1" dirty="0" err="1"/>
              <a:t>Otázka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přesahuje</a:t>
            </a:r>
            <a:r>
              <a:rPr lang="es-ES" b="1" dirty="0"/>
              <a:t> </a:t>
            </a:r>
            <a:r>
              <a:rPr lang="es-ES" b="1" dirty="0" err="1"/>
              <a:t>prostý</a:t>
            </a:r>
            <a:r>
              <a:rPr lang="es-ES" b="1" dirty="0"/>
              <a:t> </a:t>
            </a:r>
            <a:r>
              <a:rPr lang="es-ES" b="1" dirty="0" err="1"/>
              <a:t>formalismus</a:t>
            </a:r>
            <a:r>
              <a:rPr lang="es-ES" b="1" dirty="0"/>
              <a:t> a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označuje</a:t>
            </a:r>
            <a:r>
              <a:rPr lang="es-ES" b="1" dirty="0"/>
              <a:t> </a:t>
            </a:r>
            <a:r>
              <a:rPr lang="es-ES" b="1" dirty="0" err="1"/>
              <a:t>skutečný</a:t>
            </a:r>
            <a:r>
              <a:rPr lang="es-ES" b="1" dirty="0"/>
              <a:t> </a:t>
            </a:r>
            <a:r>
              <a:rPr lang="es-ES" b="1" dirty="0" err="1"/>
              <a:t>zájem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zná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chození</a:t>
            </a:r>
            <a:r>
              <a:rPr lang="es-ES" b="1" dirty="0"/>
              <a:t> a </a:t>
            </a:r>
            <a:r>
              <a:rPr lang="es-ES" b="1" dirty="0" err="1"/>
              <a:t>věnuje</a:t>
            </a:r>
            <a:r>
              <a:rPr lang="es-ES" b="1" dirty="0"/>
              <a:t> </a:t>
            </a:r>
            <a:r>
              <a:rPr lang="es-ES" b="1" dirty="0" err="1"/>
              <a:t>pozor</a:t>
            </a:r>
            <a:r>
              <a:rPr lang="cs-CZ" b="1" dirty="0"/>
              <a:t>-</a:t>
            </a:r>
            <a:r>
              <a:rPr lang="es-ES" b="1" dirty="0" err="1"/>
              <a:t>nost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okolnosti</a:t>
            </a:r>
            <a:r>
              <a:rPr lang="es-ES" b="1" dirty="0"/>
              <a:t>,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připomíná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otázkou</a:t>
            </a:r>
            <a:r>
              <a:rPr lang="es-ES" b="1" dirty="0"/>
              <a:t>: "</a:t>
            </a:r>
            <a:r>
              <a:rPr lang="es-ES" b="1" dirty="0" err="1"/>
              <a:t>Splním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ti </a:t>
            </a:r>
            <a:r>
              <a:rPr lang="es-ES" b="1" dirty="0" err="1"/>
              <a:t>slíbil</a:t>
            </a:r>
            <a:r>
              <a:rPr lang="es-ES" b="1" dirty="0"/>
              <a:t>."</a:t>
            </a:r>
          </a:p>
        </p:txBody>
      </p:sp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1799F775-73FE-8960-EA02-FC4CED667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511" y="0"/>
            <a:ext cx="816415" cy="1591895"/>
          </a:xfrm>
          <a:prstGeom prst="rect">
            <a:avLst/>
          </a:prstGeom>
        </p:spPr>
      </p:pic>
      <p:pic>
        <p:nvPicPr>
          <p:cNvPr id="9" name="Imagen 8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77BECA5F-1011-E25D-FB0B-5C2192D5FF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5" y="37789"/>
            <a:ext cx="414000" cy="4176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3E9D5731-3E68-4043-6E9D-44421DE73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5" y="601324"/>
            <a:ext cx="414000" cy="417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2E9B409-D289-3014-2846-375640EBB5E4}"/>
              </a:ext>
            </a:extLst>
          </p:cNvPr>
          <p:cNvSpPr txBox="1"/>
          <p:nvPr/>
        </p:nvSpPr>
        <p:spPr>
          <a:xfrm>
            <a:off x="7030218" y="1896997"/>
            <a:ext cx="51626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Hagar</a:t>
            </a:r>
            <a:r>
              <a:rPr lang="es-ES" b="1" dirty="0"/>
              <a:t> se </a:t>
            </a:r>
            <a:r>
              <a:rPr lang="es-ES" b="1" dirty="0" err="1"/>
              <a:t>vracela</a:t>
            </a:r>
            <a:r>
              <a:rPr lang="es-ES" b="1" dirty="0"/>
              <a:t> z </a:t>
            </a:r>
            <a:r>
              <a:rPr lang="es-ES" b="1" dirty="0" err="1"/>
              <a:t>hořké</a:t>
            </a:r>
            <a:r>
              <a:rPr lang="es-ES" b="1" dirty="0"/>
              <a:t> </a:t>
            </a:r>
            <a:r>
              <a:rPr lang="es-ES" b="1" dirty="0" err="1"/>
              <a:t>situace</a:t>
            </a:r>
            <a:r>
              <a:rPr lang="es-ES" b="1" dirty="0"/>
              <a:t> se S</a:t>
            </a:r>
            <a:r>
              <a:rPr lang="cs-CZ" b="1" dirty="0"/>
              <a:t>á</a:t>
            </a:r>
            <a:r>
              <a:rPr lang="es-ES" b="1" dirty="0" err="1"/>
              <a:t>ra</a:t>
            </a:r>
            <a:r>
              <a:rPr lang="cs-CZ" b="1" dirty="0"/>
              <a:t>jí</a:t>
            </a:r>
            <a:r>
              <a:rPr lang="es-ES" b="1" dirty="0"/>
              <a:t>, </a:t>
            </a:r>
            <a:r>
              <a:rPr lang="es-ES" b="1" dirty="0" err="1"/>
              <a:t>Abrahamovou</a:t>
            </a:r>
            <a:r>
              <a:rPr lang="es-ES" b="1" dirty="0"/>
              <a:t> </a:t>
            </a:r>
            <a:r>
              <a:rPr lang="es-ES" b="1" dirty="0" err="1"/>
              <a:t>ženou</a:t>
            </a:r>
            <a:r>
              <a:rPr lang="es-ES" b="1" dirty="0"/>
              <a:t>, a </a:t>
            </a:r>
            <a:r>
              <a:rPr lang="es-ES" b="1" dirty="0" err="1"/>
              <a:t>utíkala</a:t>
            </a:r>
            <a:r>
              <a:rPr lang="es-ES" b="1" dirty="0"/>
              <a:t> </a:t>
            </a:r>
            <a:r>
              <a:rPr lang="es-ES" b="1" dirty="0" err="1"/>
              <a:t>pryč</a:t>
            </a:r>
            <a:r>
              <a:rPr lang="es-ES" b="1" dirty="0"/>
              <a:t>, </a:t>
            </a:r>
            <a:r>
              <a:rPr lang="es-ES" b="1" dirty="0" err="1"/>
              <a:t>aniž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věděla</a:t>
            </a:r>
            <a:r>
              <a:rPr lang="es-ES" b="1" dirty="0"/>
              <a:t>,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jde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cs-CZ" b="1" dirty="0"/>
              <a:t>jí</a:t>
            </a:r>
            <a:r>
              <a:rPr lang="es-ES" b="1" dirty="0"/>
              <a:t> </a:t>
            </a:r>
            <a:r>
              <a:rPr lang="es-ES" b="1" dirty="0" err="1"/>
              <a:t>ptá</a:t>
            </a:r>
            <a:r>
              <a:rPr lang="es-ES" b="1" dirty="0"/>
              <a:t>: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přicházíš</a:t>
            </a:r>
            <a:r>
              <a:rPr lang="es-ES" b="1" dirty="0"/>
              <a:t> a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jdeš</a:t>
            </a:r>
            <a:r>
              <a:rPr lang="es-ES" b="1" dirty="0"/>
              <a:t>? Tato </a:t>
            </a:r>
            <a:r>
              <a:rPr lang="es-ES" b="1" dirty="0" err="1"/>
              <a:t>otázka</a:t>
            </a:r>
            <a:r>
              <a:rPr lang="es-ES" b="1" dirty="0"/>
              <a:t> je pro </a:t>
            </a:r>
            <a:r>
              <a:rPr lang="es-ES" b="1" dirty="0" err="1"/>
              <a:t>dnešek</a:t>
            </a:r>
            <a:r>
              <a:rPr lang="es-ES" b="1" dirty="0"/>
              <a:t>.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nevědí</a:t>
            </a:r>
            <a:r>
              <a:rPr lang="es-ES" b="1" dirty="0"/>
              <a:t>,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přicházejí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jdou</a:t>
            </a:r>
            <a:r>
              <a:rPr lang="es-ES" b="1" dirty="0"/>
              <a:t>. </a:t>
            </a:r>
            <a:r>
              <a:rPr lang="es-ES" b="1" dirty="0" err="1"/>
              <a:t>Křesťané</a:t>
            </a:r>
            <a:r>
              <a:rPr lang="es-ES" b="1" dirty="0"/>
              <a:t> </a:t>
            </a:r>
            <a:r>
              <a:rPr lang="es-ES" b="1" dirty="0" err="1"/>
              <a:t>vědí</a:t>
            </a:r>
            <a:r>
              <a:rPr lang="es-ES" b="1" dirty="0"/>
              <a:t>,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přicházíme</a:t>
            </a:r>
            <a:r>
              <a:rPr lang="es-ES" b="1" dirty="0"/>
              <a:t> a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jdeme</a:t>
            </a:r>
            <a:r>
              <a:rPr lang="es-ES" b="1" dirty="0"/>
              <a:t>; </a:t>
            </a:r>
            <a:r>
              <a:rPr lang="es-ES" b="1" dirty="0" err="1"/>
              <a:t>jak</a:t>
            </a:r>
            <a:r>
              <a:rPr lang="es-ES" b="1" dirty="0"/>
              <a:t> z </a:t>
            </a:r>
            <a:r>
              <a:rPr lang="es-ES" b="1" dirty="0" err="1"/>
              <a:t>hlediska</a:t>
            </a:r>
            <a:r>
              <a:rPr lang="es-ES" b="1" dirty="0"/>
              <a:t> </a:t>
            </a:r>
            <a:r>
              <a:rPr lang="es-ES" b="1" dirty="0" err="1"/>
              <a:t>věčného</a:t>
            </a:r>
            <a:r>
              <a:rPr lang="es-ES" b="1" dirty="0"/>
              <a:t> </a:t>
            </a:r>
            <a:r>
              <a:rPr lang="es-ES" b="1" dirty="0" err="1"/>
              <a:t>osudu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v </a:t>
            </a:r>
            <a:r>
              <a:rPr lang="es-ES" b="1" dirty="0" err="1"/>
              <a:t>menší</a:t>
            </a:r>
            <a:r>
              <a:rPr lang="es-ES" b="1" dirty="0"/>
              <a:t> </a:t>
            </a:r>
            <a:r>
              <a:rPr lang="es-ES" b="1" dirty="0" err="1"/>
              <a:t>míře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z </a:t>
            </a:r>
            <a:r>
              <a:rPr lang="es-ES" b="1" dirty="0" err="1"/>
              <a:t>hlediska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směřujeme</a:t>
            </a:r>
            <a:r>
              <a:rPr lang="es-ES" b="1" dirty="0"/>
              <a:t> k </a:t>
            </a:r>
            <a:r>
              <a:rPr lang="es-ES" b="1" dirty="0" err="1"/>
              <a:t>vyššímu</a:t>
            </a:r>
            <a:r>
              <a:rPr lang="es-ES" b="1" dirty="0"/>
              <a:t> </a:t>
            </a:r>
            <a:r>
              <a:rPr lang="es-ES" b="1" dirty="0" err="1"/>
              <a:t>povolání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věřící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vědět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stvořeni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v </a:t>
            </a:r>
            <a:r>
              <a:rPr lang="es-ES" b="1" dirty="0" err="1"/>
              <a:t>Božím</a:t>
            </a:r>
            <a:r>
              <a:rPr lang="es-ES" b="1" dirty="0"/>
              <a:t> </a:t>
            </a:r>
            <a:r>
              <a:rPr lang="es-ES" b="1" dirty="0" err="1"/>
              <a:t>záměru</a:t>
            </a:r>
            <a:r>
              <a:rPr lang="es-ES" b="1" dirty="0"/>
              <a:t> a </a:t>
            </a:r>
            <a:r>
              <a:rPr lang="es-ES" b="1" dirty="0" err="1"/>
              <a:t>plánu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osudem</a:t>
            </a:r>
            <a:r>
              <a:rPr lang="es-ES" b="1" dirty="0"/>
              <a:t> je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s </a:t>
            </a:r>
            <a:r>
              <a:rPr lang="es-ES" b="1" dirty="0" err="1"/>
              <a:t>Ním</a:t>
            </a:r>
            <a:r>
              <a:rPr lang="es-ES" b="1" dirty="0"/>
              <a:t> a </a:t>
            </a:r>
            <a:r>
              <a:rPr lang="es-ES" b="1" dirty="0" err="1"/>
              <a:t>těšit</a:t>
            </a:r>
            <a:r>
              <a:rPr lang="es-ES" b="1" dirty="0"/>
              <a:t> se z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navždy</a:t>
            </a:r>
            <a:r>
              <a:rPr lang="es-ES" b="1" dirty="0"/>
              <a:t>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AACA03-AEA6-7FB8-11EB-78A570F99DA2}"/>
              </a:ext>
            </a:extLst>
          </p:cNvPr>
          <p:cNvSpPr txBox="1"/>
          <p:nvPr/>
        </p:nvSpPr>
        <p:spPr>
          <a:xfrm>
            <a:off x="9107055" y="5278137"/>
            <a:ext cx="30849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Vědět</a:t>
            </a:r>
            <a:r>
              <a:rPr lang="es-ES" b="1" dirty="0"/>
              <a:t>,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pocházíte</a:t>
            </a:r>
            <a:r>
              <a:rPr lang="es-ES" b="1" dirty="0"/>
              <a:t> a </a:t>
            </a:r>
            <a:r>
              <a:rPr lang="es-ES" b="1" dirty="0" err="1"/>
              <a:t>kam</a:t>
            </a:r>
            <a:r>
              <a:rPr lang="es-ES" b="1" dirty="0"/>
              <a:t> </a:t>
            </a:r>
            <a:r>
              <a:rPr lang="es-ES" b="1" dirty="0" err="1"/>
              <a:t>jdete</a:t>
            </a:r>
            <a:r>
              <a:rPr lang="es-ES" b="1" dirty="0"/>
              <a:t>, </a:t>
            </a:r>
            <a:r>
              <a:rPr lang="es-ES" b="1" dirty="0" err="1"/>
              <a:t>vás</a:t>
            </a:r>
            <a:r>
              <a:rPr lang="es-ES" b="1" dirty="0"/>
              <a:t> vede ke </a:t>
            </a:r>
            <a:r>
              <a:rPr lang="es-ES" b="1" dirty="0" err="1"/>
              <a:t>skutečnému</a:t>
            </a:r>
            <a:r>
              <a:rPr lang="es-ES" b="1" dirty="0"/>
              <a:t> </a:t>
            </a:r>
            <a:r>
              <a:rPr lang="es-ES" b="1" dirty="0" err="1"/>
              <a:t>účelu</a:t>
            </a:r>
            <a:r>
              <a:rPr lang="es-ES" b="1" dirty="0"/>
              <a:t> a k </a:t>
            </a:r>
            <a:r>
              <a:rPr lang="es-ES" b="1" dirty="0" err="1"/>
              <a:t>soustředění</a:t>
            </a:r>
            <a:r>
              <a:rPr lang="es-ES" b="1" dirty="0"/>
              <a:t> se </a:t>
            </a:r>
            <a:r>
              <a:rPr lang="cs-CZ" b="1" dirty="0"/>
              <a:t> 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kterých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současném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 </a:t>
            </a:r>
            <a:r>
              <a:rPr lang="es-ES" b="1" dirty="0" err="1"/>
              <a:t>záleží</a:t>
            </a:r>
            <a:r>
              <a:rPr lang="es-E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67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intura de un hombre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277D0EF0-F5E9-AA5E-FCEF-BC4D7CCA4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/>
          <a:stretch/>
        </p:blipFill>
        <p:spPr>
          <a:xfrm>
            <a:off x="96117" y="94386"/>
            <a:ext cx="4299908" cy="6659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74A8E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747E03-2CAF-5546-91B1-4F77EE4BE0C7}"/>
              </a:ext>
            </a:extLst>
          </p:cNvPr>
          <p:cNvSpPr txBox="1"/>
          <p:nvPr/>
        </p:nvSpPr>
        <p:spPr>
          <a:xfrm>
            <a:off x="4492142" y="2835769"/>
            <a:ext cx="76998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Jákob</a:t>
            </a:r>
            <a:r>
              <a:rPr lang="es-ES" b="1" dirty="0"/>
              <a:t> </a:t>
            </a:r>
            <a:r>
              <a:rPr lang="es-ES" b="1" dirty="0" err="1"/>
              <a:t>zápasil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celou</a:t>
            </a:r>
            <a:r>
              <a:rPr lang="es-ES" b="1" dirty="0"/>
              <a:t> </a:t>
            </a:r>
            <a:r>
              <a:rPr lang="es-ES" b="1" dirty="0" err="1"/>
              <a:t>noc</a:t>
            </a:r>
            <a:r>
              <a:rPr lang="es-ES" b="1" dirty="0"/>
              <a:t> a </a:t>
            </a:r>
            <a:r>
              <a:rPr lang="es-ES" b="1" dirty="0" err="1"/>
              <a:t>nechtěl</a:t>
            </a:r>
            <a:r>
              <a:rPr lang="es-ES" b="1" dirty="0"/>
              <a:t> se </a:t>
            </a:r>
            <a:r>
              <a:rPr lang="es-ES" b="1" dirty="0" err="1"/>
              <a:t>vzdát</a:t>
            </a:r>
            <a:r>
              <a:rPr lang="es-ES" b="1" dirty="0"/>
              <a:t>! </a:t>
            </a:r>
            <a:r>
              <a:rPr lang="es-ES" b="1" dirty="0" err="1"/>
              <a:t>Potom</a:t>
            </a:r>
            <a:r>
              <a:rPr lang="es-ES" b="1" dirty="0"/>
              <a:t> se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zeptá</a:t>
            </a:r>
            <a:r>
              <a:rPr lang="es-ES" b="1" dirty="0"/>
              <a:t>: "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jmenuješ</a:t>
            </a:r>
            <a:r>
              <a:rPr lang="es-ES" b="1" dirty="0"/>
              <a:t>?"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samozřejmě</a:t>
            </a:r>
            <a:r>
              <a:rPr lang="es-ES" b="1" dirty="0"/>
              <a:t> </a:t>
            </a:r>
            <a:r>
              <a:rPr lang="es-ES" b="1" dirty="0" err="1"/>
              <a:t>znal</a:t>
            </a:r>
            <a:r>
              <a:rPr lang="es-ES" b="1" dirty="0"/>
              <a:t> </a:t>
            </a:r>
            <a:r>
              <a:rPr lang="es-ES" b="1" dirty="0" err="1"/>
              <a:t>Jákobovo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, ale </a:t>
            </a:r>
            <a:r>
              <a:rPr lang="es-ES" b="1" dirty="0" err="1"/>
              <a:t>chtěl</a:t>
            </a:r>
            <a:r>
              <a:rPr lang="es-ES" b="1" dirty="0"/>
              <a:t> se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zeptat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Jákob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je. J</a:t>
            </a:r>
            <a:r>
              <a:rPr lang="cs-CZ" b="1" dirty="0" err="1"/>
              <a:t>ák</a:t>
            </a:r>
            <a:r>
              <a:rPr lang="es-ES" b="1" dirty="0" err="1"/>
              <a:t>ob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 „</a:t>
            </a:r>
            <a:r>
              <a:rPr lang="cs-CZ" b="1" dirty="0"/>
              <a:t>úskočný</a:t>
            </a:r>
            <a:r>
              <a:rPr lang="es-ES" b="1" dirty="0"/>
              <a:t>" </a:t>
            </a:r>
            <a:r>
              <a:rPr lang="es-ES" b="1" dirty="0" err="1"/>
              <a:t>nebo</a:t>
            </a:r>
            <a:r>
              <a:rPr lang="es-ES" b="1" dirty="0"/>
              <a:t> "</a:t>
            </a:r>
            <a:r>
              <a:rPr lang="es-ES" b="1" dirty="0" err="1"/>
              <a:t>podvodník</a:t>
            </a:r>
            <a:r>
              <a:rPr lang="es-ES" b="1" dirty="0"/>
              <a:t>". </a:t>
            </a:r>
            <a:r>
              <a:rPr lang="es-ES" b="1" dirty="0" err="1"/>
              <a:t>Takový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cs-CZ" b="1" dirty="0"/>
              <a:t>ve své </a:t>
            </a:r>
            <a:r>
              <a:rPr lang="es-ES" b="1" dirty="0" err="1"/>
              <a:t>přirozen</a:t>
            </a:r>
            <a:r>
              <a:rPr lang="cs-CZ" b="1" dirty="0" err="1"/>
              <a:t>osti</a:t>
            </a:r>
            <a:r>
              <a:rPr lang="es-ES" b="1" dirty="0"/>
              <a:t> a J</a:t>
            </a:r>
            <a:r>
              <a:rPr lang="cs-CZ" b="1" dirty="0" err="1"/>
              <a:t>ák</a:t>
            </a:r>
            <a:r>
              <a:rPr lang="es-ES" b="1" dirty="0" err="1"/>
              <a:t>ob</a:t>
            </a:r>
            <a:r>
              <a:rPr lang="es-ES" b="1" dirty="0"/>
              <a:t> </a:t>
            </a:r>
            <a:r>
              <a:rPr lang="cs-CZ" b="1" dirty="0"/>
              <a:t>t</a:t>
            </a:r>
            <a:r>
              <a:rPr lang="es-ES" b="1" dirty="0"/>
              <a:t>o </a:t>
            </a:r>
            <a:r>
              <a:rPr lang="cs-CZ" b="1" dirty="0"/>
              <a:t>vědě</a:t>
            </a:r>
            <a:r>
              <a:rPr lang="es-ES" b="1" dirty="0"/>
              <a:t>l. Ale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pro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jiného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Jákob</a:t>
            </a:r>
            <a:r>
              <a:rPr lang="es-ES" b="1" dirty="0"/>
              <a:t>, ale </a:t>
            </a:r>
            <a:r>
              <a:rPr lang="es-ES" b="1" dirty="0" err="1"/>
              <a:t>Izrael</a:t>
            </a:r>
            <a:r>
              <a:rPr lang="es-ES" b="1" dirty="0"/>
              <a:t> ("</a:t>
            </a:r>
            <a:r>
              <a:rPr lang="es-ES" b="1" dirty="0" err="1"/>
              <a:t>kníže</a:t>
            </a:r>
            <a:r>
              <a:rPr lang="cs-CZ" b="1" dirty="0"/>
              <a:t> zápasící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"). </a:t>
            </a:r>
            <a:r>
              <a:rPr lang="es-ES" b="1" dirty="0" err="1"/>
              <a:t>Velká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změna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postihla</a:t>
            </a:r>
            <a:r>
              <a:rPr lang="es-ES" b="1" dirty="0"/>
              <a:t> </a:t>
            </a:r>
            <a:r>
              <a:rPr lang="es-ES" b="1" dirty="0" err="1"/>
              <a:t>Jákoba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tehdy</a:t>
            </a:r>
            <a:r>
              <a:rPr lang="es-ES" b="1" dirty="0"/>
              <a:t> </a:t>
            </a:r>
            <a:r>
              <a:rPr lang="es-ES" b="1" dirty="0" err="1"/>
              <a:t>symbolizována</a:t>
            </a:r>
            <a:r>
              <a:rPr lang="es-ES" b="1" dirty="0"/>
              <a:t> </a:t>
            </a:r>
            <a:r>
              <a:rPr lang="es-ES" b="1" dirty="0" err="1"/>
              <a:t>změnou</a:t>
            </a:r>
            <a:r>
              <a:rPr lang="es-ES" b="1" dirty="0"/>
              <a:t> </a:t>
            </a:r>
            <a:r>
              <a:rPr lang="es-ES" b="1" dirty="0" err="1"/>
              <a:t>jména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naznačovala</a:t>
            </a:r>
            <a:r>
              <a:rPr lang="es-ES" b="1" dirty="0"/>
              <a:t> </a:t>
            </a:r>
            <a:r>
              <a:rPr lang="es-ES" b="1" dirty="0" err="1"/>
              <a:t>povahu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nového</a:t>
            </a:r>
            <a:r>
              <a:rPr lang="es-ES" b="1" dirty="0"/>
              <a:t> </a:t>
            </a:r>
            <a:r>
              <a:rPr lang="es-ES" b="1" dirty="0" err="1"/>
              <a:t>vztahu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zajímal</a:t>
            </a:r>
            <a:r>
              <a:rPr lang="es-ES" b="1" dirty="0"/>
              <a:t> o </a:t>
            </a:r>
            <a:r>
              <a:rPr lang="es-ES" b="1" dirty="0" err="1"/>
              <a:t>změnu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. </a:t>
            </a:r>
            <a:r>
              <a:rPr lang="es-ES" b="1" dirty="0" err="1"/>
              <a:t>Změna</a:t>
            </a:r>
            <a:r>
              <a:rPr lang="es-ES" b="1" dirty="0"/>
              <a:t> </a:t>
            </a:r>
            <a:r>
              <a:rPr lang="es-ES" b="1" dirty="0" err="1"/>
              <a:t>jména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jiného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vnější</a:t>
            </a:r>
            <a:r>
              <a:rPr lang="es-ES" b="1" dirty="0"/>
              <a:t> </a:t>
            </a:r>
            <a:r>
              <a:rPr lang="es-ES" b="1" dirty="0" err="1"/>
              <a:t>znak</a:t>
            </a:r>
            <a:r>
              <a:rPr lang="es-ES" b="1" dirty="0"/>
              <a:t> </a:t>
            </a:r>
            <a:r>
              <a:rPr lang="es-ES" b="1" dirty="0" err="1"/>
              <a:t>vnitřní</a:t>
            </a:r>
            <a:r>
              <a:rPr lang="es-ES" b="1" dirty="0"/>
              <a:t> </a:t>
            </a:r>
            <a:r>
              <a:rPr lang="cs-CZ" b="1" dirty="0"/>
              <a:t>pro</a:t>
            </a:r>
            <a:r>
              <a:rPr lang="es-ES" b="1" dirty="0" err="1"/>
              <a:t>měny</a:t>
            </a:r>
            <a:r>
              <a:rPr lang="es-ES" b="1" dirty="0"/>
              <a:t>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0E5E78-5E36-B8C4-FE14-A9C44D3429DC}"/>
              </a:ext>
            </a:extLst>
          </p:cNvPr>
          <p:cNvSpPr txBox="1"/>
          <p:nvPr/>
        </p:nvSpPr>
        <p:spPr>
          <a:xfrm>
            <a:off x="4867159" y="87126"/>
            <a:ext cx="60436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„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Jákob</a:t>
            </a:r>
            <a:r>
              <a:rPr lang="es-ES" b="1" dirty="0"/>
              <a:t> </a:t>
            </a:r>
            <a:r>
              <a:rPr lang="es-ES" b="1" dirty="0" err="1"/>
              <a:t>ponechán</a:t>
            </a:r>
            <a:r>
              <a:rPr lang="es-ES" b="1" dirty="0"/>
              <a:t> o </a:t>
            </a:r>
            <a:r>
              <a:rPr lang="es-ES" b="1" dirty="0" err="1"/>
              <a:t>samotě</a:t>
            </a:r>
            <a:r>
              <a:rPr lang="es-ES" b="1" dirty="0"/>
              <a:t>; a jeden </a:t>
            </a:r>
            <a:r>
              <a:rPr lang="es-ES" b="1" dirty="0" err="1"/>
              <a:t>muž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zápasil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se </a:t>
            </a:r>
            <a:r>
              <a:rPr lang="es-ES" b="1" dirty="0" err="1"/>
              <a:t>nerozbřesklo</a:t>
            </a:r>
            <a:r>
              <a:rPr lang="es-ES" b="1" dirty="0"/>
              <a:t>.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muž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, </a:t>
            </a:r>
            <a:r>
              <a:rPr lang="es-ES" b="1" dirty="0" err="1"/>
              <a:t>dotkl</a:t>
            </a:r>
            <a:r>
              <a:rPr lang="es-ES" b="1" dirty="0"/>
              <a:t> se </a:t>
            </a:r>
            <a:r>
              <a:rPr lang="es-ES" b="1" dirty="0" err="1"/>
              <a:t>krajky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stehně</a:t>
            </a:r>
            <a:r>
              <a:rPr lang="es-ES" b="1" dirty="0"/>
              <a:t> a </a:t>
            </a:r>
            <a:r>
              <a:rPr lang="es-ES" b="1" dirty="0" err="1"/>
              <a:t>stehno</a:t>
            </a:r>
            <a:r>
              <a:rPr lang="es-ES" b="1" dirty="0"/>
              <a:t> </a:t>
            </a:r>
            <a:r>
              <a:rPr lang="es-ES" b="1" dirty="0" err="1"/>
              <a:t>Jákobovo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roztržené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zápasil</a:t>
            </a:r>
            <a:r>
              <a:rPr lang="es-ES" b="1" dirty="0"/>
              <a:t>. 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´Pusť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, </a:t>
            </a:r>
            <a:r>
              <a:rPr lang="cs-CZ" b="1" dirty="0"/>
              <a:t>vzešla jitřenka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A </a:t>
            </a:r>
            <a:r>
              <a:rPr lang="es-ES" b="1" dirty="0" err="1"/>
              <a:t>Jákob</a:t>
            </a:r>
            <a:r>
              <a:rPr lang="es-ES" b="1" dirty="0"/>
              <a:t> mu </a:t>
            </a:r>
            <a:r>
              <a:rPr lang="es-ES" b="1" dirty="0" err="1"/>
              <a:t>odpověděl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Nepustím</a:t>
            </a:r>
            <a:r>
              <a:rPr lang="cs-CZ" b="1" dirty="0"/>
              <a:t> se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mi </a:t>
            </a:r>
            <a:r>
              <a:rPr lang="es-ES" b="1" dirty="0" err="1"/>
              <a:t>nepožehnáš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A ten </a:t>
            </a:r>
            <a:r>
              <a:rPr lang="es-ES" b="1" dirty="0" err="1"/>
              <a:t>muž</a:t>
            </a:r>
            <a:r>
              <a:rPr lang="es-ES" b="1" dirty="0"/>
              <a:t> mu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>
                <a:solidFill>
                  <a:srgbClr val="AA1286"/>
                </a:solidFill>
              </a:rPr>
              <a:t>Jak</a:t>
            </a:r>
            <a:r>
              <a:rPr lang="es-ES" b="1" dirty="0">
                <a:solidFill>
                  <a:srgbClr val="AA1286"/>
                </a:solidFill>
              </a:rPr>
              <a:t> se </a:t>
            </a:r>
            <a:r>
              <a:rPr lang="es-ES" b="1" dirty="0" err="1">
                <a:solidFill>
                  <a:srgbClr val="AA1286"/>
                </a:solidFill>
              </a:rPr>
              <a:t>jmenuje</a:t>
            </a:r>
            <a:r>
              <a:rPr lang="cs-CZ" b="1" dirty="0">
                <a:solidFill>
                  <a:srgbClr val="AA1286"/>
                </a:solidFill>
              </a:rPr>
              <a:t>š</a:t>
            </a:r>
            <a:r>
              <a:rPr lang="es-ES" b="1" dirty="0">
                <a:solidFill>
                  <a:srgbClr val="AA1286"/>
                </a:solidFill>
              </a:rPr>
              <a:t>? </a:t>
            </a:r>
            <a:r>
              <a:rPr lang="cs-CZ" b="1" dirty="0"/>
              <a:t>´ A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odpověděl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Jákob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A ten </a:t>
            </a:r>
            <a:r>
              <a:rPr lang="es-ES" b="1" dirty="0" err="1"/>
              <a:t>muž</a:t>
            </a:r>
            <a:r>
              <a:rPr lang="es-ES" b="1" dirty="0"/>
              <a:t> mu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´Nebudou tě už jmenovat</a:t>
            </a:r>
            <a:r>
              <a:rPr lang="es-ES" b="1" dirty="0"/>
              <a:t> </a:t>
            </a:r>
            <a:r>
              <a:rPr lang="es-ES" b="1" dirty="0" err="1"/>
              <a:t>Jákob</a:t>
            </a:r>
            <a:r>
              <a:rPr lang="es-ES" b="1" dirty="0"/>
              <a:t>, </a:t>
            </a:r>
            <a:r>
              <a:rPr lang="cs-CZ" b="1" dirty="0"/>
              <a:t>nýbrž</a:t>
            </a:r>
            <a:r>
              <a:rPr lang="es-ES" b="1" dirty="0"/>
              <a:t> </a:t>
            </a:r>
            <a:r>
              <a:rPr lang="es-ES" b="1" dirty="0" err="1"/>
              <a:t>Izrael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cs-CZ" b="1" dirty="0"/>
              <a:t> jako kníže</a:t>
            </a:r>
            <a:r>
              <a:rPr lang="es-ES" b="1" dirty="0"/>
              <a:t> </a:t>
            </a:r>
            <a:r>
              <a:rPr lang="es-ES" b="1" dirty="0" err="1"/>
              <a:t>zápasil</a:t>
            </a:r>
            <a:r>
              <a:rPr lang="es-ES" b="1" dirty="0"/>
              <a:t> </a:t>
            </a:r>
            <a:r>
              <a:rPr lang="cs-CZ" b="1" dirty="0"/>
              <a:t>                </a:t>
            </a:r>
            <a:r>
              <a:rPr lang="es-ES" b="1" dirty="0"/>
              <a:t>s </a:t>
            </a:r>
            <a:r>
              <a:rPr lang="es-ES" b="1" dirty="0" err="1"/>
              <a:t>Bohem</a:t>
            </a:r>
            <a:r>
              <a:rPr lang="es-ES" b="1" dirty="0"/>
              <a:t> i s </a:t>
            </a:r>
            <a:r>
              <a:rPr lang="es-ES" b="1" dirty="0" err="1"/>
              <a:t>lidmi</a:t>
            </a:r>
            <a:r>
              <a:rPr lang="es-ES" b="1" dirty="0"/>
              <a:t> a </a:t>
            </a:r>
            <a:r>
              <a:rPr lang="cs-CZ" b="1" dirty="0" err="1"/>
              <a:t>obstá</a:t>
            </a:r>
            <a:r>
              <a:rPr lang="es-ES" b="1" dirty="0"/>
              <a:t>l </a:t>
            </a:r>
            <a:r>
              <a:rPr lang="es-ES" b="1" dirty="0" err="1"/>
              <a:t>jsi</a:t>
            </a:r>
            <a:r>
              <a:rPr lang="es-ES" b="1" dirty="0"/>
              <a:t>.</a:t>
            </a:r>
            <a:r>
              <a:rPr lang="cs-CZ" b="1" dirty="0"/>
              <a:t>´“</a:t>
            </a:r>
            <a:r>
              <a:rPr lang="es-ES" b="1" dirty="0"/>
              <a:t> (</a:t>
            </a:r>
            <a:r>
              <a:rPr lang="cs-CZ" b="1" dirty="0"/>
              <a:t>1. Mojžíšova</a:t>
            </a:r>
            <a:r>
              <a:rPr lang="es-ES" b="1" dirty="0"/>
              <a:t> 32</a:t>
            </a:r>
            <a:r>
              <a:rPr lang="cs-CZ" b="1" dirty="0"/>
              <a:t>,</a:t>
            </a:r>
            <a:r>
              <a:rPr lang="es-ES" b="1" dirty="0"/>
              <a:t>24-28).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466DF6A-523E-F1EB-913D-20CA477BA543}"/>
              </a:ext>
            </a:extLst>
          </p:cNvPr>
          <p:cNvGrpSpPr/>
          <p:nvPr/>
        </p:nvGrpSpPr>
        <p:grpSpPr>
          <a:xfrm>
            <a:off x="4575054" y="5508857"/>
            <a:ext cx="3394009" cy="1243720"/>
            <a:chOff x="4575054" y="5508857"/>
            <a:chExt cx="3394009" cy="1243720"/>
          </a:xfrm>
        </p:grpSpPr>
        <p:pic>
          <p:nvPicPr>
            <p:cNvPr id="7" name="Imagen 6" descr="Forma, Rectángulo&#10;&#10;Descripción generada automáticamente">
              <a:extLst>
                <a:ext uri="{FF2B5EF4-FFF2-40B4-BE49-F238E27FC236}">
                  <a16:creationId xmlns:a16="http://schemas.microsoft.com/office/drawing/2014/main" id="{DD55661F-E0CE-E372-F7C5-321B71F7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54" y="5508857"/>
              <a:ext cx="3394009" cy="124372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D757B72-3721-6CE4-92CD-3F85F00CF580}"/>
                </a:ext>
              </a:extLst>
            </p:cNvPr>
            <p:cNvSpPr txBox="1"/>
            <p:nvPr/>
          </p:nvSpPr>
          <p:spPr>
            <a:xfrm>
              <a:off x="5494338" y="5791049"/>
              <a:ext cx="2179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chce</a:t>
              </a:r>
              <a:r>
                <a:rPr lang="es-ES" b="1" dirty="0"/>
                <a:t> </a:t>
              </a:r>
              <a:r>
                <a:rPr lang="es-ES" b="1" dirty="0" err="1"/>
                <a:t>změnit</a:t>
              </a:r>
              <a:r>
                <a:rPr lang="es-ES" b="1" dirty="0"/>
                <a:t> </a:t>
              </a:r>
              <a:r>
                <a:rPr lang="es-ES" b="1" dirty="0" err="1"/>
                <a:t>tvou</a:t>
              </a:r>
              <a:r>
                <a:rPr lang="es-ES" b="1" dirty="0"/>
                <a:t> </a:t>
              </a:r>
              <a:r>
                <a:rPr lang="cs-CZ" b="1" dirty="0"/>
                <a:t>povahu.</a:t>
              </a:r>
              <a:endParaRPr lang="es-ES" b="1" dirty="0"/>
            </a:p>
          </p:txBody>
        </p:sp>
      </p:grpSp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A5F86FD-5CF8-DFA2-9861-589A0C1FD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43" y="62613"/>
            <a:ext cx="1325901" cy="2585323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AEF42E97-584D-368C-5374-7F39337AA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87" y="94386"/>
            <a:ext cx="413999" cy="417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C33DEC0-5990-9C65-2102-27DBFA241E5E}"/>
              </a:ext>
            </a:extLst>
          </p:cNvPr>
          <p:cNvSpPr txBox="1"/>
          <p:nvPr/>
        </p:nvSpPr>
        <p:spPr>
          <a:xfrm>
            <a:off x="8148092" y="5508857"/>
            <a:ext cx="40307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Co </a:t>
            </a:r>
            <a:r>
              <a:rPr lang="es-ES" b="1" dirty="0" err="1"/>
              <a:t>byste</a:t>
            </a:r>
            <a:r>
              <a:rPr lang="es-ES" b="1" dirty="0"/>
              <a:t> </a:t>
            </a:r>
            <a:r>
              <a:rPr lang="es-ES" b="1" dirty="0" err="1"/>
              <a:t>řekli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se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zeptal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? </a:t>
            </a:r>
            <a:r>
              <a:rPr lang="es-ES" b="1" dirty="0" err="1"/>
              <a:t>Viděli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přirozeně</a:t>
            </a:r>
            <a:r>
              <a:rPr lang="es-ES" b="1" dirty="0"/>
              <a:t>?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zabývá</a:t>
            </a:r>
            <a:r>
              <a:rPr lang="es-ES" b="1" dirty="0"/>
              <a:t> </a:t>
            </a:r>
            <a:r>
              <a:rPr lang="es-ES" b="1" dirty="0" err="1"/>
              <a:t>změnou</a:t>
            </a:r>
            <a:r>
              <a:rPr lang="es-ES" b="1" dirty="0"/>
              <a:t> </a:t>
            </a:r>
            <a:r>
              <a:rPr lang="es-ES" b="1" dirty="0" err="1"/>
              <a:t>jmen</a:t>
            </a:r>
            <a:r>
              <a:rPr lang="es-ES" b="1" dirty="0"/>
              <a:t> a </a:t>
            </a:r>
            <a:r>
              <a:rPr lang="es-ES" b="1" dirty="0" err="1"/>
              <a:t>životů</a:t>
            </a:r>
            <a:r>
              <a:rPr lang="es-ES" b="1" dirty="0"/>
              <a:t>!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126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xterior, pasto, parado, hombre&#10;&#10;Descripción generada automáticamente">
            <a:extLst>
              <a:ext uri="{FF2B5EF4-FFF2-40B4-BE49-F238E27FC236}">
                <a16:creationId xmlns:a16="http://schemas.microsoft.com/office/drawing/2014/main" id="{8199045B-E342-A5C1-30F7-C1740F1A3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r="4469"/>
          <a:stretch/>
        </p:blipFill>
        <p:spPr>
          <a:xfrm>
            <a:off x="6045751" y="70292"/>
            <a:ext cx="2858324" cy="4086756"/>
          </a:xfrm>
          <a:prstGeom prst="snip2DiagRect">
            <a:avLst>
              <a:gd name="adj1" fmla="val 0"/>
              <a:gd name="adj2" fmla="val 14029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A6EE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43ECEC-85DF-F04A-C2B2-AB9EDBCAA71A}"/>
              </a:ext>
            </a:extLst>
          </p:cNvPr>
          <p:cNvSpPr txBox="1"/>
          <p:nvPr/>
        </p:nvSpPr>
        <p:spPr>
          <a:xfrm>
            <a:off x="276902" y="144239"/>
            <a:ext cx="42885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</a:t>
            </a:r>
            <a:r>
              <a:rPr lang="cs-CZ" b="1" dirty="0"/>
              <a:t>„</a:t>
            </a:r>
            <a:r>
              <a:rPr lang="es-ES" b="1" dirty="0"/>
              <a:t>Tu </a:t>
            </a:r>
            <a:r>
              <a:rPr lang="es-ES" b="1" dirty="0" err="1"/>
              <a:t>odpověděl</a:t>
            </a:r>
            <a:r>
              <a:rPr lang="es-ES" b="1" dirty="0"/>
              <a:t> </a:t>
            </a:r>
            <a:r>
              <a:rPr lang="es-ES" b="1" dirty="0" err="1"/>
              <a:t>Mojžíš</a:t>
            </a:r>
            <a:r>
              <a:rPr lang="es-ES" b="1" dirty="0"/>
              <a:t> </a:t>
            </a:r>
            <a:r>
              <a:rPr lang="es-ES" b="1" dirty="0" err="1"/>
              <a:t>řka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Hle</a:t>
            </a:r>
            <a:r>
              <a:rPr lang="es-ES" b="1" dirty="0"/>
              <a:t>, </a:t>
            </a:r>
            <a:r>
              <a:rPr lang="es-ES" b="1" dirty="0" err="1"/>
              <a:t>neuvěří</a:t>
            </a:r>
            <a:r>
              <a:rPr lang="es-ES" b="1" dirty="0"/>
              <a:t> mi,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neuslyší</a:t>
            </a:r>
            <a:r>
              <a:rPr lang="es-ES" b="1" dirty="0"/>
              <a:t> </a:t>
            </a:r>
            <a:r>
              <a:rPr lang="es-ES" b="1" dirty="0" err="1"/>
              <a:t>hlas</a:t>
            </a:r>
            <a:r>
              <a:rPr lang="es-ES" b="1" dirty="0"/>
              <a:t> </a:t>
            </a:r>
            <a:r>
              <a:rPr lang="es-ES" b="1" dirty="0" err="1"/>
              <a:t>můj</a:t>
            </a:r>
            <a:r>
              <a:rPr lang="es-ES" b="1" dirty="0"/>
              <a:t>;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řeknou</a:t>
            </a:r>
            <a:r>
              <a:rPr lang="es-ES" b="1" dirty="0"/>
              <a:t>: </a:t>
            </a:r>
            <a:r>
              <a:rPr lang="es-ES" b="1" dirty="0" err="1"/>
              <a:t>Pán</a:t>
            </a:r>
            <a:r>
              <a:rPr lang="es-ES" b="1" dirty="0"/>
              <a:t> se ti </a:t>
            </a:r>
            <a:r>
              <a:rPr lang="es-ES" b="1" dirty="0" err="1"/>
              <a:t>neukázal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A </a:t>
            </a:r>
            <a:r>
              <a:rPr lang="es-ES" b="1" dirty="0" err="1"/>
              <a:t>Hospodin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pl-PL" b="1" dirty="0">
                <a:solidFill>
                  <a:srgbClr val="9246E5"/>
                </a:solidFill>
              </a:rPr>
              <a:t>Co     to máš v ruce?</a:t>
            </a:r>
            <a:r>
              <a:rPr lang="cs-CZ" b="1" dirty="0"/>
              <a:t>´ A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odpověděl</a:t>
            </a:r>
            <a:r>
              <a:rPr lang="es-ES" b="1" dirty="0"/>
              <a:t>: </a:t>
            </a:r>
            <a:r>
              <a:rPr lang="cs-CZ" b="1" dirty="0"/>
              <a:t>´Hůl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cs-CZ" b="1" dirty="0"/>
              <a:t>mu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Hoď</a:t>
            </a:r>
            <a:r>
              <a:rPr lang="es-ES" b="1" dirty="0"/>
              <a:t> ji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cs-CZ" b="1" dirty="0"/>
              <a:t>zem.´</a:t>
            </a:r>
            <a:r>
              <a:rPr lang="es-ES" b="1" dirty="0"/>
              <a:t> A </a:t>
            </a:r>
            <a:r>
              <a:rPr lang="es-ES" b="1" dirty="0" err="1"/>
              <a:t>hodil</a:t>
            </a:r>
            <a:r>
              <a:rPr lang="es-ES" b="1" dirty="0"/>
              <a:t> ji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stal</a:t>
            </a:r>
            <a:r>
              <a:rPr lang="es-ES" b="1" dirty="0"/>
              <a:t> se z </a:t>
            </a:r>
            <a:r>
              <a:rPr lang="es-ES" b="1" dirty="0" err="1"/>
              <a:t>ní</a:t>
            </a:r>
            <a:r>
              <a:rPr lang="es-ES" b="1" dirty="0"/>
              <a:t> </a:t>
            </a:r>
            <a:r>
              <a:rPr lang="es-ES" b="1" dirty="0" err="1"/>
              <a:t>had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Mojžíš</a:t>
            </a:r>
            <a:r>
              <a:rPr lang="cs-CZ" b="1" dirty="0"/>
              <a:t> se dal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ní</a:t>
            </a:r>
            <a:r>
              <a:rPr lang="cs-CZ" b="1" dirty="0"/>
              <a:t>m na útěk</a:t>
            </a:r>
            <a:r>
              <a:rPr lang="es-ES" b="1" dirty="0"/>
              <a:t>. Tu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es-ES" b="1" dirty="0"/>
              <a:t> </a:t>
            </a:r>
            <a:r>
              <a:rPr lang="es-ES" b="1" dirty="0" err="1"/>
              <a:t>Mojžíšovi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cs-CZ" b="1" dirty="0" err="1"/>
              <a:t>Vz</a:t>
            </a:r>
            <a:r>
              <a:rPr lang="es-ES" b="1" dirty="0" err="1"/>
              <a:t>táhni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 a </a:t>
            </a:r>
            <a:r>
              <a:rPr lang="cs-CZ" b="1" dirty="0"/>
              <a:t>chyť ho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ocas.</a:t>
            </a:r>
            <a:r>
              <a:rPr lang="cs-CZ" b="1" dirty="0"/>
              <a:t>´</a:t>
            </a:r>
            <a:r>
              <a:rPr lang="es-ES" b="1" dirty="0"/>
              <a:t> A </a:t>
            </a:r>
            <a:r>
              <a:rPr lang="es-ES" b="1" dirty="0" err="1"/>
              <a:t>natáhl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, </a:t>
            </a:r>
            <a:r>
              <a:rPr lang="cs-CZ" b="1" dirty="0"/>
              <a:t>uchopil ho a v jeho dlani se z něho stala hůl</a:t>
            </a:r>
            <a:r>
              <a:rPr lang="es-ES" b="1" dirty="0"/>
              <a:t>. </a:t>
            </a:r>
            <a:r>
              <a:rPr lang="cs-CZ" b="1" dirty="0"/>
              <a:t>´</a:t>
            </a:r>
            <a:r>
              <a:rPr lang="es-ES" b="1" dirty="0"/>
              <a:t>Proto </a:t>
            </a:r>
            <a:r>
              <a:rPr lang="es-ES" b="1" dirty="0" err="1"/>
              <a:t>uvěří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cs-CZ" b="1" dirty="0"/>
              <a:t>ti</a:t>
            </a:r>
            <a:r>
              <a:rPr lang="es-ES" b="1" dirty="0"/>
              <a:t> </a:t>
            </a:r>
            <a:r>
              <a:rPr lang="es-ES" b="1" dirty="0" err="1"/>
              <a:t>zjevil</a:t>
            </a:r>
            <a:r>
              <a:rPr lang="es-ES" b="1" dirty="0"/>
              <a:t> </a:t>
            </a:r>
            <a:r>
              <a:rPr lang="cs-CZ" b="1" dirty="0"/>
              <a:t>Hospodin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otců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Abrahamův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Izákův</a:t>
            </a:r>
            <a:r>
              <a:rPr lang="es-ES" b="1" dirty="0"/>
              <a:t> a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Jákobův</a:t>
            </a:r>
            <a:r>
              <a:rPr lang="es-ES" b="1" dirty="0"/>
              <a:t>.</a:t>
            </a:r>
            <a:r>
              <a:rPr lang="cs-CZ" b="1" dirty="0"/>
              <a:t>´“                                            </a:t>
            </a:r>
            <a:r>
              <a:rPr lang="es-ES" b="1" dirty="0"/>
              <a:t>(</a:t>
            </a:r>
            <a:r>
              <a:rPr lang="cs-CZ" b="1" dirty="0"/>
              <a:t>2. Mojžíšova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1-5).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241CE8-D655-5E53-5E96-85EEA12371C9}"/>
              </a:ext>
            </a:extLst>
          </p:cNvPr>
          <p:cNvSpPr txBox="1"/>
          <p:nvPr/>
        </p:nvSpPr>
        <p:spPr>
          <a:xfrm>
            <a:off x="122926" y="4325770"/>
            <a:ext cx="11890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Mojžíš</a:t>
            </a:r>
            <a:r>
              <a:rPr lang="es-ES" b="1" dirty="0"/>
              <a:t>, </a:t>
            </a:r>
            <a:r>
              <a:rPr lang="es-ES" b="1" dirty="0" err="1"/>
              <a:t>koho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pokládá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tuto </a:t>
            </a:r>
            <a:r>
              <a:rPr lang="es-ES" b="1" dirty="0" err="1"/>
              <a:t>otázku</a:t>
            </a:r>
            <a:r>
              <a:rPr lang="es-ES" b="1" dirty="0"/>
              <a:t>. </a:t>
            </a:r>
            <a:r>
              <a:rPr lang="es-ES" b="1" dirty="0" err="1"/>
              <a:t>Zeptejte</a:t>
            </a:r>
            <a:r>
              <a:rPr lang="es-ES" b="1" dirty="0"/>
              <a:t> se sami sebe: "Co </a:t>
            </a:r>
            <a:r>
              <a:rPr lang="cs-CZ" b="1" dirty="0"/>
              <a:t>mám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? Co </a:t>
            </a:r>
            <a:r>
              <a:rPr lang="es-ES" b="1" dirty="0" err="1"/>
              <a:t>nabízí</a:t>
            </a:r>
            <a:r>
              <a:rPr lang="cs-CZ" b="1" dirty="0"/>
              <a:t>m</a:t>
            </a:r>
            <a:r>
              <a:rPr lang="es-ES" b="1" dirty="0"/>
              <a:t>?" </a:t>
            </a:r>
            <a:r>
              <a:rPr lang="es-ES" b="1" dirty="0" err="1"/>
              <a:t>Možná</a:t>
            </a:r>
            <a:r>
              <a:rPr lang="es-ES" b="1" dirty="0"/>
              <a:t> se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zdá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nemáte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starou</a:t>
            </a:r>
            <a:r>
              <a:rPr lang="es-ES" b="1" dirty="0"/>
              <a:t> </a:t>
            </a:r>
            <a:r>
              <a:rPr lang="es-ES" b="1" dirty="0" err="1"/>
              <a:t>hůl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se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snaží</a:t>
            </a:r>
            <a:r>
              <a:rPr lang="es-ES" b="1" dirty="0"/>
              <a:t> </a:t>
            </a:r>
            <a:r>
              <a:rPr lang="es-ES" b="1" dirty="0" err="1"/>
              <a:t>připomenout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schopnost</a:t>
            </a:r>
            <a:r>
              <a:rPr lang="es-ES" b="1" dirty="0"/>
              <a:t>, ale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dostupnost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hledá</a:t>
            </a:r>
            <a:r>
              <a:rPr lang="es-ES" b="1" dirty="0"/>
              <a:t>. </a:t>
            </a:r>
            <a:r>
              <a:rPr lang="es-ES" b="1" dirty="0" err="1"/>
              <a:t>Možná</a:t>
            </a:r>
            <a:r>
              <a:rPr lang="es-ES" b="1" dirty="0"/>
              <a:t> </a:t>
            </a:r>
            <a:r>
              <a:rPr lang="es-ES" b="1" dirty="0" err="1"/>
              <a:t>máš</a:t>
            </a:r>
            <a:r>
              <a:rPr lang="es-ES" b="1" dirty="0"/>
              <a:t> v </a:t>
            </a:r>
            <a:r>
              <a:rPr lang="es-ES" b="1" dirty="0" err="1"/>
              <a:t>ruce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můžeš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nabídnout</a:t>
            </a:r>
            <a:r>
              <a:rPr lang="es-ES" b="1" dirty="0"/>
              <a:t>. Ale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stačí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tebe </a:t>
            </a:r>
            <a:r>
              <a:rPr lang="es-ES" b="1" dirty="0" err="1"/>
              <a:t>učinil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!</a:t>
            </a:r>
          </a:p>
        </p:txBody>
      </p:sp>
      <p:pic>
        <p:nvPicPr>
          <p:cNvPr id="4" name="Imagen 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D9E3528-176D-C496-F492-AE01254567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4"/>
          <a:stretch/>
        </p:blipFill>
        <p:spPr>
          <a:xfrm>
            <a:off x="9083615" y="87089"/>
            <a:ext cx="2929506" cy="4086756"/>
          </a:xfrm>
          <a:prstGeom prst="snip2DiagRect">
            <a:avLst>
              <a:gd name="adj1" fmla="val 12872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A6EE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97A77A2-15B2-D7FC-89B8-2AC36600906D}"/>
              </a:ext>
            </a:extLst>
          </p:cNvPr>
          <p:cNvGrpSpPr/>
          <p:nvPr/>
        </p:nvGrpSpPr>
        <p:grpSpPr>
          <a:xfrm>
            <a:off x="7889167" y="5276607"/>
            <a:ext cx="4132771" cy="1511101"/>
            <a:chOff x="7936302" y="5276607"/>
            <a:chExt cx="4132771" cy="1511101"/>
          </a:xfrm>
        </p:grpSpPr>
        <p:pic>
          <p:nvPicPr>
            <p:cNvPr id="10" name="Imagen 9" descr="Rectángulo&#10;&#10;Descripción generada automáticamente con confianza media">
              <a:extLst>
                <a:ext uri="{FF2B5EF4-FFF2-40B4-BE49-F238E27FC236}">
                  <a16:creationId xmlns:a16="http://schemas.microsoft.com/office/drawing/2014/main" id="{19581E4B-7823-61ED-483A-538FAEBA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302" y="5276607"/>
              <a:ext cx="4132771" cy="1511101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108D5387-9603-53B9-C9C5-406B560A0AE0}"/>
                </a:ext>
              </a:extLst>
            </p:cNvPr>
            <p:cNvSpPr txBox="1"/>
            <p:nvPr/>
          </p:nvSpPr>
          <p:spPr>
            <a:xfrm>
              <a:off x="8236921" y="5542210"/>
              <a:ext cx="280977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je </a:t>
              </a:r>
              <a:r>
                <a:rPr lang="es-ES" b="1" dirty="0" err="1"/>
                <a:t>ochoten</a:t>
              </a:r>
              <a:r>
                <a:rPr lang="es-ES" b="1" dirty="0"/>
                <a:t> </a:t>
              </a:r>
              <a:r>
                <a:rPr lang="es-ES" b="1" dirty="0" err="1"/>
                <a:t>použít</a:t>
              </a:r>
              <a:r>
                <a:rPr lang="es-ES" b="1" dirty="0"/>
                <a:t> </a:t>
              </a:r>
              <a:r>
                <a:rPr lang="es-ES" b="1" dirty="0" err="1"/>
                <a:t>tě</a:t>
              </a:r>
              <a:r>
                <a:rPr lang="es-ES" b="1" dirty="0"/>
                <a:t> </a:t>
              </a:r>
              <a:r>
                <a:rPr lang="cs-CZ" b="1" dirty="0"/>
                <a:t>    </a:t>
              </a:r>
              <a:r>
                <a:rPr lang="es-ES" b="1" dirty="0"/>
                <a:t>s </a:t>
              </a:r>
              <a:r>
                <a:rPr lang="es-ES" b="1" dirty="0" err="1"/>
                <a:t>tím</a:t>
              </a:r>
              <a:r>
                <a:rPr lang="es-ES" b="1" dirty="0"/>
                <a:t>, </a:t>
              </a:r>
              <a:r>
                <a:rPr lang="es-ES" b="1" dirty="0" err="1"/>
                <a:t>co</a:t>
              </a:r>
              <a:r>
                <a:rPr lang="es-ES" b="1" dirty="0"/>
                <a:t> </a:t>
              </a:r>
              <a:r>
                <a:rPr lang="es-ES" b="1" dirty="0" err="1"/>
                <a:t>máš</a:t>
              </a:r>
              <a:r>
                <a:rPr lang="es-ES" b="1" dirty="0"/>
                <a:t>, </a:t>
              </a:r>
              <a:r>
                <a:rPr lang="es-ES" b="1" dirty="0" err="1"/>
                <a:t>ať</a:t>
              </a:r>
              <a:r>
                <a:rPr lang="es-ES" b="1" dirty="0"/>
                <a:t> je </a:t>
              </a:r>
              <a:r>
                <a:rPr lang="es-ES" b="1" dirty="0" err="1"/>
                <a:t>to</a:t>
              </a:r>
              <a:r>
                <a:rPr lang="es-ES" b="1" dirty="0"/>
                <a:t> </a:t>
              </a:r>
              <a:r>
                <a:rPr lang="es-ES" b="1" dirty="0" err="1"/>
                <a:t>málo</a:t>
              </a:r>
              <a:r>
                <a:rPr lang="es-ES" b="1" dirty="0"/>
                <a:t> </a:t>
              </a:r>
              <a:r>
                <a:rPr lang="es-ES" b="1" dirty="0" err="1"/>
                <a:t>nebo</a:t>
              </a:r>
              <a:r>
                <a:rPr lang="es-ES" b="1" dirty="0"/>
                <a:t> </a:t>
              </a:r>
              <a:r>
                <a:rPr lang="es-ES" b="1" dirty="0" err="1"/>
                <a:t>hodně</a:t>
              </a:r>
              <a:r>
                <a:rPr lang="es-ES" b="1" dirty="0"/>
                <a:t>.</a:t>
              </a:r>
            </a:p>
          </p:txBody>
        </p:sp>
      </p:grpSp>
      <p:pic>
        <p:nvPicPr>
          <p:cNvPr id="8" name="Imagen 7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223C8B5B-51EF-E7C2-3B96-DC845EB43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49" y="355689"/>
            <a:ext cx="1894145" cy="3693319"/>
          </a:xfrm>
          <a:prstGeom prst="rect">
            <a:avLst/>
          </a:prstGeom>
        </p:spPr>
      </p:pic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154F8268-9F57-BAAB-046F-4209E8D7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" y="87089"/>
            <a:ext cx="413999" cy="4176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3E515CE-2BB5-A816-03B8-862EA18E5F50}"/>
              </a:ext>
            </a:extLst>
          </p:cNvPr>
          <p:cNvSpPr txBox="1"/>
          <p:nvPr/>
        </p:nvSpPr>
        <p:spPr>
          <a:xfrm>
            <a:off x="122926" y="5431992"/>
            <a:ext cx="7544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zájem</a:t>
            </a:r>
            <a:r>
              <a:rPr lang="es-ES" b="1" dirty="0"/>
              <a:t> </a:t>
            </a:r>
            <a:r>
              <a:rPr lang="es-ES" b="1" dirty="0" err="1"/>
              <a:t>používat</a:t>
            </a:r>
            <a:r>
              <a:rPr lang="es-ES" b="1" dirty="0"/>
              <a:t> </a:t>
            </a:r>
            <a:r>
              <a:rPr lang="es-ES" b="1" dirty="0" err="1"/>
              <a:t>cokoliv</a:t>
            </a:r>
            <a:r>
              <a:rPr lang="es-ES" b="1" dirty="0"/>
              <a:t> </a:t>
            </a:r>
            <a:r>
              <a:rPr lang="es-ES" b="1" dirty="0" err="1"/>
              <a:t>malého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máte</a:t>
            </a:r>
            <a:r>
              <a:rPr lang="es-ES" b="1" dirty="0"/>
              <a:t> (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sláva</a:t>
            </a:r>
            <a:r>
              <a:rPr lang="es-ES" b="1" dirty="0"/>
              <a:t> </a:t>
            </a:r>
            <a:r>
              <a:rPr lang="es-ES" b="1" dirty="0" err="1"/>
              <a:t>patřila</a:t>
            </a:r>
            <a:r>
              <a:rPr lang="es-ES" b="1" dirty="0"/>
              <a:t> </a:t>
            </a:r>
            <a:r>
              <a:rPr lang="es-ES" b="1" dirty="0" err="1"/>
              <a:t>Jemu</a:t>
            </a:r>
            <a:r>
              <a:rPr lang="es-ES" b="1" dirty="0"/>
              <a:t>), </a:t>
            </a:r>
            <a:r>
              <a:rPr lang="cs-CZ" b="1" dirty="0"/>
              <a:t>  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někoho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vidí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skvělý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v </a:t>
            </a:r>
            <a:r>
              <a:rPr lang="es-ES" b="1" dirty="0" err="1"/>
              <a:t>sobě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. Co </a:t>
            </a:r>
            <a:r>
              <a:rPr lang="es-ES" b="1" dirty="0" err="1"/>
              <a:t>máte</a:t>
            </a:r>
            <a:r>
              <a:rPr lang="es-ES" b="1" dirty="0"/>
              <a:t> v </a:t>
            </a:r>
            <a:r>
              <a:rPr lang="es-ES" b="1" dirty="0" err="1"/>
              <a:t>ruce</a:t>
            </a:r>
            <a:r>
              <a:rPr lang="es-ES" b="1" dirty="0"/>
              <a:t>?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máte</a:t>
            </a:r>
            <a:r>
              <a:rPr lang="es-ES" b="1" dirty="0"/>
              <a:t>. </a:t>
            </a:r>
            <a:r>
              <a:rPr lang="es-ES" b="1" dirty="0" err="1"/>
              <a:t>Jde</a:t>
            </a:r>
            <a:r>
              <a:rPr lang="es-ES" b="1" dirty="0"/>
              <a:t> o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komu</a:t>
            </a:r>
            <a:r>
              <a:rPr lang="es-ES" b="1" dirty="0"/>
              <a:t> ji </a:t>
            </a:r>
            <a:r>
              <a:rPr lang="es-ES" b="1" dirty="0" err="1"/>
              <a:t>představíte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8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71D0E3-6B86-5F32-F2BC-63EA13B69A1D}"/>
              </a:ext>
            </a:extLst>
          </p:cNvPr>
          <p:cNvSpPr txBox="1"/>
          <p:nvPr/>
        </p:nvSpPr>
        <p:spPr>
          <a:xfrm>
            <a:off x="3921366" y="111798"/>
            <a:ext cx="6908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Y       </a:t>
            </a:r>
            <a:r>
              <a:rPr lang="cs-CZ" b="1" dirty="0"/>
              <a:t>„</a:t>
            </a:r>
            <a:r>
              <a:rPr lang="es-ES" b="1" dirty="0" err="1"/>
              <a:t>Mojžíš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lidu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Nebojte</a:t>
            </a:r>
            <a:r>
              <a:rPr lang="es-ES" b="1" dirty="0"/>
              <a:t> se</a:t>
            </a:r>
            <a:r>
              <a:rPr lang="cs-CZ" b="1" dirty="0"/>
              <a:t>!</a:t>
            </a:r>
            <a:r>
              <a:rPr lang="es-ES" b="1" dirty="0"/>
              <a:t> </a:t>
            </a:r>
            <a:r>
              <a:rPr lang="es-ES" b="1" dirty="0" err="1"/>
              <a:t>Stůjte</a:t>
            </a:r>
            <a:r>
              <a:rPr lang="es-ES" b="1" dirty="0"/>
              <a:t> </a:t>
            </a:r>
            <a:r>
              <a:rPr lang="es-ES" b="1" dirty="0" err="1"/>
              <a:t>pevně</a:t>
            </a:r>
            <a:r>
              <a:rPr lang="es-ES" b="1" dirty="0"/>
              <a:t> a </a:t>
            </a:r>
            <a:r>
              <a:rPr lang="es-ES" b="1" dirty="0" err="1"/>
              <a:t>vizte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s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učiní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Egypťan</a:t>
            </a:r>
            <a:r>
              <a:rPr lang="cs-CZ" b="1" dirty="0"/>
              <a:t>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viděli</a:t>
            </a:r>
            <a:r>
              <a:rPr lang="es-ES" b="1" dirty="0"/>
              <a:t>,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neuvidí</a:t>
            </a:r>
            <a:r>
              <a:rPr lang="cs-CZ" b="1" dirty="0" err="1"/>
              <a:t>te</a:t>
            </a:r>
            <a:r>
              <a:rPr lang="es-ES" b="1" dirty="0"/>
              <a:t>. </a:t>
            </a:r>
            <a:r>
              <a:rPr lang="cs-CZ" b="1" dirty="0"/>
              <a:t>Hospodin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cs-CZ" b="1" dirty="0"/>
              <a:t>vás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bojovat</a:t>
            </a:r>
            <a:r>
              <a:rPr lang="es-ES" b="1" dirty="0"/>
              <a:t> a </a:t>
            </a:r>
            <a:r>
              <a:rPr lang="cs-CZ" b="1" dirty="0"/>
              <a:t>v</a:t>
            </a:r>
            <a:r>
              <a:rPr lang="es-ES" b="1" dirty="0"/>
              <a:t>y </a:t>
            </a:r>
            <a:r>
              <a:rPr lang="es-ES" b="1" dirty="0" err="1"/>
              <a:t>bude</a:t>
            </a:r>
            <a:r>
              <a:rPr lang="cs-CZ" b="1" dirty="0" err="1"/>
              <a:t>te</a:t>
            </a:r>
            <a:r>
              <a:rPr lang="es-ES" b="1" dirty="0"/>
              <a:t> v </a:t>
            </a:r>
            <a:r>
              <a:rPr lang="es-ES" b="1" dirty="0" err="1"/>
              <a:t>klidu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es-ES" b="1" dirty="0" err="1"/>
              <a:t>Potom</a:t>
            </a:r>
            <a:r>
              <a:rPr lang="es-ES" b="1" dirty="0"/>
              <a:t> </a:t>
            </a:r>
            <a:r>
              <a:rPr lang="cs-CZ" b="1" dirty="0"/>
              <a:t>Hospodin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Mojžíšovi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>
                <a:solidFill>
                  <a:srgbClr val="215DFF"/>
                </a:solidFill>
              </a:rPr>
              <a:t>Proč</a:t>
            </a:r>
            <a:r>
              <a:rPr lang="es-ES" b="1" dirty="0">
                <a:solidFill>
                  <a:srgbClr val="215DFF"/>
                </a:solidFill>
              </a:rPr>
              <a:t> ke </a:t>
            </a:r>
            <a:r>
              <a:rPr lang="es-ES" b="1" dirty="0" err="1">
                <a:solidFill>
                  <a:srgbClr val="215DFF"/>
                </a:solidFill>
              </a:rPr>
              <a:t>mně</a:t>
            </a:r>
            <a:r>
              <a:rPr lang="es-ES" b="1" dirty="0">
                <a:solidFill>
                  <a:srgbClr val="215DFF"/>
                </a:solidFill>
              </a:rPr>
              <a:t> </a:t>
            </a:r>
            <a:r>
              <a:rPr lang="es-ES" b="1" dirty="0" err="1">
                <a:solidFill>
                  <a:srgbClr val="215DFF"/>
                </a:solidFill>
              </a:rPr>
              <a:t>voláš</a:t>
            </a:r>
            <a:r>
              <a:rPr lang="es-ES" b="1" dirty="0">
                <a:solidFill>
                  <a:srgbClr val="215DFF"/>
                </a:solidFill>
              </a:rPr>
              <a:t>?</a:t>
            </a:r>
            <a:r>
              <a:rPr lang="cs-CZ" b="1" dirty="0"/>
              <a:t>´ </a:t>
            </a:r>
            <a:r>
              <a:rPr lang="cs-CZ" b="1" dirty="0" err="1"/>
              <a:t>Ře</a:t>
            </a:r>
            <a:r>
              <a:rPr lang="es-ES" b="1" dirty="0" err="1"/>
              <a:t>kni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Izraele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pochodovaly</a:t>
            </a:r>
            <a:r>
              <a:rPr lang="es-ES" b="1" dirty="0"/>
              <a:t>. A </a:t>
            </a:r>
            <a:r>
              <a:rPr lang="es-ES" b="1" dirty="0" err="1"/>
              <a:t>pozvednete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hůl</a:t>
            </a:r>
            <a:r>
              <a:rPr lang="es-ES" b="1" dirty="0"/>
              <a:t>, </a:t>
            </a:r>
            <a:r>
              <a:rPr lang="es-ES" b="1" dirty="0" err="1"/>
              <a:t>vztáhnete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moře</a:t>
            </a:r>
            <a:r>
              <a:rPr lang="es-ES" b="1" dirty="0"/>
              <a:t>, </a:t>
            </a:r>
            <a:r>
              <a:rPr lang="es-ES" b="1" dirty="0" err="1"/>
              <a:t>rozdělíte</a:t>
            </a:r>
            <a:r>
              <a:rPr lang="es-ES" b="1" dirty="0"/>
              <a:t> ji a </a:t>
            </a:r>
            <a:r>
              <a:rPr lang="es-ES" b="1" dirty="0" err="1"/>
              <a:t>synové</a:t>
            </a:r>
            <a:r>
              <a:rPr lang="es-ES" b="1" dirty="0"/>
              <a:t> </a:t>
            </a:r>
            <a:r>
              <a:rPr lang="es-ES" b="1" dirty="0" err="1"/>
              <a:t>Izraele</a:t>
            </a:r>
            <a:r>
              <a:rPr lang="es-ES" b="1" dirty="0"/>
              <a:t> </a:t>
            </a:r>
            <a:r>
              <a:rPr lang="es-ES" b="1" dirty="0" err="1"/>
              <a:t>vstoupí</a:t>
            </a:r>
            <a:r>
              <a:rPr lang="es-ES" b="1" dirty="0"/>
              <a:t> </a:t>
            </a:r>
            <a:r>
              <a:rPr lang="es-ES" b="1" dirty="0" err="1"/>
              <a:t>prostředkem</a:t>
            </a:r>
            <a:r>
              <a:rPr lang="es-ES" b="1" dirty="0"/>
              <a:t> </a:t>
            </a:r>
            <a:r>
              <a:rPr lang="es-ES" b="1" dirty="0" err="1"/>
              <a:t>moře</a:t>
            </a:r>
            <a:r>
              <a:rPr lang="es-ES" b="1" dirty="0"/>
              <a:t>, </a:t>
            </a:r>
            <a:r>
              <a:rPr lang="es-ES" b="1" dirty="0" err="1"/>
              <a:t>suchí</a:t>
            </a:r>
            <a:r>
              <a:rPr lang="es-ES" b="1" dirty="0"/>
              <a:t>. A </a:t>
            </a:r>
            <a:r>
              <a:rPr lang="es-ES" b="1" dirty="0" err="1"/>
              <a:t>vizte</a:t>
            </a:r>
            <a:r>
              <a:rPr lang="es-ES" b="1" dirty="0"/>
              <a:t>, </a:t>
            </a:r>
            <a:r>
              <a:rPr lang="es-ES" b="1" dirty="0" err="1"/>
              <a:t>zatvrdím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Egypťanů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následovali</a:t>
            </a:r>
            <a:r>
              <a:rPr lang="cs-CZ" b="1" dirty="0"/>
              <a:t>.</a:t>
            </a:r>
            <a:r>
              <a:rPr lang="es-ES" b="1" dirty="0"/>
              <a:t> A </a:t>
            </a:r>
            <a:r>
              <a:rPr lang="es-ES" b="1" dirty="0" err="1"/>
              <a:t>oslavím</a:t>
            </a:r>
            <a:r>
              <a:rPr lang="es-ES" b="1" dirty="0"/>
              <a:t> se ve </a:t>
            </a:r>
            <a:r>
              <a:rPr lang="es-ES" b="1" dirty="0" err="1"/>
              <a:t>faraónovi</a:t>
            </a:r>
            <a:r>
              <a:rPr lang="es-ES" b="1" dirty="0"/>
              <a:t> a v celé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armádě</a:t>
            </a:r>
            <a:r>
              <a:rPr lang="es-ES" b="1" dirty="0"/>
              <a:t>,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vozech</a:t>
            </a:r>
            <a:r>
              <a:rPr lang="es-ES" b="1" dirty="0"/>
              <a:t> a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jízdě</a:t>
            </a:r>
            <a:r>
              <a:rPr lang="es-ES" b="1" dirty="0"/>
              <a:t>. a </a:t>
            </a:r>
            <a:r>
              <a:rPr lang="es-ES" b="1" dirty="0" err="1"/>
              <a:t>Egypťané</a:t>
            </a:r>
            <a:r>
              <a:rPr lang="es-ES" b="1" dirty="0"/>
              <a:t> </a:t>
            </a:r>
            <a:r>
              <a:rPr lang="es-ES" b="1" dirty="0" err="1"/>
              <a:t>poznají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cs-CZ" b="1" dirty="0"/>
              <a:t>Hospodin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oslavím</a:t>
            </a:r>
            <a:r>
              <a:rPr lang="es-ES" b="1" dirty="0"/>
              <a:t> </a:t>
            </a:r>
            <a:r>
              <a:rPr lang="es-ES" b="1" dirty="0" err="1"/>
              <a:t>faraónem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vozy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jezdci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koních</a:t>
            </a:r>
            <a:r>
              <a:rPr lang="cs-CZ" b="1" dirty="0"/>
              <a:t>´“</a:t>
            </a:r>
            <a:r>
              <a:rPr lang="es-ES" b="1" dirty="0"/>
              <a:t> (</a:t>
            </a:r>
            <a:r>
              <a:rPr lang="cs-CZ" b="1" dirty="0"/>
              <a:t>2. Mojžíšova</a:t>
            </a:r>
            <a:r>
              <a:rPr lang="es-ES" b="1" dirty="0"/>
              <a:t> 14</a:t>
            </a:r>
            <a:r>
              <a:rPr lang="cs-CZ" b="1" dirty="0"/>
              <a:t>,</a:t>
            </a:r>
            <a:r>
              <a:rPr lang="es-ES" b="1" dirty="0"/>
              <a:t>10-21).</a:t>
            </a:r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B459E52-AEED-ABD5-749A-85D80FDFB4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"/>
          <a:stretch/>
        </p:blipFill>
        <p:spPr>
          <a:xfrm>
            <a:off x="49428" y="111797"/>
            <a:ext cx="3802977" cy="2827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5C87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persona, hombre, grupo, frente&#10;&#10;Descripción generada automáticamente">
            <a:extLst>
              <a:ext uri="{FF2B5EF4-FFF2-40B4-BE49-F238E27FC236}">
                <a16:creationId xmlns:a16="http://schemas.microsoft.com/office/drawing/2014/main" id="{2375DDFB-97AE-0630-6C24-9F8E845C7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"/>
          <a:stretch/>
        </p:blipFill>
        <p:spPr>
          <a:xfrm>
            <a:off x="49428" y="3009901"/>
            <a:ext cx="3802977" cy="3736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5C87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73DCE5C-63FB-6B36-0092-2BC9301B0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74" y="281481"/>
            <a:ext cx="1636497" cy="3423305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4F6E6384-2556-38E3-1C2C-1E883EFEA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86" y="72681"/>
            <a:ext cx="413999" cy="41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FFEB9B1-C753-2159-48A8-6C686986C21C}"/>
              </a:ext>
            </a:extLst>
          </p:cNvPr>
          <p:cNvSpPr txBox="1"/>
          <p:nvPr/>
        </p:nvSpPr>
        <p:spPr>
          <a:xfrm>
            <a:off x="3921365" y="3071797"/>
            <a:ext cx="7069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"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cs-CZ" b="1" dirty="0"/>
              <a:t>ke</a:t>
            </a:r>
            <a:r>
              <a:rPr lang="es-ES" b="1" dirty="0"/>
              <a:t> m</a:t>
            </a:r>
            <a:r>
              <a:rPr lang="cs-CZ" b="1" dirty="0"/>
              <a:t>n</a:t>
            </a:r>
            <a:r>
              <a:rPr lang="es-ES" b="1" dirty="0"/>
              <a:t>ě </a:t>
            </a:r>
            <a:r>
              <a:rPr lang="es-ES" b="1" dirty="0" err="1"/>
              <a:t>voláš</a:t>
            </a:r>
            <a:r>
              <a:rPr lang="es-ES" b="1" dirty="0"/>
              <a:t>?" Tato </a:t>
            </a:r>
            <a:r>
              <a:rPr lang="es-ES" b="1" dirty="0" err="1"/>
              <a:t>Hospodinova</a:t>
            </a:r>
            <a:r>
              <a:rPr lang="es-ES" b="1" dirty="0"/>
              <a:t>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naznačuje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Mojžíš</a:t>
            </a:r>
            <a:r>
              <a:rPr lang="es-ES" b="1" dirty="0"/>
              <a:t> </a:t>
            </a:r>
            <a:r>
              <a:rPr lang="es-ES" b="1" dirty="0" err="1"/>
              <a:t>obrátil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o </a:t>
            </a:r>
            <a:r>
              <a:rPr lang="es-ES" b="1" dirty="0" err="1"/>
              <a:t>pomoc</a:t>
            </a:r>
            <a:r>
              <a:rPr lang="es-ES" b="1" dirty="0"/>
              <a:t>, </a:t>
            </a:r>
            <a:r>
              <a:rPr lang="es-ES" b="1" dirty="0" err="1"/>
              <a:t>možná</a:t>
            </a:r>
            <a:r>
              <a:rPr lang="es-ES" b="1" dirty="0"/>
              <a:t> mu </a:t>
            </a:r>
            <a:r>
              <a:rPr lang="es-ES" b="1" dirty="0" err="1"/>
              <a:t>předložil</a:t>
            </a:r>
            <a:r>
              <a:rPr lang="es-ES" b="1" dirty="0"/>
              <a:t> </a:t>
            </a:r>
            <a:r>
              <a:rPr lang="es-ES" b="1" dirty="0" err="1"/>
              <a:t>stížnosti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otázka</a:t>
            </a:r>
            <a:r>
              <a:rPr lang="es-ES" b="1" dirty="0"/>
              <a:t> </a:t>
            </a:r>
            <a:r>
              <a:rPr lang="es-ES" b="1" dirty="0" err="1"/>
              <a:t>neznamená</a:t>
            </a:r>
            <a:r>
              <a:rPr lang="es-ES" b="1" dirty="0"/>
              <a:t> </a:t>
            </a:r>
            <a:r>
              <a:rPr lang="es-ES" b="1" dirty="0" err="1"/>
              <a:t>výčitku</a:t>
            </a:r>
            <a:r>
              <a:rPr lang="es-ES" b="1" dirty="0"/>
              <a:t> z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strany</a:t>
            </a:r>
            <a:r>
              <a:rPr lang="es-ES" b="1" dirty="0"/>
              <a:t>, ale </a:t>
            </a:r>
            <a:r>
              <a:rPr lang="es-ES" b="1" dirty="0" err="1"/>
              <a:t>prosbu</a:t>
            </a:r>
            <a:r>
              <a:rPr lang="es-ES" b="1" dirty="0"/>
              <a:t> k </a:t>
            </a:r>
            <a:r>
              <a:rPr lang="es-ES" b="1" dirty="0" err="1"/>
              <a:t>rozhodnému</a:t>
            </a:r>
            <a:r>
              <a:rPr lang="es-ES" b="1" dirty="0"/>
              <a:t> </a:t>
            </a:r>
            <a:r>
              <a:rPr lang="es-ES" b="1" dirty="0" err="1"/>
              <a:t>jednání</a:t>
            </a:r>
            <a:r>
              <a:rPr lang="es-ES" b="1" dirty="0"/>
              <a:t>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F286787-AC20-8787-5CC5-7C51C0E1AA71}"/>
              </a:ext>
            </a:extLst>
          </p:cNvPr>
          <p:cNvGrpSpPr/>
          <p:nvPr/>
        </p:nvGrpSpPr>
        <p:grpSpPr>
          <a:xfrm>
            <a:off x="3977386" y="5401153"/>
            <a:ext cx="3772522" cy="1373330"/>
            <a:chOff x="3977386" y="5372872"/>
            <a:chExt cx="3772522" cy="1373330"/>
          </a:xfrm>
        </p:grpSpPr>
        <p:pic>
          <p:nvPicPr>
            <p:cNvPr id="10" name="Imagen 9" descr="Imagen que contiene Rectángulo&#10;&#10;Descripción generada automáticamente">
              <a:extLst>
                <a:ext uri="{FF2B5EF4-FFF2-40B4-BE49-F238E27FC236}">
                  <a16:creationId xmlns:a16="http://schemas.microsoft.com/office/drawing/2014/main" id="{69BABA29-4F79-F19F-09B6-11AA7B65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386" y="5372872"/>
              <a:ext cx="3772522" cy="137333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8F185B6-56E8-6357-4272-12CBC69EC8F1}"/>
                </a:ext>
              </a:extLst>
            </p:cNvPr>
            <p:cNvSpPr txBox="1"/>
            <p:nvPr/>
          </p:nvSpPr>
          <p:spPr>
            <a:xfrm>
              <a:off x="4799502" y="5753996"/>
              <a:ext cx="2592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Jednejte</a:t>
              </a:r>
              <a:r>
                <a:rPr lang="es-ES" b="1" dirty="0"/>
                <a:t> s </a:t>
              </a:r>
              <a:r>
                <a:rPr lang="es-ES" b="1" dirty="0" err="1"/>
                <a:t>důvěrou</a:t>
              </a:r>
              <a:r>
                <a:rPr lang="es-ES" b="1" dirty="0"/>
                <a:t>,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bude</a:t>
              </a:r>
              <a:r>
                <a:rPr lang="es-ES" b="1" dirty="0"/>
                <a:t> </a:t>
              </a:r>
              <a:r>
                <a:rPr lang="es-ES" b="1" dirty="0" err="1"/>
                <a:t>činit</a:t>
              </a:r>
              <a:r>
                <a:rPr lang="es-ES" b="1" dirty="0"/>
                <a:t> </a:t>
              </a:r>
              <a:r>
                <a:rPr lang="es-ES" b="1" dirty="0" err="1"/>
                <a:t>zázraky</a:t>
              </a:r>
              <a:endParaRPr lang="es-ES" b="1" dirty="0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278822-7DC2-646E-0477-5B9A77DBFA77}"/>
              </a:ext>
            </a:extLst>
          </p:cNvPr>
          <p:cNvSpPr txBox="1"/>
          <p:nvPr/>
        </p:nvSpPr>
        <p:spPr>
          <a:xfrm>
            <a:off x="3921366" y="4137443"/>
            <a:ext cx="612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Přestaňte</a:t>
            </a:r>
            <a:r>
              <a:rPr lang="es-ES" b="1" dirty="0"/>
              <a:t> </a:t>
            </a:r>
            <a:r>
              <a:rPr lang="es-ES" b="1" dirty="0" err="1"/>
              <a:t>plakat</a:t>
            </a:r>
            <a:r>
              <a:rPr lang="es-ES" b="1" dirty="0"/>
              <a:t>, </a:t>
            </a:r>
            <a:r>
              <a:rPr lang="es-ES" b="1" dirty="0" err="1"/>
              <a:t>stěžovat</a:t>
            </a:r>
            <a:r>
              <a:rPr lang="es-ES" b="1" dirty="0"/>
              <a:t> si, </a:t>
            </a:r>
            <a:r>
              <a:rPr lang="es-ES" b="1" dirty="0" err="1"/>
              <a:t>naříkat</a:t>
            </a:r>
            <a:r>
              <a:rPr lang="es-ES" b="1" dirty="0"/>
              <a:t>. </a:t>
            </a:r>
            <a:r>
              <a:rPr lang="cs-CZ" b="1" dirty="0"/>
              <a:t>My přece věříme a  víme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musí</a:t>
            </a:r>
            <a:r>
              <a:rPr lang="cs-CZ" b="1" dirty="0"/>
              <a:t>m</a:t>
            </a:r>
            <a:r>
              <a:rPr lang="es-ES" b="1" dirty="0"/>
              <a:t>e </a:t>
            </a:r>
            <a:r>
              <a:rPr lang="es-ES" b="1" dirty="0" err="1"/>
              <a:t>modlit</a:t>
            </a:r>
            <a:r>
              <a:rPr lang="es-ES" b="1" dirty="0"/>
              <a:t>, ale </a:t>
            </a:r>
            <a:r>
              <a:rPr lang="es-ES" b="1" dirty="0" err="1"/>
              <a:t>také</a:t>
            </a:r>
            <a:r>
              <a:rPr lang="cs-CZ" b="1" dirty="0"/>
              <a:t> že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cs-CZ" b="1" dirty="0"/>
              <a:t>budeme muset</a:t>
            </a:r>
            <a:r>
              <a:rPr lang="es-ES" b="1" dirty="0"/>
              <a:t> </a:t>
            </a:r>
            <a:r>
              <a:rPr lang="es-ES" b="1" dirty="0" err="1"/>
              <a:t>odejít</a:t>
            </a:r>
            <a:r>
              <a:rPr lang="es-ES" b="1" dirty="0"/>
              <a:t>, mus</a:t>
            </a:r>
            <a:r>
              <a:rPr lang="cs-CZ" b="1" dirty="0"/>
              <a:t>e</a:t>
            </a:r>
            <a:r>
              <a:rPr lang="es-ES" b="1" dirty="0" err="1"/>
              <a:t>íe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. </a:t>
            </a:r>
            <a:r>
              <a:rPr lang="es-ES" b="1" dirty="0" err="1"/>
              <a:t>Jdi</a:t>
            </a:r>
            <a:r>
              <a:rPr lang="es-ES" b="1" dirty="0"/>
              <a:t> </a:t>
            </a:r>
            <a:r>
              <a:rPr lang="es-ES" b="1" dirty="0" err="1"/>
              <a:t>vpřed</a:t>
            </a:r>
            <a:r>
              <a:rPr lang="es-ES" b="1" dirty="0"/>
              <a:t> s </a:t>
            </a:r>
            <a:r>
              <a:rPr lang="es-ES" b="1" dirty="0" err="1"/>
              <a:t>důvěrou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ti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pomůže</a:t>
            </a:r>
            <a:r>
              <a:rPr lang="es-ES" b="1" dirty="0"/>
              <a:t>.  </a:t>
            </a:r>
          </a:p>
        </p:txBody>
      </p:sp>
      <p:pic>
        <p:nvPicPr>
          <p:cNvPr id="15" name="Imagen 1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24FCD72-5022-11CF-138C-CAB696891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17" y="4291185"/>
            <a:ext cx="1870742" cy="2456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5C87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CC9CB0C-6048-4508-FD33-010AE0DA9B43}"/>
              </a:ext>
            </a:extLst>
          </p:cNvPr>
          <p:cNvSpPr txBox="1"/>
          <p:nvPr/>
        </p:nvSpPr>
        <p:spPr>
          <a:xfrm>
            <a:off x="7812398" y="5387207"/>
            <a:ext cx="22312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Jděte</a:t>
            </a:r>
            <a:r>
              <a:rPr lang="it-IT" b="1" dirty="0"/>
              <a:t>. Nevíte k</a:t>
            </a:r>
            <a:r>
              <a:rPr lang="cs-CZ" b="1" dirty="0" err="1"/>
              <a:t>am</a:t>
            </a:r>
            <a:r>
              <a:rPr lang="it-IT" b="1" dirty="0"/>
              <a:t>? </a:t>
            </a:r>
            <a:r>
              <a:rPr lang="cs-CZ" b="1" dirty="0" err="1"/>
              <a:t>žte</a:t>
            </a:r>
            <a:r>
              <a:rPr lang="it-IT" b="1" dirty="0"/>
              <a:t>.  Už jste se modlili? Postili jste se? Tak teď jd</a:t>
            </a:r>
            <a:r>
              <a:rPr lang="cs-CZ" b="1" dirty="0" err="1"/>
              <a:t>ěte</a:t>
            </a:r>
            <a:r>
              <a:rPr lang="it-IT" b="1" dirty="0"/>
              <a:t> ven a něco dělej</a:t>
            </a:r>
            <a:r>
              <a:rPr lang="cs-CZ" b="1" dirty="0" err="1"/>
              <a:t>te</a:t>
            </a:r>
            <a:r>
              <a:rPr lang="it-IT" b="1" dirty="0"/>
              <a:t>.</a:t>
            </a:r>
            <a:r>
              <a:rPr lang="es-ES" b="1" dirty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2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gente, grupo, hombre, parado&#10;&#10;Descripción generada automáticamente">
            <a:extLst>
              <a:ext uri="{FF2B5EF4-FFF2-40B4-BE49-F238E27FC236}">
                <a16:creationId xmlns:a16="http://schemas.microsoft.com/office/drawing/2014/main" id="{CB5FFF62-3B7B-8E59-CB96-488437B34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39" y="59468"/>
            <a:ext cx="3925020" cy="2862322"/>
          </a:xfrm>
          <a:prstGeom prst="ellipse">
            <a:avLst/>
          </a:prstGeom>
          <a:ln w="63500" cap="rnd">
            <a:solidFill>
              <a:srgbClr val="2BD8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6815594-89C1-1907-9741-4C8D196986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10"/>
          <a:stretch/>
        </p:blipFill>
        <p:spPr>
          <a:xfrm>
            <a:off x="9111744" y="3125211"/>
            <a:ext cx="2976115" cy="3560553"/>
          </a:xfrm>
          <a:prstGeom prst="ellipse">
            <a:avLst/>
          </a:prstGeom>
          <a:ln w="63500" cap="rnd">
            <a:solidFill>
              <a:srgbClr val="2BD8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498E95AB-F168-074E-C091-D9A8593EB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63" y="4919"/>
            <a:ext cx="1523914" cy="297142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C47FAC8-7A32-3A06-7264-8E5C85D55ECA}"/>
              </a:ext>
            </a:extLst>
          </p:cNvPr>
          <p:cNvGrpSpPr/>
          <p:nvPr/>
        </p:nvGrpSpPr>
        <p:grpSpPr>
          <a:xfrm>
            <a:off x="5713962" y="5523614"/>
            <a:ext cx="3329797" cy="1212163"/>
            <a:chOff x="5749822" y="5586369"/>
            <a:chExt cx="3329797" cy="1212163"/>
          </a:xfrm>
        </p:grpSpPr>
        <p:pic>
          <p:nvPicPr>
            <p:cNvPr id="13" name="Imagen 12" descr="Rectángulo&#10;&#10;Descripción generada automáticamente con confianza media">
              <a:extLst>
                <a:ext uri="{FF2B5EF4-FFF2-40B4-BE49-F238E27FC236}">
                  <a16:creationId xmlns:a16="http://schemas.microsoft.com/office/drawing/2014/main" id="{6AF12DE9-8578-DD5B-AA23-FDFA841D2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49822" y="5586369"/>
              <a:ext cx="3329797" cy="1212163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DE9B51F-1E7E-B91B-1AB9-82348376D28C}"/>
                </a:ext>
              </a:extLst>
            </p:cNvPr>
            <p:cNvSpPr txBox="1"/>
            <p:nvPr/>
          </p:nvSpPr>
          <p:spPr>
            <a:xfrm>
              <a:off x="5859269" y="5869284"/>
              <a:ext cx="25131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Přestaň si stěžovat, posvěť se a jednej</a:t>
              </a:r>
              <a:endParaRPr lang="es-ES" b="1" dirty="0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F2524EA-794D-83C3-AD64-16A67D5BDACA}"/>
              </a:ext>
            </a:extLst>
          </p:cNvPr>
          <p:cNvSpPr txBox="1"/>
          <p:nvPr/>
        </p:nvSpPr>
        <p:spPr>
          <a:xfrm>
            <a:off x="255694" y="258792"/>
            <a:ext cx="71928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</a:t>
            </a:r>
            <a:r>
              <a:rPr lang="cs-CZ" b="1" dirty="0"/>
              <a:t>„Když se vrátili k Jozuovi, hlásili mu: ´Není třeba ,</a:t>
            </a:r>
            <a:r>
              <a:rPr lang="es-ES" b="1" dirty="0"/>
              <a:t> </a:t>
            </a:r>
            <a:r>
              <a:rPr lang="cs-CZ" b="1" dirty="0"/>
              <a:t>aby táhl všechen          lid. Ať vytáhnou jen dva nebo tři tisíce mužů a přepadnou Aj. </a:t>
            </a:r>
            <a:r>
              <a:rPr lang="cs-CZ" b="1" dirty="0" err="1"/>
              <a:t>Neza</a:t>
            </a:r>
            <a:r>
              <a:rPr lang="cs-CZ" b="1" dirty="0"/>
              <a:t>-     </a:t>
            </a:r>
            <a:r>
              <a:rPr lang="cs-CZ" b="1" dirty="0" err="1"/>
              <a:t>těžuj</a:t>
            </a:r>
            <a:r>
              <a:rPr lang="cs-CZ" b="1" dirty="0"/>
              <a:t> tím všechen lid, vždyť jich je málo</a:t>
            </a:r>
            <a:r>
              <a:rPr lang="es-ES" b="1" dirty="0"/>
              <a:t>  </a:t>
            </a:r>
            <a:r>
              <a:rPr lang="cs-CZ" b="1" dirty="0"/>
              <a:t>I vydalo se tam z lidu</a:t>
            </a:r>
            <a:r>
              <a:rPr lang="es-ES" b="1" dirty="0"/>
              <a:t> </a:t>
            </a:r>
            <a:r>
              <a:rPr lang="es-ES" b="1" dirty="0" err="1"/>
              <a:t>tři</a:t>
            </a:r>
            <a:r>
              <a:rPr lang="es-ES" b="1" dirty="0"/>
              <a:t> </a:t>
            </a:r>
            <a:r>
              <a:rPr lang="es-ES" b="1" dirty="0" err="1"/>
              <a:t>tisíce</a:t>
            </a:r>
            <a:r>
              <a:rPr lang="es-ES" b="1" dirty="0"/>
              <a:t> </a:t>
            </a:r>
            <a:r>
              <a:rPr lang="es-ES" b="1" dirty="0" err="1"/>
              <a:t>mužů</a:t>
            </a:r>
            <a:r>
              <a:rPr lang="es-ES" b="1" dirty="0"/>
              <a:t>, </a:t>
            </a:r>
            <a:r>
              <a:rPr lang="cs-CZ" b="1" dirty="0"/>
              <a:t>ale museli před  </a:t>
            </a:r>
            <a:r>
              <a:rPr lang="cs-CZ" b="1" dirty="0" err="1"/>
              <a:t>ajskými</a:t>
            </a:r>
            <a:r>
              <a:rPr lang="cs-CZ" b="1" dirty="0"/>
              <a:t> muži utéci</a:t>
            </a:r>
            <a:r>
              <a:rPr lang="es-ES" b="1" dirty="0"/>
              <a:t>. Aj</a:t>
            </a:r>
            <a:r>
              <a:rPr lang="cs-CZ" b="1" dirty="0" err="1"/>
              <a:t>štští</a:t>
            </a:r>
            <a:r>
              <a:rPr lang="cs-CZ" b="1" dirty="0"/>
              <a:t> mužové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cs-CZ" b="1" dirty="0"/>
              <a:t>po</a:t>
            </a:r>
            <a:r>
              <a:rPr lang="es-ES" b="1" dirty="0" err="1"/>
              <a:t>bili</a:t>
            </a:r>
            <a:r>
              <a:rPr lang="es-ES" b="1" dirty="0"/>
              <a:t> </a:t>
            </a:r>
            <a:r>
              <a:rPr lang="es-ES" b="1" dirty="0" err="1"/>
              <a:t>asi</a:t>
            </a:r>
            <a:r>
              <a:rPr lang="es-ES" b="1" dirty="0"/>
              <a:t> </a:t>
            </a:r>
            <a:r>
              <a:rPr lang="es-ES" b="1" dirty="0" err="1"/>
              <a:t>třicet</a:t>
            </a:r>
            <a:r>
              <a:rPr lang="es-ES" b="1" dirty="0"/>
              <a:t> </a:t>
            </a:r>
            <a:r>
              <a:rPr lang="es-ES" b="1" dirty="0" err="1"/>
              <a:t>šest</a:t>
            </a:r>
            <a:r>
              <a:rPr lang="es-ES" b="1" dirty="0"/>
              <a:t> </a:t>
            </a:r>
            <a:r>
              <a:rPr lang="es-ES" b="1" dirty="0" err="1"/>
              <a:t>mužů</a:t>
            </a:r>
            <a:r>
              <a:rPr lang="cs-CZ" b="1" dirty="0"/>
              <a:t>´ </a:t>
            </a:r>
            <a:r>
              <a:rPr lang="es-ES" b="1" dirty="0"/>
              <a:t>... </a:t>
            </a:r>
            <a:r>
              <a:rPr lang="cs-CZ" b="1" dirty="0"/>
              <a:t>Lid ztratil odvahu, </a:t>
            </a:r>
            <a:r>
              <a:rPr lang="cs-CZ" b="1" dirty="0" err="1"/>
              <a:t>rozplymula</a:t>
            </a:r>
            <a:r>
              <a:rPr lang="es-ES" b="1" dirty="0"/>
              <a:t> se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voda</a:t>
            </a:r>
            <a:r>
              <a:rPr lang="es-ES" b="1" dirty="0"/>
              <a:t>. </a:t>
            </a:r>
            <a:r>
              <a:rPr lang="cs-CZ" b="1" dirty="0"/>
              <a:t>Tu</a:t>
            </a:r>
            <a:r>
              <a:rPr lang="es-ES" b="1" dirty="0"/>
              <a:t> </a:t>
            </a:r>
            <a:r>
              <a:rPr lang="es-ES" b="1" dirty="0" err="1"/>
              <a:t>roztrhl</a:t>
            </a:r>
            <a:r>
              <a:rPr lang="es-ES" b="1" dirty="0"/>
              <a:t> </a:t>
            </a:r>
            <a:r>
              <a:rPr lang="es-ES" b="1" dirty="0" err="1"/>
              <a:t>Jozue</a:t>
            </a:r>
            <a:r>
              <a:rPr lang="cs-CZ" b="1" dirty="0"/>
              <a:t> své</a:t>
            </a:r>
            <a:r>
              <a:rPr lang="es-ES" b="1" dirty="0"/>
              <a:t> </a:t>
            </a:r>
            <a:r>
              <a:rPr lang="es-ES" b="1" dirty="0" err="1"/>
              <a:t>roucho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padl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Hospodinovu</a:t>
            </a:r>
            <a:r>
              <a:rPr lang="cs-CZ" b="1" dirty="0"/>
              <a:t> schránou tváří k zemi</a:t>
            </a:r>
            <a:r>
              <a:rPr lang="es-ES" b="1" dirty="0"/>
              <a:t>, </a:t>
            </a:r>
            <a:r>
              <a:rPr lang="cs-CZ" b="1" dirty="0"/>
              <a:t>ležel          tak až do večera s izraelskými</a:t>
            </a:r>
            <a:r>
              <a:rPr lang="es-ES" b="1" dirty="0"/>
              <a:t> </a:t>
            </a:r>
            <a:r>
              <a:rPr lang="es-ES" b="1" dirty="0" err="1"/>
              <a:t>starší</a:t>
            </a:r>
            <a:r>
              <a:rPr lang="cs-CZ" b="1" dirty="0"/>
              <a:t>mi</a:t>
            </a:r>
            <a:r>
              <a:rPr lang="es-ES" b="1" dirty="0"/>
              <a:t> a </a:t>
            </a:r>
            <a:r>
              <a:rPr lang="es-ES" b="1" dirty="0" err="1"/>
              <a:t>házeli</a:t>
            </a:r>
            <a:r>
              <a:rPr lang="es-ES" b="1" dirty="0"/>
              <a:t> si </a:t>
            </a:r>
            <a:r>
              <a:rPr lang="es-ES" b="1" dirty="0" err="1"/>
              <a:t>prach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hlav</a:t>
            </a:r>
            <a:r>
              <a:rPr lang="cs-CZ" b="1" dirty="0"/>
              <a:t>u</a:t>
            </a:r>
            <a:r>
              <a:rPr lang="es-ES" b="1" dirty="0"/>
              <a:t>. </a:t>
            </a:r>
            <a:r>
              <a:rPr lang="es-ES" b="1" dirty="0" err="1"/>
              <a:t>Jozue</a:t>
            </a:r>
            <a:r>
              <a:rPr lang="es-ES" b="1" dirty="0"/>
              <a:t> </a:t>
            </a:r>
            <a:r>
              <a:rPr lang="cs-CZ" b="1" dirty="0" err="1"/>
              <a:t>lka</a:t>
            </a:r>
            <a:r>
              <a:rPr lang="es-ES" b="1" dirty="0"/>
              <a:t>l:</a:t>
            </a:r>
            <a:r>
              <a:rPr lang="cs-CZ" b="1" dirty="0"/>
              <a:t> ´Ach, Panovníku</a:t>
            </a:r>
            <a:r>
              <a:rPr lang="es-ES" b="1" dirty="0"/>
              <a:t> </a:t>
            </a:r>
            <a:r>
              <a:rPr lang="es-ES" b="1" dirty="0" err="1"/>
              <a:t>Hospodine</a:t>
            </a:r>
            <a:r>
              <a:rPr lang="es-ES" b="1" dirty="0"/>
              <a:t>, </a:t>
            </a:r>
            <a:r>
              <a:rPr lang="cs-CZ" b="1" dirty="0"/>
              <a:t>p</a:t>
            </a:r>
            <a:r>
              <a:rPr lang="es-ES" b="1" dirty="0" err="1"/>
              <a:t>roč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cs-CZ" b="1" dirty="0"/>
              <a:t> vlastně</a:t>
            </a:r>
            <a:r>
              <a:rPr lang="es-ES" b="1" dirty="0"/>
              <a:t> </a:t>
            </a:r>
            <a:r>
              <a:rPr lang="es-ES" b="1" dirty="0" err="1"/>
              <a:t>př</a:t>
            </a:r>
            <a:r>
              <a:rPr lang="cs-CZ" b="1" dirty="0"/>
              <a:t>e</a:t>
            </a:r>
            <a:r>
              <a:rPr lang="es-ES" b="1" dirty="0" err="1"/>
              <a:t>vedl</a:t>
            </a:r>
            <a:r>
              <a:rPr lang="cs-CZ" b="1" dirty="0"/>
              <a:t> tento lid přes</a:t>
            </a:r>
            <a:r>
              <a:rPr lang="es-ES" b="1" dirty="0"/>
              <a:t> Jordán</a:t>
            </a:r>
            <a:r>
              <a:rPr lang="cs-CZ" b="1" dirty="0"/>
              <a:t>?</a:t>
            </a:r>
            <a:r>
              <a:rPr lang="es-ES" b="1" dirty="0"/>
              <a:t> </a:t>
            </a:r>
            <a:r>
              <a:rPr lang="cs-CZ" b="1" dirty="0"/>
              <a:t> Chceš nás vydat do </a:t>
            </a:r>
            <a:r>
              <a:rPr lang="cs-CZ" b="1" dirty="0" err="1"/>
              <a:t>reukou</a:t>
            </a:r>
            <a:r>
              <a:rPr lang="cs-CZ" b="1" dirty="0"/>
              <a:t> </a:t>
            </a:r>
            <a:r>
              <a:rPr lang="cs-CZ" b="1" dirty="0" err="1"/>
              <a:t>Emorejců</a:t>
            </a:r>
            <a:r>
              <a:rPr lang="cs-CZ" b="1" dirty="0"/>
              <a:t>, aby nás </a:t>
            </a:r>
            <a:r>
              <a:rPr lang="cs-CZ" b="1" dirty="0" err="1"/>
              <a:t>zabubili</a:t>
            </a:r>
            <a:r>
              <a:rPr lang="es-ES" b="1" dirty="0"/>
              <a:t>? K</a:t>
            </a:r>
            <a:r>
              <a:rPr lang="cs-CZ" b="1" dirty="0" err="1"/>
              <a:t>éž</a:t>
            </a:r>
            <a:r>
              <a:rPr lang="cs-CZ" b="1" dirty="0"/>
              <a:t> bychom raději zůstali na druhé straně Jordánu!</a:t>
            </a:r>
            <a:r>
              <a:rPr lang="es-ES" b="1" dirty="0"/>
              <a:t> </a:t>
            </a:r>
            <a:r>
              <a:rPr lang="cs-CZ" b="1" dirty="0"/>
              <a:t>Dovol, prosím, Panovníku, </a:t>
            </a:r>
            <a:endParaRPr lang="es-ES" dirty="0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F3A14D04-4FDB-FD1A-1DFC-05028881D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" y="70067"/>
            <a:ext cx="413999" cy="41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8D4651-9223-D7DC-51F7-605FD3A85AA2}"/>
              </a:ext>
            </a:extLst>
          </p:cNvPr>
          <p:cNvSpPr txBox="1"/>
          <p:nvPr/>
        </p:nvSpPr>
        <p:spPr>
          <a:xfrm>
            <a:off x="255695" y="3012881"/>
            <a:ext cx="8978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co mám říct, když se Izrael dá na útěk před svými n</a:t>
            </a:r>
            <a:r>
              <a:rPr lang="es-ES" b="1" dirty="0" err="1"/>
              <a:t>epřátelé</a:t>
            </a:r>
            <a:r>
              <a:rPr lang="es-ES" b="1" dirty="0"/>
              <a:t>? </a:t>
            </a:r>
            <a:r>
              <a:rPr lang="cs-CZ" b="1" dirty="0"/>
              <a:t>Až to uslyší</a:t>
            </a:r>
            <a:r>
              <a:rPr lang="es-ES" b="1" dirty="0"/>
              <a:t> </a:t>
            </a:r>
            <a:r>
              <a:rPr lang="es-ES" b="1" dirty="0" err="1"/>
              <a:t>Kenaanci</a:t>
            </a:r>
            <a:r>
              <a:rPr lang="es-ES" b="1" dirty="0"/>
              <a:t> a </a:t>
            </a:r>
            <a:r>
              <a:rPr lang="cs-CZ" b="1" dirty="0"/>
              <a:t>ostatní</a:t>
            </a:r>
            <a:r>
              <a:rPr lang="es-ES" b="1" dirty="0"/>
              <a:t> </a:t>
            </a:r>
            <a:r>
              <a:rPr lang="es-ES" b="1" dirty="0" err="1"/>
              <a:t>obyvatelé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cs-CZ" b="1" dirty="0"/>
              <a:t>, o</a:t>
            </a:r>
            <a:r>
              <a:rPr lang="es-ES" b="1" dirty="0" err="1"/>
              <a:t>bkl</a:t>
            </a:r>
            <a:r>
              <a:rPr lang="cs-CZ" b="1" dirty="0"/>
              <a:t>č</a:t>
            </a:r>
            <a:r>
              <a:rPr lang="es-ES" b="1" dirty="0"/>
              <a:t>í </a:t>
            </a:r>
            <a:r>
              <a:rPr lang="es-ES" b="1" dirty="0" err="1"/>
              <a:t>nás</a:t>
            </a:r>
            <a:r>
              <a:rPr lang="es-ES" b="1" dirty="0"/>
              <a:t> a </a:t>
            </a:r>
            <a:r>
              <a:rPr lang="es-ES" b="1" dirty="0" err="1"/>
              <a:t>vy</a:t>
            </a:r>
            <a:r>
              <a:rPr lang="cs-CZ" b="1" dirty="0" err="1"/>
              <a:t>dadí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země</a:t>
            </a:r>
            <a:r>
              <a:rPr lang="cs-CZ" b="1" dirty="0"/>
              <a:t>. Co pak učiníš pro své velké jméno</a:t>
            </a:r>
            <a:r>
              <a:rPr lang="es-ES" b="1" dirty="0"/>
              <a:t>?</a:t>
            </a:r>
            <a:r>
              <a:rPr lang="cs-CZ" b="1" dirty="0"/>
              <a:t>´</a:t>
            </a:r>
            <a:r>
              <a:rPr lang="es-ES" b="1" dirty="0"/>
              <a:t> I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es-ES" b="1" dirty="0"/>
              <a:t> </a:t>
            </a:r>
            <a:r>
              <a:rPr lang="es-ES" b="1" dirty="0" err="1"/>
              <a:t>Jozuovi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Vstaň</a:t>
            </a:r>
            <a:r>
              <a:rPr lang="cs-CZ" b="1" dirty="0"/>
              <a:t>!</a:t>
            </a:r>
            <a:r>
              <a:rPr lang="es-ES" b="1" dirty="0"/>
              <a:t> </a:t>
            </a:r>
            <a:r>
              <a:rPr lang="cs-CZ" b="1" dirty="0">
                <a:solidFill>
                  <a:srgbClr val="46ACE4"/>
                </a:solidFill>
              </a:rPr>
              <a:t>Co je s tebou, že jsi padl</a:t>
            </a:r>
            <a:r>
              <a:rPr lang="es-ES" b="1" dirty="0">
                <a:solidFill>
                  <a:srgbClr val="46ACE4"/>
                </a:solidFill>
              </a:rPr>
              <a:t> </a:t>
            </a:r>
            <a:r>
              <a:rPr lang="es-ES" b="1" dirty="0" err="1">
                <a:solidFill>
                  <a:srgbClr val="46ACE4"/>
                </a:solidFill>
              </a:rPr>
              <a:t>na</a:t>
            </a:r>
            <a:r>
              <a:rPr lang="es-ES" b="1" dirty="0">
                <a:solidFill>
                  <a:srgbClr val="46ACE4"/>
                </a:solidFill>
              </a:rPr>
              <a:t> </a:t>
            </a:r>
            <a:r>
              <a:rPr lang="es-ES" b="1" dirty="0" err="1">
                <a:solidFill>
                  <a:srgbClr val="46ACE4"/>
                </a:solidFill>
              </a:rPr>
              <a:t>tvář</a:t>
            </a:r>
            <a:r>
              <a:rPr lang="es-ES" b="1" dirty="0">
                <a:solidFill>
                  <a:srgbClr val="46ACE4"/>
                </a:solidFill>
              </a:rPr>
              <a:t>?</a:t>
            </a:r>
            <a:r>
              <a:rPr lang="cs-CZ" b="1" dirty="0"/>
              <a:t>´“ (</a:t>
            </a:r>
            <a:r>
              <a:rPr lang="es-ES" b="1" dirty="0"/>
              <a:t>Jo</a:t>
            </a:r>
            <a:r>
              <a:rPr lang="cs-CZ" b="1" dirty="0"/>
              <a:t>z</a:t>
            </a:r>
            <a:r>
              <a:rPr lang="es-ES" b="1" dirty="0"/>
              <a:t>u</a:t>
            </a:r>
            <a:r>
              <a:rPr lang="cs-CZ" b="1" dirty="0"/>
              <a:t>e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4-10)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29671B-71F7-A86B-DDB4-D9223D73C11B}"/>
              </a:ext>
            </a:extLst>
          </p:cNvPr>
          <p:cNvSpPr txBox="1"/>
          <p:nvPr/>
        </p:nvSpPr>
        <p:spPr>
          <a:xfrm>
            <a:off x="213588" y="5725062"/>
            <a:ext cx="5645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Tváří</a:t>
            </a:r>
            <a:r>
              <a:rPr lang="es-ES" b="1" dirty="0"/>
              <a:t> 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zvláštním</a:t>
            </a:r>
            <a:r>
              <a:rPr lang="es-ES" b="1" dirty="0"/>
              <a:t> </a:t>
            </a:r>
            <a:r>
              <a:rPr lang="es-ES" b="1" dirty="0" err="1"/>
              <a:t>nebezpečím</a:t>
            </a:r>
            <a:r>
              <a:rPr lang="es-ES" b="1" dirty="0"/>
              <a:t> a </a:t>
            </a:r>
            <a:r>
              <a:rPr lang="es-ES" b="1" dirty="0" err="1"/>
              <a:t>pohromám</a:t>
            </a:r>
            <a:r>
              <a:rPr lang="es-ES" b="1" dirty="0"/>
              <a:t> musí </a:t>
            </a:r>
            <a:r>
              <a:rPr lang="es-ES" b="1" dirty="0" err="1"/>
              <a:t>nastat</a:t>
            </a:r>
            <a:r>
              <a:rPr lang="es-ES" b="1" dirty="0"/>
              <a:t> </a:t>
            </a:r>
            <a:r>
              <a:rPr lang="es-ES" b="1" dirty="0" err="1"/>
              <a:t>období</a:t>
            </a:r>
            <a:r>
              <a:rPr lang="es-ES" b="1" dirty="0"/>
              <a:t> </a:t>
            </a:r>
            <a:r>
              <a:rPr lang="es-ES" b="1" dirty="0" err="1"/>
              <a:t>sebezpytování</a:t>
            </a:r>
            <a:r>
              <a:rPr lang="es-ES" b="1" dirty="0"/>
              <a:t> a </a:t>
            </a:r>
            <a:r>
              <a:rPr lang="es-ES" b="1" dirty="0" err="1"/>
              <a:t>upřímné</a:t>
            </a:r>
            <a:r>
              <a:rPr lang="es-ES" b="1" dirty="0"/>
              <a:t> </a:t>
            </a:r>
            <a:r>
              <a:rPr lang="es-ES" b="1" dirty="0" err="1"/>
              <a:t>nápravy</a:t>
            </a:r>
            <a:r>
              <a:rPr lang="es-ES" b="1" dirty="0"/>
              <a:t>. </a:t>
            </a:r>
            <a:r>
              <a:rPr lang="cs-CZ" b="1" dirty="0"/>
              <a:t> </a:t>
            </a:r>
            <a:r>
              <a:rPr lang="es-ES" b="1" dirty="0" err="1"/>
              <a:t>Udělejte</a:t>
            </a:r>
            <a:r>
              <a:rPr lang="es-ES" b="1" dirty="0"/>
              <a:t> si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toto </a:t>
            </a:r>
            <a:r>
              <a:rPr lang="es-ES" b="1" dirty="0" err="1"/>
              <a:t>hledání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304C17-F8B4-FACE-3460-A955AF4DB3E7}"/>
              </a:ext>
            </a:extLst>
          </p:cNvPr>
          <p:cNvSpPr txBox="1"/>
          <p:nvPr/>
        </p:nvSpPr>
        <p:spPr>
          <a:xfrm>
            <a:off x="242488" y="3933364"/>
            <a:ext cx="90398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 Jo</a:t>
            </a:r>
            <a:r>
              <a:rPr lang="cs-CZ" b="1" dirty="0" err="1"/>
              <a:t>zueho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těžké</a:t>
            </a:r>
            <a:r>
              <a:rPr lang="es-ES" b="1" dirty="0"/>
              <a:t> </a:t>
            </a:r>
            <a:r>
              <a:rPr lang="es-ES" b="1" dirty="0" err="1"/>
              <a:t>čelit</a:t>
            </a:r>
            <a:r>
              <a:rPr lang="es-ES" b="1" dirty="0"/>
              <a:t> </a:t>
            </a:r>
            <a:r>
              <a:rPr lang="es-ES" b="1" dirty="0" err="1"/>
              <a:t>neúspěchu</a:t>
            </a:r>
            <a:r>
              <a:rPr lang="es-ES" b="1" dirty="0"/>
              <a:t> a </a:t>
            </a:r>
            <a:r>
              <a:rPr lang="es-ES" b="1" dirty="0" err="1"/>
              <a:t>porážce</a:t>
            </a:r>
            <a:r>
              <a:rPr lang="es-ES" b="1" dirty="0"/>
              <a:t>.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si v </a:t>
            </a:r>
            <a:r>
              <a:rPr lang="es-ES" b="1" dirty="0" err="1"/>
              <a:t>životě</a:t>
            </a:r>
            <a:r>
              <a:rPr lang="es-ES" b="1" dirty="0"/>
              <a:t> </a:t>
            </a:r>
            <a:r>
              <a:rPr lang="es-ES" b="1" dirty="0" err="1"/>
              <a:t>prošli</a:t>
            </a:r>
            <a:r>
              <a:rPr lang="es-ES" b="1" dirty="0"/>
              <a:t> </a:t>
            </a:r>
            <a:r>
              <a:rPr lang="es-ES" b="1" dirty="0" err="1"/>
              <a:t>zklamáním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</a:t>
            </a:r>
            <a:r>
              <a:rPr lang="es-ES" b="1" dirty="0" err="1"/>
              <a:t>známe</a:t>
            </a:r>
            <a:r>
              <a:rPr lang="es-ES" b="1" dirty="0"/>
              <a:t> ten </a:t>
            </a:r>
            <a:r>
              <a:rPr lang="es-ES" b="1" dirty="0" err="1"/>
              <a:t>pocit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něčem</a:t>
            </a:r>
            <a:r>
              <a:rPr lang="es-ES" b="1" dirty="0"/>
              <a:t> </a:t>
            </a:r>
            <a:r>
              <a:rPr lang="es-ES" b="1" dirty="0" err="1"/>
              <a:t>toužíme</a:t>
            </a:r>
            <a:r>
              <a:rPr lang="es-ES" b="1" dirty="0"/>
              <a:t> a </a:t>
            </a:r>
            <a:r>
              <a:rPr lang="es-ES" b="1" dirty="0" err="1"/>
              <a:t>nedostáváme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. </a:t>
            </a:r>
            <a:r>
              <a:rPr lang="es-ES" b="1" dirty="0" err="1"/>
              <a:t>Někdy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porážky</a:t>
            </a:r>
            <a:r>
              <a:rPr lang="es-ES" b="1" dirty="0"/>
              <a:t> </a:t>
            </a:r>
            <a:r>
              <a:rPr lang="es-ES" b="1" dirty="0" err="1"/>
              <a:t>snižují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ducha a </a:t>
            </a:r>
            <a:r>
              <a:rPr lang="es-ES" b="1" dirty="0" err="1"/>
              <a:t>sebeúctu</a:t>
            </a:r>
            <a:r>
              <a:rPr lang="es-ES" b="1" dirty="0"/>
              <a:t>, </a:t>
            </a:r>
            <a:r>
              <a:rPr lang="es-ES" b="1" dirty="0" err="1"/>
              <a:t>dostáváme</a:t>
            </a:r>
            <a:r>
              <a:rPr lang="es-ES" b="1" dirty="0"/>
              <a:t> se do </a:t>
            </a:r>
            <a:r>
              <a:rPr lang="es-ES" b="1" dirty="0" err="1"/>
              <a:t>deprese</a:t>
            </a:r>
            <a:r>
              <a:rPr lang="es-ES" b="1" dirty="0"/>
              <a:t>,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naplněni</a:t>
            </a:r>
            <a:r>
              <a:rPr lang="es-ES" b="1" dirty="0"/>
              <a:t> </a:t>
            </a:r>
            <a:r>
              <a:rPr lang="es-ES" b="1" dirty="0" err="1"/>
              <a:t>hněvem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sebe a </a:t>
            </a:r>
            <a:r>
              <a:rPr lang="cs-CZ" b="1" dirty="0"/>
              <a:t>    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, </a:t>
            </a:r>
            <a:r>
              <a:rPr lang="es-ES" b="1" dirty="0" err="1"/>
              <a:t>vyčítáme</a:t>
            </a:r>
            <a:r>
              <a:rPr lang="es-ES" b="1" dirty="0"/>
              <a:t> si, </a:t>
            </a:r>
            <a:r>
              <a:rPr lang="es-ES" b="1" dirty="0" err="1"/>
              <a:t>cítíme</a:t>
            </a:r>
            <a:r>
              <a:rPr lang="es-ES" b="1" dirty="0"/>
              <a:t> se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poražení</a:t>
            </a:r>
            <a:r>
              <a:rPr lang="es-ES" b="1" dirty="0"/>
              <a:t> a </a:t>
            </a:r>
            <a:r>
              <a:rPr lang="es-ES" b="1" dirty="0" err="1"/>
              <a:t>dolů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nechce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es-ES" b="1" dirty="0" err="1"/>
              <a:t>padnout</a:t>
            </a:r>
            <a:r>
              <a:rPr lang="es-ES" b="1" dirty="0"/>
              <a:t>, </a:t>
            </a:r>
            <a:r>
              <a:rPr lang="es-ES" b="1" dirty="0" err="1"/>
              <a:t>motivuje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a </a:t>
            </a:r>
            <a:r>
              <a:rPr lang="es-ES" b="1" dirty="0" err="1"/>
              <a:t>nutí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vstát</a:t>
            </a:r>
            <a:r>
              <a:rPr lang="es-ES" b="1" dirty="0"/>
              <a:t>,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: "Co </a:t>
            </a:r>
            <a:r>
              <a:rPr lang="cs-CZ" b="1" dirty="0"/>
              <a:t>je s tebou</a:t>
            </a:r>
            <a:r>
              <a:rPr lang="es-ES" b="1" dirty="0"/>
              <a:t>?" </a:t>
            </a:r>
            <a:r>
              <a:rPr lang="es-ES" b="1" dirty="0" err="1"/>
              <a:t>Přestaňte</a:t>
            </a:r>
            <a:r>
              <a:rPr lang="es-ES" b="1" dirty="0"/>
              <a:t> si </a:t>
            </a:r>
            <a:r>
              <a:rPr lang="es-ES" b="1" dirty="0" err="1"/>
              <a:t>stěžovat</a:t>
            </a:r>
            <a:r>
              <a:rPr lang="es-ES" b="1" dirty="0"/>
              <a:t>. </a:t>
            </a:r>
            <a:r>
              <a:rPr lang="es-ES" b="1" dirty="0" err="1"/>
              <a:t>Zasvěťte</a:t>
            </a:r>
            <a:r>
              <a:rPr lang="es-ES" b="1" dirty="0"/>
              <a:t> se </a:t>
            </a:r>
            <a:r>
              <a:rPr lang="es-ES" b="1" dirty="0" err="1"/>
              <a:t>Bohu</a:t>
            </a:r>
            <a:r>
              <a:rPr lang="es-ES" b="1" dirty="0"/>
              <a:t> a </a:t>
            </a:r>
            <a:r>
              <a:rPr lang="es-ES" b="1" dirty="0" err="1"/>
              <a:t>jednejte</a:t>
            </a:r>
            <a:r>
              <a:rPr lang="es-E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07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4136</TotalTime>
  <Words>4891</Words>
  <Application>Microsoft Office PowerPoint</Application>
  <PresentationFormat>Panorámica</PresentationFormat>
  <Paragraphs>96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system-ui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517</cp:revision>
  <dcterms:created xsi:type="dcterms:W3CDTF">2023-08-02T05:00:22Z</dcterms:created>
  <dcterms:modified xsi:type="dcterms:W3CDTF">2023-08-29T15:34:34Z</dcterms:modified>
</cp:coreProperties>
</file>