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3" r:id="rId3"/>
    <p:sldId id="259" r:id="rId4"/>
    <p:sldId id="284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8" r:id="rId13"/>
    <p:sldId id="269" r:id="rId14"/>
    <p:sldId id="271" r:id="rId15"/>
    <p:sldId id="272" r:id="rId16"/>
    <p:sldId id="275" r:id="rId17"/>
    <p:sldId id="273" r:id="rId18"/>
    <p:sldId id="283" r:id="rId19"/>
    <p:sldId id="274" r:id="rId20"/>
    <p:sldId id="276" r:id="rId21"/>
    <p:sldId id="277" r:id="rId22"/>
    <p:sldId id="279" r:id="rId23"/>
    <p:sldId id="280" r:id="rId24"/>
    <p:sldId id="278" r:id="rId25"/>
    <p:sldId id="281" r:id="rId26"/>
    <p:sldId id="282" r:id="rId27"/>
    <p:sldId id="287" r:id="rId28"/>
    <p:sldId id="294" r:id="rId2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A492"/>
    <a:srgbClr val="FFFF66"/>
    <a:srgbClr val="FFFF99"/>
    <a:srgbClr val="5A3F30"/>
    <a:srgbClr val="750505"/>
    <a:srgbClr val="CC0505"/>
    <a:srgbClr val="213B66"/>
    <a:srgbClr val="17529C"/>
    <a:srgbClr val="1C94D0"/>
    <a:srgbClr val="62C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FFFF99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r>
            <a:rPr lang="es-ES" sz="2400" b="1" dirty="0" err="1">
              <a:solidFill>
                <a:schemeClr val="tx1"/>
              </a:solidFill>
            </a:rPr>
            <a:t>akt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srdce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Bohu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jako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příteli</a:t>
          </a:r>
          <a:r>
            <a:rPr lang="es-ES" sz="2400" b="1" dirty="0">
              <a:solidFill>
                <a:schemeClr val="tx1"/>
              </a:solidFill>
            </a:rPr>
            <a:t>.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F1DC9B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 err="1">
              <a:solidFill>
                <a:schemeClr val="tx1"/>
              </a:solidFill>
            </a:rPr>
            <a:t>imořádné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privilegium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F46A2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o</a:t>
          </a:r>
          <a:r>
            <a:rPr lang="es-ES" sz="2400" b="1" dirty="0" err="1">
              <a:solidFill>
                <a:schemeClr val="tx1"/>
              </a:solidFill>
            </a:rPr>
            <a:t>čekávání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nebe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92C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ú</a:t>
          </a:r>
          <a:r>
            <a:rPr lang="es-ES" sz="2400" b="1" dirty="0" err="1">
              <a:solidFill>
                <a:schemeClr val="tx1"/>
              </a:solidFill>
            </a:rPr>
            <a:t>točiště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vždy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otevřené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F8C51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ezbytnost</a:t>
          </a:r>
          <a:r>
            <a:rPr lang="es-ES" sz="2400" b="1" dirty="0">
              <a:solidFill>
                <a:schemeClr val="tx1"/>
              </a:solidFill>
            </a:rPr>
            <a:t> pro </a:t>
          </a:r>
          <a:r>
            <a:rPr lang="es-ES" sz="2400" b="1" dirty="0" err="1">
              <a:solidFill>
                <a:schemeClr val="tx1"/>
              </a:solidFill>
            </a:rPr>
            <a:t>život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naší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E684B5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t</a:t>
          </a:r>
          <a:r>
            <a:rPr lang="es-ES" sz="2400" b="1" dirty="0" err="1">
              <a:solidFill>
                <a:schemeClr val="tx1"/>
              </a:solidFill>
            </a:rPr>
            <a:t>ajemství</a:t>
          </a:r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duchovní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síly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BB2B7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d</a:t>
          </a:r>
          <a:r>
            <a:rPr lang="es-ES" sz="2400" b="1" dirty="0" err="1">
              <a:solidFill>
                <a:schemeClr val="bg1"/>
              </a:solidFill>
            </a:rPr>
            <a:t>uš</a:t>
          </a:r>
          <a:r>
            <a:rPr lang="cs-CZ" sz="2400" b="1" dirty="0">
              <a:solidFill>
                <a:schemeClr val="bg1"/>
              </a:solidFill>
            </a:rPr>
            <a:t>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náboženství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85161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ř</a:t>
          </a:r>
          <a:r>
            <a:rPr lang="es-ES" sz="2400" b="1" dirty="0" err="1">
              <a:solidFill>
                <a:schemeClr val="bg1"/>
              </a:solidFill>
            </a:rPr>
            <a:t>ešení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našich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potřeb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F062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aš</a:t>
          </a:r>
          <a:r>
            <a:rPr lang="cs-CZ" sz="2400" b="1" dirty="0" err="1">
              <a:solidFill>
                <a:schemeClr val="bg1"/>
              </a:solidFill>
            </a:rPr>
            <a:t>ím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každodenní</a:t>
          </a:r>
          <a:r>
            <a:rPr lang="cs-CZ" sz="2400" b="1" dirty="0">
              <a:solidFill>
                <a:schemeClr val="bg1"/>
              </a:solidFill>
            </a:rPr>
            <a:t>m pokrmem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C1202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rosba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vždy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vyslyšen</a:t>
          </a:r>
          <a:r>
            <a:rPr lang="cs-CZ" sz="2400" b="1" dirty="0">
              <a:solidFill>
                <a:schemeClr val="bg1"/>
              </a:solidFill>
            </a:rPr>
            <a:t>á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A5855C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k</a:t>
          </a:r>
          <a:r>
            <a:rPr lang="es-ES" sz="2400" b="1" dirty="0" err="1">
              <a:solidFill>
                <a:schemeClr val="bg1"/>
              </a:solidFill>
            </a:rPr>
            <a:t>líč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v </a:t>
          </a:r>
          <a:r>
            <a:rPr lang="es-ES" sz="2400" b="1" dirty="0" err="1">
              <a:solidFill>
                <a:schemeClr val="bg1"/>
              </a:solidFill>
            </a:rPr>
            <a:t>ruce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víry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otevření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nebeské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zásobárny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A9592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ozved</a:t>
          </a:r>
          <a:r>
            <a:rPr lang="cs-CZ" sz="2400" b="1" dirty="0" err="1">
              <a:solidFill>
                <a:schemeClr val="bg1"/>
              </a:solidFill>
            </a:rPr>
            <a:t>ává</a:t>
          </a:r>
          <a:r>
            <a:rPr lang="cs-CZ" sz="2400" b="1" dirty="0">
              <a:solidFill>
                <a:schemeClr val="bg1"/>
              </a:solidFill>
            </a:rPr>
            <a:t> mysl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Bohu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0D55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společenství s Bohem za všech okolností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0B848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prostředk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, </a:t>
          </a:r>
          <a:r>
            <a:rPr lang="es-ES" sz="2400" b="1" dirty="0" err="1">
              <a:solidFill>
                <a:schemeClr val="bg1"/>
              </a:solidFill>
            </a:rPr>
            <a:t>kterým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Bůh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slyší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4331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dveř</a:t>
          </a:r>
          <a:r>
            <a:rPr lang="cs-CZ" sz="2400" b="1" dirty="0">
              <a:solidFill>
                <a:schemeClr val="bg1"/>
              </a:solidFill>
            </a:rPr>
            <a:t>mi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pochopení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Boha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8404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A5855C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k</a:t>
          </a:r>
          <a:r>
            <a:rPr lang="es-ES" sz="2400" b="1" dirty="0" err="1">
              <a:solidFill>
                <a:schemeClr val="bg1"/>
              </a:solidFill>
            </a:rPr>
            <a:t>líč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v </a:t>
          </a:r>
          <a:r>
            <a:rPr lang="es-ES" sz="2400" b="1" dirty="0" err="1">
              <a:solidFill>
                <a:schemeClr val="bg1"/>
              </a:solidFill>
            </a:rPr>
            <a:t>ruce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víry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otevření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nebeské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zásobárny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A9592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ozved</a:t>
          </a:r>
          <a:r>
            <a:rPr lang="cs-CZ" sz="2400" b="1" dirty="0" err="1">
              <a:solidFill>
                <a:schemeClr val="bg1"/>
              </a:solidFill>
            </a:rPr>
            <a:t>ává</a:t>
          </a:r>
          <a:r>
            <a:rPr lang="cs-CZ" sz="2400" b="1" dirty="0">
              <a:solidFill>
                <a:schemeClr val="bg1"/>
              </a:solidFill>
            </a:rPr>
            <a:t> mysl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Bohu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0D55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společenství s Bohem za všech okolností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0B848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prostředk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, </a:t>
          </a:r>
          <a:r>
            <a:rPr lang="es-ES" sz="2400" b="1" dirty="0" err="1">
              <a:solidFill>
                <a:schemeClr val="bg1"/>
              </a:solidFill>
            </a:rPr>
            <a:t>kterým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Bůh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slyší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4331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dveř</a:t>
          </a:r>
          <a:r>
            <a:rPr lang="cs-CZ" sz="2400" b="1" dirty="0">
              <a:solidFill>
                <a:schemeClr val="bg1"/>
              </a:solidFill>
            </a:rPr>
            <a:t>mi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pochopení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Boha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A5855C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k</a:t>
          </a:r>
          <a:r>
            <a:rPr lang="es-ES" sz="2400" b="1" dirty="0" err="1">
              <a:solidFill>
                <a:schemeClr val="bg1"/>
              </a:solidFill>
            </a:rPr>
            <a:t>líč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v </a:t>
          </a:r>
          <a:r>
            <a:rPr lang="es-ES" sz="2400" b="1" dirty="0" err="1">
              <a:solidFill>
                <a:schemeClr val="bg1"/>
              </a:solidFill>
            </a:rPr>
            <a:t>ruce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víry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otevření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nebeské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zásobárny</a:t>
          </a:r>
          <a:endParaRPr lang="es-ES" sz="2400" b="1" dirty="0">
            <a:solidFill>
              <a:schemeClr val="bg1"/>
            </a:solidFill>
          </a:endParaRP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A9592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ozved</a:t>
          </a:r>
          <a:r>
            <a:rPr lang="cs-CZ" sz="2400" b="1" dirty="0" err="1">
              <a:solidFill>
                <a:schemeClr val="bg1"/>
              </a:solidFill>
            </a:rPr>
            <a:t>ává</a:t>
          </a:r>
          <a:r>
            <a:rPr lang="cs-CZ" sz="2400" b="1" dirty="0">
              <a:solidFill>
                <a:schemeClr val="bg1"/>
              </a:solidFill>
            </a:rPr>
            <a:t> mysl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Bohu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0D55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400" b="1" dirty="0">
              <a:solidFill>
                <a:schemeClr val="bg1"/>
              </a:solidFill>
            </a:rPr>
            <a:t>společenství s Bohem za všech okolností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0B848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prostředk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, </a:t>
          </a:r>
          <a:r>
            <a:rPr lang="es-ES" sz="2400" b="1" dirty="0" err="1">
              <a:solidFill>
                <a:schemeClr val="bg1"/>
              </a:solidFill>
            </a:rPr>
            <a:t>kterým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Bůh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slyší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4331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dveř</a:t>
          </a:r>
          <a:r>
            <a:rPr lang="cs-CZ" sz="2400" b="1" dirty="0">
              <a:solidFill>
                <a:schemeClr val="bg1"/>
              </a:solidFill>
            </a:rPr>
            <a:t>mi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pochopení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Boha</a:t>
          </a:r>
          <a:endParaRPr lang="es-ES" sz="2400" b="1" dirty="0">
            <a:solidFill>
              <a:schemeClr val="bg1"/>
            </a:solidFill>
          </a:endParaRP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A5855C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k</a:t>
          </a:r>
          <a:r>
            <a:rPr lang="es-ES" sz="2400" b="1" dirty="0" err="1">
              <a:solidFill>
                <a:schemeClr val="bg1"/>
              </a:solidFill>
            </a:rPr>
            <a:t>líč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v </a:t>
          </a:r>
          <a:r>
            <a:rPr lang="es-ES" sz="2400" b="1" dirty="0" err="1">
              <a:solidFill>
                <a:schemeClr val="bg1"/>
              </a:solidFill>
            </a:rPr>
            <a:t>ruce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víry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otevření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nebeské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zásobárny</a:t>
          </a:r>
          <a:endParaRPr lang="es-ES" sz="2400" b="1" dirty="0">
            <a:solidFill>
              <a:schemeClr val="bg1"/>
            </a:solidFill>
          </a:endParaRP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A9592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ozved</a:t>
          </a:r>
          <a:r>
            <a:rPr lang="cs-CZ" sz="2400" b="1" dirty="0" err="1">
              <a:solidFill>
                <a:schemeClr val="bg1"/>
              </a:solidFill>
            </a:rPr>
            <a:t>ává</a:t>
          </a:r>
          <a:r>
            <a:rPr lang="cs-CZ" sz="2400" b="1" dirty="0">
              <a:solidFill>
                <a:schemeClr val="bg1"/>
              </a:solidFill>
            </a:rPr>
            <a:t> mysl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Bohu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0D55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400" b="1" dirty="0">
              <a:solidFill>
                <a:schemeClr val="bg1"/>
              </a:solidFill>
            </a:rPr>
            <a:t>společenství s Bohem za všech okolností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0B848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prostředk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, </a:t>
          </a:r>
          <a:r>
            <a:rPr lang="es-ES" sz="2400" b="1" dirty="0" err="1">
              <a:solidFill>
                <a:schemeClr val="bg1"/>
              </a:solidFill>
            </a:rPr>
            <a:t>kterým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Bůh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slyší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4331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dveř</a:t>
          </a:r>
          <a:r>
            <a:rPr lang="cs-CZ" sz="2400" b="1" dirty="0">
              <a:solidFill>
                <a:schemeClr val="bg1"/>
              </a:solidFill>
            </a:rPr>
            <a:t>mi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pochopení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Boha</a:t>
          </a:r>
          <a:endParaRPr lang="es-ES" sz="2400" b="1" dirty="0">
            <a:solidFill>
              <a:schemeClr val="bg1"/>
            </a:solidFill>
          </a:endParaRP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A5855C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k</a:t>
          </a:r>
          <a:r>
            <a:rPr lang="es-ES" sz="2400" b="1" dirty="0" err="1">
              <a:solidFill>
                <a:schemeClr val="bg1"/>
              </a:solidFill>
            </a:rPr>
            <a:t>líč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v </a:t>
          </a:r>
          <a:r>
            <a:rPr lang="es-ES" sz="2400" b="1" dirty="0" err="1">
              <a:solidFill>
                <a:schemeClr val="bg1"/>
              </a:solidFill>
            </a:rPr>
            <a:t>ruce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víry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otevření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nebeské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zásobárny</a:t>
          </a:r>
          <a:endParaRPr lang="es-ES" sz="2400" b="1" dirty="0">
            <a:solidFill>
              <a:schemeClr val="bg1"/>
            </a:solidFill>
          </a:endParaRP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A9592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ozved</a:t>
          </a:r>
          <a:r>
            <a:rPr lang="cs-CZ" sz="2400" b="1" dirty="0" err="1">
              <a:solidFill>
                <a:schemeClr val="bg1"/>
              </a:solidFill>
            </a:rPr>
            <a:t>ává</a:t>
          </a:r>
          <a:r>
            <a:rPr lang="cs-CZ" sz="2400" b="1" dirty="0">
              <a:solidFill>
                <a:schemeClr val="bg1"/>
              </a:solidFill>
            </a:rPr>
            <a:t> mysl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Bohu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0D55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400" b="1" dirty="0">
              <a:solidFill>
                <a:schemeClr val="bg1"/>
              </a:solidFill>
            </a:rPr>
            <a:t>společenství s Bohem za všech okolností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0B848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prostředk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, </a:t>
          </a:r>
          <a:r>
            <a:rPr lang="es-ES" sz="2400" b="1" dirty="0" err="1">
              <a:solidFill>
                <a:schemeClr val="bg1"/>
              </a:solidFill>
            </a:rPr>
            <a:t>kterým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Bůh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slyší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4331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dveř</a:t>
          </a:r>
          <a:r>
            <a:rPr lang="cs-CZ" sz="2400" b="1" dirty="0">
              <a:solidFill>
                <a:schemeClr val="bg1"/>
              </a:solidFill>
            </a:rPr>
            <a:t>mi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pochopení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Boha</a:t>
          </a:r>
          <a:endParaRPr lang="es-ES" sz="2400" b="1" dirty="0">
            <a:solidFill>
              <a:schemeClr val="bg1"/>
            </a:solidFill>
          </a:endParaRP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74C8B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přípravou k</a:t>
          </a:r>
          <a:r>
            <a:rPr lang="es-ES" sz="2400" b="1" dirty="0">
              <a:solidFill>
                <a:schemeClr val="tx1"/>
              </a:solidFill>
            </a:rPr>
            <a:t> z</a:t>
          </a:r>
          <a:r>
            <a:rPr lang="cs-CZ" sz="2400" b="1" dirty="0">
              <a:solidFill>
                <a:schemeClr val="tx1"/>
              </a:solidFill>
            </a:rPr>
            <a:t>í</a:t>
          </a:r>
          <a:r>
            <a:rPr lang="es-ES" sz="2400" b="1" dirty="0" err="1">
              <a:solidFill>
                <a:schemeClr val="tx1"/>
              </a:solidFill>
            </a:rPr>
            <a:t>sk</a:t>
          </a:r>
          <a:r>
            <a:rPr lang="cs-CZ" sz="2400" b="1" dirty="0" err="1">
              <a:solidFill>
                <a:schemeClr val="tx1"/>
              </a:solidFill>
            </a:rPr>
            <a:t>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0C874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ujištění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o </a:t>
          </a:r>
          <a:r>
            <a:rPr lang="es-ES" sz="2400" b="1" dirty="0" err="1">
              <a:solidFill>
                <a:schemeClr val="bg1"/>
              </a:solidFill>
            </a:rPr>
            <a:t>odpuštění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B794B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tx1"/>
            </a:solidFill>
          </a:endParaRPr>
        </a:p>
        <a:p>
          <a:r>
            <a:rPr lang="pl-PL" sz="2400" b="1" dirty="0">
              <a:solidFill>
                <a:schemeClr val="tx1"/>
              </a:solidFill>
            </a:rPr>
            <a:t>prostředek k prosbě o Ducha svatého
</a:t>
          </a:r>
          <a:endParaRPr lang="es-ES" sz="2400" b="1" dirty="0">
            <a:solidFill>
              <a:schemeClr val="tx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B346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 err="1">
              <a:solidFill>
                <a:schemeClr val="bg1"/>
              </a:solidFill>
            </a:rPr>
            <a:t>oc</a:t>
          </a:r>
          <a:r>
            <a:rPr lang="cs-CZ" sz="2400" b="1" dirty="0">
              <a:solidFill>
                <a:schemeClr val="bg1"/>
              </a:solidFill>
            </a:rPr>
            <a:t>í k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odolá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pokušení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0B56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ebem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ustanovený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prostředek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překonání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hříchu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74C8B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přípravou k</a:t>
          </a:r>
          <a:r>
            <a:rPr lang="es-ES" sz="2400" b="1" dirty="0">
              <a:solidFill>
                <a:schemeClr val="tx1"/>
              </a:solidFill>
            </a:rPr>
            <a:t> z</a:t>
          </a:r>
          <a:r>
            <a:rPr lang="cs-CZ" sz="2400" b="1" dirty="0">
              <a:solidFill>
                <a:schemeClr val="tx1"/>
              </a:solidFill>
            </a:rPr>
            <a:t>í</a:t>
          </a:r>
          <a:r>
            <a:rPr lang="es-ES" sz="2400" b="1" dirty="0" err="1">
              <a:solidFill>
                <a:schemeClr val="tx1"/>
              </a:solidFill>
            </a:rPr>
            <a:t>sk</a:t>
          </a:r>
          <a:r>
            <a:rPr lang="cs-CZ" sz="2400" b="1" dirty="0" err="1">
              <a:solidFill>
                <a:schemeClr val="tx1"/>
              </a:solidFill>
            </a:rPr>
            <a:t>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0C874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ujištění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o </a:t>
          </a:r>
          <a:r>
            <a:rPr lang="es-ES" sz="2400" b="1" dirty="0" err="1">
              <a:solidFill>
                <a:schemeClr val="bg1"/>
              </a:solidFill>
            </a:rPr>
            <a:t>odpuštění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B794B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tx1"/>
            </a:solidFill>
          </a:endParaRPr>
        </a:p>
        <a:p>
          <a:r>
            <a:rPr lang="pl-PL" sz="2400" b="1" dirty="0">
              <a:solidFill>
                <a:schemeClr val="tx1"/>
              </a:solidFill>
            </a:rPr>
            <a:t>prostředek k prosbě o Ducha svatého
</a:t>
          </a:r>
          <a:endParaRPr lang="es-ES" sz="2400" b="1" dirty="0">
            <a:solidFill>
              <a:schemeClr val="tx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B346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 err="1">
              <a:solidFill>
                <a:schemeClr val="bg1"/>
              </a:solidFill>
            </a:rPr>
            <a:t>oc</a:t>
          </a:r>
          <a:r>
            <a:rPr lang="cs-CZ" sz="2400" b="1" dirty="0">
              <a:solidFill>
                <a:schemeClr val="bg1"/>
              </a:solidFill>
            </a:rPr>
            <a:t>í k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odolá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pokušení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0B56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ebem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ustanovený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prostředek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překonání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hříchu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rgbClr val="E7E6E6">
            <a:lumMod val="25000"/>
          </a:srgb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gm:spPr>
      <dgm:t>
        <a:bodyPr spcFirstLastPara="0" vert="horz" wrap="square" lIns="76200" tIns="50800" rIns="76200" bIns="50800" numCol="1" spcCol="1270" anchor="t" anchorCtr="0"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solidFill>
                <a:prstClr val="white"/>
              </a:solidFill>
              <a:latin typeface="Baskerville Old Face" panose="02020602080505020303" pitchFamily="18" charset="0"/>
              <a:ea typeface="+mn-ea"/>
              <a:cs typeface="+mn-cs"/>
            </a:rPr>
            <a:t>Modlitba je</a:t>
          </a:r>
          <a:endParaRPr lang="es-ES" sz="4000" b="1" kern="1200" spc="300" dirty="0">
            <a:solidFill>
              <a:prstClr val="white"/>
            </a:solidFill>
            <a:latin typeface="Baskerville Old Face" panose="02020602080505020303" pitchFamily="18" charset="0"/>
            <a:ea typeface="+mn-ea"/>
            <a:cs typeface="+mn-cs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74C8B8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 spcFirstLastPara="0" vert="horz" wrap="square" lIns="45720" tIns="30480" rIns="45720" bIns="30480" numCol="1" spcCol="1270" anchor="ctr" anchorCtr="0"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přípravou k</a:t>
          </a:r>
          <a:r>
            <a:rPr lang="es-E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z</a:t>
          </a:r>
          <a:r>
            <a:rPr lang="cs-CZ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í</a:t>
          </a:r>
          <a:r>
            <a:rPr lang="es-ES" sz="24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sk</a:t>
          </a:r>
          <a:r>
            <a:rPr lang="cs-CZ" sz="24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ání</a:t>
          </a:r>
          <a:r>
            <a:rPr lang="es-E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duší</a:t>
          </a:r>
          <a:endParaRPr lang="es-ES" sz="2400" b="1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9441F534-A131-41B9-938E-6401B5B661A9}" type="parTrans" cxnId="{427A7D93-AA37-436D-ADDC-A289BCA9B682}">
      <dgm:prSet/>
      <dgm:spPr>
        <a:ln w="38100"/>
        <a:sp3d>
          <a:bevelT prst="convex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0C8746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 spcFirstLastPara="0" vert="horz" wrap="square" lIns="45720" tIns="30480" rIns="4572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ujištění</a:t>
          </a: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</a:t>
          </a:r>
          <a:r>
            <a:rPr lang="es-E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o 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odpuštění</a:t>
          </a:r>
          <a:endParaRPr lang="es-ES" sz="24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3D71710-ACB6-48F0-81E5-670322150DE3}" type="parTrans" cxnId="{8D7E17C0-F0D6-4EC5-A201-C14896451885}">
      <dgm:prSet/>
      <dgm:spPr>
        <a:ln w="38100"/>
        <a:sp3d>
          <a:bevelT prst="convex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B794BE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 spcFirstLastPara="0" vert="horz" wrap="square" lIns="45720" tIns="30480" rIns="45720" bIns="30480" numCol="1" spcCol="1270" anchor="ctr" anchorCtr="0"/>
        <a:lstStyle/>
        <a:p>
          <a:pPr marL="0"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prostředek k prosbě o Ducha svatého</a:t>
          </a:r>
          <a:endParaRPr lang="es-ES" sz="2400" b="1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p3d>
          <a:bevelT prst="convex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B346D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 spcFirstLastPara="0" vert="horz" wrap="square" lIns="45720" tIns="30480" rIns="45720" bIns="30480" numCol="1" spcCol="1270" anchor="ctr" anchorCtr="0"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oc</a:t>
          </a: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í k</a:t>
          </a:r>
          <a:r>
            <a:rPr lang="es-E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odolá</a:t>
          </a: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ní</a:t>
          </a:r>
          <a:r>
            <a:rPr lang="es-E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pokušení</a:t>
          </a:r>
          <a:endParaRPr lang="es-ES" sz="24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p3d>
          <a:bevelT prst="convex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0B563F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gm:spPr>
      <dgm:t>
        <a:bodyPr spcFirstLastPara="0" vert="horz" wrap="square" lIns="45720" tIns="30480" rIns="45720" bIns="30480" numCol="1" spcCol="1270" anchor="ctr" anchorCtr="0"/>
        <a:lstStyle/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ebem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ustanovený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prostředek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překonání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hříchu</a:t>
          </a:r>
          <a:endParaRPr lang="es-ES" sz="2400" b="1" dirty="0">
            <a:solidFill>
              <a:schemeClr val="bg1"/>
            </a:solidFill>
          </a:endParaRP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p3d>
          <a:bevelT prst="convex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p3d>
          <a:bevelT prst="convex"/>
        </a:sp3d>
      </dgm:spPr>
    </dgm:pt>
    <dgm:pt modelId="{69B29DC8-6926-4EE1-B5BA-7517770B56EE}" type="pres">
      <dgm:prSet presAssocID="{64394F06-5638-4BB3-8013-6B4A53D6F483}" presName="rootComposite" presStyleCnt="0"/>
      <dgm:spPr>
        <a:sp3d>
          <a:bevelT prst="convex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>
        <a:xfrm>
          <a:off x="528" y="640836"/>
          <a:ext cx="4691485" cy="542776"/>
        </a:xfrm>
        <a:prstGeom prst="roundRect">
          <a:avLst>
            <a:gd name="adj" fmla="val 10000"/>
          </a:avLst>
        </a:prstGeom>
      </dgm:spPr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p3d>
          <a:bevelT prst="convex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</dgm:spPr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</dgm:spPr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</dgm:spPr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</dgm:spPr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</dgm:spPr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74C8B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přípravou k</a:t>
          </a:r>
          <a:r>
            <a:rPr lang="es-ES" sz="2400" b="1" dirty="0">
              <a:solidFill>
                <a:schemeClr val="tx1"/>
              </a:solidFill>
            </a:rPr>
            <a:t> z</a:t>
          </a:r>
          <a:r>
            <a:rPr lang="cs-CZ" sz="2400" b="1" dirty="0">
              <a:solidFill>
                <a:schemeClr val="tx1"/>
              </a:solidFill>
            </a:rPr>
            <a:t>í</a:t>
          </a:r>
          <a:r>
            <a:rPr lang="es-ES" sz="2400" b="1" dirty="0" err="1">
              <a:solidFill>
                <a:schemeClr val="tx1"/>
              </a:solidFill>
            </a:rPr>
            <a:t>sk</a:t>
          </a:r>
          <a:r>
            <a:rPr lang="cs-CZ" sz="2400" b="1" dirty="0" err="1">
              <a:solidFill>
                <a:schemeClr val="tx1"/>
              </a:solidFill>
            </a:rPr>
            <a:t>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duší</a:t>
          </a:r>
          <a:endParaRPr lang="es-ES" sz="2400" b="1" dirty="0">
            <a:solidFill>
              <a:schemeClr val="tx1"/>
            </a:solidFill>
          </a:endParaRP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0C874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ujištění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o </a:t>
          </a:r>
          <a:r>
            <a:rPr lang="es-ES" sz="2400" b="1" dirty="0" err="1">
              <a:solidFill>
                <a:schemeClr val="bg1"/>
              </a:solidFill>
            </a:rPr>
            <a:t>odpuštění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B794B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400" b="1" dirty="0">
              <a:solidFill>
                <a:schemeClr val="tx1"/>
              </a:solidFill>
            </a:rPr>
            <a:t>prostředek k prosbě o Ducha svatého</a:t>
          </a:r>
          <a:endParaRPr lang="es-ES" sz="2400" b="1" dirty="0">
            <a:solidFill>
              <a:schemeClr val="tx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B346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 err="1">
              <a:solidFill>
                <a:schemeClr val="bg1"/>
              </a:solidFill>
            </a:rPr>
            <a:t>oc</a:t>
          </a:r>
          <a:r>
            <a:rPr lang="cs-CZ" sz="2400" b="1" dirty="0">
              <a:solidFill>
                <a:schemeClr val="bg1"/>
              </a:solidFill>
            </a:rPr>
            <a:t>í k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odolá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pokušení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0B56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ebem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ustanovený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prostředek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překonání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hříchu</a:t>
          </a:r>
          <a:endParaRPr lang="es-ES" sz="2400" b="1" dirty="0">
            <a:solidFill>
              <a:schemeClr val="bg1"/>
            </a:solidFill>
          </a:endParaRP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accent3">
              <a:lumMod val="50000"/>
            </a:schemeClr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 sz="2400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 sz="2400"/>
        </a:p>
      </dgm:t>
    </dgm:pt>
    <dgm:pt modelId="{E7F74CD7-87AA-4794-AEC2-70064BDB654A}">
      <dgm:prSet phldrT="[Texto]" custT="1"/>
      <dgm:spPr>
        <a:solidFill>
          <a:srgbClr val="FFFF99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es-ES" sz="2400" b="1" dirty="0" err="1">
              <a:solidFill>
                <a:schemeClr val="tx1"/>
              </a:solidFill>
            </a:rPr>
            <a:t>akt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srdce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Bohu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jako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příteli</a:t>
          </a:r>
          <a:r>
            <a:rPr lang="es-ES" sz="2400" b="1" dirty="0">
              <a:solidFill>
                <a:schemeClr val="tx1"/>
              </a:solidFill>
            </a:rPr>
            <a:t>.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 sz="2400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 sz="2400"/>
        </a:p>
      </dgm:t>
    </dgm:pt>
    <dgm:pt modelId="{8B0D44D6-4056-49A3-A05F-37728F3318E0}">
      <dgm:prSet phldrT="[Texto]" custT="1"/>
      <dgm:spPr>
        <a:solidFill>
          <a:srgbClr val="F1DC9B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 err="1">
              <a:solidFill>
                <a:schemeClr val="tx1"/>
              </a:solidFill>
            </a:rPr>
            <a:t>imořádné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privilegium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 sz="2400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 sz="2400"/>
        </a:p>
      </dgm:t>
    </dgm:pt>
    <dgm:pt modelId="{01FB6FA2-1BF3-4F33-AF93-C2206BE149B2}">
      <dgm:prSet phldrT="[Texto]" custT="1"/>
      <dgm:spPr>
        <a:solidFill>
          <a:srgbClr val="F46A2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r>
            <a:rPr lang="cs-CZ" sz="2400" b="1" dirty="0">
              <a:solidFill>
                <a:schemeClr val="tx1"/>
              </a:solidFill>
            </a:rPr>
            <a:t>o</a:t>
          </a:r>
          <a:r>
            <a:rPr lang="es-ES" sz="2400" b="1" dirty="0" err="1">
              <a:solidFill>
                <a:schemeClr val="tx1"/>
              </a:solidFill>
            </a:rPr>
            <a:t>čekávání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nebe</a:t>
          </a:r>
          <a:endParaRPr lang="es-ES" sz="2400" b="1" dirty="0">
            <a:solidFill>
              <a:schemeClr val="tx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 sz="2400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 sz="2400"/>
        </a:p>
      </dgm:t>
    </dgm:pt>
    <dgm:pt modelId="{A1430882-7429-4D4D-BD59-03063045C4FA}">
      <dgm:prSet phldrT="[Texto]" custT="1"/>
      <dgm:spPr>
        <a:solidFill>
          <a:srgbClr val="C92C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ú</a:t>
          </a:r>
          <a:r>
            <a:rPr lang="es-ES" sz="2400" b="1" dirty="0" err="1">
              <a:solidFill>
                <a:schemeClr val="tx1"/>
              </a:solidFill>
            </a:rPr>
            <a:t>točiště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vždy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otevřené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 sz="2400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 sz="2400"/>
        </a:p>
      </dgm:t>
    </dgm:pt>
    <dgm:pt modelId="{82042474-C8F1-4009-8296-632BBB715734}">
      <dgm:prSet phldrT="[Texto]" custT="1"/>
      <dgm:spPr>
        <a:solidFill>
          <a:srgbClr val="F8C51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ezbytnost</a:t>
          </a:r>
          <a:r>
            <a:rPr lang="es-ES" sz="2400" b="1" dirty="0">
              <a:solidFill>
                <a:schemeClr val="tx1"/>
              </a:solidFill>
            </a:rPr>
            <a:t> pro </a:t>
          </a:r>
          <a:r>
            <a:rPr lang="es-ES" sz="2400" b="1" dirty="0" err="1">
              <a:solidFill>
                <a:schemeClr val="tx1"/>
              </a:solidFill>
            </a:rPr>
            <a:t>život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naší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 sz="2400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 sz="2400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360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74C8B8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tx1"/>
              </a:solidFill>
            </a:rPr>
            <a:t>přípravou k</a:t>
          </a:r>
          <a:r>
            <a:rPr lang="es-ES" sz="2400" b="1" dirty="0">
              <a:solidFill>
                <a:schemeClr val="tx1"/>
              </a:solidFill>
            </a:rPr>
            <a:t> z</a:t>
          </a:r>
          <a:r>
            <a:rPr lang="cs-CZ" sz="2400" b="1" dirty="0">
              <a:solidFill>
                <a:schemeClr val="tx1"/>
              </a:solidFill>
            </a:rPr>
            <a:t>í</a:t>
          </a:r>
          <a:r>
            <a:rPr lang="es-ES" sz="2400" b="1" dirty="0" err="1">
              <a:solidFill>
                <a:schemeClr val="tx1"/>
              </a:solidFill>
            </a:rPr>
            <a:t>sk</a:t>
          </a:r>
          <a:r>
            <a:rPr lang="cs-CZ" sz="2400" b="1" dirty="0" err="1">
              <a:solidFill>
                <a:schemeClr val="tx1"/>
              </a:solidFill>
            </a:rPr>
            <a:t>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duší</a:t>
          </a:r>
          <a:endParaRPr lang="es-ES" sz="2400" b="1" dirty="0">
            <a:solidFill>
              <a:schemeClr val="tx1"/>
            </a:solidFill>
          </a:endParaRP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0C874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400" b="1" dirty="0" err="1">
              <a:solidFill>
                <a:schemeClr val="bg1"/>
              </a:solidFill>
            </a:rPr>
            <a:t>ujištění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o </a:t>
          </a:r>
          <a:r>
            <a:rPr lang="es-ES" sz="2400" b="1" dirty="0" err="1">
              <a:solidFill>
                <a:schemeClr val="bg1"/>
              </a:solidFill>
            </a:rPr>
            <a:t>odpuštění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B794B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pl-PL" sz="2400" b="1" dirty="0">
              <a:solidFill>
                <a:schemeClr val="tx1"/>
              </a:solidFill>
            </a:rPr>
            <a:t>prostředek k prosbě o Ducha svatého</a:t>
          </a:r>
          <a:endParaRPr lang="es-ES" sz="2400" b="1" dirty="0">
            <a:solidFill>
              <a:schemeClr val="tx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B346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 err="1">
              <a:solidFill>
                <a:schemeClr val="bg1"/>
              </a:solidFill>
            </a:rPr>
            <a:t>oc</a:t>
          </a:r>
          <a:r>
            <a:rPr lang="cs-CZ" sz="2400" b="1" dirty="0">
              <a:solidFill>
                <a:schemeClr val="bg1"/>
              </a:solidFill>
            </a:rPr>
            <a:t>í k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odolá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pokušení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0B563F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ebem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ustanovený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prostředek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překonání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hříchu</a:t>
          </a:r>
          <a:endParaRPr lang="es-ES" sz="2400" b="1" dirty="0">
            <a:solidFill>
              <a:schemeClr val="bg1"/>
            </a:solidFill>
          </a:endParaRP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tIns="0"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B4DBE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ástroj</a:t>
          </a:r>
          <a:r>
            <a:rPr lang="cs-CZ" sz="2400" b="1" dirty="0" err="1">
              <a:solidFill>
                <a:schemeClr val="tx1"/>
              </a:solidFill>
            </a:rPr>
            <a:t>em</a:t>
          </a:r>
          <a:r>
            <a:rPr lang="es-ES" sz="2400" b="1" dirty="0">
              <a:solidFill>
                <a:schemeClr val="tx1"/>
              </a:solidFill>
            </a:rPr>
            <a:t> k </a:t>
          </a:r>
          <a:r>
            <a:rPr lang="es-ES" sz="2400" b="1" dirty="0" err="1">
              <a:solidFill>
                <a:schemeClr val="tx1"/>
              </a:solidFill>
            </a:rPr>
            <a:t>dosažení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vítězství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168AC3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c</a:t>
          </a:r>
          <a:r>
            <a:rPr lang="es-ES" sz="2400" b="1" dirty="0" err="1">
              <a:solidFill>
                <a:schemeClr val="bg1"/>
              </a:solidFill>
            </a:rPr>
            <a:t>hvál</a:t>
          </a:r>
          <a:r>
            <a:rPr lang="cs-CZ" sz="2400" b="1" dirty="0">
              <a:solidFill>
                <a:schemeClr val="bg1"/>
              </a:solidFill>
            </a:rPr>
            <a:t>ou</a:t>
          </a:r>
          <a:r>
            <a:rPr lang="es-ES" sz="2400" b="1" dirty="0">
              <a:solidFill>
                <a:schemeClr val="bg1"/>
              </a:solidFill>
            </a:rPr>
            <a:t> a </a:t>
          </a:r>
          <a:r>
            <a:rPr lang="es-ES" sz="2400" b="1" dirty="0" err="1">
              <a:solidFill>
                <a:schemeClr val="bg1"/>
              </a:solidFill>
            </a:rPr>
            <a:t>díkůvzdání</a:t>
          </a:r>
          <a:r>
            <a:rPr lang="cs-CZ" sz="2400" b="1" dirty="0">
              <a:solidFill>
                <a:schemeClr val="bg1"/>
              </a:solidFill>
            </a:rPr>
            <a:t>m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1B345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způsobem, jak požádat    o proměnu charakteru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0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přímluvě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druhé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114A91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zbra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porážce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Satana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106F4A3-2978-454B-983E-1FB3D8274125}">
      <dgm:prSet phldrT="[Texto]" custT="1"/>
      <dgm:spPr>
        <a:solidFill>
          <a:srgbClr val="6C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prosbou o dary</a:t>
          </a:r>
          <a:endParaRPr lang="es-ES" sz="2400" b="1" dirty="0">
            <a:solidFill>
              <a:schemeClr val="bg1"/>
            </a:solidFill>
          </a:endParaRPr>
        </a:p>
      </dgm:t>
    </dgm:pt>
    <dgm:pt modelId="{3C9D4215-B263-4A9D-8875-15F57A4D71C4}" type="parTrans" cxnId="{AA837E17-DC53-4CE0-9968-BF1224D865CD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521A2DA-5734-452F-84F4-12C34C4AD210}" type="sibTrans" cxnId="{AA837E17-DC53-4CE0-9968-BF1224D865CD}">
      <dgm:prSet/>
      <dgm:spPr/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6"/>
      <dgm:spPr/>
    </dgm:pt>
    <dgm:pt modelId="{9EF61902-1525-49CB-AFE9-7BA3C8A2E912}" type="pres">
      <dgm:prSet presAssocID="{E7F74CD7-87AA-4794-AEC2-70064BDB654A}" presName="childText" presStyleLbl="bgAcc1" presStyleIdx="0" presStyleCnt="6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6"/>
      <dgm:spPr/>
    </dgm:pt>
    <dgm:pt modelId="{EB5F7737-3B51-4D68-AC3B-DBFAF9066CBB}" type="pres">
      <dgm:prSet presAssocID="{8B0D44D6-4056-49A3-A05F-37728F3318E0}" presName="childText" presStyleLbl="bgAcc1" presStyleIdx="1" presStyleCnt="6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6"/>
      <dgm:spPr/>
    </dgm:pt>
    <dgm:pt modelId="{580B15EC-3562-4CA6-B8CD-216A3D66905F}" type="pres">
      <dgm:prSet presAssocID="{82042474-C8F1-4009-8296-632BBB715734}" presName="childText" presStyleLbl="bgAcc1" presStyleIdx="2" presStyleCnt="6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6"/>
      <dgm:spPr/>
    </dgm:pt>
    <dgm:pt modelId="{6E640DEA-0A9E-4C4E-B29A-7A9FEF6845EB}" type="pres">
      <dgm:prSet presAssocID="{01FB6FA2-1BF3-4F33-AF93-C2206BE149B2}" presName="childText" presStyleLbl="bgAcc1" presStyleIdx="3" presStyleCnt="6" custScaleX="460999" custScaleY="205421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6"/>
      <dgm:spPr/>
    </dgm:pt>
    <dgm:pt modelId="{D87C58F4-BB92-4E61-869F-2DB5854DA94B}" type="pres">
      <dgm:prSet presAssocID="{A1430882-7429-4D4D-BD59-03063045C4FA}" presName="childText" presStyleLbl="bgAcc1" presStyleIdx="4" presStyleCnt="6" custScaleX="463263" custScaleY="189253" custLinFactNeighborX="-37235" custLinFactNeighborY="-6881">
        <dgm:presLayoutVars>
          <dgm:bulletEnabled val="1"/>
        </dgm:presLayoutVars>
      </dgm:prSet>
      <dgm:spPr/>
    </dgm:pt>
    <dgm:pt modelId="{2E92301B-0BD4-474D-A8E1-2FB162983689}" type="pres">
      <dgm:prSet presAssocID="{3C9D4215-B263-4A9D-8875-15F57A4D71C4}" presName="Name13" presStyleLbl="parChTrans1D2" presStyleIdx="5" presStyleCnt="6"/>
      <dgm:spPr/>
    </dgm:pt>
    <dgm:pt modelId="{84DA3CE9-E23A-4F02-A6D6-B225AE0ABE4B}" type="pres">
      <dgm:prSet presAssocID="{C106F4A3-2978-454B-983E-1FB3D8274125}" presName="childText" presStyleLbl="bgAcc1" presStyleIdx="5" presStyleCnt="6" custScaleX="463639" custScaleY="176898" custLinFactNeighborX="-37973" custLinFactNeighborY="-3029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AA837E17-DC53-4CE0-9968-BF1224D865CD}" srcId="{64394F06-5638-4BB3-8013-6B4A53D6F483}" destId="{C106F4A3-2978-454B-983E-1FB3D8274125}" srcOrd="5" destOrd="0" parTransId="{3C9D4215-B263-4A9D-8875-15F57A4D71C4}" sibTransId="{6521A2DA-5734-452F-84F4-12C34C4AD210}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77B6154C-902C-4835-BFA6-9FC767E26FAE}" type="presOf" srcId="{C106F4A3-2978-454B-983E-1FB3D8274125}" destId="{84DA3CE9-E23A-4F02-A6D6-B225AE0ABE4B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18A94BC4-076A-440F-8B02-B02493692EB7}" type="presOf" srcId="{3C9D4215-B263-4A9D-8875-15F57A4D71C4}" destId="{2E92301B-0BD4-474D-A8E1-2FB162983689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  <dgm:cxn modelId="{5BFC75DD-FDCB-45DC-AA29-401215F24A67}" type="presParOf" srcId="{A1980161-409D-4331-A5A5-A7A84A9AE33E}" destId="{2E92301B-0BD4-474D-A8E1-2FB162983689}" srcOrd="10" destOrd="0" presId="urn:microsoft.com/office/officeart/2005/8/layout/hierarchy3"/>
    <dgm:cxn modelId="{3F7FD0EB-2999-408A-8808-39E0E3D1E4C3}" type="presParOf" srcId="{A1980161-409D-4331-A5A5-A7A84A9AE33E}" destId="{84DA3CE9-E23A-4F02-A6D6-B225AE0ABE4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tIns="0"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B4DBE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ástroj</a:t>
          </a:r>
          <a:r>
            <a:rPr lang="cs-CZ" sz="2400" b="1" dirty="0" err="1">
              <a:solidFill>
                <a:schemeClr val="tx1"/>
              </a:solidFill>
            </a:rPr>
            <a:t>em</a:t>
          </a:r>
          <a:r>
            <a:rPr lang="es-ES" sz="2400" b="1" dirty="0">
              <a:solidFill>
                <a:schemeClr val="tx1"/>
              </a:solidFill>
            </a:rPr>
            <a:t> k </a:t>
          </a:r>
          <a:r>
            <a:rPr lang="es-ES" sz="2400" b="1" dirty="0" err="1">
              <a:solidFill>
                <a:schemeClr val="tx1"/>
              </a:solidFill>
            </a:rPr>
            <a:t>dosažení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vítězství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168AC3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c</a:t>
          </a:r>
          <a:r>
            <a:rPr lang="es-ES" sz="2400" b="1" dirty="0" err="1">
              <a:solidFill>
                <a:schemeClr val="bg1"/>
              </a:solidFill>
            </a:rPr>
            <a:t>hvál</a:t>
          </a:r>
          <a:r>
            <a:rPr lang="cs-CZ" sz="2400" b="1" dirty="0">
              <a:solidFill>
                <a:schemeClr val="bg1"/>
              </a:solidFill>
            </a:rPr>
            <a:t>ou</a:t>
          </a:r>
          <a:r>
            <a:rPr lang="es-ES" sz="2400" b="1" dirty="0">
              <a:solidFill>
                <a:schemeClr val="bg1"/>
              </a:solidFill>
            </a:rPr>
            <a:t> a </a:t>
          </a:r>
          <a:r>
            <a:rPr lang="es-ES" sz="2400" b="1" dirty="0" err="1">
              <a:solidFill>
                <a:schemeClr val="bg1"/>
              </a:solidFill>
            </a:rPr>
            <a:t>díkůvzdání</a:t>
          </a:r>
          <a:r>
            <a:rPr lang="cs-CZ" sz="2400" b="1" dirty="0">
              <a:solidFill>
                <a:schemeClr val="bg1"/>
              </a:solidFill>
            </a:rPr>
            <a:t>m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1B345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způsobem, jak požádat    o proměnu charakteru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0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přímluvě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druhé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114A91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zbra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porážce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Satana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106F4A3-2978-454B-983E-1FB3D8274125}">
      <dgm:prSet phldrT="[Texto]" custT="1"/>
      <dgm:spPr>
        <a:solidFill>
          <a:srgbClr val="6C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prosbou o dary</a:t>
          </a:r>
          <a:endParaRPr lang="es-ES" sz="2400" b="1" dirty="0">
            <a:solidFill>
              <a:schemeClr val="bg1"/>
            </a:solidFill>
          </a:endParaRPr>
        </a:p>
      </dgm:t>
    </dgm:pt>
    <dgm:pt modelId="{3C9D4215-B263-4A9D-8875-15F57A4D71C4}" type="parTrans" cxnId="{AA837E17-DC53-4CE0-9968-BF1224D865CD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521A2DA-5734-452F-84F4-12C34C4AD210}" type="sibTrans" cxnId="{AA837E17-DC53-4CE0-9968-BF1224D865CD}">
      <dgm:prSet/>
      <dgm:spPr/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6"/>
      <dgm:spPr/>
    </dgm:pt>
    <dgm:pt modelId="{9EF61902-1525-49CB-AFE9-7BA3C8A2E912}" type="pres">
      <dgm:prSet presAssocID="{E7F74CD7-87AA-4794-AEC2-70064BDB654A}" presName="childText" presStyleLbl="bgAcc1" presStyleIdx="0" presStyleCnt="6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6"/>
      <dgm:spPr/>
    </dgm:pt>
    <dgm:pt modelId="{EB5F7737-3B51-4D68-AC3B-DBFAF9066CBB}" type="pres">
      <dgm:prSet presAssocID="{8B0D44D6-4056-49A3-A05F-37728F3318E0}" presName="childText" presStyleLbl="bgAcc1" presStyleIdx="1" presStyleCnt="6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6"/>
      <dgm:spPr/>
    </dgm:pt>
    <dgm:pt modelId="{580B15EC-3562-4CA6-B8CD-216A3D66905F}" type="pres">
      <dgm:prSet presAssocID="{82042474-C8F1-4009-8296-632BBB715734}" presName="childText" presStyleLbl="bgAcc1" presStyleIdx="2" presStyleCnt="6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6"/>
      <dgm:spPr/>
    </dgm:pt>
    <dgm:pt modelId="{6E640DEA-0A9E-4C4E-B29A-7A9FEF6845EB}" type="pres">
      <dgm:prSet presAssocID="{01FB6FA2-1BF3-4F33-AF93-C2206BE149B2}" presName="childText" presStyleLbl="bgAcc1" presStyleIdx="3" presStyleCnt="6" custScaleX="460999" custScaleY="205421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6"/>
      <dgm:spPr/>
    </dgm:pt>
    <dgm:pt modelId="{D87C58F4-BB92-4E61-869F-2DB5854DA94B}" type="pres">
      <dgm:prSet presAssocID="{A1430882-7429-4D4D-BD59-03063045C4FA}" presName="childText" presStyleLbl="bgAcc1" presStyleIdx="4" presStyleCnt="6" custScaleX="463263" custScaleY="189253" custLinFactNeighborX="-37235" custLinFactNeighborY="-6881">
        <dgm:presLayoutVars>
          <dgm:bulletEnabled val="1"/>
        </dgm:presLayoutVars>
      </dgm:prSet>
      <dgm:spPr/>
    </dgm:pt>
    <dgm:pt modelId="{2E92301B-0BD4-474D-A8E1-2FB162983689}" type="pres">
      <dgm:prSet presAssocID="{3C9D4215-B263-4A9D-8875-15F57A4D71C4}" presName="Name13" presStyleLbl="parChTrans1D2" presStyleIdx="5" presStyleCnt="6"/>
      <dgm:spPr/>
    </dgm:pt>
    <dgm:pt modelId="{84DA3CE9-E23A-4F02-A6D6-B225AE0ABE4B}" type="pres">
      <dgm:prSet presAssocID="{C106F4A3-2978-454B-983E-1FB3D8274125}" presName="childText" presStyleLbl="bgAcc1" presStyleIdx="5" presStyleCnt="6" custScaleX="463639" custScaleY="176898" custLinFactNeighborX="-37973" custLinFactNeighborY="-3029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AA837E17-DC53-4CE0-9968-BF1224D865CD}" srcId="{64394F06-5638-4BB3-8013-6B4A53D6F483}" destId="{C106F4A3-2978-454B-983E-1FB3D8274125}" srcOrd="5" destOrd="0" parTransId="{3C9D4215-B263-4A9D-8875-15F57A4D71C4}" sibTransId="{6521A2DA-5734-452F-84F4-12C34C4AD210}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77B6154C-902C-4835-BFA6-9FC767E26FAE}" type="presOf" srcId="{C106F4A3-2978-454B-983E-1FB3D8274125}" destId="{84DA3CE9-E23A-4F02-A6D6-B225AE0ABE4B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18A94BC4-076A-440F-8B02-B02493692EB7}" type="presOf" srcId="{3C9D4215-B263-4A9D-8875-15F57A4D71C4}" destId="{2E92301B-0BD4-474D-A8E1-2FB162983689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  <dgm:cxn modelId="{5BFC75DD-FDCB-45DC-AA29-401215F24A67}" type="presParOf" srcId="{A1980161-409D-4331-A5A5-A7A84A9AE33E}" destId="{2E92301B-0BD4-474D-A8E1-2FB162983689}" srcOrd="10" destOrd="0" presId="urn:microsoft.com/office/officeart/2005/8/layout/hierarchy3"/>
    <dgm:cxn modelId="{3F7FD0EB-2999-408A-8808-39E0E3D1E4C3}" type="presParOf" srcId="{A1980161-409D-4331-A5A5-A7A84A9AE33E}" destId="{84DA3CE9-E23A-4F02-A6D6-B225AE0ABE4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tIns="0"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B4DBE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ástroj</a:t>
          </a:r>
          <a:r>
            <a:rPr lang="cs-CZ" sz="2400" b="1" dirty="0" err="1">
              <a:solidFill>
                <a:schemeClr val="tx1"/>
              </a:solidFill>
            </a:rPr>
            <a:t>em</a:t>
          </a:r>
          <a:r>
            <a:rPr lang="es-ES" sz="2400" b="1" dirty="0">
              <a:solidFill>
                <a:schemeClr val="tx1"/>
              </a:solidFill>
            </a:rPr>
            <a:t> k </a:t>
          </a:r>
          <a:r>
            <a:rPr lang="es-ES" sz="2400" b="1" dirty="0" err="1">
              <a:solidFill>
                <a:schemeClr val="tx1"/>
              </a:solidFill>
            </a:rPr>
            <a:t>dosažení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vítězství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168AC3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c</a:t>
          </a:r>
          <a:r>
            <a:rPr lang="es-ES" sz="2400" b="1" dirty="0" err="1">
              <a:solidFill>
                <a:schemeClr val="bg1"/>
              </a:solidFill>
            </a:rPr>
            <a:t>hvál</a:t>
          </a:r>
          <a:r>
            <a:rPr lang="cs-CZ" sz="2400" b="1" dirty="0">
              <a:solidFill>
                <a:schemeClr val="bg1"/>
              </a:solidFill>
            </a:rPr>
            <a:t>ou</a:t>
          </a:r>
          <a:r>
            <a:rPr lang="es-ES" sz="2400" b="1" dirty="0">
              <a:solidFill>
                <a:schemeClr val="bg1"/>
              </a:solidFill>
            </a:rPr>
            <a:t> a </a:t>
          </a:r>
          <a:r>
            <a:rPr lang="es-ES" sz="2400" b="1" dirty="0" err="1">
              <a:solidFill>
                <a:schemeClr val="bg1"/>
              </a:solidFill>
            </a:rPr>
            <a:t>díkůvzdání</a:t>
          </a:r>
          <a:r>
            <a:rPr lang="cs-CZ" sz="2400" b="1" dirty="0">
              <a:solidFill>
                <a:schemeClr val="bg1"/>
              </a:solidFill>
            </a:rPr>
            <a:t>m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1B345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způsobem, jak požádat    o proměnu charakteru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0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přímluvě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druhé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114A91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zbra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porážce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Satana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106F4A3-2978-454B-983E-1FB3D8274125}">
      <dgm:prSet phldrT="[Texto]" custT="1"/>
      <dgm:spPr>
        <a:solidFill>
          <a:srgbClr val="6C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prosbou o dary</a:t>
          </a:r>
          <a:endParaRPr lang="es-ES" sz="2400" b="1" dirty="0">
            <a:solidFill>
              <a:schemeClr val="bg1"/>
            </a:solidFill>
          </a:endParaRPr>
        </a:p>
      </dgm:t>
    </dgm:pt>
    <dgm:pt modelId="{3C9D4215-B263-4A9D-8875-15F57A4D71C4}" type="parTrans" cxnId="{AA837E17-DC53-4CE0-9968-BF1224D865CD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521A2DA-5734-452F-84F4-12C34C4AD210}" type="sibTrans" cxnId="{AA837E17-DC53-4CE0-9968-BF1224D865CD}">
      <dgm:prSet/>
      <dgm:spPr/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6"/>
      <dgm:spPr/>
    </dgm:pt>
    <dgm:pt modelId="{9EF61902-1525-49CB-AFE9-7BA3C8A2E912}" type="pres">
      <dgm:prSet presAssocID="{E7F74CD7-87AA-4794-AEC2-70064BDB654A}" presName="childText" presStyleLbl="bgAcc1" presStyleIdx="0" presStyleCnt="6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6"/>
      <dgm:spPr/>
    </dgm:pt>
    <dgm:pt modelId="{EB5F7737-3B51-4D68-AC3B-DBFAF9066CBB}" type="pres">
      <dgm:prSet presAssocID="{8B0D44D6-4056-49A3-A05F-37728F3318E0}" presName="childText" presStyleLbl="bgAcc1" presStyleIdx="1" presStyleCnt="6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6"/>
      <dgm:spPr/>
    </dgm:pt>
    <dgm:pt modelId="{580B15EC-3562-4CA6-B8CD-216A3D66905F}" type="pres">
      <dgm:prSet presAssocID="{82042474-C8F1-4009-8296-632BBB715734}" presName="childText" presStyleLbl="bgAcc1" presStyleIdx="2" presStyleCnt="6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6"/>
      <dgm:spPr/>
    </dgm:pt>
    <dgm:pt modelId="{6E640DEA-0A9E-4C4E-B29A-7A9FEF6845EB}" type="pres">
      <dgm:prSet presAssocID="{01FB6FA2-1BF3-4F33-AF93-C2206BE149B2}" presName="childText" presStyleLbl="bgAcc1" presStyleIdx="3" presStyleCnt="6" custScaleX="460999" custScaleY="205421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6"/>
      <dgm:spPr/>
    </dgm:pt>
    <dgm:pt modelId="{D87C58F4-BB92-4E61-869F-2DB5854DA94B}" type="pres">
      <dgm:prSet presAssocID="{A1430882-7429-4D4D-BD59-03063045C4FA}" presName="childText" presStyleLbl="bgAcc1" presStyleIdx="4" presStyleCnt="6" custScaleX="463263" custScaleY="189253" custLinFactNeighborX="-37235" custLinFactNeighborY="-6881">
        <dgm:presLayoutVars>
          <dgm:bulletEnabled val="1"/>
        </dgm:presLayoutVars>
      </dgm:prSet>
      <dgm:spPr/>
    </dgm:pt>
    <dgm:pt modelId="{2E92301B-0BD4-474D-A8E1-2FB162983689}" type="pres">
      <dgm:prSet presAssocID="{3C9D4215-B263-4A9D-8875-15F57A4D71C4}" presName="Name13" presStyleLbl="parChTrans1D2" presStyleIdx="5" presStyleCnt="6"/>
      <dgm:spPr/>
    </dgm:pt>
    <dgm:pt modelId="{84DA3CE9-E23A-4F02-A6D6-B225AE0ABE4B}" type="pres">
      <dgm:prSet presAssocID="{C106F4A3-2978-454B-983E-1FB3D8274125}" presName="childText" presStyleLbl="bgAcc1" presStyleIdx="5" presStyleCnt="6" custScaleX="463639" custScaleY="176898" custLinFactNeighborX="-37973" custLinFactNeighborY="-3029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AA837E17-DC53-4CE0-9968-BF1224D865CD}" srcId="{64394F06-5638-4BB3-8013-6B4A53D6F483}" destId="{C106F4A3-2978-454B-983E-1FB3D8274125}" srcOrd="5" destOrd="0" parTransId="{3C9D4215-B263-4A9D-8875-15F57A4D71C4}" sibTransId="{6521A2DA-5734-452F-84F4-12C34C4AD210}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77B6154C-902C-4835-BFA6-9FC767E26FAE}" type="presOf" srcId="{C106F4A3-2978-454B-983E-1FB3D8274125}" destId="{84DA3CE9-E23A-4F02-A6D6-B225AE0ABE4B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18A94BC4-076A-440F-8B02-B02493692EB7}" type="presOf" srcId="{3C9D4215-B263-4A9D-8875-15F57A4D71C4}" destId="{2E92301B-0BD4-474D-A8E1-2FB162983689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  <dgm:cxn modelId="{5BFC75DD-FDCB-45DC-AA29-401215F24A67}" type="presParOf" srcId="{A1980161-409D-4331-A5A5-A7A84A9AE33E}" destId="{2E92301B-0BD4-474D-A8E1-2FB162983689}" srcOrd="10" destOrd="0" presId="urn:microsoft.com/office/officeart/2005/8/layout/hierarchy3"/>
    <dgm:cxn modelId="{3F7FD0EB-2999-408A-8808-39E0E3D1E4C3}" type="presParOf" srcId="{A1980161-409D-4331-A5A5-A7A84A9AE33E}" destId="{84DA3CE9-E23A-4F02-A6D6-B225AE0ABE4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tIns="0" bIns="144000"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B4DBE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ástroj</a:t>
          </a:r>
          <a:r>
            <a:rPr lang="cs-CZ" sz="2400" b="1" dirty="0" err="1">
              <a:solidFill>
                <a:schemeClr val="tx1"/>
              </a:solidFill>
            </a:rPr>
            <a:t>em</a:t>
          </a:r>
          <a:r>
            <a:rPr lang="es-ES" sz="2400" b="1" dirty="0">
              <a:solidFill>
                <a:schemeClr val="tx1"/>
              </a:solidFill>
            </a:rPr>
            <a:t> k </a:t>
          </a:r>
          <a:r>
            <a:rPr lang="es-ES" sz="2400" b="1" dirty="0" err="1">
              <a:solidFill>
                <a:schemeClr val="tx1"/>
              </a:solidFill>
            </a:rPr>
            <a:t>dosažení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vítězství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168AC3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c</a:t>
          </a:r>
          <a:r>
            <a:rPr lang="es-ES" sz="2400" b="1" dirty="0" err="1">
              <a:solidFill>
                <a:schemeClr val="bg1"/>
              </a:solidFill>
            </a:rPr>
            <a:t>hvál</a:t>
          </a:r>
          <a:r>
            <a:rPr lang="cs-CZ" sz="2400" b="1" dirty="0">
              <a:solidFill>
                <a:schemeClr val="bg1"/>
              </a:solidFill>
            </a:rPr>
            <a:t>ou</a:t>
          </a:r>
          <a:r>
            <a:rPr lang="es-ES" sz="2400" b="1" dirty="0">
              <a:solidFill>
                <a:schemeClr val="bg1"/>
              </a:solidFill>
            </a:rPr>
            <a:t> a </a:t>
          </a:r>
          <a:r>
            <a:rPr lang="es-ES" sz="2400" b="1" dirty="0" err="1">
              <a:solidFill>
                <a:schemeClr val="bg1"/>
              </a:solidFill>
            </a:rPr>
            <a:t>díkůvzdání</a:t>
          </a:r>
          <a:r>
            <a:rPr lang="cs-CZ" sz="2400" b="1" dirty="0">
              <a:solidFill>
                <a:schemeClr val="bg1"/>
              </a:solidFill>
            </a:rPr>
            <a:t>m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1B345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způsobem, jak požádat    o proměnu charakteru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0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přímluvě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druhé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114A91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zbra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porážce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Satana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106F4A3-2978-454B-983E-1FB3D8274125}">
      <dgm:prSet phldrT="[Texto]" custT="1"/>
      <dgm:spPr>
        <a:solidFill>
          <a:srgbClr val="6C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prosbou o dary</a:t>
          </a:r>
          <a:endParaRPr lang="es-ES" sz="2400" b="1" dirty="0">
            <a:solidFill>
              <a:schemeClr val="bg1"/>
            </a:solidFill>
          </a:endParaRPr>
        </a:p>
      </dgm:t>
    </dgm:pt>
    <dgm:pt modelId="{3C9D4215-B263-4A9D-8875-15F57A4D71C4}" type="parTrans" cxnId="{AA837E17-DC53-4CE0-9968-BF1224D865CD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521A2DA-5734-452F-84F4-12C34C4AD210}" type="sibTrans" cxnId="{AA837E17-DC53-4CE0-9968-BF1224D865CD}">
      <dgm:prSet/>
      <dgm:spPr/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6"/>
      <dgm:spPr/>
    </dgm:pt>
    <dgm:pt modelId="{9EF61902-1525-49CB-AFE9-7BA3C8A2E912}" type="pres">
      <dgm:prSet presAssocID="{E7F74CD7-87AA-4794-AEC2-70064BDB654A}" presName="childText" presStyleLbl="bgAcc1" presStyleIdx="0" presStyleCnt="6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6"/>
      <dgm:spPr/>
    </dgm:pt>
    <dgm:pt modelId="{EB5F7737-3B51-4D68-AC3B-DBFAF9066CBB}" type="pres">
      <dgm:prSet presAssocID="{8B0D44D6-4056-49A3-A05F-37728F3318E0}" presName="childText" presStyleLbl="bgAcc1" presStyleIdx="1" presStyleCnt="6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6"/>
      <dgm:spPr/>
    </dgm:pt>
    <dgm:pt modelId="{580B15EC-3562-4CA6-B8CD-216A3D66905F}" type="pres">
      <dgm:prSet presAssocID="{82042474-C8F1-4009-8296-632BBB715734}" presName="childText" presStyleLbl="bgAcc1" presStyleIdx="2" presStyleCnt="6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6"/>
      <dgm:spPr/>
    </dgm:pt>
    <dgm:pt modelId="{6E640DEA-0A9E-4C4E-B29A-7A9FEF6845EB}" type="pres">
      <dgm:prSet presAssocID="{01FB6FA2-1BF3-4F33-AF93-C2206BE149B2}" presName="childText" presStyleLbl="bgAcc1" presStyleIdx="3" presStyleCnt="6" custScaleX="460999" custScaleY="205421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6"/>
      <dgm:spPr/>
    </dgm:pt>
    <dgm:pt modelId="{D87C58F4-BB92-4E61-869F-2DB5854DA94B}" type="pres">
      <dgm:prSet presAssocID="{A1430882-7429-4D4D-BD59-03063045C4FA}" presName="childText" presStyleLbl="bgAcc1" presStyleIdx="4" presStyleCnt="6" custScaleX="463263" custScaleY="189253" custLinFactNeighborX="-37235" custLinFactNeighborY="-6881">
        <dgm:presLayoutVars>
          <dgm:bulletEnabled val="1"/>
        </dgm:presLayoutVars>
      </dgm:prSet>
      <dgm:spPr/>
    </dgm:pt>
    <dgm:pt modelId="{2E92301B-0BD4-474D-A8E1-2FB162983689}" type="pres">
      <dgm:prSet presAssocID="{3C9D4215-B263-4A9D-8875-15F57A4D71C4}" presName="Name13" presStyleLbl="parChTrans1D2" presStyleIdx="5" presStyleCnt="6"/>
      <dgm:spPr/>
    </dgm:pt>
    <dgm:pt modelId="{84DA3CE9-E23A-4F02-A6D6-B225AE0ABE4B}" type="pres">
      <dgm:prSet presAssocID="{C106F4A3-2978-454B-983E-1FB3D8274125}" presName="childText" presStyleLbl="bgAcc1" presStyleIdx="5" presStyleCnt="6" custScaleX="463639" custScaleY="176898" custLinFactNeighborX="-37973" custLinFactNeighborY="-3029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AA837E17-DC53-4CE0-9968-BF1224D865CD}" srcId="{64394F06-5638-4BB3-8013-6B4A53D6F483}" destId="{C106F4A3-2978-454B-983E-1FB3D8274125}" srcOrd="5" destOrd="0" parTransId="{3C9D4215-B263-4A9D-8875-15F57A4D71C4}" sibTransId="{6521A2DA-5734-452F-84F4-12C34C4AD210}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77B6154C-902C-4835-BFA6-9FC767E26FAE}" type="presOf" srcId="{C106F4A3-2978-454B-983E-1FB3D8274125}" destId="{84DA3CE9-E23A-4F02-A6D6-B225AE0ABE4B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18A94BC4-076A-440F-8B02-B02493692EB7}" type="presOf" srcId="{3C9D4215-B263-4A9D-8875-15F57A4D71C4}" destId="{2E92301B-0BD4-474D-A8E1-2FB162983689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  <dgm:cxn modelId="{5BFC75DD-FDCB-45DC-AA29-401215F24A67}" type="presParOf" srcId="{A1980161-409D-4331-A5A5-A7A84A9AE33E}" destId="{2E92301B-0BD4-474D-A8E1-2FB162983689}" srcOrd="10" destOrd="0" presId="urn:microsoft.com/office/officeart/2005/8/layout/hierarchy3"/>
    <dgm:cxn modelId="{3F7FD0EB-2999-408A-8808-39E0E3D1E4C3}" type="presParOf" srcId="{A1980161-409D-4331-A5A5-A7A84A9AE33E}" destId="{84DA3CE9-E23A-4F02-A6D6-B225AE0ABE4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tIns="0"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B4DBE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ástroj</a:t>
          </a:r>
          <a:r>
            <a:rPr lang="cs-CZ" sz="2400" b="1" dirty="0" err="1">
              <a:solidFill>
                <a:schemeClr val="tx1"/>
              </a:solidFill>
            </a:rPr>
            <a:t>em</a:t>
          </a:r>
          <a:r>
            <a:rPr lang="es-ES" sz="2400" b="1" dirty="0">
              <a:solidFill>
                <a:schemeClr val="tx1"/>
              </a:solidFill>
            </a:rPr>
            <a:t> k </a:t>
          </a:r>
          <a:r>
            <a:rPr lang="es-ES" sz="2400" b="1" dirty="0" err="1">
              <a:solidFill>
                <a:schemeClr val="tx1"/>
              </a:solidFill>
            </a:rPr>
            <a:t>dosažení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vítězství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168AC3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c</a:t>
          </a:r>
          <a:r>
            <a:rPr lang="es-ES" sz="2400" b="1" dirty="0" err="1">
              <a:solidFill>
                <a:schemeClr val="bg1"/>
              </a:solidFill>
            </a:rPr>
            <a:t>hvál</a:t>
          </a:r>
          <a:r>
            <a:rPr lang="cs-CZ" sz="2400" b="1" dirty="0">
              <a:solidFill>
                <a:schemeClr val="bg1"/>
              </a:solidFill>
            </a:rPr>
            <a:t>ou</a:t>
          </a:r>
          <a:r>
            <a:rPr lang="es-ES" sz="2400" b="1" dirty="0">
              <a:solidFill>
                <a:schemeClr val="bg1"/>
              </a:solidFill>
            </a:rPr>
            <a:t> a </a:t>
          </a:r>
          <a:r>
            <a:rPr lang="es-ES" sz="2400" b="1" dirty="0" err="1">
              <a:solidFill>
                <a:schemeClr val="bg1"/>
              </a:solidFill>
            </a:rPr>
            <a:t>díkůvzdání</a:t>
          </a:r>
          <a:r>
            <a:rPr lang="cs-CZ" sz="2400" b="1" dirty="0">
              <a:solidFill>
                <a:schemeClr val="bg1"/>
              </a:solidFill>
            </a:rPr>
            <a:t>m</a:t>
          </a:r>
          <a:endParaRPr lang="es-ES" sz="2400" b="1" dirty="0">
            <a:solidFill>
              <a:schemeClr val="bg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1B345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způsobem, jak požádat    o proměnu charakteru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0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přímluvě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druhé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114A91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zbra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porážce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Satana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106F4A3-2978-454B-983E-1FB3D8274125}">
      <dgm:prSet phldrT="[Texto]" custT="1"/>
      <dgm:spPr>
        <a:solidFill>
          <a:srgbClr val="6C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prosbou o dary</a:t>
          </a:r>
          <a:endParaRPr lang="es-ES" sz="2400" b="1" dirty="0">
            <a:solidFill>
              <a:schemeClr val="bg1"/>
            </a:solidFill>
          </a:endParaRPr>
        </a:p>
      </dgm:t>
    </dgm:pt>
    <dgm:pt modelId="{3C9D4215-B263-4A9D-8875-15F57A4D71C4}" type="parTrans" cxnId="{AA837E17-DC53-4CE0-9968-BF1224D865CD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521A2DA-5734-452F-84F4-12C34C4AD210}" type="sibTrans" cxnId="{AA837E17-DC53-4CE0-9968-BF1224D865CD}">
      <dgm:prSet/>
      <dgm:spPr/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6"/>
      <dgm:spPr/>
    </dgm:pt>
    <dgm:pt modelId="{9EF61902-1525-49CB-AFE9-7BA3C8A2E912}" type="pres">
      <dgm:prSet presAssocID="{E7F74CD7-87AA-4794-AEC2-70064BDB654A}" presName="childText" presStyleLbl="bgAcc1" presStyleIdx="0" presStyleCnt="6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6"/>
      <dgm:spPr/>
    </dgm:pt>
    <dgm:pt modelId="{EB5F7737-3B51-4D68-AC3B-DBFAF9066CBB}" type="pres">
      <dgm:prSet presAssocID="{8B0D44D6-4056-49A3-A05F-37728F3318E0}" presName="childText" presStyleLbl="bgAcc1" presStyleIdx="1" presStyleCnt="6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6"/>
      <dgm:spPr/>
    </dgm:pt>
    <dgm:pt modelId="{580B15EC-3562-4CA6-B8CD-216A3D66905F}" type="pres">
      <dgm:prSet presAssocID="{82042474-C8F1-4009-8296-632BBB715734}" presName="childText" presStyleLbl="bgAcc1" presStyleIdx="2" presStyleCnt="6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6"/>
      <dgm:spPr/>
    </dgm:pt>
    <dgm:pt modelId="{6E640DEA-0A9E-4C4E-B29A-7A9FEF6845EB}" type="pres">
      <dgm:prSet presAssocID="{01FB6FA2-1BF3-4F33-AF93-C2206BE149B2}" presName="childText" presStyleLbl="bgAcc1" presStyleIdx="3" presStyleCnt="6" custScaleX="460999" custScaleY="205421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6"/>
      <dgm:spPr/>
    </dgm:pt>
    <dgm:pt modelId="{D87C58F4-BB92-4E61-869F-2DB5854DA94B}" type="pres">
      <dgm:prSet presAssocID="{A1430882-7429-4D4D-BD59-03063045C4FA}" presName="childText" presStyleLbl="bgAcc1" presStyleIdx="4" presStyleCnt="6" custScaleX="463263" custScaleY="189253" custLinFactNeighborX="-37235" custLinFactNeighborY="-6881">
        <dgm:presLayoutVars>
          <dgm:bulletEnabled val="1"/>
        </dgm:presLayoutVars>
      </dgm:prSet>
      <dgm:spPr/>
    </dgm:pt>
    <dgm:pt modelId="{2E92301B-0BD4-474D-A8E1-2FB162983689}" type="pres">
      <dgm:prSet presAssocID="{3C9D4215-B263-4A9D-8875-15F57A4D71C4}" presName="Name13" presStyleLbl="parChTrans1D2" presStyleIdx="5" presStyleCnt="6"/>
      <dgm:spPr/>
    </dgm:pt>
    <dgm:pt modelId="{84DA3CE9-E23A-4F02-A6D6-B225AE0ABE4B}" type="pres">
      <dgm:prSet presAssocID="{C106F4A3-2978-454B-983E-1FB3D8274125}" presName="childText" presStyleLbl="bgAcc1" presStyleIdx="5" presStyleCnt="6" custScaleX="463639" custScaleY="176898" custLinFactNeighborX="-37973" custLinFactNeighborY="-3029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AA837E17-DC53-4CE0-9968-BF1224D865CD}" srcId="{64394F06-5638-4BB3-8013-6B4A53D6F483}" destId="{C106F4A3-2978-454B-983E-1FB3D8274125}" srcOrd="5" destOrd="0" parTransId="{3C9D4215-B263-4A9D-8875-15F57A4D71C4}" sibTransId="{6521A2DA-5734-452F-84F4-12C34C4AD210}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77B6154C-902C-4835-BFA6-9FC767E26FAE}" type="presOf" srcId="{C106F4A3-2978-454B-983E-1FB3D8274125}" destId="{84DA3CE9-E23A-4F02-A6D6-B225AE0ABE4B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18A94BC4-076A-440F-8B02-B02493692EB7}" type="presOf" srcId="{3C9D4215-B263-4A9D-8875-15F57A4D71C4}" destId="{2E92301B-0BD4-474D-A8E1-2FB162983689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  <dgm:cxn modelId="{5BFC75DD-FDCB-45DC-AA29-401215F24A67}" type="presParOf" srcId="{A1980161-409D-4331-A5A5-A7A84A9AE33E}" destId="{2E92301B-0BD4-474D-A8E1-2FB162983689}" srcOrd="10" destOrd="0" presId="urn:microsoft.com/office/officeart/2005/8/layout/hierarchy3"/>
    <dgm:cxn modelId="{3F7FD0EB-2999-408A-8808-39E0E3D1E4C3}" type="presParOf" srcId="{A1980161-409D-4331-A5A5-A7A84A9AE33E}" destId="{84DA3CE9-E23A-4F02-A6D6-B225AE0ABE4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tIns="0"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B4DBEE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ástroj</a:t>
          </a:r>
          <a:r>
            <a:rPr lang="cs-CZ" sz="2400" b="1" dirty="0" err="1">
              <a:solidFill>
                <a:schemeClr val="tx1"/>
              </a:solidFill>
            </a:rPr>
            <a:t>em</a:t>
          </a:r>
          <a:r>
            <a:rPr lang="es-ES" sz="2400" b="1" dirty="0">
              <a:solidFill>
                <a:schemeClr val="tx1"/>
              </a:solidFill>
            </a:rPr>
            <a:t> k </a:t>
          </a:r>
          <a:r>
            <a:rPr lang="es-ES" sz="2400" b="1" dirty="0" err="1">
              <a:solidFill>
                <a:schemeClr val="tx1"/>
              </a:solidFill>
            </a:rPr>
            <a:t>dosažení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vítězství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168AC3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c</a:t>
          </a:r>
          <a:r>
            <a:rPr lang="es-ES" sz="2400" b="1" dirty="0" err="1">
              <a:solidFill>
                <a:schemeClr val="bg1"/>
              </a:solidFill>
            </a:rPr>
            <a:t>hvál</a:t>
          </a:r>
          <a:r>
            <a:rPr lang="cs-CZ" sz="2400" b="1" dirty="0">
              <a:solidFill>
                <a:schemeClr val="bg1"/>
              </a:solidFill>
            </a:rPr>
            <a:t>ou</a:t>
          </a:r>
          <a:r>
            <a:rPr lang="es-ES" sz="2400" b="1" dirty="0">
              <a:solidFill>
                <a:schemeClr val="bg1"/>
              </a:solidFill>
            </a:rPr>
            <a:t> a </a:t>
          </a:r>
          <a:r>
            <a:rPr lang="es-ES" sz="2400" b="1" dirty="0" err="1">
              <a:solidFill>
                <a:schemeClr val="bg1"/>
              </a:solidFill>
            </a:rPr>
            <a:t>díkůvzdání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1B345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pl-PL" sz="2400" b="1" dirty="0">
            <a:solidFill>
              <a:schemeClr val="bg1"/>
            </a:solidFill>
          </a:endParaRPr>
        </a:p>
        <a:p>
          <a:r>
            <a:rPr lang="pl-PL" sz="2400" b="1" dirty="0">
              <a:solidFill>
                <a:schemeClr val="bg1"/>
              </a:solidFill>
            </a:rPr>
            <a:t>způsobem, jak požádat    o proměnu charakteru
</a:t>
          </a:r>
          <a:endParaRPr lang="es-ES" sz="2400" b="1" dirty="0">
            <a:solidFill>
              <a:schemeClr val="bg1"/>
            </a:solidFill>
          </a:endParaRP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0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rostředk</a:t>
          </a:r>
          <a:r>
            <a:rPr lang="cs-CZ" sz="2400" b="1" dirty="0" err="1">
              <a:solidFill>
                <a:schemeClr val="bg1"/>
              </a:solidFill>
            </a:rPr>
            <a:t>em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přímluvě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za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druhé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114A91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es-ES" sz="2400" b="1" dirty="0" err="1">
              <a:solidFill>
                <a:schemeClr val="bg1"/>
              </a:solidFill>
            </a:rPr>
            <a:t>zbra</a:t>
          </a:r>
          <a:r>
            <a:rPr lang="cs-CZ" sz="2400" b="1" dirty="0">
              <a:solidFill>
                <a:schemeClr val="bg1"/>
              </a:solidFill>
            </a:rPr>
            <a:t>ní</a:t>
          </a:r>
          <a:r>
            <a:rPr lang="es-ES" sz="2400" b="1" dirty="0">
              <a:solidFill>
                <a:schemeClr val="bg1"/>
              </a:solidFill>
            </a:rPr>
            <a:t> k </a:t>
          </a:r>
          <a:r>
            <a:rPr lang="es-ES" sz="2400" b="1" dirty="0" err="1">
              <a:solidFill>
                <a:schemeClr val="bg1"/>
              </a:solidFill>
            </a:rPr>
            <a:t>porážce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Satana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106F4A3-2978-454B-983E-1FB3D8274125}">
      <dgm:prSet phldrT="[Texto]" custT="1"/>
      <dgm:spPr>
        <a:solidFill>
          <a:srgbClr val="6C000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cs-CZ" sz="2400" b="1" dirty="0">
              <a:solidFill>
                <a:schemeClr val="bg1"/>
              </a:solidFill>
            </a:rPr>
            <a:t>prosbou o dary</a:t>
          </a:r>
          <a:endParaRPr lang="es-ES" sz="2400" b="1" dirty="0">
            <a:solidFill>
              <a:schemeClr val="bg1"/>
            </a:solidFill>
          </a:endParaRPr>
        </a:p>
      </dgm:t>
    </dgm:pt>
    <dgm:pt modelId="{3C9D4215-B263-4A9D-8875-15F57A4D71C4}" type="parTrans" cxnId="{AA837E17-DC53-4CE0-9968-BF1224D865CD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521A2DA-5734-452F-84F4-12C34C4AD210}" type="sibTrans" cxnId="{AA837E17-DC53-4CE0-9968-BF1224D865CD}">
      <dgm:prSet/>
      <dgm:spPr/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6"/>
      <dgm:spPr/>
    </dgm:pt>
    <dgm:pt modelId="{9EF61902-1525-49CB-AFE9-7BA3C8A2E912}" type="pres">
      <dgm:prSet presAssocID="{E7F74CD7-87AA-4794-AEC2-70064BDB654A}" presName="childText" presStyleLbl="bgAcc1" presStyleIdx="0" presStyleCnt="6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6"/>
      <dgm:spPr/>
    </dgm:pt>
    <dgm:pt modelId="{EB5F7737-3B51-4D68-AC3B-DBFAF9066CBB}" type="pres">
      <dgm:prSet presAssocID="{8B0D44D6-4056-49A3-A05F-37728F3318E0}" presName="childText" presStyleLbl="bgAcc1" presStyleIdx="1" presStyleCnt="6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6"/>
      <dgm:spPr/>
    </dgm:pt>
    <dgm:pt modelId="{580B15EC-3562-4CA6-B8CD-216A3D66905F}" type="pres">
      <dgm:prSet presAssocID="{82042474-C8F1-4009-8296-632BBB715734}" presName="childText" presStyleLbl="bgAcc1" presStyleIdx="2" presStyleCnt="6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6"/>
      <dgm:spPr/>
    </dgm:pt>
    <dgm:pt modelId="{6E640DEA-0A9E-4C4E-B29A-7A9FEF6845EB}" type="pres">
      <dgm:prSet presAssocID="{01FB6FA2-1BF3-4F33-AF93-C2206BE149B2}" presName="childText" presStyleLbl="bgAcc1" presStyleIdx="3" presStyleCnt="6" custScaleX="460999" custScaleY="205421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6"/>
      <dgm:spPr/>
    </dgm:pt>
    <dgm:pt modelId="{D87C58F4-BB92-4E61-869F-2DB5854DA94B}" type="pres">
      <dgm:prSet presAssocID="{A1430882-7429-4D4D-BD59-03063045C4FA}" presName="childText" presStyleLbl="bgAcc1" presStyleIdx="4" presStyleCnt="6" custScaleX="463263" custScaleY="189253" custLinFactNeighborX="-37235" custLinFactNeighborY="-6881">
        <dgm:presLayoutVars>
          <dgm:bulletEnabled val="1"/>
        </dgm:presLayoutVars>
      </dgm:prSet>
      <dgm:spPr/>
    </dgm:pt>
    <dgm:pt modelId="{2E92301B-0BD4-474D-A8E1-2FB162983689}" type="pres">
      <dgm:prSet presAssocID="{3C9D4215-B263-4A9D-8875-15F57A4D71C4}" presName="Name13" presStyleLbl="parChTrans1D2" presStyleIdx="5" presStyleCnt="6"/>
      <dgm:spPr/>
    </dgm:pt>
    <dgm:pt modelId="{84DA3CE9-E23A-4F02-A6D6-B225AE0ABE4B}" type="pres">
      <dgm:prSet presAssocID="{C106F4A3-2978-454B-983E-1FB3D8274125}" presName="childText" presStyleLbl="bgAcc1" presStyleIdx="5" presStyleCnt="6" custScaleX="463639" custScaleY="176898" custLinFactNeighborX="-37973" custLinFactNeighborY="-3029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AA837E17-DC53-4CE0-9968-BF1224D865CD}" srcId="{64394F06-5638-4BB3-8013-6B4A53D6F483}" destId="{C106F4A3-2978-454B-983E-1FB3D8274125}" srcOrd="5" destOrd="0" parTransId="{3C9D4215-B263-4A9D-8875-15F57A4D71C4}" sibTransId="{6521A2DA-5734-452F-84F4-12C34C4AD210}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77B6154C-902C-4835-BFA6-9FC767E26FAE}" type="presOf" srcId="{C106F4A3-2978-454B-983E-1FB3D8274125}" destId="{84DA3CE9-E23A-4F02-A6D6-B225AE0ABE4B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18A94BC4-076A-440F-8B02-B02493692EB7}" type="presOf" srcId="{3C9D4215-B263-4A9D-8875-15F57A4D71C4}" destId="{2E92301B-0BD4-474D-A8E1-2FB162983689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  <dgm:cxn modelId="{5BFC75DD-FDCB-45DC-AA29-401215F24A67}" type="presParOf" srcId="{A1980161-409D-4331-A5A5-A7A84A9AE33E}" destId="{2E92301B-0BD4-474D-A8E1-2FB162983689}" srcOrd="10" destOrd="0" presId="urn:microsoft.com/office/officeart/2005/8/layout/hierarchy3"/>
    <dgm:cxn modelId="{3F7FD0EB-2999-408A-8808-39E0E3D1E4C3}" type="presParOf" srcId="{A1980161-409D-4331-A5A5-A7A84A9AE33E}" destId="{84DA3CE9-E23A-4F02-A6D6-B225AE0ABE4B}" srcOrd="1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FFFF99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es-ES" sz="2400" b="1" dirty="0" err="1">
              <a:solidFill>
                <a:schemeClr val="tx1"/>
              </a:solidFill>
            </a:rPr>
            <a:t>akt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srdce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Bohu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jako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příteli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F1DC9B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 err="1">
              <a:solidFill>
                <a:schemeClr val="tx1"/>
              </a:solidFill>
            </a:rPr>
            <a:t>imořádné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privilegium</a:t>
          </a:r>
          <a:endParaRPr lang="es-ES" sz="2400" b="1" dirty="0">
            <a:solidFill>
              <a:schemeClr val="tx1"/>
            </a:solidFill>
          </a:endParaRP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F46A2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o</a:t>
          </a:r>
          <a:r>
            <a:rPr lang="es-ES" sz="2400" b="1" dirty="0" err="1">
              <a:solidFill>
                <a:schemeClr val="tx1"/>
              </a:solidFill>
            </a:rPr>
            <a:t>čekávání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nebe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92C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ú</a:t>
          </a:r>
          <a:r>
            <a:rPr lang="es-ES" sz="2400" b="1" dirty="0" err="1">
              <a:solidFill>
                <a:schemeClr val="tx1"/>
              </a:solidFill>
            </a:rPr>
            <a:t>točiště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vždy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otevřené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F8C51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ezbytnost</a:t>
          </a:r>
          <a:r>
            <a:rPr lang="es-ES" sz="2400" b="1" dirty="0">
              <a:solidFill>
                <a:schemeClr val="tx1"/>
              </a:solidFill>
            </a:rPr>
            <a:t> pro </a:t>
          </a:r>
          <a:r>
            <a:rPr lang="es-ES" sz="2400" b="1" dirty="0" err="1">
              <a:solidFill>
                <a:schemeClr val="tx1"/>
              </a:solidFill>
            </a:rPr>
            <a:t>život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naší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FFFF99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es-ES" sz="2400" b="1" dirty="0" err="1">
              <a:solidFill>
                <a:schemeClr val="tx1"/>
              </a:solidFill>
            </a:rPr>
            <a:t>akt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srdce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Bohu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jako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příteli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F1DC9B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 err="1">
              <a:solidFill>
                <a:schemeClr val="tx1"/>
              </a:solidFill>
            </a:rPr>
            <a:t>imořádné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privilegium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F46A2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o</a:t>
          </a:r>
          <a:r>
            <a:rPr lang="es-ES" sz="2400" b="1" dirty="0" err="1">
              <a:solidFill>
                <a:schemeClr val="tx1"/>
              </a:solidFill>
            </a:rPr>
            <a:t>čekávání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nebe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92C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ú</a:t>
          </a:r>
          <a:r>
            <a:rPr lang="es-ES" sz="2400" b="1" dirty="0" err="1">
              <a:solidFill>
                <a:schemeClr val="tx1"/>
              </a:solidFill>
            </a:rPr>
            <a:t>točiště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vždy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otevřené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F8C51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ezbytnost</a:t>
          </a:r>
          <a:r>
            <a:rPr lang="es-ES" sz="2400" b="1" dirty="0">
              <a:solidFill>
                <a:schemeClr val="tx1"/>
              </a:solidFill>
            </a:rPr>
            <a:t> pro </a:t>
          </a:r>
          <a:r>
            <a:rPr lang="es-ES" sz="2400" b="1" dirty="0" err="1">
              <a:solidFill>
                <a:schemeClr val="tx1"/>
              </a:solidFill>
            </a:rPr>
            <a:t>život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naší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FFFF99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es-ES" sz="2400" b="1" dirty="0" err="1">
              <a:solidFill>
                <a:schemeClr val="tx1"/>
              </a:solidFill>
            </a:rPr>
            <a:t>akt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srdce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Bohu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jako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příteli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F1DC9B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 err="1">
              <a:solidFill>
                <a:schemeClr val="tx1"/>
              </a:solidFill>
            </a:rPr>
            <a:t>imořádné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privilegium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F46A2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o</a:t>
          </a:r>
          <a:r>
            <a:rPr lang="es-ES" sz="2400" b="1" dirty="0" err="1">
              <a:solidFill>
                <a:schemeClr val="tx1"/>
              </a:solidFill>
            </a:rPr>
            <a:t>čekávání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nebe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C92C27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ú</a:t>
          </a:r>
          <a:r>
            <a:rPr lang="es-ES" sz="2400" b="1" dirty="0" err="1">
              <a:solidFill>
                <a:schemeClr val="tx1"/>
              </a:solidFill>
            </a:rPr>
            <a:t>točiště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vždy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otevřené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F8C51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n</a:t>
          </a:r>
          <a:r>
            <a:rPr lang="es-ES" sz="2400" b="1" dirty="0" err="1">
              <a:solidFill>
                <a:schemeClr val="tx1"/>
              </a:solidFill>
            </a:rPr>
            <a:t>ezbytnost</a:t>
          </a:r>
          <a:r>
            <a:rPr lang="es-ES" sz="2400" b="1" dirty="0">
              <a:solidFill>
                <a:schemeClr val="tx1"/>
              </a:solidFill>
            </a:rPr>
            <a:t> pro </a:t>
          </a:r>
          <a:r>
            <a:rPr lang="es-ES" sz="2400" b="1" dirty="0" err="1">
              <a:solidFill>
                <a:schemeClr val="tx1"/>
              </a:solidFill>
            </a:rPr>
            <a:t>život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naší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duše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E684B5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t</a:t>
          </a:r>
          <a:r>
            <a:rPr lang="es-ES" sz="2400" b="1" dirty="0" err="1">
              <a:solidFill>
                <a:schemeClr val="tx1"/>
              </a:solidFill>
            </a:rPr>
            <a:t>ajemství</a:t>
          </a:r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duchovní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síly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BB2B7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d</a:t>
          </a:r>
          <a:r>
            <a:rPr lang="es-ES" sz="2400" b="1" dirty="0" err="1">
              <a:solidFill>
                <a:schemeClr val="bg1"/>
              </a:solidFill>
            </a:rPr>
            <a:t>uš</a:t>
          </a:r>
          <a:r>
            <a:rPr lang="cs-CZ" sz="2400" b="1" dirty="0">
              <a:solidFill>
                <a:schemeClr val="bg1"/>
              </a:solidFill>
            </a:rPr>
            <a:t>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náboženství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85161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ř</a:t>
          </a:r>
          <a:r>
            <a:rPr lang="es-ES" sz="2400" b="1" dirty="0" err="1">
              <a:solidFill>
                <a:schemeClr val="bg1"/>
              </a:solidFill>
            </a:rPr>
            <a:t>ešení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našich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potřeb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F062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n</a:t>
          </a:r>
          <a:r>
            <a:rPr lang="es-ES" sz="2400" b="1" dirty="0" err="1">
              <a:solidFill>
                <a:schemeClr val="bg1"/>
              </a:solidFill>
            </a:rPr>
            <a:t>aš</a:t>
          </a:r>
          <a:r>
            <a:rPr lang="cs-CZ" sz="2400" b="1" dirty="0" err="1">
              <a:solidFill>
                <a:schemeClr val="bg1"/>
              </a:solidFill>
            </a:rPr>
            <a:t>ím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každodenní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cs-CZ" sz="2400" b="1" dirty="0">
              <a:solidFill>
                <a:schemeClr val="bg1"/>
              </a:solidFill>
            </a:rPr>
            <a:t>pokrmem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C1202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rosba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vždy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vyslyšen</a:t>
          </a:r>
          <a:r>
            <a:rPr lang="cs-CZ" sz="2400" b="1" dirty="0">
              <a:solidFill>
                <a:schemeClr val="bg1"/>
              </a:solidFill>
            </a:rPr>
            <a:t>á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E684B5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t</a:t>
          </a:r>
          <a:r>
            <a:rPr lang="es-ES" sz="2400" b="1" dirty="0" err="1">
              <a:solidFill>
                <a:schemeClr val="tx1"/>
              </a:solidFill>
            </a:rPr>
            <a:t>ajemství</a:t>
          </a:r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duchovní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síly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BB2B7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d</a:t>
          </a:r>
          <a:r>
            <a:rPr lang="es-ES" sz="2400" b="1" dirty="0" err="1">
              <a:solidFill>
                <a:schemeClr val="bg1"/>
              </a:solidFill>
            </a:rPr>
            <a:t>uš</a:t>
          </a:r>
          <a:r>
            <a:rPr lang="cs-CZ" sz="2400" b="1" dirty="0">
              <a:solidFill>
                <a:schemeClr val="bg1"/>
              </a:solidFill>
            </a:rPr>
            <a:t>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náboženství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85161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ř</a:t>
          </a:r>
          <a:r>
            <a:rPr lang="es-ES" sz="2400" b="1" dirty="0" err="1">
              <a:solidFill>
                <a:schemeClr val="bg1"/>
              </a:solidFill>
            </a:rPr>
            <a:t>ešení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našich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potřeb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F062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r>
            <a:rPr lang="cs-CZ" sz="2400" b="1" dirty="0">
              <a:solidFill>
                <a:schemeClr val="bg1"/>
              </a:solidFill>
            </a:rPr>
            <a:t>naším každodenním pokrmem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C1202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rosba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vždy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vyslyšen</a:t>
          </a:r>
          <a:r>
            <a:rPr lang="cs-CZ" sz="2400" b="1" dirty="0">
              <a:solidFill>
                <a:schemeClr val="bg1"/>
              </a:solidFill>
            </a:rPr>
            <a:t>á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E684B5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t</a:t>
          </a:r>
          <a:r>
            <a:rPr lang="es-ES" sz="2400" b="1" dirty="0" err="1">
              <a:solidFill>
                <a:schemeClr val="tx1"/>
              </a:solidFill>
            </a:rPr>
            <a:t>ajemství</a:t>
          </a:r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duchovní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síly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BB2B7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d</a:t>
          </a:r>
          <a:r>
            <a:rPr lang="es-ES" sz="2400" b="1" dirty="0" err="1">
              <a:solidFill>
                <a:schemeClr val="bg1"/>
              </a:solidFill>
            </a:rPr>
            <a:t>uš</a:t>
          </a:r>
          <a:r>
            <a:rPr lang="cs-CZ" sz="2400" b="1" dirty="0">
              <a:solidFill>
                <a:schemeClr val="bg1"/>
              </a:solidFill>
            </a:rPr>
            <a:t>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náboženství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85161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ř</a:t>
          </a:r>
          <a:r>
            <a:rPr lang="es-ES" sz="2400" b="1" dirty="0" err="1">
              <a:solidFill>
                <a:schemeClr val="bg1"/>
              </a:solidFill>
            </a:rPr>
            <a:t>ešení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našich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potřeb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F062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r>
            <a:rPr lang="cs-CZ" sz="2400" b="1" dirty="0">
              <a:solidFill>
                <a:schemeClr val="bg1"/>
              </a:solidFill>
            </a:rPr>
            <a:t>naším každodenním pokrmem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C1202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rosba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vždy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vyslyšena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X="-49" custLinFactNeighborY="-28938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49F51B-CAAB-496E-9B11-9858A9CE600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64394F06-5638-4BB3-8013-6B4A53D6F483}">
      <dgm:prSet phldrT="[Texto]" custT="1"/>
      <dgm:spPr>
        <a:solidFill>
          <a:schemeClr val="bg2">
            <a:lumMod val="25000"/>
          </a:schemeClr>
        </a:solidFill>
        <a:ln>
          <a:solidFill>
            <a:schemeClr val="tx1"/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 anchor="t"/>
        <a:lstStyle/>
        <a:p>
          <a:r>
            <a:rPr lang="cs-CZ" sz="4000" b="1" spc="300" dirty="0">
              <a:latin typeface="Baskerville Old Face" panose="02020602080505020303" pitchFamily="18" charset="0"/>
            </a:rPr>
            <a:t>Modlitba je</a:t>
          </a:r>
          <a:endParaRPr lang="es-ES" sz="4000" b="1" spc="300" dirty="0">
            <a:latin typeface="Baskerville Old Face" panose="02020602080505020303" pitchFamily="18" charset="0"/>
          </a:endParaRPr>
        </a:p>
      </dgm:t>
    </dgm:pt>
    <dgm:pt modelId="{BDE90585-F464-40DD-A0B6-E4A4663A7A0C}" type="parTrans" cxnId="{F99E7075-B023-41BA-AE8A-ECC36B878E98}">
      <dgm:prSet/>
      <dgm:spPr/>
      <dgm:t>
        <a:bodyPr/>
        <a:lstStyle/>
        <a:p>
          <a:endParaRPr lang="es-ES"/>
        </a:p>
      </dgm:t>
    </dgm:pt>
    <dgm:pt modelId="{F7AA2938-BF74-43DD-84F7-5700210915CD}" type="sibTrans" cxnId="{F99E7075-B023-41BA-AE8A-ECC36B878E98}">
      <dgm:prSet/>
      <dgm:spPr/>
      <dgm:t>
        <a:bodyPr/>
        <a:lstStyle/>
        <a:p>
          <a:endParaRPr lang="es-ES"/>
        </a:p>
      </dgm:t>
    </dgm:pt>
    <dgm:pt modelId="{E7F74CD7-87AA-4794-AEC2-70064BDB654A}">
      <dgm:prSet phldrT="[Texto]" custT="1"/>
      <dgm:spPr>
        <a:solidFill>
          <a:srgbClr val="E684B5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 extrusionH="57150">
            <a:bevelT w="38100" h="38100" prst="slope"/>
          </a:sp3d>
        </a:bodyPr>
        <a:lstStyle/>
        <a:p>
          <a:endParaRPr lang="cs-CZ" sz="2400" b="1" dirty="0">
            <a:solidFill>
              <a:schemeClr val="tx1"/>
            </a:solidFill>
          </a:endParaRPr>
        </a:p>
        <a:p>
          <a:r>
            <a:rPr lang="cs-CZ" sz="2400" b="1" dirty="0">
              <a:solidFill>
                <a:schemeClr val="tx1"/>
              </a:solidFill>
            </a:rPr>
            <a:t>t</a:t>
          </a:r>
          <a:r>
            <a:rPr lang="es-ES" sz="2400" b="1" dirty="0" err="1">
              <a:solidFill>
                <a:schemeClr val="tx1"/>
              </a:solidFill>
            </a:rPr>
            <a:t>ajemství</a:t>
          </a:r>
          <a:r>
            <a:rPr lang="cs-CZ" sz="2400" b="1" dirty="0">
              <a:solidFill>
                <a:schemeClr val="tx1"/>
              </a:solidFill>
            </a:rPr>
            <a:t>m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duchovní</a:t>
          </a:r>
          <a:r>
            <a:rPr lang="es-ES" sz="2400" b="1" dirty="0">
              <a:solidFill>
                <a:schemeClr val="tx1"/>
              </a:solidFill>
            </a:rPr>
            <a:t> </a:t>
          </a:r>
          <a:r>
            <a:rPr lang="es-ES" sz="2400" b="1" dirty="0" err="1">
              <a:solidFill>
                <a:schemeClr val="tx1"/>
              </a:solidFill>
            </a:rPr>
            <a:t>síly</a:t>
          </a:r>
          <a:r>
            <a:rPr lang="es-ES" sz="2400" b="1" dirty="0">
              <a:solidFill>
                <a:schemeClr val="tx1"/>
              </a:solidFill>
            </a:rPr>
            <a:t>
</a:t>
          </a:r>
        </a:p>
      </dgm:t>
    </dgm:pt>
    <dgm:pt modelId="{9441F534-A131-41B9-938E-6401B5B661A9}" type="parTrans" cxnId="{427A7D93-AA37-436D-ADDC-A289BCA9B68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0E681FBC-3066-4FE7-999E-ACFCD099C14D}" type="sibTrans" cxnId="{427A7D93-AA37-436D-ADDC-A289BCA9B682}">
      <dgm:prSet/>
      <dgm:spPr/>
      <dgm:t>
        <a:bodyPr/>
        <a:lstStyle/>
        <a:p>
          <a:endParaRPr lang="es-ES"/>
        </a:p>
      </dgm:t>
    </dgm:pt>
    <dgm:pt modelId="{8B0D44D6-4056-49A3-A05F-37728F3318E0}">
      <dgm:prSet phldrT="[Texto]" custT="1"/>
      <dgm:spPr>
        <a:solidFill>
          <a:srgbClr val="BB2B70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d</a:t>
          </a:r>
          <a:r>
            <a:rPr lang="es-ES" sz="2400" b="1" dirty="0" err="1">
              <a:solidFill>
                <a:schemeClr val="bg1"/>
              </a:solidFill>
            </a:rPr>
            <a:t>uš</a:t>
          </a:r>
          <a:r>
            <a:rPr lang="cs-CZ" sz="2400" b="1" dirty="0">
              <a:solidFill>
                <a:schemeClr val="bg1"/>
              </a:solidFill>
            </a:rPr>
            <a:t>í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náboženství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93D71710-ACB6-48F0-81E5-670322150DE3}" type="parTrans" cxnId="{8D7E17C0-F0D6-4EC5-A201-C14896451885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67759D33-D8A2-431D-9D19-0F24E366003F}" type="sibTrans" cxnId="{8D7E17C0-F0D6-4EC5-A201-C14896451885}">
      <dgm:prSet/>
      <dgm:spPr/>
      <dgm:t>
        <a:bodyPr/>
        <a:lstStyle/>
        <a:p>
          <a:endParaRPr lang="es-ES"/>
        </a:p>
      </dgm:t>
    </dgm:pt>
    <dgm:pt modelId="{01FB6FA2-1BF3-4F33-AF93-C2206BE149B2}">
      <dgm:prSet phldrT="[Texto]" custT="1"/>
      <dgm:spPr>
        <a:solidFill>
          <a:srgbClr val="85161D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ř</a:t>
          </a:r>
          <a:r>
            <a:rPr lang="es-ES" sz="2400" b="1" dirty="0" err="1">
              <a:solidFill>
                <a:schemeClr val="bg1"/>
              </a:solidFill>
            </a:rPr>
            <a:t>ešení</a:t>
          </a:r>
          <a:r>
            <a:rPr lang="cs-CZ" sz="2400" b="1" dirty="0">
              <a:solidFill>
                <a:schemeClr val="bg1"/>
              </a:solidFill>
            </a:rPr>
            <a:t>m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našich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potřeb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00F8ABAE-1054-43DB-BB8A-D4CCE7A7A631}" type="sibTrans" cxnId="{CEE90E1B-C9FA-4A4A-99E8-1A689DE427C2}">
      <dgm:prSet/>
      <dgm:spPr/>
      <dgm:t>
        <a:bodyPr/>
        <a:lstStyle/>
        <a:p>
          <a:endParaRPr lang="es-ES"/>
        </a:p>
      </dgm:t>
    </dgm:pt>
    <dgm:pt modelId="{F2128CAD-E37B-49AC-A6A1-323DCF02F186}" type="parTrans" cxnId="{CEE90E1B-C9FA-4A4A-99E8-1A689DE427C2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A1430882-7429-4D4D-BD59-03063045C4FA}">
      <dgm:prSet phldrT="[Texto]" custT="1"/>
      <dgm:spPr>
        <a:solidFill>
          <a:srgbClr val="5F0624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r>
            <a:rPr lang="cs-CZ" sz="2400" b="1" dirty="0">
              <a:solidFill>
                <a:schemeClr val="bg1"/>
              </a:solidFill>
            </a:rPr>
            <a:t>naším každodenním pokrmem</a:t>
          </a:r>
          <a:endParaRPr lang="es-ES" sz="2400" b="1" dirty="0">
            <a:solidFill>
              <a:schemeClr val="bg1"/>
            </a:solidFill>
          </a:endParaRPr>
        </a:p>
      </dgm:t>
    </dgm:pt>
    <dgm:pt modelId="{7B3296A2-2025-4972-80A3-5F4EDDBACEC3}" type="sibTrans" cxnId="{C499BEEA-54CA-410B-9563-9987D08576A0}">
      <dgm:prSet/>
      <dgm:spPr/>
      <dgm:t>
        <a:bodyPr/>
        <a:lstStyle/>
        <a:p>
          <a:endParaRPr lang="es-ES"/>
        </a:p>
      </dgm:t>
    </dgm:pt>
    <dgm:pt modelId="{0F2B8C20-73AF-48C6-AC84-950E756B9A8B}" type="parTrans" cxnId="{C499BEEA-54CA-410B-9563-9987D08576A0}">
      <dgm:prSet/>
      <dgm:spPr>
        <a:solidFill>
          <a:schemeClr val="tx1"/>
        </a:solidFill>
        <a:ln w="3810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82042474-C8F1-4009-8296-632BBB715734}">
      <dgm:prSet phldrT="[Texto]" custT="1"/>
      <dgm:spPr>
        <a:solidFill>
          <a:srgbClr val="C12026"/>
        </a:solidFill>
        <a:ln w="19050">
          <a:solidFill>
            <a:schemeClr val="tx1"/>
          </a:solidFill>
        </a:ln>
        <a:scene3d>
          <a:camera prst="orthographicFront"/>
          <a:lightRig rig="threePt" dir="t"/>
        </a:scene3d>
        <a:sp3d>
          <a:bevelT prst="relaxedInset"/>
        </a:sp3d>
      </dgm:spPr>
      <dgm:t>
        <a:bodyPr>
          <a:sp3d/>
        </a:bodyPr>
        <a:lstStyle/>
        <a:p>
          <a:endParaRPr lang="cs-CZ" sz="2400" b="1" dirty="0">
            <a:solidFill>
              <a:schemeClr val="bg1"/>
            </a:solidFill>
          </a:endParaRPr>
        </a:p>
        <a:p>
          <a:r>
            <a:rPr lang="cs-CZ" sz="2400" b="1" dirty="0">
              <a:solidFill>
                <a:schemeClr val="bg1"/>
              </a:solidFill>
            </a:rPr>
            <a:t>p</a:t>
          </a:r>
          <a:r>
            <a:rPr lang="es-ES" sz="2400" b="1" dirty="0" err="1">
              <a:solidFill>
                <a:schemeClr val="bg1"/>
              </a:solidFill>
            </a:rPr>
            <a:t>rosba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vždy</a:t>
          </a:r>
          <a:r>
            <a:rPr lang="es-ES" sz="2400" b="1" dirty="0">
              <a:solidFill>
                <a:schemeClr val="bg1"/>
              </a:solidFill>
            </a:rPr>
            <a:t> </a:t>
          </a:r>
          <a:r>
            <a:rPr lang="es-ES" sz="2400" b="1" dirty="0" err="1">
              <a:solidFill>
                <a:schemeClr val="bg1"/>
              </a:solidFill>
            </a:rPr>
            <a:t>vyslyšena</a:t>
          </a:r>
          <a:r>
            <a:rPr lang="es-ES" sz="2400" b="1" dirty="0">
              <a:solidFill>
                <a:schemeClr val="bg1"/>
              </a:solidFill>
            </a:rPr>
            <a:t>
</a:t>
          </a:r>
        </a:p>
      </dgm:t>
    </dgm:pt>
    <dgm:pt modelId="{7CA17F9A-D51B-436B-AA2A-6F5F10BB34DB}" type="sibTrans" cxnId="{5B9A6524-6856-492B-9D7A-652CAC673316}">
      <dgm:prSet/>
      <dgm:spPr/>
      <dgm:t>
        <a:bodyPr/>
        <a:lstStyle/>
        <a:p>
          <a:endParaRPr lang="es-ES"/>
        </a:p>
      </dgm:t>
    </dgm:pt>
    <dgm:pt modelId="{1B2E2268-B82D-4E9D-9F01-08D1AB830620}" type="parTrans" cxnId="{5B9A6524-6856-492B-9D7A-652CAC673316}">
      <dgm:prSet/>
      <dgm:spPr>
        <a:ln w="38100"/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endParaRPr lang="es-ES"/>
        </a:p>
      </dgm:t>
    </dgm:pt>
    <dgm:pt modelId="{CDD868A3-CD86-423A-ABF7-94D23F8AFD6D}" type="pres">
      <dgm:prSet presAssocID="{CE49F51B-CAAB-496E-9B11-9858A9CE600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CDE3963-82CA-4611-B040-3777AFCE64CE}" type="pres">
      <dgm:prSet presAssocID="{64394F06-5638-4BB3-8013-6B4A53D6F483}" presName="root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69B29DC8-6926-4EE1-B5BA-7517770B56EE}" type="pres">
      <dgm:prSet presAssocID="{64394F06-5638-4BB3-8013-6B4A53D6F483}" presName="rootComposit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8C3E4A3F-B986-49DB-878D-8246F799D80F}" type="pres">
      <dgm:prSet presAssocID="{64394F06-5638-4BB3-8013-6B4A53D6F483}" presName="rootText" presStyleLbl="node1" presStyleIdx="0" presStyleCnt="1" custScaleX="432175" custLinFactNeighborY="-35100"/>
      <dgm:spPr/>
    </dgm:pt>
    <dgm:pt modelId="{B5943884-6ABB-4FBD-9457-160305B7F34D}" type="pres">
      <dgm:prSet presAssocID="{64394F06-5638-4BB3-8013-6B4A53D6F483}" presName="rootConnector" presStyleLbl="node1" presStyleIdx="0" presStyleCnt="1"/>
      <dgm:spPr/>
    </dgm:pt>
    <dgm:pt modelId="{A1980161-409D-4331-A5A5-A7A84A9AE33E}" type="pres">
      <dgm:prSet presAssocID="{64394F06-5638-4BB3-8013-6B4A53D6F483}" presName="childShape" presStyleCnt="0"/>
      <dgm:spPr>
        <a:scene3d>
          <a:camera prst="orthographicFront"/>
          <a:lightRig rig="threePt" dir="t"/>
        </a:scene3d>
        <a:sp3d>
          <a:bevelT prst="relaxedInset"/>
        </a:sp3d>
      </dgm:spPr>
    </dgm:pt>
    <dgm:pt modelId="{0E973499-FE6A-4A71-98B6-9AD78734E37B}" type="pres">
      <dgm:prSet presAssocID="{9441F534-A131-41B9-938E-6401B5B661A9}" presName="Name13" presStyleLbl="parChTrans1D2" presStyleIdx="0" presStyleCnt="5"/>
      <dgm:spPr/>
    </dgm:pt>
    <dgm:pt modelId="{9EF61902-1525-49CB-AFE9-7BA3C8A2E912}" type="pres">
      <dgm:prSet presAssocID="{E7F74CD7-87AA-4794-AEC2-70064BDB654A}" presName="childText" presStyleLbl="bgAcc1" presStyleIdx="0" presStyleCnt="5" custScaleX="460999" custScaleY="189253" custLinFactNeighborX="-37296" custLinFactNeighborY="1755">
        <dgm:presLayoutVars>
          <dgm:bulletEnabled val="1"/>
        </dgm:presLayoutVars>
      </dgm:prSet>
      <dgm:spPr/>
    </dgm:pt>
    <dgm:pt modelId="{DD5D0373-1C19-41DA-88DE-87C030500FCB}" type="pres">
      <dgm:prSet presAssocID="{93D71710-ACB6-48F0-81E5-670322150DE3}" presName="Name13" presStyleLbl="parChTrans1D2" presStyleIdx="1" presStyleCnt="5"/>
      <dgm:spPr/>
    </dgm:pt>
    <dgm:pt modelId="{EB5F7737-3B51-4D68-AC3B-DBFAF9066CBB}" type="pres">
      <dgm:prSet presAssocID="{8B0D44D6-4056-49A3-A05F-37728F3318E0}" presName="childText" presStyleLbl="bgAcc1" presStyleIdx="1" presStyleCnt="5" custScaleX="460999" custScaleY="189253" custLinFactNeighborX="-34971" custLinFactNeighborY="1755">
        <dgm:presLayoutVars>
          <dgm:bulletEnabled val="1"/>
        </dgm:presLayoutVars>
      </dgm:prSet>
      <dgm:spPr/>
    </dgm:pt>
    <dgm:pt modelId="{37584BAE-77F5-4E86-818E-83E4CFDC5AE0}" type="pres">
      <dgm:prSet presAssocID="{1B2E2268-B82D-4E9D-9F01-08D1AB830620}" presName="Name13" presStyleLbl="parChTrans1D2" presStyleIdx="2" presStyleCnt="5"/>
      <dgm:spPr/>
    </dgm:pt>
    <dgm:pt modelId="{580B15EC-3562-4CA6-B8CD-216A3D66905F}" type="pres">
      <dgm:prSet presAssocID="{82042474-C8F1-4009-8296-632BBB715734}" presName="childText" presStyleLbl="bgAcc1" presStyleIdx="2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EE3419F3-850F-46ED-BA8B-439B285BAA76}" type="pres">
      <dgm:prSet presAssocID="{F2128CAD-E37B-49AC-A6A1-323DCF02F186}" presName="Name13" presStyleLbl="parChTrans1D2" presStyleIdx="3" presStyleCnt="5"/>
      <dgm:spPr/>
    </dgm:pt>
    <dgm:pt modelId="{6E640DEA-0A9E-4C4E-B29A-7A9FEF6845EB}" type="pres">
      <dgm:prSet presAssocID="{01FB6FA2-1BF3-4F33-AF93-C2206BE149B2}" presName="childText" presStyleLbl="bgAcc1" presStyleIdx="3" presStyleCnt="5" custScaleX="460999" custScaleY="189253" custLinFactNeighborX="-34971" custLinFactNeighborY="-6881">
        <dgm:presLayoutVars>
          <dgm:bulletEnabled val="1"/>
        </dgm:presLayoutVars>
      </dgm:prSet>
      <dgm:spPr/>
    </dgm:pt>
    <dgm:pt modelId="{876742BB-6C48-454F-B9D3-11AB6EB1AC81}" type="pres">
      <dgm:prSet presAssocID="{0F2B8C20-73AF-48C6-AC84-950E756B9A8B}" presName="Name13" presStyleLbl="parChTrans1D2" presStyleIdx="4" presStyleCnt="5"/>
      <dgm:spPr/>
    </dgm:pt>
    <dgm:pt modelId="{D87C58F4-BB92-4E61-869F-2DB5854DA94B}" type="pres">
      <dgm:prSet presAssocID="{A1430882-7429-4D4D-BD59-03063045C4FA}" presName="childText" presStyleLbl="bgAcc1" presStyleIdx="4" presStyleCnt="5" custScaleX="463263" custScaleY="189253" custLinFactNeighborX="-37235" custLinFactNeighborY="-6881">
        <dgm:presLayoutVars>
          <dgm:bulletEnabled val="1"/>
        </dgm:presLayoutVars>
      </dgm:prSet>
      <dgm:spPr/>
    </dgm:pt>
  </dgm:ptLst>
  <dgm:cxnLst>
    <dgm:cxn modelId="{BB402F10-EB9A-41DB-AD46-39A860673C37}" type="presOf" srcId="{A1430882-7429-4D4D-BD59-03063045C4FA}" destId="{D87C58F4-BB92-4E61-869F-2DB5854DA94B}" srcOrd="0" destOrd="0" presId="urn:microsoft.com/office/officeart/2005/8/layout/hierarchy3"/>
    <dgm:cxn modelId="{A72FAF11-CDC6-4AED-930E-56A9CA232819}" type="presOf" srcId="{E7F74CD7-87AA-4794-AEC2-70064BDB654A}" destId="{9EF61902-1525-49CB-AFE9-7BA3C8A2E912}" srcOrd="0" destOrd="0" presId="urn:microsoft.com/office/officeart/2005/8/layout/hierarchy3"/>
    <dgm:cxn modelId="{CEE90E1B-C9FA-4A4A-99E8-1A689DE427C2}" srcId="{64394F06-5638-4BB3-8013-6B4A53D6F483}" destId="{01FB6FA2-1BF3-4F33-AF93-C2206BE149B2}" srcOrd="3" destOrd="0" parTransId="{F2128CAD-E37B-49AC-A6A1-323DCF02F186}" sibTransId="{00F8ABAE-1054-43DB-BB8A-D4CCE7A7A631}"/>
    <dgm:cxn modelId="{5B9A6524-6856-492B-9D7A-652CAC673316}" srcId="{64394F06-5638-4BB3-8013-6B4A53D6F483}" destId="{82042474-C8F1-4009-8296-632BBB715734}" srcOrd="2" destOrd="0" parTransId="{1B2E2268-B82D-4E9D-9F01-08D1AB830620}" sibTransId="{7CA17F9A-D51B-436B-AA2A-6F5F10BB34DB}"/>
    <dgm:cxn modelId="{78D55224-BC71-4F40-AC3C-E8668D7270DE}" type="presOf" srcId="{64394F06-5638-4BB3-8013-6B4A53D6F483}" destId="{8C3E4A3F-B986-49DB-878D-8246F799D80F}" srcOrd="0" destOrd="0" presId="urn:microsoft.com/office/officeart/2005/8/layout/hierarchy3"/>
    <dgm:cxn modelId="{9B68F82E-BE16-4CFA-9377-0F3BA1E34F91}" type="presOf" srcId="{0F2B8C20-73AF-48C6-AC84-950E756B9A8B}" destId="{876742BB-6C48-454F-B9D3-11AB6EB1AC81}" srcOrd="0" destOrd="0" presId="urn:microsoft.com/office/officeart/2005/8/layout/hierarchy3"/>
    <dgm:cxn modelId="{DFFF7836-B831-415F-9C7D-707E0BAC7288}" type="presOf" srcId="{82042474-C8F1-4009-8296-632BBB715734}" destId="{580B15EC-3562-4CA6-B8CD-216A3D66905F}" srcOrd="0" destOrd="0" presId="urn:microsoft.com/office/officeart/2005/8/layout/hierarchy3"/>
    <dgm:cxn modelId="{C82D0144-432A-48C4-8EDD-C8534ABA5246}" type="presOf" srcId="{CE49F51B-CAAB-496E-9B11-9858A9CE6003}" destId="{CDD868A3-CD86-423A-ABF7-94D23F8AFD6D}" srcOrd="0" destOrd="0" presId="urn:microsoft.com/office/officeart/2005/8/layout/hierarchy3"/>
    <dgm:cxn modelId="{F99E7075-B023-41BA-AE8A-ECC36B878E98}" srcId="{CE49F51B-CAAB-496E-9B11-9858A9CE6003}" destId="{64394F06-5638-4BB3-8013-6B4A53D6F483}" srcOrd="0" destOrd="0" parTransId="{BDE90585-F464-40DD-A0B6-E4A4663A7A0C}" sibTransId="{F7AA2938-BF74-43DD-84F7-5700210915CD}"/>
    <dgm:cxn modelId="{AB80CD83-A955-4169-AF1E-76A5F2EF553C}" type="presOf" srcId="{1B2E2268-B82D-4E9D-9F01-08D1AB830620}" destId="{37584BAE-77F5-4E86-818E-83E4CFDC5AE0}" srcOrd="0" destOrd="0" presId="urn:microsoft.com/office/officeart/2005/8/layout/hierarchy3"/>
    <dgm:cxn modelId="{667BBE8B-80D6-47EA-B546-BE4FF574A300}" type="presOf" srcId="{9441F534-A131-41B9-938E-6401B5B661A9}" destId="{0E973499-FE6A-4A71-98B6-9AD78734E37B}" srcOrd="0" destOrd="0" presId="urn:microsoft.com/office/officeart/2005/8/layout/hierarchy3"/>
    <dgm:cxn modelId="{427A7D93-AA37-436D-ADDC-A289BCA9B682}" srcId="{64394F06-5638-4BB3-8013-6B4A53D6F483}" destId="{E7F74CD7-87AA-4794-AEC2-70064BDB654A}" srcOrd="0" destOrd="0" parTransId="{9441F534-A131-41B9-938E-6401B5B661A9}" sibTransId="{0E681FBC-3066-4FE7-999E-ACFCD099C14D}"/>
    <dgm:cxn modelId="{AFB4CAAF-2D1F-477D-AD1F-AD5BCCB99A2F}" type="presOf" srcId="{64394F06-5638-4BB3-8013-6B4A53D6F483}" destId="{B5943884-6ABB-4FBD-9457-160305B7F34D}" srcOrd="1" destOrd="0" presId="urn:microsoft.com/office/officeart/2005/8/layout/hierarchy3"/>
    <dgm:cxn modelId="{D11653B6-C01C-4403-9978-E2CB61546F55}" type="presOf" srcId="{01FB6FA2-1BF3-4F33-AF93-C2206BE149B2}" destId="{6E640DEA-0A9E-4C4E-B29A-7A9FEF6845EB}" srcOrd="0" destOrd="0" presId="urn:microsoft.com/office/officeart/2005/8/layout/hierarchy3"/>
    <dgm:cxn modelId="{8D7E17C0-F0D6-4EC5-A201-C14896451885}" srcId="{64394F06-5638-4BB3-8013-6B4A53D6F483}" destId="{8B0D44D6-4056-49A3-A05F-37728F3318E0}" srcOrd="1" destOrd="0" parTransId="{93D71710-ACB6-48F0-81E5-670322150DE3}" sibTransId="{67759D33-D8A2-431D-9D19-0F24E366003F}"/>
    <dgm:cxn modelId="{CF8594C1-9FA7-4E7E-83AD-CF9CCD92E91F}" type="presOf" srcId="{8B0D44D6-4056-49A3-A05F-37728F3318E0}" destId="{EB5F7737-3B51-4D68-AC3B-DBFAF9066CBB}" srcOrd="0" destOrd="0" presId="urn:microsoft.com/office/officeart/2005/8/layout/hierarchy3"/>
    <dgm:cxn modelId="{3503DFE0-497A-46A1-9F1D-00DDC23C89C4}" type="presOf" srcId="{93D71710-ACB6-48F0-81E5-670322150DE3}" destId="{DD5D0373-1C19-41DA-88DE-87C030500FCB}" srcOrd="0" destOrd="0" presId="urn:microsoft.com/office/officeart/2005/8/layout/hierarchy3"/>
    <dgm:cxn modelId="{C499BEEA-54CA-410B-9563-9987D08576A0}" srcId="{64394F06-5638-4BB3-8013-6B4A53D6F483}" destId="{A1430882-7429-4D4D-BD59-03063045C4FA}" srcOrd="4" destOrd="0" parTransId="{0F2B8C20-73AF-48C6-AC84-950E756B9A8B}" sibTransId="{7B3296A2-2025-4972-80A3-5F4EDDBACEC3}"/>
    <dgm:cxn modelId="{A233FCF1-8135-42A0-BBFD-E570979691A0}" type="presOf" srcId="{F2128CAD-E37B-49AC-A6A1-323DCF02F186}" destId="{EE3419F3-850F-46ED-BA8B-439B285BAA76}" srcOrd="0" destOrd="0" presId="urn:microsoft.com/office/officeart/2005/8/layout/hierarchy3"/>
    <dgm:cxn modelId="{E797A4BD-EF09-4ACE-A4CC-E4179F7F5C03}" type="presParOf" srcId="{CDD868A3-CD86-423A-ABF7-94D23F8AFD6D}" destId="{3CDE3963-82CA-4611-B040-3777AFCE64CE}" srcOrd="0" destOrd="0" presId="urn:microsoft.com/office/officeart/2005/8/layout/hierarchy3"/>
    <dgm:cxn modelId="{03164237-27E2-4B78-9FD7-CCEC62DF7D21}" type="presParOf" srcId="{3CDE3963-82CA-4611-B040-3777AFCE64CE}" destId="{69B29DC8-6926-4EE1-B5BA-7517770B56EE}" srcOrd="0" destOrd="0" presId="urn:microsoft.com/office/officeart/2005/8/layout/hierarchy3"/>
    <dgm:cxn modelId="{6AF35D7F-281A-497D-B68A-4039B605AFF3}" type="presParOf" srcId="{69B29DC8-6926-4EE1-B5BA-7517770B56EE}" destId="{8C3E4A3F-B986-49DB-878D-8246F799D80F}" srcOrd="0" destOrd="0" presId="urn:microsoft.com/office/officeart/2005/8/layout/hierarchy3"/>
    <dgm:cxn modelId="{744087A4-8748-4425-82C5-E8144C983F30}" type="presParOf" srcId="{69B29DC8-6926-4EE1-B5BA-7517770B56EE}" destId="{B5943884-6ABB-4FBD-9457-160305B7F34D}" srcOrd="1" destOrd="0" presId="urn:microsoft.com/office/officeart/2005/8/layout/hierarchy3"/>
    <dgm:cxn modelId="{C5A72A72-0747-40A2-AD93-FD8B3C94B4DB}" type="presParOf" srcId="{3CDE3963-82CA-4611-B040-3777AFCE64CE}" destId="{A1980161-409D-4331-A5A5-A7A84A9AE33E}" srcOrd="1" destOrd="0" presId="urn:microsoft.com/office/officeart/2005/8/layout/hierarchy3"/>
    <dgm:cxn modelId="{76F9935D-2AC8-4815-A16E-808370AFDFB8}" type="presParOf" srcId="{A1980161-409D-4331-A5A5-A7A84A9AE33E}" destId="{0E973499-FE6A-4A71-98B6-9AD78734E37B}" srcOrd="0" destOrd="0" presId="urn:microsoft.com/office/officeart/2005/8/layout/hierarchy3"/>
    <dgm:cxn modelId="{5FB75C0E-2BD8-4186-9AEE-B0679CAB5A21}" type="presParOf" srcId="{A1980161-409D-4331-A5A5-A7A84A9AE33E}" destId="{9EF61902-1525-49CB-AFE9-7BA3C8A2E912}" srcOrd="1" destOrd="0" presId="urn:microsoft.com/office/officeart/2005/8/layout/hierarchy3"/>
    <dgm:cxn modelId="{733615E1-BB43-451D-BAD7-3F3FE3EA871E}" type="presParOf" srcId="{A1980161-409D-4331-A5A5-A7A84A9AE33E}" destId="{DD5D0373-1C19-41DA-88DE-87C030500FCB}" srcOrd="2" destOrd="0" presId="urn:microsoft.com/office/officeart/2005/8/layout/hierarchy3"/>
    <dgm:cxn modelId="{22DC9DA7-37BB-404F-99D0-A4732B751B39}" type="presParOf" srcId="{A1980161-409D-4331-A5A5-A7A84A9AE33E}" destId="{EB5F7737-3B51-4D68-AC3B-DBFAF9066CBB}" srcOrd="3" destOrd="0" presId="urn:microsoft.com/office/officeart/2005/8/layout/hierarchy3"/>
    <dgm:cxn modelId="{41279C8D-7B64-4C65-B261-133854C193F2}" type="presParOf" srcId="{A1980161-409D-4331-A5A5-A7A84A9AE33E}" destId="{37584BAE-77F5-4E86-818E-83E4CFDC5AE0}" srcOrd="4" destOrd="0" presId="urn:microsoft.com/office/officeart/2005/8/layout/hierarchy3"/>
    <dgm:cxn modelId="{0289BA92-4278-45AA-A1DC-5F1DC75B6F49}" type="presParOf" srcId="{A1980161-409D-4331-A5A5-A7A84A9AE33E}" destId="{580B15EC-3562-4CA6-B8CD-216A3D66905F}" srcOrd="5" destOrd="0" presId="urn:microsoft.com/office/officeart/2005/8/layout/hierarchy3"/>
    <dgm:cxn modelId="{468B2C56-7555-44F8-9655-E0A7F43783A0}" type="presParOf" srcId="{A1980161-409D-4331-A5A5-A7A84A9AE33E}" destId="{EE3419F3-850F-46ED-BA8B-439B285BAA76}" srcOrd="6" destOrd="0" presId="urn:microsoft.com/office/officeart/2005/8/layout/hierarchy3"/>
    <dgm:cxn modelId="{FFB0BD7D-6F2B-4848-98D0-4A27DBB58C31}" type="presParOf" srcId="{A1980161-409D-4331-A5A5-A7A84A9AE33E}" destId="{6E640DEA-0A9E-4C4E-B29A-7A9FEF6845EB}" srcOrd="7" destOrd="0" presId="urn:microsoft.com/office/officeart/2005/8/layout/hierarchy3"/>
    <dgm:cxn modelId="{1834A4AE-2D0A-4496-A232-1F27AAC94661}" type="presParOf" srcId="{A1980161-409D-4331-A5A5-A7A84A9AE33E}" destId="{876742BB-6C48-454F-B9D3-11AB6EB1AC81}" srcOrd="8" destOrd="0" presId="urn:microsoft.com/office/officeart/2005/8/layout/hierarchy3"/>
    <dgm:cxn modelId="{25626398-8386-48A1-ABA8-7B1C48730978}" type="presParOf" srcId="{A1980161-409D-4331-A5A5-A7A84A9AE33E}" destId="{D87C58F4-BB92-4E61-869F-2DB5854DA94B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FFFF99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akt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srdce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Bohu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jako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příteli</a:t>
          </a:r>
          <a:r>
            <a:rPr lang="es-ES" sz="2400" b="1" kern="1200" dirty="0">
              <a:solidFill>
                <a:schemeClr val="tx1"/>
              </a:solidFill>
            </a:rPr>
            <a:t>.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F1DC9B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 err="1">
              <a:solidFill>
                <a:schemeClr val="tx1"/>
              </a:solidFill>
            </a:rPr>
            <a:t>imořádné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privilegium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F8C51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ezbytnost</a:t>
          </a:r>
          <a:r>
            <a:rPr lang="es-ES" sz="2400" b="1" kern="1200" dirty="0">
              <a:solidFill>
                <a:schemeClr val="tx1"/>
              </a:solidFill>
            </a:rPr>
            <a:t> pro </a:t>
          </a:r>
          <a:r>
            <a:rPr lang="es-ES" sz="2400" b="1" kern="1200" dirty="0" err="1">
              <a:solidFill>
                <a:schemeClr val="tx1"/>
              </a:solidFill>
            </a:rPr>
            <a:t>život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naší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F46A2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o</a:t>
          </a:r>
          <a:r>
            <a:rPr lang="es-ES" sz="2400" b="1" kern="1200" dirty="0" err="1">
              <a:solidFill>
                <a:schemeClr val="tx1"/>
              </a:solidFill>
            </a:rPr>
            <a:t>čekávání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nebe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C92C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ú</a:t>
          </a:r>
          <a:r>
            <a:rPr lang="es-ES" sz="2400" b="1" kern="1200" dirty="0" err="1">
              <a:solidFill>
                <a:schemeClr val="tx1"/>
              </a:solidFill>
            </a:rPr>
            <a:t>točiště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vždy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otevřené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E684B5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t</a:t>
          </a:r>
          <a:r>
            <a:rPr lang="es-ES" sz="2400" b="1" kern="1200" dirty="0" err="1">
              <a:solidFill>
                <a:schemeClr val="tx1"/>
              </a:solidFill>
            </a:rPr>
            <a:t>ajemství</a:t>
          </a: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duchovní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síly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BB2B7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d</a:t>
          </a:r>
          <a:r>
            <a:rPr lang="es-ES" sz="2400" b="1" kern="1200" dirty="0" err="1">
              <a:solidFill>
                <a:schemeClr val="bg1"/>
              </a:solidFill>
            </a:rPr>
            <a:t>uš</a:t>
          </a:r>
          <a:r>
            <a:rPr lang="cs-CZ" sz="2400" b="1" kern="1200" dirty="0">
              <a:solidFill>
                <a:schemeClr val="bg1"/>
              </a:solidFill>
            </a:rPr>
            <a:t>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náboženství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C1202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rosba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vždy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vyslyšen</a:t>
          </a:r>
          <a:r>
            <a:rPr lang="cs-CZ" sz="2400" b="1" kern="1200" dirty="0">
              <a:solidFill>
                <a:schemeClr val="bg1"/>
              </a:solidFill>
            </a:rPr>
            <a:t>á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85161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ř</a:t>
          </a:r>
          <a:r>
            <a:rPr lang="es-ES" sz="2400" b="1" kern="1200" dirty="0" err="1">
              <a:solidFill>
                <a:schemeClr val="bg1"/>
              </a:solidFill>
            </a:rPr>
            <a:t>ešení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našich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potřeb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F062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aš</a:t>
          </a:r>
          <a:r>
            <a:rPr lang="cs-CZ" sz="2400" b="1" kern="1200" dirty="0" err="1">
              <a:solidFill>
                <a:schemeClr val="bg1"/>
              </a:solidFill>
            </a:rPr>
            <a:t>ím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každodenní</a:t>
          </a:r>
          <a:r>
            <a:rPr lang="cs-CZ" sz="2400" b="1" kern="1200" dirty="0">
              <a:solidFill>
                <a:schemeClr val="bg1"/>
              </a:solidFill>
            </a:rPr>
            <a:t>m pokrmem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35632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35632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05309" y="1519347"/>
          <a:ext cx="4003508" cy="1027220"/>
        </a:xfrm>
        <a:prstGeom prst="roundRect">
          <a:avLst>
            <a:gd name="adj" fmla="val 10000"/>
          </a:avLst>
        </a:prstGeom>
        <a:solidFill>
          <a:srgbClr val="A5855C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k</a:t>
          </a:r>
          <a:r>
            <a:rPr lang="es-ES" sz="2400" b="1" kern="1200" dirty="0" err="1">
              <a:solidFill>
                <a:schemeClr val="bg1"/>
              </a:solidFill>
            </a:rPr>
            <a:t>líč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v </a:t>
          </a:r>
          <a:r>
            <a:rPr lang="es-ES" sz="2400" b="1" kern="1200" dirty="0" err="1">
              <a:solidFill>
                <a:schemeClr val="bg1"/>
              </a:solidFill>
            </a:rPr>
            <a:t>ruce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víry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otevření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nebeské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zásobárny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35395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A9592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ozved</a:t>
          </a:r>
          <a:r>
            <a:rPr lang="cs-CZ" sz="2400" b="1" kern="1200" dirty="0" err="1">
              <a:solidFill>
                <a:schemeClr val="bg1"/>
              </a:solidFill>
            </a:rPr>
            <a:t>ává</a:t>
          </a:r>
          <a:r>
            <a:rPr lang="cs-CZ" sz="2400" b="1" kern="1200" dirty="0">
              <a:solidFill>
                <a:schemeClr val="bg1"/>
              </a:solidFill>
            </a:rPr>
            <a:t> mysl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Bohu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4331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dveř</a:t>
          </a:r>
          <a:r>
            <a:rPr lang="cs-CZ" sz="2400" b="1" kern="1200" dirty="0">
              <a:solidFill>
                <a:schemeClr val="bg1"/>
              </a:solidFill>
            </a:rPr>
            <a:t>mi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pochopení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Boha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0D55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společenství s Bohem za všech okolností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0B848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prostředk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, </a:t>
          </a:r>
          <a:r>
            <a:rPr lang="es-ES" sz="2400" b="1" kern="1200" dirty="0" err="1">
              <a:solidFill>
                <a:schemeClr val="bg1"/>
              </a:solidFill>
            </a:rPr>
            <a:t>kterým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Bůh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slyší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A5855C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k</a:t>
          </a:r>
          <a:r>
            <a:rPr lang="es-ES" sz="2400" b="1" kern="1200" dirty="0" err="1">
              <a:solidFill>
                <a:schemeClr val="bg1"/>
              </a:solidFill>
            </a:rPr>
            <a:t>líč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v </a:t>
          </a:r>
          <a:r>
            <a:rPr lang="es-ES" sz="2400" b="1" kern="1200" dirty="0" err="1">
              <a:solidFill>
                <a:schemeClr val="bg1"/>
              </a:solidFill>
            </a:rPr>
            <a:t>ruce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víry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otevření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nebeské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zásobárny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A9592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ozved</a:t>
          </a:r>
          <a:r>
            <a:rPr lang="cs-CZ" sz="2400" b="1" kern="1200" dirty="0" err="1">
              <a:solidFill>
                <a:schemeClr val="bg1"/>
              </a:solidFill>
            </a:rPr>
            <a:t>ává</a:t>
          </a:r>
          <a:r>
            <a:rPr lang="cs-CZ" sz="2400" b="1" kern="1200" dirty="0">
              <a:solidFill>
                <a:schemeClr val="bg1"/>
              </a:solidFill>
            </a:rPr>
            <a:t> mysl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Bohu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4331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dveř</a:t>
          </a:r>
          <a:r>
            <a:rPr lang="cs-CZ" sz="2400" b="1" kern="1200" dirty="0">
              <a:solidFill>
                <a:schemeClr val="bg1"/>
              </a:solidFill>
            </a:rPr>
            <a:t>mi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pochopení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Boha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0D55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společenství s Bohem za všech okolností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0B848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prostředk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, </a:t>
          </a:r>
          <a:r>
            <a:rPr lang="es-ES" sz="2400" b="1" kern="1200" dirty="0" err="1">
              <a:solidFill>
                <a:schemeClr val="bg1"/>
              </a:solidFill>
            </a:rPr>
            <a:t>kterým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Bůh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slyší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A5855C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k</a:t>
          </a:r>
          <a:r>
            <a:rPr lang="es-ES" sz="2400" b="1" kern="1200" dirty="0" err="1">
              <a:solidFill>
                <a:schemeClr val="bg1"/>
              </a:solidFill>
            </a:rPr>
            <a:t>líč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v </a:t>
          </a:r>
          <a:r>
            <a:rPr lang="es-ES" sz="2400" b="1" kern="1200" dirty="0" err="1">
              <a:solidFill>
                <a:schemeClr val="bg1"/>
              </a:solidFill>
            </a:rPr>
            <a:t>ruce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víry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otevření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nebeské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zásobárny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A9592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ozved</a:t>
          </a:r>
          <a:r>
            <a:rPr lang="cs-CZ" sz="2400" b="1" kern="1200" dirty="0" err="1">
              <a:solidFill>
                <a:schemeClr val="bg1"/>
              </a:solidFill>
            </a:rPr>
            <a:t>ává</a:t>
          </a:r>
          <a:r>
            <a:rPr lang="cs-CZ" sz="2400" b="1" kern="1200" dirty="0">
              <a:solidFill>
                <a:schemeClr val="bg1"/>
              </a:solidFill>
            </a:rPr>
            <a:t> mysl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Bohu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4331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dveř</a:t>
          </a:r>
          <a:r>
            <a:rPr lang="cs-CZ" sz="2400" b="1" kern="1200" dirty="0">
              <a:solidFill>
                <a:schemeClr val="bg1"/>
              </a:solidFill>
            </a:rPr>
            <a:t>mi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pochopení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Boha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0D55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společenství s Bohem za všech okolností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0B848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prostředk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, </a:t>
          </a:r>
          <a:r>
            <a:rPr lang="es-ES" sz="2400" b="1" kern="1200" dirty="0" err="1">
              <a:solidFill>
                <a:schemeClr val="bg1"/>
              </a:solidFill>
            </a:rPr>
            <a:t>kterým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Bůh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slyší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A5855C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k</a:t>
          </a:r>
          <a:r>
            <a:rPr lang="es-ES" sz="2400" b="1" kern="1200" dirty="0" err="1">
              <a:solidFill>
                <a:schemeClr val="bg1"/>
              </a:solidFill>
            </a:rPr>
            <a:t>líč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v </a:t>
          </a:r>
          <a:r>
            <a:rPr lang="es-ES" sz="2400" b="1" kern="1200" dirty="0" err="1">
              <a:solidFill>
                <a:schemeClr val="bg1"/>
              </a:solidFill>
            </a:rPr>
            <a:t>ruce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víry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otevření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nebeské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zásobárny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A9592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ozved</a:t>
          </a:r>
          <a:r>
            <a:rPr lang="cs-CZ" sz="2400" b="1" kern="1200" dirty="0" err="1">
              <a:solidFill>
                <a:schemeClr val="bg1"/>
              </a:solidFill>
            </a:rPr>
            <a:t>ává</a:t>
          </a:r>
          <a:r>
            <a:rPr lang="cs-CZ" sz="2400" b="1" kern="1200" dirty="0">
              <a:solidFill>
                <a:schemeClr val="bg1"/>
              </a:solidFill>
            </a:rPr>
            <a:t> mysl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Bohu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4331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dveř</a:t>
          </a:r>
          <a:r>
            <a:rPr lang="cs-CZ" sz="2400" b="1" kern="1200" dirty="0">
              <a:solidFill>
                <a:schemeClr val="bg1"/>
              </a:solidFill>
            </a:rPr>
            <a:t>mi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pochopení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Boha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0D55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společenství s Bohem za všech okolností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0B848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prostředk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, </a:t>
          </a:r>
          <a:r>
            <a:rPr lang="es-ES" sz="2400" b="1" kern="1200" dirty="0" err="1">
              <a:solidFill>
                <a:schemeClr val="bg1"/>
              </a:solidFill>
            </a:rPr>
            <a:t>kterým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Bůh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slyší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A5855C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k</a:t>
          </a:r>
          <a:r>
            <a:rPr lang="es-ES" sz="2400" b="1" kern="1200" dirty="0" err="1">
              <a:solidFill>
                <a:schemeClr val="bg1"/>
              </a:solidFill>
            </a:rPr>
            <a:t>líč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v </a:t>
          </a:r>
          <a:r>
            <a:rPr lang="es-ES" sz="2400" b="1" kern="1200" dirty="0" err="1">
              <a:solidFill>
                <a:schemeClr val="bg1"/>
              </a:solidFill>
            </a:rPr>
            <a:t>ruce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víry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otevření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nebeské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zásobárny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A9592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ozved</a:t>
          </a:r>
          <a:r>
            <a:rPr lang="cs-CZ" sz="2400" b="1" kern="1200" dirty="0" err="1">
              <a:solidFill>
                <a:schemeClr val="bg1"/>
              </a:solidFill>
            </a:rPr>
            <a:t>ává</a:t>
          </a:r>
          <a:r>
            <a:rPr lang="cs-CZ" sz="2400" b="1" kern="1200" dirty="0">
              <a:solidFill>
                <a:schemeClr val="bg1"/>
              </a:solidFill>
            </a:rPr>
            <a:t> mysl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Bohu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4331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dveř</a:t>
          </a:r>
          <a:r>
            <a:rPr lang="cs-CZ" sz="2400" b="1" kern="1200" dirty="0">
              <a:solidFill>
                <a:schemeClr val="bg1"/>
              </a:solidFill>
            </a:rPr>
            <a:t>mi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pochopení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Boha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0D55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společenství s Bohem za všech okolností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0B848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prostředk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, </a:t>
          </a:r>
          <a:r>
            <a:rPr lang="es-ES" sz="2400" b="1" kern="1200" dirty="0" err="1">
              <a:solidFill>
                <a:schemeClr val="bg1"/>
              </a:solidFill>
            </a:rPr>
            <a:t>kterým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Bůh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slyší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74C8B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přípravou k</a:t>
          </a:r>
          <a:r>
            <a:rPr lang="es-ES" sz="2400" b="1" kern="1200" dirty="0">
              <a:solidFill>
                <a:schemeClr val="tx1"/>
              </a:solidFill>
            </a:rPr>
            <a:t> z</a:t>
          </a:r>
          <a:r>
            <a:rPr lang="cs-CZ" sz="2400" b="1" kern="1200" dirty="0">
              <a:solidFill>
                <a:schemeClr val="tx1"/>
              </a:solidFill>
            </a:rPr>
            <a:t>í</a:t>
          </a:r>
          <a:r>
            <a:rPr lang="es-ES" sz="2400" b="1" kern="1200" dirty="0" err="1">
              <a:solidFill>
                <a:schemeClr val="tx1"/>
              </a:solidFill>
            </a:rPr>
            <a:t>sk</a:t>
          </a:r>
          <a:r>
            <a:rPr lang="cs-CZ" sz="2400" b="1" kern="1200" dirty="0" err="1">
              <a:solidFill>
                <a:schemeClr val="tx1"/>
              </a:solidFill>
            </a:rPr>
            <a:t>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0C874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ujištění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o </a:t>
          </a:r>
          <a:r>
            <a:rPr lang="es-ES" sz="2400" b="1" kern="1200" dirty="0" err="1">
              <a:solidFill>
                <a:schemeClr val="bg1"/>
              </a:solidFill>
            </a:rPr>
            <a:t>odpuštění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0B56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ebem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ustanovený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prostředek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překonání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hříchu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B794B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tx1"/>
              </a:solidFill>
            </a:rPr>
            <a:t>prostředek k prosbě o Ducha svatého
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B346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 err="1">
              <a:solidFill>
                <a:schemeClr val="bg1"/>
              </a:solidFill>
            </a:rPr>
            <a:t>oc</a:t>
          </a:r>
          <a:r>
            <a:rPr lang="cs-CZ" sz="2400" b="1" kern="1200" dirty="0">
              <a:solidFill>
                <a:schemeClr val="bg1"/>
              </a:solidFill>
            </a:rPr>
            <a:t>í k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odolá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pokušení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74C8B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přípravou k</a:t>
          </a:r>
          <a:r>
            <a:rPr lang="es-ES" sz="2400" b="1" kern="1200" dirty="0">
              <a:solidFill>
                <a:schemeClr val="tx1"/>
              </a:solidFill>
            </a:rPr>
            <a:t> z</a:t>
          </a:r>
          <a:r>
            <a:rPr lang="cs-CZ" sz="2400" b="1" kern="1200" dirty="0">
              <a:solidFill>
                <a:schemeClr val="tx1"/>
              </a:solidFill>
            </a:rPr>
            <a:t>í</a:t>
          </a:r>
          <a:r>
            <a:rPr lang="es-ES" sz="2400" b="1" kern="1200" dirty="0" err="1">
              <a:solidFill>
                <a:schemeClr val="tx1"/>
              </a:solidFill>
            </a:rPr>
            <a:t>sk</a:t>
          </a:r>
          <a:r>
            <a:rPr lang="cs-CZ" sz="2400" b="1" kern="1200" dirty="0" err="1">
              <a:solidFill>
                <a:schemeClr val="tx1"/>
              </a:solidFill>
            </a:rPr>
            <a:t>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0C874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ujištění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o </a:t>
          </a:r>
          <a:r>
            <a:rPr lang="es-ES" sz="2400" b="1" kern="1200" dirty="0" err="1">
              <a:solidFill>
                <a:schemeClr val="bg1"/>
              </a:solidFill>
            </a:rPr>
            <a:t>odpuštění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0B56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ebem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ustanovený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prostředek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překonání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hříchu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B794B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tx1"/>
              </a:solidFill>
            </a:rPr>
            <a:t>prostředek k prosbě o Ducha svatého
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B346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 err="1">
              <a:solidFill>
                <a:schemeClr val="bg1"/>
              </a:solidFill>
            </a:rPr>
            <a:t>oc</a:t>
          </a:r>
          <a:r>
            <a:rPr lang="cs-CZ" sz="2400" b="1" kern="1200" dirty="0">
              <a:solidFill>
                <a:schemeClr val="bg1"/>
              </a:solidFill>
            </a:rPr>
            <a:t>í k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odolá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pokušení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rgbClr val="E7E6E6">
            <a:lumMod val="25000"/>
          </a:srgbClr>
        </a:solidFill>
        <a:ln w="1270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solidFill>
                <a:prstClr val="white"/>
              </a:solidFill>
              <a:latin typeface="Baskerville Old Face" panose="02020602080505020303" pitchFamily="18" charset="0"/>
              <a:ea typeface="+mn-ea"/>
              <a:cs typeface="+mn-cs"/>
            </a:rPr>
            <a:t>Modlitba je</a:t>
          </a:r>
          <a:endParaRPr lang="es-ES" sz="4000" b="1" kern="1200" spc="300" dirty="0">
            <a:solidFill>
              <a:prstClr val="white"/>
            </a:solidFill>
            <a:latin typeface="Baskerville Old Face" panose="02020602080505020303" pitchFamily="18" charset="0"/>
            <a:ea typeface="+mn-ea"/>
            <a:cs typeface="+mn-cs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p3d>
          <a:bevelT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74C8B8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přípravou k</a:t>
          </a:r>
          <a:r>
            <a:rPr lang="es-E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z</a:t>
          </a:r>
          <a:r>
            <a:rPr lang="cs-CZ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í</a:t>
          </a:r>
          <a:r>
            <a:rPr lang="es-ES" sz="24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sk</a:t>
          </a:r>
          <a:r>
            <a:rPr lang="cs-CZ" sz="24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ání</a:t>
          </a:r>
          <a:r>
            <a:rPr lang="es-ES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duší</a:t>
          </a:r>
          <a:endParaRPr lang="es-ES" sz="2400" b="1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p3d>
          <a:bevelT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0C8746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ujištění</a:t>
          </a: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</a:t>
          </a:r>
          <a:r>
            <a:rPr lang="es-E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o 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odpuštění</a:t>
          </a:r>
          <a:endParaRPr lang="es-ES" sz="24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p3d>
          <a:bevelT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0B563F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ebem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ustanovený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prostředek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překonání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hříchu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p3d>
          <a:bevelT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B794BE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prostředek k prosbě o Ducha svatého</a:t>
          </a:r>
          <a:endParaRPr lang="es-ES" sz="2400" b="1" kern="1200" dirty="0">
            <a:solidFill>
              <a:prstClr val="black"/>
            </a:solidFill>
            <a:latin typeface="Calibri" panose="020F0502020204030204"/>
            <a:ea typeface="+mn-ea"/>
            <a:cs typeface="+mn-cs"/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p3d>
          <a:bevelT prst="convex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B346D"/>
        </a:solidFill>
        <a:ln w="19050" cap="flat" cmpd="sng" algn="ctr">
          <a:solidFill>
            <a:prstClr val="black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m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oc</a:t>
          </a: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í k</a:t>
          </a:r>
          <a:r>
            <a:rPr lang="es-E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odolá</a:t>
          </a:r>
          <a:r>
            <a:rPr lang="cs-CZ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ní</a:t>
          </a:r>
          <a:r>
            <a:rPr lang="es-ES" sz="24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 </a:t>
          </a:r>
          <a:r>
            <a:rPr lang="es-ES" sz="2400" b="1" kern="1200" dirty="0" err="1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pokušení</a:t>
          </a:r>
          <a:endParaRPr lang="es-ES" sz="2400" b="1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45547" y="6154216"/>
        <a:ext cx="3962997" cy="96704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74C8B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přípravou k</a:t>
          </a:r>
          <a:r>
            <a:rPr lang="es-ES" sz="2400" b="1" kern="1200" dirty="0">
              <a:solidFill>
                <a:schemeClr val="tx1"/>
              </a:solidFill>
            </a:rPr>
            <a:t> z</a:t>
          </a:r>
          <a:r>
            <a:rPr lang="cs-CZ" sz="2400" b="1" kern="1200" dirty="0">
              <a:solidFill>
                <a:schemeClr val="tx1"/>
              </a:solidFill>
            </a:rPr>
            <a:t>í</a:t>
          </a:r>
          <a:r>
            <a:rPr lang="es-ES" sz="2400" b="1" kern="1200" dirty="0" err="1">
              <a:solidFill>
                <a:schemeClr val="tx1"/>
              </a:solidFill>
            </a:rPr>
            <a:t>sk</a:t>
          </a:r>
          <a:r>
            <a:rPr lang="cs-CZ" sz="2400" b="1" kern="1200" dirty="0" err="1">
              <a:solidFill>
                <a:schemeClr val="tx1"/>
              </a:solidFill>
            </a:rPr>
            <a:t>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duší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0C874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ujištění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o </a:t>
          </a:r>
          <a:r>
            <a:rPr lang="es-ES" sz="2400" b="1" kern="1200" dirty="0" err="1">
              <a:solidFill>
                <a:schemeClr val="bg1"/>
              </a:solidFill>
            </a:rPr>
            <a:t>odpuštění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0B56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ebem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ustanovený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prostředek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překonání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hříchu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B794B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tx1"/>
              </a:solidFill>
            </a:rPr>
            <a:t>prostředek k prosbě o Ducha svatého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B346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 err="1">
              <a:solidFill>
                <a:schemeClr val="bg1"/>
              </a:solidFill>
            </a:rPr>
            <a:t>oc</a:t>
          </a:r>
          <a:r>
            <a:rPr lang="cs-CZ" sz="2400" b="1" kern="1200" dirty="0">
              <a:solidFill>
                <a:schemeClr val="bg1"/>
              </a:solidFill>
            </a:rPr>
            <a:t>í k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odolá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pokušení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FFFF99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akt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srdce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Bohu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jako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příteli</a:t>
          </a:r>
          <a:r>
            <a:rPr lang="es-ES" sz="2400" b="1" kern="1200" dirty="0">
              <a:solidFill>
                <a:schemeClr val="tx1"/>
              </a:solidFill>
            </a:rPr>
            <a:t>.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F1DC9B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 err="1">
              <a:solidFill>
                <a:schemeClr val="tx1"/>
              </a:solidFill>
            </a:rPr>
            <a:t>imořádné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privilegium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F8C51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ezbytnost</a:t>
          </a:r>
          <a:r>
            <a:rPr lang="es-ES" sz="2400" b="1" kern="1200" dirty="0">
              <a:solidFill>
                <a:schemeClr val="tx1"/>
              </a:solidFill>
            </a:rPr>
            <a:t> pro </a:t>
          </a:r>
          <a:r>
            <a:rPr lang="es-ES" sz="2400" b="1" kern="1200" dirty="0" err="1">
              <a:solidFill>
                <a:schemeClr val="tx1"/>
              </a:solidFill>
            </a:rPr>
            <a:t>život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naší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3997959" cy="1027220"/>
        </a:xfrm>
        <a:prstGeom prst="roundRect">
          <a:avLst>
            <a:gd name="adj" fmla="val 10000"/>
          </a:avLst>
        </a:prstGeom>
        <a:solidFill>
          <a:srgbClr val="F46A2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o</a:t>
          </a:r>
          <a:r>
            <a:rPr lang="es-ES" sz="2400" b="1" kern="1200" dirty="0" err="1">
              <a:solidFill>
                <a:schemeClr val="tx1"/>
              </a:solidFill>
            </a:rPr>
            <a:t>čekávání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nebe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65209" y="4991301"/>
        <a:ext cx="3937787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C92C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ú</a:t>
          </a:r>
          <a:r>
            <a:rPr lang="es-ES" sz="2400" b="1" kern="1200" dirty="0" err="1">
              <a:solidFill>
                <a:schemeClr val="tx1"/>
              </a:solidFill>
            </a:rPr>
            <a:t>točiště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vždy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otevřené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74C8B8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přípravou k</a:t>
          </a:r>
          <a:r>
            <a:rPr lang="es-ES" sz="2400" b="1" kern="1200" dirty="0">
              <a:solidFill>
                <a:schemeClr val="tx1"/>
              </a:solidFill>
            </a:rPr>
            <a:t> z</a:t>
          </a:r>
          <a:r>
            <a:rPr lang="cs-CZ" sz="2400" b="1" kern="1200" dirty="0">
              <a:solidFill>
                <a:schemeClr val="tx1"/>
              </a:solidFill>
            </a:rPr>
            <a:t>í</a:t>
          </a:r>
          <a:r>
            <a:rPr lang="es-ES" sz="2400" b="1" kern="1200" dirty="0" err="1">
              <a:solidFill>
                <a:schemeClr val="tx1"/>
              </a:solidFill>
            </a:rPr>
            <a:t>sk</a:t>
          </a:r>
          <a:r>
            <a:rPr lang="cs-CZ" sz="2400" b="1" kern="1200" dirty="0" err="1">
              <a:solidFill>
                <a:schemeClr val="tx1"/>
              </a:solidFill>
            </a:rPr>
            <a:t>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duší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0C874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ujištění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o </a:t>
          </a:r>
          <a:r>
            <a:rPr lang="es-ES" sz="2400" b="1" kern="1200" dirty="0" err="1">
              <a:solidFill>
                <a:schemeClr val="bg1"/>
              </a:solidFill>
            </a:rPr>
            <a:t>odpuštění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0B563F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ebem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ustanovený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prostředek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překonání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hříchu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B794B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tx1"/>
              </a:solidFill>
            </a:rPr>
            <a:t>prostředek k prosbě o Ducha svatého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B346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 err="1">
              <a:solidFill>
                <a:schemeClr val="bg1"/>
              </a:solidFill>
            </a:rPr>
            <a:t>oc</a:t>
          </a:r>
          <a:r>
            <a:rPr lang="cs-CZ" sz="2400" b="1" kern="1200" dirty="0">
              <a:solidFill>
                <a:schemeClr val="bg1"/>
              </a:solidFill>
            </a:rPr>
            <a:t>í k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odolá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pokušení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1442" y="212663"/>
          <a:ext cx="4056619" cy="46932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188" y="226409"/>
        <a:ext cx="4029127" cy="441834"/>
      </dsp:txXfrm>
    </dsp:sp>
    <dsp:sp modelId="{0E973499-FE6A-4A71-98B6-9AD78734E37B}">
      <dsp:nvSpPr>
        <dsp:cNvPr id="0" name=""/>
        <dsp:cNvSpPr/>
      </dsp:nvSpPr>
      <dsp:spPr>
        <a:xfrm>
          <a:off x="407104" y="681989"/>
          <a:ext cx="125598" cy="734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408"/>
              </a:lnTo>
              <a:lnTo>
                <a:pt x="125598" y="73440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532702" y="972291"/>
          <a:ext cx="3461741" cy="888213"/>
        </a:xfrm>
        <a:prstGeom prst="roundRect">
          <a:avLst>
            <a:gd name="adj" fmla="val 10000"/>
          </a:avLst>
        </a:prstGeom>
        <a:solidFill>
          <a:srgbClr val="B4DBE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ástroj</a:t>
          </a:r>
          <a:r>
            <a:rPr lang="cs-CZ" sz="2400" b="1" kern="1200" dirty="0" err="1">
              <a:solidFill>
                <a:schemeClr val="tx1"/>
              </a:solidFill>
            </a:rPr>
            <a:t>em</a:t>
          </a:r>
          <a:r>
            <a:rPr lang="es-ES" sz="2400" b="1" kern="1200" dirty="0">
              <a:solidFill>
                <a:schemeClr val="tx1"/>
              </a:solidFill>
            </a:rPr>
            <a:t> k </a:t>
          </a:r>
          <a:r>
            <a:rPr lang="es-ES" sz="2400" b="1" kern="1200" dirty="0" err="1">
              <a:solidFill>
                <a:schemeClr val="tx1"/>
              </a:solidFill>
            </a:rPr>
            <a:t>dosažení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vítězství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558717" y="998306"/>
        <a:ext cx="3409711" cy="836183"/>
      </dsp:txXfrm>
    </dsp:sp>
    <dsp:sp modelId="{DD5D0373-1C19-41DA-88DE-87C030500FCB}">
      <dsp:nvSpPr>
        <dsp:cNvPr id="0" name=""/>
        <dsp:cNvSpPr/>
      </dsp:nvSpPr>
      <dsp:spPr>
        <a:xfrm>
          <a:off x="407104" y="681989"/>
          <a:ext cx="143057" cy="1739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953"/>
              </a:lnTo>
              <a:lnTo>
                <a:pt x="143057" y="173995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550161" y="1977836"/>
          <a:ext cx="3461741" cy="888213"/>
        </a:xfrm>
        <a:prstGeom prst="roundRect">
          <a:avLst>
            <a:gd name="adj" fmla="val 10000"/>
          </a:avLst>
        </a:prstGeom>
        <a:solidFill>
          <a:srgbClr val="168AC3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c</a:t>
          </a:r>
          <a:r>
            <a:rPr lang="es-ES" sz="2400" b="1" kern="1200" dirty="0" err="1">
              <a:solidFill>
                <a:schemeClr val="bg1"/>
              </a:solidFill>
            </a:rPr>
            <a:t>hvál</a:t>
          </a:r>
          <a:r>
            <a:rPr lang="cs-CZ" sz="2400" b="1" kern="1200" dirty="0">
              <a:solidFill>
                <a:schemeClr val="bg1"/>
              </a:solidFill>
            </a:rPr>
            <a:t>ou</a:t>
          </a:r>
          <a:r>
            <a:rPr lang="es-ES" sz="2400" b="1" kern="1200" dirty="0">
              <a:solidFill>
                <a:schemeClr val="bg1"/>
              </a:solidFill>
            </a:rPr>
            <a:t> a </a:t>
          </a:r>
          <a:r>
            <a:rPr lang="es-ES" sz="2400" b="1" kern="1200" dirty="0" err="1">
              <a:solidFill>
                <a:schemeClr val="bg1"/>
              </a:solidFill>
            </a:rPr>
            <a:t>díkůvzdání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6176" y="2003851"/>
        <a:ext cx="3409711" cy="836183"/>
      </dsp:txXfrm>
    </dsp:sp>
    <dsp:sp modelId="{37584BAE-77F5-4E86-818E-83E4CFDC5AE0}">
      <dsp:nvSpPr>
        <dsp:cNvPr id="0" name=""/>
        <dsp:cNvSpPr/>
      </dsp:nvSpPr>
      <dsp:spPr>
        <a:xfrm>
          <a:off x="407104" y="681989"/>
          <a:ext cx="143057" cy="2704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967"/>
              </a:lnTo>
              <a:lnTo>
                <a:pt x="143057" y="270496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550161" y="2942850"/>
          <a:ext cx="3461741" cy="888213"/>
        </a:xfrm>
        <a:prstGeom prst="roundRect">
          <a:avLst>
            <a:gd name="adj" fmla="val 10000"/>
          </a:avLst>
        </a:prstGeom>
        <a:solidFill>
          <a:srgbClr val="114A9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zbra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porážce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Satana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968865"/>
        <a:ext cx="3409711" cy="836183"/>
      </dsp:txXfrm>
    </dsp:sp>
    <dsp:sp modelId="{EE3419F3-850F-46ED-BA8B-439B285BAA76}">
      <dsp:nvSpPr>
        <dsp:cNvPr id="0" name=""/>
        <dsp:cNvSpPr/>
      </dsp:nvSpPr>
      <dsp:spPr>
        <a:xfrm>
          <a:off x="407104" y="681989"/>
          <a:ext cx="143057" cy="374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8452"/>
              </a:lnTo>
              <a:lnTo>
                <a:pt x="143057" y="37484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550161" y="3948395"/>
          <a:ext cx="3461741" cy="964094"/>
        </a:xfrm>
        <a:prstGeom prst="roundRect">
          <a:avLst>
            <a:gd name="adj" fmla="val 10000"/>
          </a:avLst>
        </a:prstGeom>
        <a:solidFill>
          <a:srgbClr val="1B345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způsobem, jak požádat    o proměnu charakteru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8398" y="3976632"/>
        <a:ext cx="3405267" cy="907620"/>
      </dsp:txXfrm>
    </dsp:sp>
    <dsp:sp modelId="{876742BB-6C48-454F-B9D3-11AB6EB1AC81}">
      <dsp:nvSpPr>
        <dsp:cNvPr id="0" name=""/>
        <dsp:cNvSpPr/>
      </dsp:nvSpPr>
      <dsp:spPr>
        <a:xfrm>
          <a:off x="407104" y="681989"/>
          <a:ext cx="126056" cy="479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1938"/>
              </a:lnTo>
              <a:lnTo>
                <a:pt x="126056" y="479193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533161" y="5029821"/>
          <a:ext cx="3478741" cy="888213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přímluvě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druhé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59176" y="5055836"/>
        <a:ext cx="3426711" cy="836183"/>
      </dsp:txXfrm>
    </dsp:sp>
    <dsp:sp modelId="{2E92301B-0BD4-474D-A8E1-2FB162983689}">
      <dsp:nvSpPr>
        <dsp:cNvPr id="0" name=""/>
        <dsp:cNvSpPr/>
      </dsp:nvSpPr>
      <dsp:spPr>
        <a:xfrm>
          <a:off x="407104" y="681989"/>
          <a:ext cx="120514" cy="578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569"/>
              </a:lnTo>
              <a:lnTo>
                <a:pt x="120514" y="5786569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A3CE9-E23A-4F02-A6D6-B225AE0ABE4B}">
      <dsp:nvSpPr>
        <dsp:cNvPr id="0" name=""/>
        <dsp:cNvSpPr/>
      </dsp:nvSpPr>
      <dsp:spPr>
        <a:xfrm>
          <a:off x="527619" y="6053444"/>
          <a:ext cx="3481565" cy="830228"/>
        </a:xfrm>
        <a:prstGeom prst="roundRect">
          <a:avLst>
            <a:gd name="adj" fmla="val 10000"/>
          </a:avLst>
        </a:prstGeom>
        <a:solidFill>
          <a:srgbClr val="6C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prosbou o dary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51936" y="6077761"/>
        <a:ext cx="3432931" cy="78159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1442" y="212663"/>
          <a:ext cx="4056619" cy="46932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188" y="226409"/>
        <a:ext cx="4029127" cy="441834"/>
      </dsp:txXfrm>
    </dsp:sp>
    <dsp:sp modelId="{0E973499-FE6A-4A71-98B6-9AD78734E37B}">
      <dsp:nvSpPr>
        <dsp:cNvPr id="0" name=""/>
        <dsp:cNvSpPr/>
      </dsp:nvSpPr>
      <dsp:spPr>
        <a:xfrm>
          <a:off x="407104" y="681989"/>
          <a:ext cx="125598" cy="734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408"/>
              </a:lnTo>
              <a:lnTo>
                <a:pt x="125598" y="73440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532702" y="972291"/>
          <a:ext cx="3461741" cy="888213"/>
        </a:xfrm>
        <a:prstGeom prst="roundRect">
          <a:avLst>
            <a:gd name="adj" fmla="val 10000"/>
          </a:avLst>
        </a:prstGeom>
        <a:solidFill>
          <a:srgbClr val="B4DBE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ástroj</a:t>
          </a:r>
          <a:r>
            <a:rPr lang="cs-CZ" sz="2400" b="1" kern="1200" dirty="0" err="1">
              <a:solidFill>
                <a:schemeClr val="tx1"/>
              </a:solidFill>
            </a:rPr>
            <a:t>em</a:t>
          </a:r>
          <a:r>
            <a:rPr lang="es-ES" sz="2400" b="1" kern="1200" dirty="0">
              <a:solidFill>
                <a:schemeClr val="tx1"/>
              </a:solidFill>
            </a:rPr>
            <a:t> k </a:t>
          </a:r>
          <a:r>
            <a:rPr lang="es-ES" sz="2400" b="1" kern="1200" dirty="0" err="1">
              <a:solidFill>
                <a:schemeClr val="tx1"/>
              </a:solidFill>
            </a:rPr>
            <a:t>dosažení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vítězství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558717" y="998306"/>
        <a:ext cx="3409711" cy="836183"/>
      </dsp:txXfrm>
    </dsp:sp>
    <dsp:sp modelId="{DD5D0373-1C19-41DA-88DE-87C030500FCB}">
      <dsp:nvSpPr>
        <dsp:cNvPr id="0" name=""/>
        <dsp:cNvSpPr/>
      </dsp:nvSpPr>
      <dsp:spPr>
        <a:xfrm>
          <a:off x="407104" y="681989"/>
          <a:ext cx="143057" cy="1739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953"/>
              </a:lnTo>
              <a:lnTo>
                <a:pt x="143057" y="173995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550161" y="1977836"/>
          <a:ext cx="3461741" cy="888213"/>
        </a:xfrm>
        <a:prstGeom prst="roundRect">
          <a:avLst>
            <a:gd name="adj" fmla="val 10000"/>
          </a:avLst>
        </a:prstGeom>
        <a:solidFill>
          <a:srgbClr val="168AC3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c</a:t>
          </a:r>
          <a:r>
            <a:rPr lang="es-ES" sz="2400" b="1" kern="1200" dirty="0" err="1">
              <a:solidFill>
                <a:schemeClr val="bg1"/>
              </a:solidFill>
            </a:rPr>
            <a:t>hvál</a:t>
          </a:r>
          <a:r>
            <a:rPr lang="cs-CZ" sz="2400" b="1" kern="1200" dirty="0">
              <a:solidFill>
                <a:schemeClr val="bg1"/>
              </a:solidFill>
            </a:rPr>
            <a:t>ou</a:t>
          </a:r>
          <a:r>
            <a:rPr lang="es-ES" sz="2400" b="1" kern="1200" dirty="0">
              <a:solidFill>
                <a:schemeClr val="bg1"/>
              </a:solidFill>
            </a:rPr>
            <a:t> a </a:t>
          </a:r>
          <a:r>
            <a:rPr lang="es-ES" sz="2400" b="1" kern="1200" dirty="0" err="1">
              <a:solidFill>
                <a:schemeClr val="bg1"/>
              </a:solidFill>
            </a:rPr>
            <a:t>díkůvzdání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6176" y="2003851"/>
        <a:ext cx="3409711" cy="836183"/>
      </dsp:txXfrm>
    </dsp:sp>
    <dsp:sp modelId="{37584BAE-77F5-4E86-818E-83E4CFDC5AE0}">
      <dsp:nvSpPr>
        <dsp:cNvPr id="0" name=""/>
        <dsp:cNvSpPr/>
      </dsp:nvSpPr>
      <dsp:spPr>
        <a:xfrm>
          <a:off x="407104" y="681989"/>
          <a:ext cx="143057" cy="2704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967"/>
              </a:lnTo>
              <a:lnTo>
                <a:pt x="143057" y="270496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550161" y="2942850"/>
          <a:ext cx="3461741" cy="888213"/>
        </a:xfrm>
        <a:prstGeom prst="roundRect">
          <a:avLst>
            <a:gd name="adj" fmla="val 10000"/>
          </a:avLst>
        </a:prstGeom>
        <a:solidFill>
          <a:srgbClr val="114A9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zbra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porážce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Satana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968865"/>
        <a:ext cx="3409711" cy="836183"/>
      </dsp:txXfrm>
    </dsp:sp>
    <dsp:sp modelId="{EE3419F3-850F-46ED-BA8B-439B285BAA76}">
      <dsp:nvSpPr>
        <dsp:cNvPr id="0" name=""/>
        <dsp:cNvSpPr/>
      </dsp:nvSpPr>
      <dsp:spPr>
        <a:xfrm>
          <a:off x="407104" y="681989"/>
          <a:ext cx="143057" cy="374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8452"/>
              </a:lnTo>
              <a:lnTo>
                <a:pt x="143057" y="37484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550161" y="3948395"/>
          <a:ext cx="3461741" cy="964094"/>
        </a:xfrm>
        <a:prstGeom prst="roundRect">
          <a:avLst>
            <a:gd name="adj" fmla="val 10000"/>
          </a:avLst>
        </a:prstGeom>
        <a:solidFill>
          <a:srgbClr val="1B345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způsobem, jak požádat    o proměnu charakteru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8398" y="3976632"/>
        <a:ext cx="3405267" cy="907620"/>
      </dsp:txXfrm>
    </dsp:sp>
    <dsp:sp modelId="{876742BB-6C48-454F-B9D3-11AB6EB1AC81}">
      <dsp:nvSpPr>
        <dsp:cNvPr id="0" name=""/>
        <dsp:cNvSpPr/>
      </dsp:nvSpPr>
      <dsp:spPr>
        <a:xfrm>
          <a:off x="407104" y="681989"/>
          <a:ext cx="126056" cy="479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1938"/>
              </a:lnTo>
              <a:lnTo>
                <a:pt x="126056" y="479193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533161" y="5029821"/>
          <a:ext cx="3478741" cy="888213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přímluvě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druhé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59176" y="5055836"/>
        <a:ext cx="3426711" cy="836183"/>
      </dsp:txXfrm>
    </dsp:sp>
    <dsp:sp modelId="{2E92301B-0BD4-474D-A8E1-2FB162983689}">
      <dsp:nvSpPr>
        <dsp:cNvPr id="0" name=""/>
        <dsp:cNvSpPr/>
      </dsp:nvSpPr>
      <dsp:spPr>
        <a:xfrm>
          <a:off x="407104" y="681989"/>
          <a:ext cx="120514" cy="578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569"/>
              </a:lnTo>
              <a:lnTo>
                <a:pt x="120514" y="5786569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A3CE9-E23A-4F02-A6D6-B225AE0ABE4B}">
      <dsp:nvSpPr>
        <dsp:cNvPr id="0" name=""/>
        <dsp:cNvSpPr/>
      </dsp:nvSpPr>
      <dsp:spPr>
        <a:xfrm>
          <a:off x="527619" y="6053444"/>
          <a:ext cx="3481565" cy="830228"/>
        </a:xfrm>
        <a:prstGeom prst="roundRect">
          <a:avLst>
            <a:gd name="adj" fmla="val 10000"/>
          </a:avLst>
        </a:prstGeom>
        <a:solidFill>
          <a:srgbClr val="6C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prosbou o dary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51936" y="6077761"/>
        <a:ext cx="3432931" cy="78159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1442" y="212663"/>
          <a:ext cx="4056619" cy="46932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188" y="226409"/>
        <a:ext cx="4029127" cy="441834"/>
      </dsp:txXfrm>
    </dsp:sp>
    <dsp:sp modelId="{0E973499-FE6A-4A71-98B6-9AD78734E37B}">
      <dsp:nvSpPr>
        <dsp:cNvPr id="0" name=""/>
        <dsp:cNvSpPr/>
      </dsp:nvSpPr>
      <dsp:spPr>
        <a:xfrm>
          <a:off x="407104" y="681989"/>
          <a:ext cx="125598" cy="734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408"/>
              </a:lnTo>
              <a:lnTo>
                <a:pt x="125598" y="73440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532702" y="972291"/>
          <a:ext cx="3461741" cy="888213"/>
        </a:xfrm>
        <a:prstGeom prst="roundRect">
          <a:avLst>
            <a:gd name="adj" fmla="val 10000"/>
          </a:avLst>
        </a:prstGeom>
        <a:solidFill>
          <a:srgbClr val="B4DBE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ástroj</a:t>
          </a:r>
          <a:r>
            <a:rPr lang="cs-CZ" sz="2400" b="1" kern="1200" dirty="0" err="1">
              <a:solidFill>
                <a:schemeClr val="tx1"/>
              </a:solidFill>
            </a:rPr>
            <a:t>em</a:t>
          </a:r>
          <a:r>
            <a:rPr lang="es-ES" sz="2400" b="1" kern="1200" dirty="0">
              <a:solidFill>
                <a:schemeClr val="tx1"/>
              </a:solidFill>
            </a:rPr>
            <a:t> k </a:t>
          </a:r>
          <a:r>
            <a:rPr lang="es-ES" sz="2400" b="1" kern="1200" dirty="0" err="1">
              <a:solidFill>
                <a:schemeClr val="tx1"/>
              </a:solidFill>
            </a:rPr>
            <a:t>dosažení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vítězství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558717" y="998306"/>
        <a:ext cx="3409711" cy="836183"/>
      </dsp:txXfrm>
    </dsp:sp>
    <dsp:sp modelId="{DD5D0373-1C19-41DA-88DE-87C030500FCB}">
      <dsp:nvSpPr>
        <dsp:cNvPr id="0" name=""/>
        <dsp:cNvSpPr/>
      </dsp:nvSpPr>
      <dsp:spPr>
        <a:xfrm>
          <a:off x="407104" y="681989"/>
          <a:ext cx="143057" cy="1739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953"/>
              </a:lnTo>
              <a:lnTo>
                <a:pt x="143057" y="173995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550161" y="1977836"/>
          <a:ext cx="3461741" cy="888213"/>
        </a:xfrm>
        <a:prstGeom prst="roundRect">
          <a:avLst>
            <a:gd name="adj" fmla="val 10000"/>
          </a:avLst>
        </a:prstGeom>
        <a:solidFill>
          <a:srgbClr val="168AC3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c</a:t>
          </a:r>
          <a:r>
            <a:rPr lang="es-ES" sz="2400" b="1" kern="1200" dirty="0" err="1">
              <a:solidFill>
                <a:schemeClr val="bg1"/>
              </a:solidFill>
            </a:rPr>
            <a:t>hvál</a:t>
          </a:r>
          <a:r>
            <a:rPr lang="cs-CZ" sz="2400" b="1" kern="1200" dirty="0">
              <a:solidFill>
                <a:schemeClr val="bg1"/>
              </a:solidFill>
            </a:rPr>
            <a:t>ou</a:t>
          </a:r>
          <a:r>
            <a:rPr lang="es-ES" sz="2400" b="1" kern="1200" dirty="0">
              <a:solidFill>
                <a:schemeClr val="bg1"/>
              </a:solidFill>
            </a:rPr>
            <a:t> a </a:t>
          </a:r>
          <a:r>
            <a:rPr lang="es-ES" sz="2400" b="1" kern="1200" dirty="0" err="1">
              <a:solidFill>
                <a:schemeClr val="bg1"/>
              </a:solidFill>
            </a:rPr>
            <a:t>díkůvzdání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6176" y="2003851"/>
        <a:ext cx="3409711" cy="836183"/>
      </dsp:txXfrm>
    </dsp:sp>
    <dsp:sp modelId="{37584BAE-77F5-4E86-818E-83E4CFDC5AE0}">
      <dsp:nvSpPr>
        <dsp:cNvPr id="0" name=""/>
        <dsp:cNvSpPr/>
      </dsp:nvSpPr>
      <dsp:spPr>
        <a:xfrm>
          <a:off x="407104" y="681989"/>
          <a:ext cx="143057" cy="2704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967"/>
              </a:lnTo>
              <a:lnTo>
                <a:pt x="143057" y="270496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550161" y="2942850"/>
          <a:ext cx="3461741" cy="888213"/>
        </a:xfrm>
        <a:prstGeom prst="roundRect">
          <a:avLst>
            <a:gd name="adj" fmla="val 10000"/>
          </a:avLst>
        </a:prstGeom>
        <a:solidFill>
          <a:srgbClr val="114A9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zbra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porážce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Satana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968865"/>
        <a:ext cx="3409711" cy="836183"/>
      </dsp:txXfrm>
    </dsp:sp>
    <dsp:sp modelId="{EE3419F3-850F-46ED-BA8B-439B285BAA76}">
      <dsp:nvSpPr>
        <dsp:cNvPr id="0" name=""/>
        <dsp:cNvSpPr/>
      </dsp:nvSpPr>
      <dsp:spPr>
        <a:xfrm>
          <a:off x="407104" y="681989"/>
          <a:ext cx="143057" cy="374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8452"/>
              </a:lnTo>
              <a:lnTo>
                <a:pt x="143057" y="37484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550161" y="3948395"/>
          <a:ext cx="3461741" cy="964094"/>
        </a:xfrm>
        <a:prstGeom prst="roundRect">
          <a:avLst>
            <a:gd name="adj" fmla="val 10000"/>
          </a:avLst>
        </a:prstGeom>
        <a:solidFill>
          <a:srgbClr val="1B345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způsobem, jak požádat    o proměnu charakteru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8398" y="3976632"/>
        <a:ext cx="3405267" cy="907620"/>
      </dsp:txXfrm>
    </dsp:sp>
    <dsp:sp modelId="{876742BB-6C48-454F-B9D3-11AB6EB1AC81}">
      <dsp:nvSpPr>
        <dsp:cNvPr id="0" name=""/>
        <dsp:cNvSpPr/>
      </dsp:nvSpPr>
      <dsp:spPr>
        <a:xfrm>
          <a:off x="407104" y="681989"/>
          <a:ext cx="126056" cy="479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1938"/>
              </a:lnTo>
              <a:lnTo>
                <a:pt x="126056" y="479193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533161" y="5029821"/>
          <a:ext cx="3478741" cy="888213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přímluvě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druhé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59176" y="5055836"/>
        <a:ext cx="3426711" cy="836183"/>
      </dsp:txXfrm>
    </dsp:sp>
    <dsp:sp modelId="{2E92301B-0BD4-474D-A8E1-2FB162983689}">
      <dsp:nvSpPr>
        <dsp:cNvPr id="0" name=""/>
        <dsp:cNvSpPr/>
      </dsp:nvSpPr>
      <dsp:spPr>
        <a:xfrm>
          <a:off x="407104" y="681989"/>
          <a:ext cx="120514" cy="578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569"/>
              </a:lnTo>
              <a:lnTo>
                <a:pt x="120514" y="5786569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A3CE9-E23A-4F02-A6D6-B225AE0ABE4B}">
      <dsp:nvSpPr>
        <dsp:cNvPr id="0" name=""/>
        <dsp:cNvSpPr/>
      </dsp:nvSpPr>
      <dsp:spPr>
        <a:xfrm>
          <a:off x="527619" y="6053444"/>
          <a:ext cx="3481565" cy="830228"/>
        </a:xfrm>
        <a:prstGeom prst="roundRect">
          <a:avLst>
            <a:gd name="adj" fmla="val 10000"/>
          </a:avLst>
        </a:prstGeom>
        <a:solidFill>
          <a:srgbClr val="6C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prosbou o dary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51936" y="6077761"/>
        <a:ext cx="3432931" cy="781594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1442" y="212663"/>
          <a:ext cx="4056619" cy="46932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1440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188" y="226409"/>
        <a:ext cx="4029127" cy="441834"/>
      </dsp:txXfrm>
    </dsp:sp>
    <dsp:sp modelId="{0E973499-FE6A-4A71-98B6-9AD78734E37B}">
      <dsp:nvSpPr>
        <dsp:cNvPr id="0" name=""/>
        <dsp:cNvSpPr/>
      </dsp:nvSpPr>
      <dsp:spPr>
        <a:xfrm>
          <a:off x="407104" y="681989"/>
          <a:ext cx="125598" cy="734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408"/>
              </a:lnTo>
              <a:lnTo>
                <a:pt x="125598" y="73440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532702" y="972291"/>
          <a:ext cx="3461741" cy="888213"/>
        </a:xfrm>
        <a:prstGeom prst="roundRect">
          <a:avLst>
            <a:gd name="adj" fmla="val 10000"/>
          </a:avLst>
        </a:prstGeom>
        <a:solidFill>
          <a:srgbClr val="B4DBE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ástroj</a:t>
          </a:r>
          <a:r>
            <a:rPr lang="cs-CZ" sz="2400" b="1" kern="1200" dirty="0" err="1">
              <a:solidFill>
                <a:schemeClr val="tx1"/>
              </a:solidFill>
            </a:rPr>
            <a:t>em</a:t>
          </a:r>
          <a:r>
            <a:rPr lang="es-ES" sz="2400" b="1" kern="1200" dirty="0">
              <a:solidFill>
                <a:schemeClr val="tx1"/>
              </a:solidFill>
            </a:rPr>
            <a:t> k </a:t>
          </a:r>
          <a:r>
            <a:rPr lang="es-ES" sz="2400" b="1" kern="1200" dirty="0" err="1">
              <a:solidFill>
                <a:schemeClr val="tx1"/>
              </a:solidFill>
            </a:rPr>
            <a:t>dosažení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vítězství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558717" y="998306"/>
        <a:ext cx="3409711" cy="836183"/>
      </dsp:txXfrm>
    </dsp:sp>
    <dsp:sp modelId="{DD5D0373-1C19-41DA-88DE-87C030500FCB}">
      <dsp:nvSpPr>
        <dsp:cNvPr id="0" name=""/>
        <dsp:cNvSpPr/>
      </dsp:nvSpPr>
      <dsp:spPr>
        <a:xfrm>
          <a:off x="407104" y="681989"/>
          <a:ext cx="143057" cy="1739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953"/>
              </a:lnTo>
              <a:lnTo>
                <a:pt x="143057" y="173995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550161" y="1977836"/>
          <a:ext cx="3461741" cy="888213"/>
        </a:xfrm>
        <a:prstGeom prst="roundRect">
          <a:avLst>
            <a:gd name="adj" fmla="val 10000"/>
          </a:avLst>
        </a:prstGeom>
        <a:solidFill>
          <a:srgbClr val="168AC3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c</a:t>
          </a:r>
          <a:r>
            <a:rPr lang="es-ES" sz="2400" b="1" kern="1200" dirty="0" err="1">
              <a:solidFill>
                <a:schemeClr val="bg1"/>
              </a:solidFill>
            </a:rPr>
            <a:t>hvál</a:t>
          </a:r>
          <a:r>
            <a:rPr lang="cs-CZ" sz="2400" b="1" kern="1200" dirty="0">
              <a:solidFill>
                <a:schemeClr val="bg1"/>
              </a:solidFill>
            </a:rPr>
            <a:t>ou</a:t>
          </a:r>
          <a:r>
            <a:rPr lang="es-ES" sz="2400" b="1" kern="1200" dirty="0">
              <a:solidFill>
                <a:schemeClr val="bg1"/>
              </a:solidFill>
            </a:rPr>
            <a:t> a </a:t>
          </a:r>
          <a:r>
            <a:rPr lang="es-ES" sz="2400" b="1" kern="1200" dirty="0" err="1">
              <a:solidFill>
                <a:schemeClr val="bg1"/>
              </a:solidFill>
            </a:rPr>
            <a:t>díkůvzdání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6176" y="2003851"/>
        <a:ext cx="3409711" cy="836183"/>
      </dsp:txXfrm>
    </dsp:sp>
    <dsp:sp modelId="{37584BAE-77F5-4E86-818E-83E4CFDC5AE0}">
      <dsp:nvSpPr>
        <dsp:cNvPr id="0" name=""/>
        <dsp:cNvSpPr/>
      </dsp:nvSpPr>
      <dsp:spPr>
        <a:xfrm>
          <a:off x="407104" y="681989"/>
          <a:ext cx="143057" cy="2704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967"/>
              </a:lnTo>
              <a:lnTo>
                <a:pt x="143057" y="270496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550161" y="2942850"/>
          <a:ext cx="3461741" cy="888213"/>
        </a:xfrm>
        <a:prstGeom prst="roundRect">
          <a:avLst>
            <a:gd name="adj" fmla="val 10000"/>
          </a:avLst>
        </a:prstGeom>
        <a:solidFill>
          <a:srgbClr val="114A9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zbra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porážce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Satana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968865"/>
        <a:ext cx="3409711" cy="836183"/>
      </dsp:txXfrm>
    </dsp:sp>
    <dsp:sp modelId="{EE3419F3-850F-46ED-BA8B-439B285BAA76}">
      <dsp:nvSpPr>
        <dsp:cNvPr id="0" name=""/>
        <dsp:cNvSpPr/>
      </dsp:nvSpPr>
      <dsp:spPr>
        <a:xfrm>
          <a:off x="407104" y="681989"/>
          <a:ext cx="143057" cy="374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8452"/>
              </a:lnTo>
              <a:lnTo>
                <a:pt x="143057" y="37484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550161" y="3948395"/>
          <a:ext cx="3461741" cy="964094"/>
        </a:xfrm>
        <a:prstGeom prst="roundRect">
          <a:avLst>
            <a:gd name="adj" fmla="val 10000"/>
          </a:avLst>
        </a:prstGeom>
        <a:solidFill>
          <a:srgbClr val="1B345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způsobem, jak požádat    o proměnu charakteru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8398" y="3976632"/>
        <a:ext cx="3405267" cy="907620"/>
      </dsp:txXfrm>
    </dsp:sp>
    <dsp:sp modelId="{876742BB-6C48-454F-B9D3-11AB6EB1AC81}">
      <dsp:nvSpPr>
        <dsp:cNvPr id="0" name=""/>
        <dsp:cNvSpPr/>
      </dsp:nvSpPr>
      <dsp:spPr>
        <a:xfrm>
          <a:off x="407104" y="681989"/>
          <a:ext cx="126056" cy="479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1938"/>
              </a:lnTo>
              <a:lnTo>
                <a:pt x="126056" y="479193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533161" y="5029821"/>
          <a:ext cx="3478741" cy="888213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přímluvě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druhé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59176" y="5055836"/>
        <a:ext cx="3426711" cy="836183"/>
      </dsp:txXfrm>
    </dsp:sp>
    <dsp:sp modelId="{2E92301B-0BD4-474D-A8E1-2FB162983689}">
      <dsp:nvSpPr>
        <dsp:cNvPr id="0" name=""/>
        <dsp:cNvSpPr/>
      </dsp:nvSpPr>
      <dsp:spPr>
        <a:xfrm>
          <a:off x="407104" y="681989"/>
          <a:ext cx="120514" cy="578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569"/>
              </a:lnTo>
              <a:lnTo>
                <a:pt x="120514" y="5786569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A3CE9-E23A-4F02-A6D6-B225AE0ABE4B}">
      <dsp:nvSpPr>
        <dsp:cNvPr id="0" name=""/>
        <dsp:cNvSpPr/>
      </dsp:nvSpPr>
      <dsp:spPr>
        <a:xfrm>
          <a:off x="527619" y="6053444"/>
          <a:ext cx="3481565" cy="830228"/>
        </a:xfrm>
        <a:prstGeom prst="roundRect">
          <a:avLst>
            <a:gd name="adj" fmla="val 10000"/>
          </a:avLst>
        </a:prstGeom>
        <a:solidFill>
          <a:srgbClr val="6C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prosbou o dary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51936" y="6077761"/>
        <a:ext cx="3432931" cy="78159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1442" y="212663"/>
          <a:ext cx="4056619" cy="46932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188" y="226409"/>
        <a:ext cx="4029127" cy="441834"/>
      </dsp:txXfrm>
    </dsp:sp>
    <dsp:sp modelId="{0E973499-FE6A-4A71-98B6-9AD78734E37B}">
      <dsp:nvSpPr>
        <dsp:cNvPr id="0" name=""/>
        <dsp:cNvSpPr/>
      </dsp:nvSpPr>
      <dsp:spPr>
        <a:xfrm>
          <a:off x="407104" y="681989"/>
          <a:ext cx="125598" cy="734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408"/>
              </a:lnTo>
              <a:lnTo>
                <a:pt x="125598" y="73440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532702" y="972291"/>
          <a:ext cx="3461741" cy="888213"/>
        </a:xfrm>
        <a:prstGeom prst="roundRect">
          <a:avLst>
            <a:gd name="adj" fmla="val 10000"/>
          </a:avLst>
        </a:prstGeom>
        <a:solidFill>
          <a:srgbClr val="B4DBE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ástroj</a:t>
          </a:r>
          <a:r>
            <a:rPr lang="cs-CZ" sz="2400" b="1" kern="1200" dirty="0" err="1">
              <a:solidFill>
                <a:schemeClr val="tx1"/>
              </a:solidFill>
            </a:rPr>
            <a:t>em</a:t>
          </a:r>
          <a:r>
            <a:rPr lang="es-ES" sz="2400" b="1" kern="1200" dirty="0">
              <a:solidFill>
                <a:schemeClr val="tx1"/>
              </a:solidFill>
            </a:rPr>
            <a:t> k </a:t>
          </a:r>
          <a:r>
            <a:rPr lang="es-ES" sz="2400" b="1" kern="1200" dirty="0" err="1">
              <a:solidFill>
                <a:schemeClr val="tx1"/>
              </a:solidFill>
            </a:rPr>
            <a:t>dosažení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vítězství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558717" y="998306"/>
        <a:ext cx="3409711" cy="836183"/>
      </dsp:txXfrm>
    </dsp:sp>
    <dsp:sp modelId="{DD5D0373-1C19-41DA-88DE-87C030500FCB}">
      <dsp:nvSpPr>
        <dsp:cNvPr id="0" name=""/>
        <dsp:cNvSpPr/>
      </dsp:nvSpPr>
      <dsp:spPr>
        <a:xfrm>
          <a:off x="407104" y="681989"/>
          <a:ext cx="143057" cy="1739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953"/>
              </a:lnTo>
              <a:lnTo>
                <a:pt x="143057" y="173995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550161" y="1977836"/>
          <a:ext cx="3461741" cy="888213"/>
        </a:xfrm>
        <a:prstGeom prst="roundRect">
          <a:avLst>
            <a:gd name="adj" fmla="val 10000"/>
          </a:avLst>
        </a:prstGeom>
        <a:solidFill>
          <a:srgbClr val="168AC3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c</a:t>
          </a:r>
          <a:r>
            <a:rPr lang="es-ES" sz="2400" b="1" kern="1200" dirty="0" err="1">
              <a:solidFill>
                <a:schemeClr val="bg1"/>
              </a:solidFill>
            </a:rPr>
            <a:t>hvál</a:t>
          </a:r>
          <a:r>
            <a:rPr lang="cs-CZ" sz="2400" b="1" kern="1200" dirty="0">
              <a:solidFill>
                <a:schemeClr val="bg1"/>
              </a:solidFill>
            </a:rPr>
            <a:t>ou</a:t>
          </a:r>
          <a:r>
            <a:rPr lang="es-ES" sz="2400" b="1" kern="1200" dirty="0">
              <a:solidFill>
                <a:schemeClr val="bg1"/>
              </a:solidFill>
            </a:rPr>
            <a:t> a </a:t>
          </a:r>
          <a:r>
            <a:rPr lang="es-ES" sz="2400" b="1" kern="1200" dirty="0" err="1">
              <a:solidFill>
                <a:schemeClr val="bg1"/>
              </a:solidFill>
            </a:rPr>
            <a:t>díkůvzdání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6176" y="2003851"/>
        <a:ext cx="3409711" cy="836183"/>
      </dsp:txXfrm>
    </dsp:sp>
    <dsp:sp modelId="{37584BAE-77F5-4E86-818E-83E4CFDC5AE0}">
      <dsp:nvSpPr>
        <dsp:cNvPr id="0" name=""/>
        <dsp:cNvSpPr/>
      </dsp:nvSpPr>
      <dsp:spPr>
        <a:xfrm>
          <a:off x="407104" y="681989"/>
          <a:ext cx="143057" cy="2704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967"/>
              </a:lnTo>
              <a:lnTo>
                <a:pt x="143057" y="270496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550161" y="2942850"/>
          <a:ext cx="3461741" cy="888213"/>
        </a:xfrm>
        <a:prstGeom prst="roundRect">
          <a:avLst>
            <a:gd name="adj" fmla="val 10000"/>
          </a:avLst>
        </a:prstGeom>
        <a:solidFill>
          <a:srgbClr val="114A9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zbra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porážce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Satana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968865"/>
        <a:ext cx="3409711" cy="836183"/>
      </dsp:txXfrm>
    </dsp:sp>
    <dsp:sp modelId="{EE3419F3-850F-46ED-BA8B-439B285BAA76}">
      <dsp:nvSpPr>
        <dsp:cNvPr id="0" name=""/>
        <dsp:cNvSpPr/>
      </dsp:nvSpPr>
      <dsp:spPr>
        <a:xfrm>
          <a:off x="407104" y="681989"/>
          <a:ext cx="143057" cy="374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8452"/>
              </a:lnTo>
              <a:lnTo>
                <a:pt x="143057" y="37484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550161" y="3948395"/>
          <a:ext cx="3461741" cy="964094"/>
        </a:xfrm>
        <a:prstGeom prst="roundRect">
          <a:avLst>
            <a:gd name="adj" fmla="val 10000"/>
          </a:avLst>
        </a:prstGeom>
        <a:solidFill>
          <a:srgbClr val="1B345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způsobem, jak požádat    o proměnu charakteru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8398" y="3976632"/>
        <a:ext cx="3405267" cy="907620"/>
      </dsp:txXfrm>
    </dsp:sp>
    <dsp:sp modelId="{876742BB-6C48-454F-B9D3-11AB6EB1AC81}">
      <dsp:nvSpPr>
        <dsp:cNvPr id="0" name=""/>
        <dsp:cNvSpPr/>
      </dsp:nvSpPr>
      <dsp:spPr>
        <a:xfrm>
          <a:off x="407104" y="681989"/>
          <a:ext cx="126056" cy="479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1938"/>
              </a:lnTo>
              <a:lnTo>
                <a:pt x="126056" y="479193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533161" y="5029821"/>
          <a:ext cx="3478741" cy="888213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přímluvě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druhé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59176" y="5055836"/>
        <a:ext cx="3426711" cy="836183"/>
      </dsp:txXfrm>
    </dsp:sp>
    <dsp:sp modelId="{2E92301B-0BD4-474D-A8E1-2FB162983689}">
      <dsp:nvSpPr>
        <dsp:cNvPr id="0" name=""/>
        <dsp:cNvSpPr/>
      </dsp:nvSpPr>
      <dsp:spPr>
        <a:xfrm>
          <a:off x="407104" y="681989"/>
          <a:ext cx="120514" cy="578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569"/>
              </a:lnTo>
              <a:lnTo>
                <a:pt x="120514" y="5786569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A3CE9-E23A-4F02-A6D6-B225AE0ABE4B}">
      <dsp:nvSpPr>
        <dsp:cNvPr id="0" name=""/>
        <dsp:cNvSpPr/>
      </dsp:nvSpPr>
      <dsp:spPr>
        <a:xfrm>
          <a:off x="527619" y="6053444"/>
          <a:ext cx="3481565" cy="830228"/>
        </a:xfrm>
        <a:prstGeom prst="roundRect">
          <a:avLst>
            <a:gd name="adj" fmla="val 10000"/>
          </a:avLst>
        </a:prstGeom>
        <a:solidFill>
          <a:srgbClr val="6C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prosbou o dary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51936" y="6077761"/>
        <a:ext cx="3432931" cy="78159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1442" y="212663"/>
          <a:ext cx="4056619" cy="46932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188" y="226409"/>
        <a:ext cx="4029127" cy="441834"/>
      </dsp:txXfrm>
    </dsp:sp>
    <dsp:sp modelId="{0E973499-FE6A-4A71-98B6-9AD78734E37B}">
      <dsp:nvSpPr>
        <dsp:cNvPr id="0" name=""/>
        <dsp:cNvSpPr/>
      </dsp:nvSpPr>
      <dsp:spPr>
        <a:xfrm>
          <a:off x="407104" y="681989"/>
          <a:ext cx="125598" cy="7344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4408"/>
              </a:lnTo>
              <a:lnTo>
                <a:pt x="125598" y="73440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532702" y="972291"/>
          <a:ext cx="3461741" cy="888213"/>
        </a:xfrm>
        <a:prstGeom prst="roundRect">
          <a:avLst>
            <a:gd name="adj" fmla="val 10000"/>
          </a:avLst>
        </a:prstGeom>
        <a:solidFill>
          <a:srgbClr val="B4DBEE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ástroj</a:t>
          </a:r>
          <a:r>
            <a:rPr lang="cs-CZ" sz="2400" b="1" kern="1200" dirty="0" err="1">
              <a:solidFill>
                <a:schemeClr val="tx1"/>
              </a:solidFill>
            </a:rPr>
            <a:t>em</a:t>
          </a:r>
          <a:r>
            <a:rPr lang="es-ES" sz="2400" b="1" kern="1200" dirty="0">
              <a:solidFill>
                <a:schemeClr val="tx1"/>
              </a:solidFill>
            </a:rPr>
            <a:t> k </a:t>
          </a:r>
          <a:r>
            <a:rPr lang="es-ES" sz="2400" b="1" kern="1200" dirty="0" err="1">
              <a:solidFill>
                <a:schemeClr val="tx1"/>
              </a:solidFill>
            </a:rPr>
            <a:t>dosažení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vítězství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558717" y="998306"/>
        <a:ext cx="3409711" cy="836183"/>
      </dsp:txXfrm>
    </dsp:sp>
    <dsp:sp modelId="{DD5D0373-1C19-41DA-88DE-87C030500FCB}">
      <dsp:nvSpPr>
        <dsp:cNvPr id="0" name=""/>
        <dsp:cNvSpPr/>
      </dsp:nvSpPr>
      <dsp:spPr>
        <a:xfrm>
          <a:off x="407104" y="681989"/>
          <a:ext cx="143057" cy="17399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9953"/>
              </a:lnTo>
              <a:lnTo>
                <a:pt x="143057" y="1739953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550161" y="1977836"/>
          <a:ext cx="3461741" cy="888213"/>
        </a:xfrm>
        <a:prstGeom prst="roundRect">
          <a:avLst>
            <a:gd name="adj" fmla="val 10000"/>
          </a:avLst>
        </a:prstGeom>
        <a:solidFill>
          <a:srgbClr val="168AC3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c</a:t>
          </a:r>
          <a:r>
            <a:rPr lang="es-ES" sz="2400" b="1" kern="1200" dirty="0" err="1">
              <a:solidFill>
                <a:schemeClr val="bg1"/>
              </a:solidFill>
            </a:rPr>
            <a:t>hvál</a:t>
          </a:r>
          <a:r>
            <a:rPr lang="cs-CZ" sz="2400" b="1" kern="1200" dirty="0">
              <a:solidFill>
                <a:schemeClr val="bg1"/>
              </a:solidFill>
            </a:rPr>
            <a:t>ou</a:t>
          </a:r>
          <a:r>
            <a:rPr lang="es-ES" sz="2400" b="1" kern="1200" dirty="0">
              <a:solidFill>
                <a:schemeClr val="bg1"/>
              </a:solidFill>
            </a:rPr>
            <a:t> a </a:t>
          </a:r>
          <a:r>
            <a:rPr lang="es-ES" sz="2400" b="1" kern="1200" dirty="0" err="1">
              <a:solidFill>
                <a:schemeClr val="bg1"/>
              </a:solidFill>
            </a:rPr>
            <a:t>díkůvzdání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003851"/>
        <a:ext cx="3409711" cy="836183"/>
      </dsp:txXfrm>
    </dsp:sp>
    <dsp:sp modelId="{37584BAE-77F5-4E86-818E-83E4CFDC5AE0}">
      <dsp:nvSpPr>
        <dsp:cNvPr id="0" name=""/>
        <dsp:cNvSpPr/>
      </dsp:nvSpPr>
      <dsp:spPr>
        <a:xfrm>
          <a:off x="407104" y="681989"/>
          <a:ext cx="143057" cy="2704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04967"/>
              </a:lnTo>
              <a:lnTo>
                <a:pt x="143057" y="2704967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550161" y="2942850"/>
          <a:ext cx="3461741" cy="888213"/>
        </a:xfrm>
        <a:prstGeom prst="roundRect">
          <a:avLst>
            <a:gd name="adj" fmla="val 10000"/>
          </a:avLst>
        </a:prstGeom>
        <a:solidFill>
          <a:srgbClr val="114A91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bg1"/>
              </a:solidFill>
            </a:rPr>
            <a:t>zbra</a:t>
          </a:r>
          <a:r>
            <a:rPr lang="cs-CZ" sz="2400" b="1" kern="1200" dirty="0">
              <a:solidFill>
                <a:schemeClr val="bg1"/>
              </a:solidFill>
            </a:rPr>
            <a:t>ní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porážce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Satana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76176" y="2968865"/>
        <a:ext cx="3409711" cy="836183"/>
      </dsp:txXfrm>
    </dsp:sp>
    <dsp:sp modelId="{EE3419F3-850F-46ED-BA8B-439B285BAA76}">
      <dsp:nvSpPr>
        <dsp:cNvPr id="0" name=""/>
        <dsp:cNvSpPr/>
      </dsp:nvSpPr>
      <dsp:spPr>
        <a:xfrm>
          <a:off x="407104" y="681989"/>
          <a:ext cx="143057" cy="374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48452"/>
              </a:lnTo>
              <a:lnTo>
                <a:pt x="143057" y="37484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550161" y="3948395"/>
          <a:ext cx="3461741" cy="964094"/>
        </a:xfrm>
        <a:prstGeom prst="roundRect">
          <a:avLst>
            <a:gd name="adj" fmla="val 10000"/>
          </a:avLst>
        </a:prstGeom>
        <a:solidFill>
          <a:srgbClr val="1B345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1" kern="1200" dirty="0">
              <a:solidFill>
                <a:schemeClr val="bg1"/>
              </a:solidFill>
            </a:rPr>
            <a:t>způsobem, jak požádat    o proměnu charakteru
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78398" y="3976632"/>
        <a:ext cx="3405267" cy="907620"/>
      </dsp:txXfrm>
    </dsp:sp>
    <dsp:sp modelId="{876742BB-6C48-454F-B9D3-11AB6EB1AC81}">
      <dsp:nvSpPr>
        <dsp:cNvPr id="0" name=""/>
        <dsp:cNvSpPr/>
      </dsp:nvSpPr>
      <dsp:spPr>
        <a:xfrm>
          <a:off x="407104" y="681989"/>
          <a:ext cx="126056" cy="479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91938"/>
              </a:lnTo>
              <a:lnTo>
                <a:pt x="126056" y="4791938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533161" y="5029821"/>
          <a:ext cx="3478741" cy="888213"/>
        </a:xfrm>
        <a:prstGeom prst="roundRect">
          <a:avLst>
            <a:gd name="adj" fmla="val 10000"/>
          </a:avLst>
        </a:prstGeom>
        <a:solidFill>
          <a:srgbClr val="C0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rostředk</a:t>
          </a:r>
          <a:r>
            <a:rPr lang="cs-CZ" sz="2400" b="1" kern="1200" dirty="0" err="1">
              <a:solidFill>
                <a:schemeClr val="bg1"/>
              </a:solidFill>
            </a:rPr>
            <a:t>em</a:t>
          </a:r>
          <a:r>
            <a:rPr lang="es-ES" sz="2400" b="1" kern="1200" dirty="0">
              <a:solidFill>
                <a:schemeClr val="bg1"/>
              </a:solidFill>
            </a:rPr>
            <a:t> k </a:t>
          </a:r>
          <a:r>
            <a:rPr lang="es-ES" sz="2400" b="1" kern="1200" dirty="0" err="1">
              <a:solidFill>
                <a:schemeClr val="bg1"/>
              </a:solidFill>
            </a:rPr>
            <a:t>přímluvě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za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druhé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559176" y="5055836"/>
        <a:ext cx="3426711" cy="836183"/>
      </dsp:txXfrm>
    </dsp:sp>
    <dsp:sp modelId="{2E92301B-0BD4-474D-A8E1-2FB162983689}">
      <dsp:nvSpPr>
        <dsp:cNvPr id="0" name=""/>
        <dsp:cNvSpPr/>
      </dsp:nvSpPr>
      <dsp:spPr>
        <a:xfrm>
          <a:off x="407104" y="681989"/>
          <a:ext cx="120514" cy="5786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786569"/>
              </a:lnTo>
              <a:lnTo>
                <a:pt x="120514" y="5786569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DA3CE9-E23A-4F02-A6D6-B225AE0ABE4B}">
      <dsp:nvSpPr>
        <dsp:cNvPr id="0" name=""/>
        <dsp:cNvSpPr/>
      </dsp:nvSpPr>
      <dsp:spPr>
        <a:xfrm>
          <a:off x="527619" y="6053444"/>
          <a:ext cx="3481565" cy="830228"/>
        </a:xfrm>
        <a:prstGeom prst="roundRect">
          <a:avLst>
            <a:gd name="adj" fmla="val 10000"/>
          </a:avLst>
        </a:prstGeom>
        <a:solidFill>
          <a:srgbClr val="6C000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prosbou o dary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551936" y="6077761"/>
        <a:ext cx="3432931" cy="7815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FFFF99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akt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srdce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Bohu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jako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příteli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F1DC9B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 err="1">
              <a:solidFill>
                <a:schemeClr val="tx1"/>
              </a:solidFill>
            </a:rPr>
            <a:t>imořádné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privilegium</a:t>
          </a:r>
          <a:endParaRPr lang="es-ES" sz="2400" b="1" kern="1200" dirty="0">
            <a:solidFill>
              <a:schemeClr val="tx1"/>
            </a:solidFill>
          </a:endParaRP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F8C51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ezbytnost</a:t>
          </a:r>
          <a:r>
            <a:rPr lang="es-ES" sz="2400" b="1" kern="1200" dirty="0">
              <a:solidFill>
                <a:schemeClr val="tx1"/>
              </a:solidFill>
            </a:rPr>
            <a:t> pro </a:t>
          </a:r>
          <a:r>
            <a:rPr lang="es-ES" sz="2400" b="1" kern="1200" dirty="0" err="1">
              <a:solidFill>
                <a:schemeClr val="tx1"/>
              </a:solidFill>
            </a:rPr>
            <a:t>život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naší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F46A2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o</a:t>
          </a:r>
          <a:r>
            <a:rPr lang="es-ES" sz="2400" b="1" kern="1200" dirty="0" err="1">
              <a:solidFill>
                <a:schemeClr val="tx1"/>
              </a:solidFill>
            </a:rPr>
            <a:t>čekávání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nebe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C92C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ú</a:t>
          </a:r>
          <a:r>
            <a:rPr lang="es-ES" sz="2400" b="1" kern="1200" dirty="0" err="1">
              <a:solidFill>
                <a:schemeClr val="tx1"/>
              </a:solidFill>
            </a:rPr>
            <a:t>točiště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vždy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otevřené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FFFF99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akt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srdce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Bohu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jako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příteli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F1DC9B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 err="1">
              <a:solidFill>
                <a:schemeClr val="tx1"/>
              </a:solidFill>
            </a:rPr>
            <a:t>imořádné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privilegium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F8C51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ezbytnost</a:t>
          </a:r>
          <a:r>
            <a:rPr lang="es-ES" sz="2400" b="1" kern="1200" dirty="0">
              <a:solidFill>
                <a:schemeClr val="tx1"/>
              </a:solidFill>
            </a:rPr>
            <a:t> pro </a:t>
          </a:r>
          <a:r>
            <a:rPr lang="es-ES" sz="2400" b="1" kern="1200" dirty="0" err="1">
              <a:solidFill>
                <a:schemeClr val="tx1"/>
              </a:solidFill>
            </a:rPr>
            <a:t>život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naší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F46A2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o</a:t>
          </a:r>
          <a:r>
            <a:rPr lang="es-ES" sz="2400" b="1" kern="1200" dirty="0" err="1">
              <a:solidFill>
                <a:schemeClr val="tx1"/>
              </a:solidFill>
            </a:rPr>
            <a:t>čekávání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nebe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C92C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ú</a:t>
          </a:r>
          <a:r>
            <a:rPr lang="es-ES" sz="2400" b="1" kern="1200" dirty="0" err="1">
              <a:solidFill>
                <a:schemeClr val="tx1"/>
              </a:solidFill>
            </a:rPr>
            <a:t>točiště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vždy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otevřené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FFFF99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solidFill>
                <a:schemeClr val="tx1"/>
              </a:solidFill>
            </a:rPr>
            <a:t>akt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srdce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Bohu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jako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příteli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F1DC9B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 err="1">
              <a:solidFill>
                <a:schemeClr val="tx1"/>
              </a:solidFill>
            </a:rPr>
            <a:t>imořádné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privilegium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F8C51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n</a:t>
          </a:r>
          <a:r>
            <a:rPr lang="es-ES" sz="2400" b="1" kern="1200" dirty="0" err="1">
              <a:solidFill>
                <a:schemeClr val="tx1"/>
              </a:solidFill>
            </a:rPr>
            <a:t>ezbytnost</a:t>
          </a:r>
          <a:r>
            <a:rPr lang="es-ES" sz="2400" b="1" kern="1200" dirty="0">
              <a:solidFill>
                <a:schemeClr val="tx1"/>
              </a:solidFill>
            </a:rPr>
            <a:t> pro </a:t>
          </a:r>
          <a:r>
            <a:rPr lang="es-ES" sz="2400" b="1" kern="1200" dirty="0" err="1">
              <a:solidFill>
                <a:schemeClr val="tx1"/>
              </a:solidFill>
            </a:rPr>
            <a:t>život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naší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duše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F46A2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o</a:t>
          </a:r>
          <a:r>
            <a:rPr lang="es-ES" sz="2400" b="1" kern="1200" dirty="0" err="1">
              <a:solidFill>
                <a:schemeClr val="tx1"/>
              </a:solidFill>
            </a:rPr>
            <a:t>čekávání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nebe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C92C27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ú</a:t>
          </a:r>
          <a:r>
            <a:rPr lang="es-ES" sz="2400" b="1" kern="1200" dirty="0" err="1">
              <a:solidFill>
                <a:schemeClr val="tx1"/>
              </a:solidFill>
            </a:rPr>
            <a:t>točiště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vždy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otevřené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E684B5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t</a:t>
          </a:r>
          <a:r>
            <a:rPr lang="es-ES" sz="2400" b="1" kern="1200" dirty="0" err="1">
              <a:solidFill>
                <a:schemeClr val="tx1"/>
              </a:solidFill>
            </a:rPr>
            <a:t>ajemství</a:t>
          </a: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duchovní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síly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BB2B7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d</a:t>
          </a:r>
          <a:r>
            <a:rPr lang="es-ES" sz="2400" b="1" kern="1200" dirty="0" err="1">
              <a:solidFill>
                <a:schemeClr val="bg1"/>
              </a:solidFill>
            </a:rPr>
            <a:t>uš</a:t>
          </a:r>
          <a:r>
            <a:rPr lang="cs-CZ" sz="2400" b="1" kern="1200" dirty="0">
              <a:solidFill>
                <a:schemeClr val="bg1"/>
              </a:solidFill>
            </a:rPr>
            <a:t>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náboženství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C1202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rosba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vždy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vyslyšen</a:t>
          </a:r>
          <a:r>
            <a:rPr lang="cs-CZ" sz="2400" b="1" kern="1200" dirty="0">
              <a:solidFill>
                <a:schemeClr val="bg1"/>
              </a:solidFill>
            </a:rPr>
            <a:t>á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85161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ř</a:t>
          </a:r>
          <a:r>
            <a:rPr lang="es-ES" sz="2400" b="1" kern="1200" dirty="0" err="1">
              <a:solidFill>
                <a:schemeClr val="bg1"/>
              </a:solidFill>
            </a:rPr>
            <a:t>ešení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našich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potřeb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F062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</a:t>
          </a:r>
          <a:r>
            <a:rPr lang="es-ES" sz="2400" b="1" kern="1200" dirty="0" err="1">
              <a:solidFill>
                <a:schemeClr val="bg1"/>
              </a:solidFill>
            </a:rPr>
            <a:t>aš</a:t>
          </a:r>
          <a:r>
            <a:rPr lang="cs-CZ" sz="2400" b="1" kern="1200" dirty="0" err="1">
              <a:solidFill>
                <a:schemeClr val="bg1"/>
              </a:solidFill>
            </a:rPr>
            <a:t>ím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každodenní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cs-CZ" sz="2400" b="1" kern="1200" dirty="0">
              <a:solidFill>
                <a:schemeClr val="bg1"/>
              </a:solidFill>
            </a:rPr>
            <a:t>pokrmem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45547" y="6154216"/>
        <a:ext cx="3962997" cy="9670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E684B5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t</a:t>
          </a:r>
          <a:r>
            <a:rPr lang="es-ES" sz="2400" b="1" kern="1200" dirty="0" err="1">
              <a:solidFill>
                <a:schemeClr val="tx1"/>
              </a:solidFill>
            </a:rPr>
            <a:t>ajemství</a:t>
          </a: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duchovní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síly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BB2B7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d</a:t>
          </a:r>
          <a:r>
            <a:rPr lang="es-ES" sz="2400" b="1" kern="1200" dirty="0" err="1">
              <a:solidFill>
                <a:schemeClr val="bg1"/>
              </a:solidFill>
            </a:rPr>
            <a:t>uš</a:t>
          </a:r>
          <a:r>
            <a:rPr lang="cs-CZ" sz="2400" b="1" kern="1200" dirty="0">
              <a:solidFill>
                <a:schemeClr val="bg1"/>
              </a:solidFill>
            </a:rPr>
            <a:t>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náboženství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C1202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rosba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vždy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vyslyšen</a:t>
          </a:r>
          <a:r>
            <a:rPr lang="cs-CZ" sz="2400" b="1" kern="1200" dirty="0">
              <a:solidFill>
                <a:schemeClr val="bg1"/>
              </a:solidFill>
            </a:rPr>
            <a:t>á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85161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ř</a:t>
          </a:r>
          <a:r>
            <a:rPr lang="es-ES" sz="2400" b="1" kern="1200" dirty="0" err="1">
              <a:solidFill>
                <a:schemeClr val="bg1"/>
              </a:solidFill>
            </a:rPr>
            <a:t>ešení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našich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potřeb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F062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naším každodenním pokrmem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0" y="674282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5897" y="690179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148" y="1217058"/>
          <a:ext cx="145783" cy="8158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15898"/>
              </a:lnTo>
              <a:lnTo>
                <a:pt x="145783" y="8158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E684B5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t</a:t>
          </a:r>
          <a:r>
            <a:rPr lang="es-ES" sz="2400" b="1" kern="1200" dirty="0" err="1">
              <a:solidFill>
                <a:schemeClr val="tx1"/>
              </a:solidFill>
            </a:rPr>
            <a:t>ajemství</a:t>
          </a: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duchovní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síly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148" y="1217058"/>
          <a:ext cx="165974" cy="19788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78812"/>
              </a:lnTo>
              <a:lnTo>
                <a:pt x="165974" y="19788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BB2B7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d</a:t>
          </a:r>
          <a:r>
            <a:rPr lang="es-ES" sz="2400" b="1" kern="1200" dirty="0" err="1">
              <a:solidFill>
                <a:schemeClr val="bg1"/>
              </a:solidFill>
            </a:rPr>
            <a:t>uš</a:t>
          </a:r>
          <a:r>
            <a:rPr lang="cs-CZ" sz="2400" b="1" kern="1200" dirty="0">
              <a:solidFill>
                <a:schemeClr val="bg1"/>
              </a:solidFill>
            </a:rPr>
            <a:t>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náboženství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148" y="1217058"/>
          <a:ext cx="165974" cy="30948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94852"/>
              </a:lnTo>
              <a:lnTo>
                <a:pt x="165974" y="309485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C1202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rosba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vždy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vyslyšena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148" y="1217058"/>
          <a:ext cx="165974" cy="42577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57766"/>
              </a:lnTo>
              <a:lnTo>
                <a:pt x="165974" y="4257766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85161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ř</a:t>
          </a:r>
          <a:r>
            <a:rPr lang="es-ES" sz="2400" b="1" kern="1200" dirty="0" err="1">
              <a:solidFill>
                <a:schemeClr val="bg1"/>
              </a:solidFill>
            </a:rPr>
            <a:t>ešení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našich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potřeb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148" y="1217058"/>
          <a:ext cx="146313" cy="54206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20681"/>
              </a:lnTo>
              <a:lnTo>
                <a:pt x="146313" y="5420681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F062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naším každodenním pokrmem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3E4A3F-B986-49DB-878D-8246F799D80F}">
      <dsp:nvSpPr>
        <dsp:cNvPr id="0" name=""/>
        <dsp:cNvSpPr/>
      </dsp:nvSpPr>
      <dsp:spPr>
        <a:xfrm>
          <a:off x="528" y="640836"/>
          <a:ext cx="4691485" cy="542776"/>
        </a:xfrm>
        <a:prstGeom prst="roundRect">
          <a:avLst>
            <a:gd name="adj" fmla="val 10000"/>
          </a:avLst>
        </a:prstGeom>
        <a:solidFill>
          <a:schemeClr val="bg2">
            <a:lumMod val="25000"/>
          </a:schemeClr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0800" rIns="76200" bIns="50800" numCol="1" spcCol="1270" anchor="t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b="1" kern="1200" spc="300" dirty="0">
              <a:latin typeface="Baskerville Old Face" panose="02020602080505020303" pitchFamily="18" charset="0"/>
            </a:rPr>
            <a:t>Modlitba je</a:t>
          </a:r>
          <a:endParaRPr lang="es-ES" sz="4000" b="1" kern="1200" spc="300" dirty="0">
            <a:latin typeface="Baskerville Old Face" panose="02020602080505020303" pitchFamily="18" charset="0"/>
          </a:endParaRPr>
        </a:p>
      </dsp:txBody>
      <dsp:txXfrm>
        <a:off x="16425" y="656733"/>
        <a:ext cx="4659691" cy="510982"/>
      </dsp:txXfrm>
    </dsp:sp>
    <dsp:sp modelId="{0E973499-FE6A-4A71-98B6-9AD78734E37B}">
      <dsp:nvSpPr>
        <dsp:cNvPr id="0" name=""/>
        <dsp:cNvSpPr/>
      </dsp:nvSpPr>
      <dsp:spPr>
        <a:xfrm>
          <a:off x="469677" y="1183613"/>
          <a:ext cx="145254" cy="8493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9344"/>
              </a:lnTo>
              <a:lnTo>
                <a:pt x="145254" y="849344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61902-1525-49CB-AFE9-7BA3C8A2E912}">
      <dsp:nvSpPr>
        <dsp:cNvPr id="0" name=""/>
        <dsp:cNvSpPr/>
      </dsp:nvSpPr>
      <dsp:spPr>
        <a:xfrm>
          <a:off x="614932" y="1519347"/>
          <a:ext cx="4003508" cy="1027220"/>
        </a:xfrm>
        <a:prstGeom prst="roundRect">
          <a:avLst>
            <a:gd name="adj" fmla="val 10000"/>
          </a:avLst>
        </a:prstGeom>
        <a:solidFill>
          <a:srgbClr val="E684B5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 extrusionH="57150">
            <a:bevelT w="38100" h="38100" prst="slope"/>
          </a:sp3d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tx1"/>
              </a:solidFill>
            </a:rPr>
            <a:t>t</a:t>
          </a:r>
          <a:r>
            <a:rPr lang="es-ES" sz="2400" b="1" kern="1200" dirty="0" err="1">
              <a:solidFill>
                <a:schemeClr val="tx1"/>
              </a:solidFill>
            </a:rPr>
            <a:t>ajemství</a:t>
          </a:r>
          <a:r>
            <a:rPr lang="cs-CZ" sz="2400" b="1" kern="1200" dirty="0">
              <a:solidFill>
                <a:schemeClr val="tx1"/>
              </a:solidFill>
            </a:rPr>
            <a:t>m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duchovní</a:t>
          </a:r>
          <a:r>
            <a:rPr lang="es-ES" sz="2400" b="1" kern="1200" dirty="0">
              <a:solidFill>
                <a:schemeClr val="tx1"/>
              </a:solidFill>
            </a:rPr>
            <a:t> </a:t>
          </a:r>
          <a:r>
            <a:rPr lang="es-ES" sz="2400" b="1" kern="1200" dirty="0" err="1">
              <a:solidFill>
                <a:schemeClr val="tx1"/>
              </a:solidFill>
            </a:rPr>
            <a:t>síly</a:t>
          </a:r>
          <a:r>
            <a:rPr lang="es-ES" sz="2400" b="1" kern="1200" dirty="0">
              <a:solidFill>
                <a:schemeClr val="tx1"/>
              </a:solidFill>
            </a:rPr>
            <a:t>
</a:t>
          </a:r>
        </a:p>
      </dsp:txBody>
      <dsp:txXfrm>
        <a:off x="645018" y="1549433"/>
        <a:ext cx="3943336" cy="967048"/>
      </dsp:txXfrm>
    </dsp:sp>
    <dsp:sp modelId="{DD5D0373-1C19-41DA-88DE-87C030500FCB}">
      <dsp:nvSpPr>
        <dsp:cNvPr id="0" name=""/>
        <dsp:cNvSpPr/>
      </dsp:nvSpPr>
      <dsp:spPr>
        <a:xfrm>
          <a:off x="469677" y="1183613"/>
          <a:ext cx="165445" cy="20122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2258"/>
              </a:lnTo>
              <a:lnTo>
                <a:pt x="165445" y="201225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5F7737-3B51-4D68-AC3B-DBFAF9066CBB}">
      <dsp:nvSpPr>
        <dsp:cNvPr id="0" name=""/>
        <dsp:cNvSpPr/>
      </dsp:nvSpPr>
      <dsp:spPr>
        <a:xfrm>
          <a:off x="635123" y="2682261"/>
          <a:ext cx="4003508" cy="1027220"/>
        </a:xfrm>
        <a:prstGeom prst="roundRect">
          <a:avLst>
            <a:gd name="adj" fmla="val 10000"/>
          </a:avLst>
        </a:prstGeom>
        <a:solidFill>
          <a:srgbClr val="BB2B70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d</a:t>
          </a:r>
          <a:r>
            <a:rPr lang="es-ES" sz="2400" b="1" kern="1200" dirty="0" err="1">
              <a:solidFill>
                <a:schemeClr val="bg1"/>
              </a:solidFill>
            </a:rPr>
            <a:t>uš</a:t>
          </a:r>
          <a:r>
            <a:rPr lang="cs-CZ" sz="2400" b="1" kern="1200" dirty="0">
              <a:solidFill>
                <a:schemeClr val="bg1"/>
              </a:solidFill>
            </a:rPr>
            <a:t>í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náboženství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2712347"/>
        <a:ext cx="3943336" cy="967048"/>
      </dsp:txXfrm>
    </dsp:sp>
    <dsp:sp modelId="{37584BAE-77F5-4E86-818E-83E4CFDC5AE0}">
      <dsp:nvSpPr>
        <dsp:cNvPr id="0" name=""/>
        <dsp:cNvSpPr/>
      </dsp:nvSpPr>
      <dsp:spPr>
        <a:xfrm>
          <a:off x="469677" y="1183613"/>
          <a:ext cx="165445" cy="31282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8298"/>
              </a:lnTo>
              <a:lnTo>
                <a:pt x="165445" y="3128298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0B15EC-3562-4CA6-B8CD-216A3D66905F}">
      <dsp:nvSpPr>
        <dsp:cNvPr id="0" name=""/>
        <dsp:cNvSpPr/>
      </dsp:nvSpPr>
      <dsp:spPr>
        <a:xfrm>
          <a:off x="635123" y="3798301"/>
          <a:ext cx="4003508" cy="1027220"/>
        </a:xfrm>
        <a:prstGeom prst="roundRect">
          <a:avLst>
            <a:gd name="adj" fmla="val 10000"/>
          </a:avLst>
        </a:prstGeom>
        <a:solidFill>
          <a:srgbClr val="C12026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p</a:t>
          </a:r>
          <a:r>
            <a:rPr lang="es-ES" sz="2400" b="1" kern="1200" dirty="0" err="1">
              <a:solidFill>
                <a:schemeClr val="bg1"/>
              </a:solidFill>
            </a:rPr>
            <a:t>rosba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vždy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vyslyšena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3828387"/>
        <a:ext cx="3943336" cy="967048"/>
      </dsp:txXfrm>
    </dsp:sp>
    <dsp:sp modelId="{EE3419F3-850F-46ED-BA8B-439B285BAA76}">
      <dsp:nvSpPr>
        <dsp:cNvPr id="0" name=""/>
        <dsp:cNvSpPr/>
      </dsp:nvSpPr>
      <dsp:spPr>
        <a:xfrm>
          <a:off x="469677" y="1183613"/>
          <a:ext cx="165445" cy="42912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91212"/>
              </a:lnTo>
              <a:lnTo>
                <a:pt x="165445" y="4291212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640DEA-0A9E-4C4E-B29A-7A9FEF6845EB}">
      <dsp:nvSpPr>
        <dsp:cNvPr id="0" name=""/>
        <dsp:cNvSpPr/>
      </dsp:nvSpPr>
      <dsp:spPr>
        <a:xfrm>
          <a:off x="635123" y="4961215"/>
          <a:ext cx="4003508" cy="1027220"/>
        </a:xfrm>
        <a:prstGeom prst="roundRect">
          <a:avLst>
            <a:gd name="adj" fmla="val 10000"/>
          </a:avLst>
        </a:prstGeom>
        <a:solidFill>
          <a:srgbClr val="85161D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400" b="1" kern="1200" dirty="0">
            <a:solidFill>
              <a:schemeClr val="bg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ř</a:t>
          </a:r>
          <a:r>
            <a:rPr lang="es-ES" sz="2400" b="1" kern="1200" dirty="0" err="1">
              <a:solidFill>
                <a:schemeClr val="bg1"/>
              </a:solidFill>
            </a:rPr>
            <a:t>ešení</a:t>
          </a:r>
          <a:r>
            <a:rPr lang="cs-CZ" sz="2400" b="1" kern="1200" dirty="0">
              <a:solidFill>
                <a:schemeClr val="bg1"/>
              </a:solidFill>
            </a:rPr>
            <a:t>m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našich</a:t>
          </a:r>
          <a:r>
            <a:rPr lang="es-ES" sz="2400" b="1" kern="1200" dirty="0">
              <a:solidFill>
                <a:schemeClr val="bg1"/>
              </a:solidFill>
            </a:rPr>
            <a:t> </a:t>
          </a:r>
          <a:r>
            <a:rPr lang="es-ES" sz="2400" b="1" kern="1200" dirty="0" err="1">
              <a:solidFill>
                <a:schemeClr val="bg1"/>
              </a:solidFill>
            </a:rPr>
            <a:t>potřeb</a:t>
          </a:r>
          <a:r>
            <a:rPr lang="es-ES" sz="2400" b="1" kern="1200" dirty="0">
              <a:solidFill>
                <a:schemeClr val="bg1"/>
              </a:solidFill>
            </a:rPr>
            <a:t>
</a:t>
          </a:r>
        </a:p>
      </dsp:txBody>
      <dsp:txXfrm>
        <a:off x="665209" y="4991301"/>
        <a:ext cx="3943336" cy="967048"/>
      </dsp:txXfrm>
    </dsp:sp>
    <dsp:sp modelId="{876742BB-6C48-454F-B9D3-11AB6EB1AC81}">
      <dsp:nvSpPr>
        <dsp:cNvPr id="0" name=""/>
        <dsp:cNvSpPr/>
      </dsp:nvSpPr>
      <dsp:spPr>
        <a:xfrm>
          <a:off x="469677" y="1183613"/>
          <a:ext cx="145784" cy="54541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54127"/>
              </a:lnTo>
              <a:lnTo>
                <a:pt x="145784" y="5454127"/>
              </a:lnTo>
            </a:path>
          </a:pathLst>
        </a:custGeom>
        <a:noFill/>
        <a:ln w="3810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7C58F4-BB92-4E61-869F-2DB5854DA94B}">
      <dsp:nvSpPr>
        <dsp:cNvPr id="0" name=""/>
        <dsp:cNvSpPr/>
      </dsp:nvSpPr>
      <dsp:spPr>
        <a:xfrm>
          <a:off x="615461" y="6124130"/>
          <a:ext cx="4023169" cy="1027220"/>
        </a:xfrm>
        <a:prstGeom prst="roundRect">
          <a:avLst>
            <a:gd name="adj" fmla="val 10000"/>
          </a:avLst>
        </a:prstGeom>
        <a:solidFill>
          <a:srgbClr val="5F0624"/>
        </a:solidFill>
        <a:ln w="19050" cap="flat" cmpd="sng" algn="ctr">
          <a:solidFill>
            <a:schemeClr val="tx1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  <a:sp3d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>
              <a:solidFill>
                <a:schemeClr val="bg1"/>
              </a:solidFill>
            </a:rPr>
            <a:t>naším každodenním pokrmem</a:t>
          </a:r>
          <a:endParaRPr lang="es-ES" sz="2400" b="1" kern="1200" dirty="0">
            <a:solidFill>
              <a:schemeClr val="bg1"/>
            </a:solidFill>
          </a:endParaRPr>
        </a:p>
      </dsp:txBody>
      <dsp:txXfrm>
        <a:off x="645547" y="6154216"/>
        <a:ext cx="3962997" cy="9670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E7C32B-CE36-A60D-9DC4-9D85FC623A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455964-0FEF-8A9B-F2CE-5E7D296154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AAF50F-B541-A791-A9AD-8879BCC22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DF1F46-9260-EA9A-E2AF-14271DE7D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143D29-8478-F916-C505-FF74497F7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9012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0F726E-532A-67B4-B9F2-63D593A68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D34B860-E94E-2CDF-5EE7-D4462C85F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B931FA-F1EA-4EB1-0D7A-74A1E922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24E6B7-F2BD-09A4-BEC6-1E5475A24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13316-C021-8F90-505A-A137F8A35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9946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729D8E6-0D0D-5274-170D-3939B97587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8E3E80-144E-33CF-737F-A224E2077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10ADAA-D75C-E383-0807-C493E4C0D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95BEAE-D53B-21A3-A120-E8F0BE305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CFC83-646A-1D61-3399-6540A7B2D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1018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60EC5C-BE24-45D3-69C1-4B499EC7F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1BDD6DF-5FAC-D1F0-6474-27A889345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F0E3D6-03C2-18C0-8DCC-326E0C97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108763-83C7-E4D5-321D-4F2615C94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2F2682-3807-4385-0BFB-4806727B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5193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27E567-52AE-EB0B-3ED4-CC10B2A5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4C2034-9C66-72DA-7A03-995138A8F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11C515-6495-E336-72C6-66E9390DE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3F5A3-5AAD-57AB-35F4-F1484815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C4DCCD-CF34-CE78-437B-6A8F99A53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516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8658BB-4F1B-6A95-D288-C2DACDB78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F43C350-B9C2-AD65-C5D7-8E4CB5495A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A135916-1238-F356-03F4-6727AA063D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400C846-5389-A71B-C345-9B61B5D10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B9617F-8A77-76FB-48F5-2CA232F5E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EF3808-4264-99B9-0EBF-1A887E8E8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7511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9C18D4-233F-A05F-D488-C0FA82B6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5F41C4-6A32-EF0B-738B-EAAAD653D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DDCC979-2B9A-5F97-6B8E-2B0589E44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5AEF47-2D22-12A1-582A-2C304D40B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850B88E-B527-B315-43AD-11CCD61FB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6368643-CF03-95A0-5275-5896BB72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B3B3EEC-94FB-6342-1C63-2C2B6549E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E5D43C-16C1-E9EA-6E39-BC7E1CCB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36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B345E3-0D46-432D-B1A0-F63CA56F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760AE5-162D-6D41-810A-FE2658C8F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31DF53-9D5F-6428-4A92-C28F0E8B8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7431CC3-FB63-7FD7-B6F2-235DE63BA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1581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29C4AA1-95C6-2AC7-461A-6F24D44EE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51DF926-41D6-6E6B-FAD7-5B339ACD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D6BC706-40FE-6C77-CACC-17459AEC0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3367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93E5C-0137-0AA9-24F9-59B91276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72D28B-A614-0146-2F24-97CD8C3E2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1C28FF-DA0A-3866-9D12-4464154AC0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23D86B-CBA0-0EEC-F9E3-44A3AE5E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1259A3E-D9C9-38B6-1DB7-F459E2BE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F4A37B-B858-2AE4-48EE-2F3AEB48A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664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BE810F-8D0B-8E78-7C22-AAF2884E1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11E6B7-1B5A-26DF-830C-3B52658588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2A9BC0D-6C18-D74C-FA71-05E698957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63D75C3-70EB-B2CF-C0FA-1D46210B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64A1C3-C8F3-D726-08DF-D87CD245A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46ECB9-0016-630F-F688-595877F7C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972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AEBBC03-4C20-7C2C-C68F-20AFC5C4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E79E03-1563-C3B3-33F0-F2D0AB836E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3F81A95-1095-FDA6-6E1E-842C02745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5E2E9-3724-4523-8F83-71760DE1ADF4}" type="datetimeFigureOut">
              <a:rPr lang="es-ES" smtClean="0"/>
              <a:t>21/04/2023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973F82-3C06-91B0-E070-3F71BCA23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42E3F-DEEF-82E4-D26F-E7C49CA4A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BD3C7-C08F-4C51-8A41-1B4D1F1C8B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093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Relationship Id="rId9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1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Relationship Id="rId9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10" Type="http://schemas.openxmlformats.org/officeDocument/2006/relationships/image" Target="../media/image22.jpg"/><Relationship Id="rId4" Type="http://schemas.openxmlformats.org/officeDocument/2006/relationships/diagramData" Target="../diagrams/data12.xml"/><Relationship Id="rId9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3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Relationship Id="rId9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diagramColors" Target="../diagrams/colors14.xml"/><Relationship Id="rId12" Type="http://schemas.openxmlformats.org/officeDocument/2006/relationships/image" Target="../media/image2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4.xml"/><Relationship Id="rId11" Type="http://schemas.openxmlformats.org/officeDocument/2006/relationships/image" Target="../media/image26.png"/><Relationship Id="rId5" Type="http://schemas.openxmlformats.org/officeDocument/2006/relationships/diagramLayout" Target="../diagrams/layout14.xml"/><Relationship Id="rId10" Type="http://schemas.openxmlformats.org/officeDocument/2006/relationships/image" Target="../media/image25.png"/><Relationship Id="rId4" Type="http://schemas.openxmlformats.org/officeDocument/2006/relationships/diagramData" Target="../diagrams/data14.xml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5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31.jpg"/><Relationship Id="rId9" Type="http://schemas.microsoft.com/office/2007/relationships/diagramDrawing" Target="../diagrams/drawing1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Relationship Id="rId9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8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6.jpg"/><Relationship Id="rId4" Type="http://schemas.openxmlformats.org/officeDocument/2006/relationships/diagramData" Target="../diagrams/data1.xml"/><Relationship Id="rId9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9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10" Type="http://schemas.openxmlformats.org/officeDocument/2006/relationships/image" Target="../media/image35.jpg"/><Relationship Id="rId4" Type="http://schemas.openxmlformats.org/officeDocument/2006/relationships/diagramData" Target="../diagrams/data19.xml"/><Relationship Id="rId9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0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0.xml"/><Relationship Id="rId11" Type="http://schemas.openxmlformats.org/officeDocument/2006/relationships/image" Target="../media/image38.png"/><Relationship Id="rId5" Type="http://schemas.openxmlformats.org/officeDocument/2006/relationships/diagramLayout" Target="../diagrams/layout20.xml"/><Relationship Id="rId10" Type="http://schemas.openxmlformats.org/officeDocument/2006/relationships/image" Target="../media/image37.jpg"/><Relationship Id="rId4" Type="http://schemas.openxmlformats.org/officeDocument/2006/relationships/diagramData" Target="../diagrams/data20.xml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1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10" Type="http://schemas.openxmlformats.org/officeDocument/2006/relationships/image" Target="../media/image41.jpg"/><Relationship Id="rId4" Type="http://schemas.openxmlformats.org/officeDocument/2006/relationships/diagramData" Target="../diagrams/data21.xml"/><Relationship Id="rId9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2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2.xml"/><Relationship Id="rId5" Type="http://schemas.openxmlformats.org/officeDocument/2006/relationships/diagramLayout" Target="../diagrams/layout22.xml"/><Relationship Id="rId4" Type="http://schemas.openxmlformats.org/officeDocument/2006/relationships/diagramData" Target="../diagrams/data22.xml"/><Relationship Id="rId9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3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3.xml"/><Relationship Id="rId5" Type="http://schemas.openxmlformats.org/officeDocument/2006/relationships/diagramLayout" Target="../diagrams/layout23.xml"/><Relationship Id="rId4" Type="http://schemas.openxmlformats.org/officeDocument/2006/relationships/diagramData" Target="../diagrams/data23.xml"/><Relationship Id="rId9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4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4.xml"/><Relationship Id="rId5" Type="http://schemas.openxmlformats.org/officeDocument/2006/relationships/diagramLayout" Target="../diagrams/layout24.xml"/><Relationship Id="rId4" Type="http://schemas.openxmlformats.org/officeDocument/2006/relationships/diagramData" Target="../diagrams/data24.xml"/><Relationship Id="rId9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5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10" Type="http://schemas.openxmlformats.org/officeDocument/2006/relationships/image" Target="../media/image46.jpg"/><Relationship Id="rId4" Type="http://schemas.openxmlformats.org/officeDocument/2006/relationships/diagramData" Target="../diagrams/data25.xml"/><Relationship Id="rId9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6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10" Type="http://schemas.openxmlformats.org/officeDocument/2006/relationships/image" Target="../media/image48.jpg"/><Relationship Id="rId4" Type="http://schemas.openxmlformats.org/officeDocument/2006/relationships/diagramData" Target="../diagrams/data26.xml"/><Relationship Id="rId9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7.jpg"/><Relationship Id="rId9" Type="http://schemas.microsoft.com/office/2007/relationships/diagramDrawing" Target="../diagrams/drawing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10" Type="http://schemas.openxmlformats.org/officeDocument/2006/relationships/image" Target="../media/image11.jpg"/><Relationship Id="rId4" Type="http://schemas.openxmlformats.org/officeDocument/2006/relationships/diagramData" Target="../diagrams/data5.xml"/><Relationship Id="rId9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8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10" Type="http://schemas.openxmlformats.org/officeDocument/2006/relationships/image" Target="../media/image16.JPG"/><Relationship Id="rId4" Type="http://schemas.openxmlformats.org/officeDocument/2006/relationships/diagramData" Target="../diagrams/data8.xml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hombre, pantalla, televisión&#10;&#10;Descripción generada automáticamente">
            <a:extLst>
              <a:ext uri="{FF2B5EF4-FFF2-40B4-BE49-F238E27FC236}">
                <a16:creationId xmlns:a16="http://schemas.microsoft.com/office/drawing/2014/main" id="{9DCED4A7-BDF3-21A4-2B85-D2707C2E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" b="207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2F3951F8-D5A6-8CFF-6F50-7E3A13AF3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902" y="235130"/>
            <a:ext cx="7975656" cy="61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180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CCBCC85-1014-3B23-F862-31764485569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CF7BFA6-4181-FB11-8824-596AA84B07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20612248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 descr="Hombre sentado en una cama&#10;&#10;Descripción generada automáticamente con confianza media">
            <a:extLst>
              <a:ext uri="{FF2B5EF4-FFF2-40B4-BE49-F238E27FC236}">
                <a16:creationId xmlns:a16="http://schemas.microsoft.com/office/drawing/2014/main" id="{85360EEE-7801-164B-0160-424884D21C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897" y="3284794"/>
            <a:ext cx="6041449" cy="3398316"/>
          </a:xfrm>
          <a:prstGeom prst="roundRect">
            <a:avLst>
              <a:gd name="adj" fmla="val 13915"/>
            </a:avLst>
          </a:prstGeom>
          <a:ln w="57150">
            <a:solidFill>
              <a:srgbClr val="8F1C23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4B24EC3-152B-7636-D952-D9C028D7FAA2}"/>
              </a:ext>
            </a:extLst>
          </p:cNvPr>
          <p:cNvSpPr txBox="1"/>
          <p:nvPr/>
        </p:nvSpPr>
        <p:spPr>
          <a:xfrm>
            <a:off x="4952133" y="315159"/>
            <a:ext cx="70389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zaslíbení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se </a:t>
            </a:r>
            <a:r>
              <a:rPr lang="es-ES" b="1" dirty="0" err="1"/>
              <a:t>stává</a:t>
            </a:r>
            <a:r>
              <a:rPr lang="es-ES" b="1" dirty="0"/>
              <a:t> </a:t>
            </a:r>
            <a:r>
              <a:rPr lang="es-ES" b="1" dirty="0" err="1"/>
              <a:t>důvodem</a:t>
            </a:r>
            <a:r>
              <a:rPr lang="es-ES" b="1" dirty="0"/>
              <a:t> k </a:t>
            </a:r>
            <a:r>
              <a:rPr lang="es-ES" b="1" dirty="0" err="1"/>
              <a:t>modlitbě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naplnění</a:t>
            </a:r>
            <a:r>
              <a:rPr lang="es-ES" b="1" dirty="0"/>
              <a:t> je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zaručeno</a:t>
            </a:r>
            <a:r>
              <a:rPr lang="es-ES" b="1" dirty="0"/>
              <a:t> </a:t>
            </a:r>
            <a:r>
              <a:rPr lang="es-ES" b="1" dirty="0" err="1"/>
              <a:t>slovem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používá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výsadu</a:t>
            </a:r>
            <a:r>
              <a:rPr lang="es-ES" b="1" dirty="0"/>
              <a:t> </a:t>
            </a:r>
            <a:r>
              <a:rPr lang="es-ES" b="1" dirty="0" err="1"/>
              <a:t>prosit</a:t>
            </a:r>
            <a:r>
              <a:rPr lang="es-ES" b="1" dirty="0"/>
              <a:t> </a:t>
            </a:r>
            <a:r>
              <a:rPr lang="es-ES" b="1" dirty="0" err="1"/>
              <a:t>skrze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o </a:t>
            </a:r>
            <a:r>
              <a:rPr lang="es-ES" b="1" dirty="0" err="1"/>
              <a:t>jakékoli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.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říci</a:t>
            </a:r>
            <a:r>
              <a:rPr lang="es-ES" b="1" dirty="0"/>
              <a:t> </a:t>
            </a:r>
            <a:r>
              <a:rPr lang="es-ES" b="1" dirty="0" err="1"/>
              <a:t>Pánu</a:t>
            </a:r>
            <a:r>
              <a:rPr lang="es-ES" b="1" dirty="0"/>
              <a:t> </a:t>
            </a:r>
            <a:r>
              <a:rPr lang="es-ES" b="1" dirty="0" err="1"/>
              <a:t>přesně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, s </a:t>
            </a:r>
            <a:r>
              <a:rPr lang="es-ES" b="1" dirty="0" err="1"/>
              <a:t>prostotou</a:t>
            </a:r>
            <a:r>
              <a:rPr lang="es-ES" b="1" dirty="0"/>
              <a:t> </a:t>
            </a:r>
            <a:r>
              <a:rPr lang="es-ES" b="1" dirty="0" err="1"/>
              <a:t>dítěte</a:t>
            </a:r>
            <a:r>
              <a:rPr lang="es-ES" b="1" dirty="0"/>
              <a:t>.
</a:t>
            </a:r>
            <a:r>
              <a:rPr lang="es-ES" b="1" dirty="0" err="1"/>
              <a:t>Můžeme</a:t>
            </a:r>
            <a:r>
              <a:rPr lang="es-ES" b="1" dirty="0"/>
              <a:t> Mu </a:t>
            </a:r>
            <a:r>
              <a:rPr lang="es-ES" b="1" dirty="0" err="1"/>
              <a:t>vylíčit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časné</a:t>
            </a:r>
            <a:r>
              <a:rPr lang="es-ES" b="1" dirty="0"/>
              <a:t> </a:t>
            </a:r>
            <a:r>
              <a:rPr lang="es-ES" b="1" dirty="0" err="1"/>
              <a:t>záležitosti</a:t>
            </a:r>
            <a:r>
              <a:rPr lang="es-ES" b="1" dirty="0"/>
              <a:t> a </a:t>
            </a:r>
            <a:r>
              <a:rPr lang="es-ES" b="1" dirty="0" err="1"/>
              <a:t>prosit</a:t>
            </a:r>
            <a:r>
              <a:rPr lang="es-ES" b="1" dirty="0"/>
              <a:t> Ho o </a:t>
            </a:r>
            <a:r>
              <a:rPr lang="es-ES" b="1" dirty="0" err="1"/>
              <a:t>chléb</a:t>
            </a:r>
            <a:r>
              <a:rPr lang="es-ES" b="1" dirty="0"/>
              <a:t> a </a:t>
            </a:r>
            <a:r>
              <a:rPr lang="es-ES" b="1" dirty="0" err="1"/>
              <a:t>oděv</a:t>
            </a:r>
            <a:r>
              <a:rPr lang="es-ES" b="1" dirty="0"/>
              <a:t>, </a:t>
            </a:r>
            <a:r>
              <a:rPr lang="es-ES" b="1" dirty="0" err="1"/>
              <a:t>jakož</a:t>
            </a:r>
            <a:r>
              <a:rPr lang="es-ES" b="1" dirty="0"/>
              <a:t> i o </a:t>
            </a:r>
            <a:r>
              <a:rPr lang="es-ES" b="1" dirty="0" err="1"/>
              <a:t>chléb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a </a:t>
            </a:r>
            <a:r>
              <a:rPr lang="es-ES" b="1" dirty="0" err="1"/>
              <a:t>roucho</a:t>
            </a:r>
            <a:r>
              <a:rPr lang="es-ES" b="1" dirty="0"/>
              <a:t> </a:t>
            </a:r>
            <a:r>
              <a:rPr lang="es-ES" b="1" dirty="0" err="1"/>
              <a:t>Kristovy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.
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nebeský</a:t>
            </a:r>
            <a:r>
              <a:rPr lang="es-ES" b="1" dirty="0"/>
              <a:t> </a:t>
            </a:r>
            <a:r>
              <a:rPr lang="es-ES" b="1" dirty="0" err="1"/>
              <a:t>Otec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, a </a:t>
            </a:r>
            <a:r>
              <a:rPr lang="es-ES" b="1" dirty="0" err="1"/>
              <a:t>vyzývá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Ho </a:t>
            </a:r>
            <a:r>
              <a:rPr lang="es-ES" b="1" dirty="0" err="1"/>
              <a:t>prosili</a:t>
            </a:r>
            <a:r>
              <a:rPr lang="es-ES" b="1" dirty="0"/>
              <a:t>. Ve </a:t>
            </a:r>
            <a:r>
              <a:rPr lang="es-ES" b="1" dirty="0" err="1"/>
              <a:t>jménu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je </a:t>
            </a:r>
            <a:r>
              <a:rPr lang="es-ES" b="1" dirty="0" err="1"/>
              <a:t>přijímána</a:t>
            </a:r>
            <a:r>
              <a:rPr lang="es-ES" b="1" dirty="0"/>
              <a:t>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.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ctít</a:t>
            </a:r>
            <a:r>
              <a:rPr lang="es-ES" b="1" dirty="0"/>
              <a:t> toto </a:t>
            </a:r>
            <a:r>
              <a:rPr lang="es-ES" b="1" dirty="0" err="1"/>
              <a:t>jméno</a:t>
            </a:r>
            <a:r>
              <a:rPr lang="es-ES" b="1" dirty="0"/>
              <a:t> a </a:t>
            </a:r>
            <a:r>
              <a:rPr lang="es-ES" b="1" dirty="0" err="1"/>
              <a:t>naplní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 </a:t>
            </a:r>
            <a:r>
              <a:rPr lang="es-ES" b="1" dirty="0" err="1"/>
              <a:t>bohatstvím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štědrosti</a:t>
            </a:r>
            <a:r>
              <a:rPr lang="es-ES" b="1" dirty="0"/>
              <a:t>.</a:t>
            </a:r>
            <a:r>
              <a:rPr lang="cs-CZ" b="1" dirty="0"/>
              <a:t>         EGW: </a:t>
            </a:r>
            <a:r>
              <a:rPr lang="cs-CZ" b="1" dirty="0" err="1"/>
              <a:t>Pr</a:t>
            </a:r>
            <a:r>
              <a:rPr lang="cs-CZ" b="1" dirty="0"/>
              <a:t> strana 15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087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500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Graphic spid="5" grpId="1">
        <p:bldSub>
          <a:bldDgm bld="one"/>
        </p:bldSub>
      </p:bldGraphic>
      <p:bldGraphic spid="5" grpId="2">
        <p:bldSub>
          <a:bldDgm bld="one"/>
        </p:bldSub>
      </p:bldGraphic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57260B0E-2CC6-FA8D-07D4-3EB776103B9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13F74A3-D0CF-F4A0-18BF-0975A2E9CF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8403029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36F7E7C-05CB-49A9-B7A2-7517CFC56F90}"/>
              </a:ext>
            </a:extLst>
          </p:cNvPr>
          <p:cNvSpPr txBox="1"/>
          <p:nvPr/>
        </p:nvSpPr>
        <p:spPr>
          <a:xfrm>
            <a:off x="4846225" y="142450"/>
            <a:ext cx="70463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Každodenní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 je </a:t>
            </a:r>
            <a:r>
              <a:rPr lang="es-ES" b="1" dirty="0" err="1"/>
              <a:t>nezbytná</a:t>
            </a:r>
            <a:r>
              <a:rPr lang="es-ES" b="1" dirty="0"/>
              <a:t> pro </a:t>
            </a:r>
            <a:r>
              <a:rPr lang="es-ES" b="1" dirty="0" err="1"/>
              <a:t>růst</a:t>
            </a:r>
            <a:r>
              <a:rPr lang="es-ES" b="1" dirty="0"/>
              <a:t> v </a:t>
            </a:r>
            <a:r>
              <a:rPr lang="es-ES" b="1" dirty="0" err="1"/>
              <a:t>milosti</a:t>
            </a:r>
            <a:r>
              <a:rPr lang="es-ES" b="1" dirty="0"/>
              <a:t> a </a:t>
            </a:r>
            <a:r>
              <a:rPr lang="es-ES" b="1" dirty="0" err="1"/>
              <a:t>dokonce</a:t>
            </a:r>
            <a:r>
              <a:rPr lang="es-ES" b="1" dirty="0"/>
              <a:t> i pro </a:t>
            </a:r>
            <a:r>
              <a:rPr lang="es-ES" b="1" dirty="0" err="1"/>
              <a:t>samotný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je </a:t>
            </a:r>
            <a:r>
              <a:rPr lang="es-ES" b="1" dirty="0" err="1"/>
              <a:t>tělesná</a:t>
            </a:r>
            <a:r>
              <a:rPr lang="es-ES" b="1" dirty="0"/>
              <a:t> </a:t>
            </a:r>
            <a:r>
              <a:rPr lang="es-ES" b="1" dirty="0" err="1"/>
              <a:t>výživa</a:t>
            </a:r>
            <a:r>
              <a:rPr lang="es-ES" b="1" dirty="0"/>
              <a:t> </a:t>
            </a:r>
            <a:r>
              <a:rPr lang="es-ES" b="1" dirty="0" err="1"/>
              <a:t>nezbytná</a:t>
            </a:r>
            <a:r>
              <a:rPr lang="es-ES" b="1" dirty="0"/>
              <a:t> pro </a:t>
            </a:r>
            <a:r>
              <a:rPr lang="es-ES" b="1" dirty="0" err="1"/>
              <a:t>časné</a:t>
            </a:r>
            <a:r>
              <a:rPr lang="es-ES" b="1" dirty="0"/>
              <a:t> </a:t>
            </a:r>
            <a:r>
              <a:rPr lang="es-ES" b="1" dirty="0" err="1"/>
              <a:t>blaho</a:t>
            </a:r>
            <a:r>
              <a:rPr lang="es-ES" b="1" dirty="0"/>
              <a:t>. </a:t>
            </a:r>
            <a:r>
              <a:rPr lang="cs-CZ" b="1" dirty="0"/>
              <a:t> EGW: </a:t>
            </a:r>
            <a:r>
              <a:rPr lang="cs-CZ" b="1" dirty="0" err="1"/>
              <a:t>Pr</a:t>
            </a:r>
            <a:r>
              <a:rPr lang="cs-CZ" b="1" dirty="0"/>
              <a:t> strana 17</a:t>
            </a:r>
            <a:endParaRPr lang="es-ES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9A32DD6-DAAE-CE01-2E9D-72DFBC9625D1}"/>
              </a:ext>
            </a:extLst>
          </p:cNvPr>
          <p:cNvSpPr txBox="1"/>
          <p:nvPr/>
        </p:nvSpPr>
        <p:spPr>
          <a:xfrm>
            <a:off x="4835834" y="936277"/>
            <a:ext cx="411445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Zasvěť</a:t>
            </a:r>
            <a:r>
              <a:rPr lang="es-ES" b="1" dirty="0"/>
              <a:t> se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ráno</a:t>
            </a:r>
            <a:r>
              <a:rPr lang="es-ES" b="1" dirty="0"/>
              <a:t>; </a:t>
            </a:r>
            <a:r>
              <a:rPr lang="es-ES" b="1" dirty="0" err="1"/>
              <a:t>Udělejte</a:t>
            </a:r>
            <a:r>
              <a:rPr lang="es-ES" b="1" dirty="0"/>
              <a:t> z </a:t>
            </a:r>
            <a:r>
              <a:rPr lang="es-ES" b="1" dirty="0" err="1"/>
              <a:t>toho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je </a:t>
            </a:r>
            <a:r>
              <a:rPr lang="es-ES" b="1" dirty="0" err="1"/>
              <a:t>tvá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: "</a:t>
            </a:r>
            <a:r>
              <a:rPr lang="es-ES" b="1" dirty="0" err="1"/>
              <a:t>Vezmi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, </a:t>
            </a:r>
            <a:r>
              <a:rPr lang="es-ES" b="1" dirty="0" err="1"/>
              <a:t>ó</a:t>
            </a:r>
            <a:r>
              <a:rPr lang="es-ES" b="1" dirty="0"/>
              <a:t> </a:t>
            </a:r>
            <a:r>
              <a:rPr lang="es-ES" b="1" dirty="0" err="1"/>
              <a:t>Pane</a:t>
            </a:r>
            <a:r>
              <a:rPr lang="es-ES" b="1" dirty="0"/>
              <a:t>!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zcela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. </a:t>
            </a:r>
            <a:r>
              <a:rPr lang="es-ES" b="1" dirty="0" err="1"/>
              <a:t>Pokládám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plány</a:t>
            </a:r>
            <a:r>
              <a:rPr lang="es-ES" b="1" dirty="0"/>
              <a:t> k </a:t>
            </a:r>
            <a:r>
              <a:rPr lang="es-ES" b="1" dirty="0" err="1"/>
              <a:t>tvým</a:t>
            </a:r>
            <a:r>
              <a:rPr lang="es-ES" b="1" dirty="0"/>
              <a:t> </a:t>
            </a:r>
            <a:r>
              <a:rPr lang="es-ES" b="1" dirty="0" err="1"/>
              <a:t>nohám</a:t>
            </a:r>
            <a:r>
              <a:rPr lang="es-ES" b="1" dirty="0"/>
              <a:t>. </a:t>
            </a:r>
            <a:r>
              <a:rPr lang="es-ES" b="1" dirty="0" err="1"/>
              <a:t>Použij</a:t>
            </a:r>
            <a:r>
              <a:rPr lang="es-ES" b="1" dirty="0"/>
              <a:t> </a:t>
            </a:r>
            <a:r>
              <a:rPr lang="es-ES" b="1" dirty="0" err="1"/>
              <a:t>mě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službách</a:t>
            </a:r>
            <a:r>
              <a:rPr lang="es-ES" b="1" dirty="0"/>
              <a:t>. </a:t>
            </a:r>
            <a:r>
              <a:rPr lang="es-ES" b="1" dirty="0" err="1"/>
              <a:t>Přebývej</a:t>
            </a:r>
            <a:r>
              <a:rPr lang="es-ES" b="1" dirty="0"/>
              <a:t> se </a:t>
            </a:r>
            <a:r>
              <a:rPr lang="es-ES" b="1" dirty="0" err="1"/>
              <a:t>mnou</a:t>
            </a:r>
            <a:r>
              <a:rPr lang="es-ES" b="1" dirty="0"/>
              <a:t> a </a:t>
            </a:r>
            <a:r>
              <a:rPr lang="es-ES" b="1" dirty="0" err="1"/>
              <a:t>nechť</a:t>
            </a:r>
            <a:r>
              <a:rPr lang="es-ES" b="1" dirty="0"/>
              <a:t> se v </a:t>
            </a:r>
            <a:r>
              <a:rPr lang="es-ES" b="1" dirty="0" err="1"/>
              <a:t>tobě</a:t>
            </a:r>
            <a:r>
              <a:rPr lang="es-ES" b="1" dirty="0"/>
              <a:t> </a:t>
            </a:r>
            <a:r>
              <a:rPr lang="es-ES" b="1" dirty="0" err="1"/>
              <a:t>koná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 </a:t>
            </a:r>
            <a:r>
              <a:rPr lang="es-ES" b="1" dirty="0" err="1"/>
              <a:t>mé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."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každodenní</a:t>
            </a:r>
            <a:r>
              <a:rPr lang="es-ES" b="1" dirty="0"/>
              <a:t> </a:t>
            </a:r>
            <a:r>
              <a:rPr lang="es-ES" b="1" dirty="0" err="1"/>
              <a:t>záležitost</a:t>
            </a:r>
            <a:r>
              <a:rPr lang="es-ES" b="1" dirty="0"/>
              <a:t>.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ráno</a:t>
            </a:r>
            <a:r>
              <a:rPr lang="es-ES" b="1" dirty="0"/>
              <a:t> se </a:t>
            </a:r>
            <a:r>
              <a:rPr lang="es-ES" b="1" dirty="0" err="1"/>
              <a:t>zasvěťte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 pro </a:t>
            </a:r>
            <a:r>
              <a:rPr lang="es-ES" b="1" dirty="0" err="1"/>
              <a:t>tento</a:t>
            </a:r>
            <a:r>
              <a:rPr lang="es-ES" b="1" dirty="0"/>
              <a:t> den. </a:t>
            </a:r>
            <a:r>
              <a:rPr lang="es-ES" b="1" dirty="0" err="1"/>
              <a:t>Podřiď</a:t>
            </a:r>
            <a:r>
              <a:rPr lang="es-ES" b="1" dirty="0"/>
              <a:t> mu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plány</a:t>
            </a:r>
            <a:r>
              <a:rPr lang="es-ES" b="1" dirty="0"/>
              <a:t>, </a:t>
            </a:r>
            <a:r>
              <a:rPr lang="es-ES" b="1" dirty="0" err="1"/>
              <a:t>abys</a:t>
            </a:r>
            <a:r>
              <a:rPr lang="es-ES" b="1" dirty="0"/>
              <a:t> je </a:t>
            </a:r>
            <a:r>
              <a:rPr lang="es-ES" b="1" dirty="0" err="1"/>
              <a:t>uskutečnil</a:t>
            </a:r>
            <a:r>
              <a:rPr lang="es-ES" b="1" dirty="0"/>
              <a:t>, </a:t>
            </a:r>
            <a:r>
              <a:rPr lang="es-ES" b="1" dirty="0" err="1"/>
              <a:t>nebo</a:t>
            </a:r>
            <a:r>
              <a:rPr lang="es-ES" b="1" dirty="0"/>
              <a:t> je </a:t>
            </a:r>
            <a:r>
              <a:rPr lang="es-ES" b="1" dirty="0" err="1"/>
              <a:t>zanedbej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ti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prozřetelnost</a:t>
            </a:r>
            <a:r>
              <a:rPr lang="es-ES" b="1" dirty="0"/>
              <a:t> </a:t>
            </a:r>
            <a:r>
              <a:rPr lang="es-ES" b="1" dirty="0" err="1"/>
              <a:t>nařídí</a:t>
            </a:r>
            <a:r>
              <a:rPr lang="es-ES" b="1" dirty="0"/>
              <a:t>. </a:t>
            </a:r>
            <a:r>
              <a:rPr lang="es-ES" b="1" dirty="0" err="1"/>
              <a:t>Ať</a:t>
            </a:r>
            <a:r>
              <a:rPr lang="es-ES" b="1" dirty="0"/>
              <a:t> je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takto</a:t>
            </a:r>
            <a:r>
              <a:rPr lang="es-ES" b="1" dirty="0"/>
              <a:t> </a:t>
            </a:r>
            <a:r>
              <a:rPr lang="es-ES" b="1" dirty="0" err="1"/>
              <a:t>vložen</a:t>
            </a:r>
            <a:r>
              <a:rPr lang="es-ES" b="1" dirty="0"/>
              <a:t> do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rukou</a:t>
            </a:r>
            <a:r>
              <a:rPr lang="es-ES" b="1" dirty="0"/>
              <a:t>, a </a:t>
            </a:r>
            <a:r>
              <a:rPr lang="es-ES" b="1" dirty="0" err="1"/>
              <a:t>tak</a:t>
            </a:r>
            <a:r>
              <a:rPr lang="es-ES" b="1" dirty="0"/>
              <a:t> se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podobat</a:t>
            </a:r>
            <a:r>
              <a:rPr lang="es-ES" b="1" dirty="0"/>
              <a:t> </a:t>
            </a:r>
            <a:r>
              <a:rPr lang="es-ES" b="1" dirty="0" err="1"/>
              <a:t>Kristu.E</a:t>
            </a:r>
            <a:r>
              <a:rPr lang="cs-CZ" b="1" dirty="0"/>
              <a:t>GW: </a:t>
            </a:r>
            <a:r>
              <a:rPr lang="cs-CZ" b="1" dirty="0" err="1"/>
              <a:t>Pr</a:t>
            </a:r>
            <a:r>
              <a:rPr lang="cs-CZ" b="1" dirty="0"/>
              <a:t> 23</a:t>
            </a:r>
            <a:endParaRPr lang="es-ES" b="1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83A45E-D6CB-B857-C0A1-E6771475D283}"/>
              </a:ext>
            </a:extLst>
          </p:cNvPr>
          <p:cNvSpPr txBox="1"/>
          <p:nvPr/>
        </p:nvSpPr>
        <p:spPr>
          <a:xfrm>
            <a:off x="4835834" y="4777744"/>
            <a:ext cx="716566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ranní</a:t>
            </a:r>
            <a:r>
              <a:rPr lang="es-ES" b="1" dirty="0"/>
              <a:t> </a:t>
            </a:r>
            <a:r>
              <a:rPr lang="es-ES" b="1" dirty="0" err="1"/>
              <a:t>touhou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přijít</a:t>
            </a:r>
            <a:r>
              <a:rPr lang="es-ES" b="1" dirty="0"/>
              <a:t> do </a:t>
            </a:r>
            <a:r>
              <a:rPr lang="es-ES" b="1" dirty="0" err="1"/>
              <a:t>Ježíšovy</a:t>
            </a:r>
            <a:r>
              <a:rPr lang="es-ES" b="1" dirty="0"/>
              <a:t> </a:t>
            </a:r>
            <a:r>
              <a:rPr lang="es-ES" b="1" dirty="0" err="1"/>
              <a:t>přítomnosti</a:t>
            </a:r>
            <a:r>
              <a:rPr lang="es-ES" b="1" dirty="0"/>
              <a:t>. "</a:t>
            </a:r>
            <a:r>
              <a:rPr lang="es-ES" b="1" dirty="0" err="1"/>
              <a:t>Beze</a:t>
            </a:r>
            <a:r>
              <a:rPr lang="es-ES" b="1" dirty="0"/>
              <a:t> </a:t>
            </a:r>
            <a:r>
              <a:rPr lang="es-ES" b="1" dirty="0" err="1"/>
              <a:t>mne</a:t>
            </a:r>
            <a:r>
              <a:rPr lang="es-ES" b="1" dirty="0"/>
              <a:t>,"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, "</a:t>
            </a:r>
            <a:r>
              <a:rPr lang="es-ES" b="1" dirty="0" err="1"/>
              <a:t>nemůžete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 </a:t>
            </a:r>
            <a:r>
              <a:rPr lang="es-ES" b="1" dirty="0" err="1"/>
              <a:t>nic</a:t>
            </a:r>
            <a:r>
              <a:rPr lang="es-ES" b="1" dirty="0"/>
              <a:t>." </a:t>
            </a:r>
            <a:r>
              <a:rPr lang="es-ES" b="1" dirty="0" err="1"/>
              <a:t>Ježíš</a:t>
            </a:r>
            <a:r>
              <a:rPr lang="es-ES" b="1" dirty="0"/>
              <a:t> je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: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život</a:t>
            </a:r>
            <a:r>
              <a:rPr lang="es-ES" b="1" dirty="0"/>
              <a:t> a </a:t>
            </a:r>
            <a:r>
              <a:rPr lang="es-ES" b="1" dirty="0" err="1"/>
              <a:t>duch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. </a:t>
            </a:r>
            <a:r>
              <a:rPr lang="es-ES" b="1" dirty="0" err="1"/>
              <a:t>Potřebujeme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každou</a:t>
            </a:r>
            <a:r>
              <a:rPr lang="es-ES" b="1" dirty="0"/>
              <a:t> </a:t>
            </a:r>
            <a:r>
              <a:rPr lang="es-ES" b="1" dirty="0" err="1"/>
              <a:t>hodinu</a:t>
            </a:r>
            <a:r>
              <a:rPr lang="es-ES" b="1" dirty="0"/>
              <a:t>.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ráno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se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slunce</a:t>
            </a:r>
            <a:r>
              <a:rPr lang="es-ES" b="1" dirty="0"/>
              <a:t> </a:t>
            </a:r>
            <a:r>
              <a:rPr lang="es-ES" b="1" dirty="0" err="1"/>
              <a:t>osvětluje</a:t>
            </a:r>
            <a:r>
              <a:rPr lang="es-ES" b="1" dirty="0"/>
              <a:t> </a:t>
            </a:r>
            <a:r>
              <a:rPr lang="es-ES" b="1" dirty="0" err="1"/>
              <a:t>krajinu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cs-CZ" b="1" dirty="0"/>
              <a:t>-</a:t>
            </a:r>
            <a:r>
              <a:rPr lang="es-ES" b="1" dirty="0" err="1"/>
              <a:t>plňuje</a:t>
            </a:r>
            <a:r>
              <a:rPr lang="es-ES" b="1" dirty="0"/>
              <a:t> </a:t>
            </a:r>
            <a:r>
              <a:rPr lang="es-ES" b="1" dirty="0" err="1"/>
              <a:t>svět</a:t>
            </a:r>
            <a:r>
              <a:rPr lang="es-ES" b="1" dirty="0"/>
              <a:t> </a:t>
            </a:r>
            <a:r>
              <a:rPr lang="es-ES" b="1" dirty="0" err="1"/>
              <a:t>světlem</a:t>
            </a:r>
            <a:r>
              <a:rPr lang="es-ES" b="1" dirty="0"/>
              <a:t>, </a:t>
            </a:r>
            <a:r>
              <a:rPr lang="es-ES" b="1" dirty="0" err="1"/>
              <a:t>slunce</a:t>
            </a:r>
            <a:r>
              <a:rPr lang="es-ES" b="1" dirty="0"/>
              <a:t> </a:t>
            </a:r>
            <a:r>
              <a:rPr lang="es-ES" b="1" dirty="0" err="1"/>
              <a:t>spravedlnosti</a:t>
            </a:r>
            <a:r>
              <a:rPr lang="es-ES" b="1" dirty="0"/>
              <a:t> </a:t>
            </a:r>
            <a:r>
              <a:rPr lang="es-ES" b="1" dirty="0" err="1"/>
              <a:t>svítilo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okrsky</a:t>
            </a:r>
            <a:r>
              <a:rPr lang="es-ES" b="1" dirty="0"/>
              <a:t> </a:t>
            </a:r>
            <a:r>
              <a:rPr lang="es-ES" b="1" dirty="0" err="1"/>
              <a:t>mysli</a:t>
            </a:r>
            <a:r>
              <a:rPr lang="es-ES" b="1" dirty="0"/>
              <a:t> a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cs-CZ" b="1" dirty="0"/>
              <a:t>   </a:t>
            </a:r>
            <a:r>
              <a:rPr lang="es-ES" b="1" dirty="0"/>
              <a:t>a </a:t>
            </a:r>
            <a:r>
              <a:rPr lang="es-ES" b="1" dirty="0" err="1"/>
              <a:t>učinilo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světlem</a:t>
            </a:r>
            <a:r>
              <a:rPr lang="es-ES" b="1" dirty="0"/>
              <a:t> v </a:t>
            </a:r>
            <a:r>
              <a:rPr lang="es-ES" b="1" dirty="0" err="1"/>
              <a:t>Pánu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EGW: OFC strana 42</a:t>
            </a:r>
            <a:endParaRPr lang="es-ES" b="1" dirty="0"/>
          </a:p>
        </p:txBody>
      </p:sp>
      <p:pic>
        <p:nvPicPr>
          <p:cNvPr id="6" name="Imagen 5" descr="Mujer sentada en un sillón&#10;&#10;Descripción generada automáticamente">
            <a:extLst>
              <a:ext uri="{FF2B5EF4-FFF2-40B4-BE49-F238E27FC236}">
                <a16:creationId xmlns:a16="http://schemas.microsoft.com/office/drawing/2014/main" id="{E192F223-5E3D-24F7-4B27-1C2EE9ECF4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46" r="3576"/>
          <a:stretch/>
        </p:blipFill>
        <p:spPr>
          <a:xfrm>
            <a:off x="8981465" y="1117280"/>
            <a:ext cx="2824773" cy="3650073"/>
          </a:xfrm>
          <a:prstGeom prst="rect">
            <a:avLst/>
          </a:prstGeom>
          <a:ln w="88900" cap="sq" cmpd="thickThin">
            <a:solidFill>
              <a:srgbClr val="680B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9017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A9AE9EFA-EDE4-A755-4D43-DEB55F5E4E0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02504D0-F8A7-3AF7-9082-24916E31D8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927957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922219B-AED1-AD51-D7F2-5016ADECB373}"/>
              </a:ext>
            </a:extLst>
          </p:cNvPr>
          <p:cNvSpPr txBox="1"/>
          <p:nvPr/>
        </p:nvSpPr>
        <p:spPr>
          <a:xfrm>
            <a:off x="5145810" y="228499"/>
            <a:ext cx="68467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Temnota</a:t>
            </a:r>
            <a:r>
              <a:rPr lang="es-ES" b="1" dirty="0"/>
              <a:t> </a:t>
            </a:r>
            <a:r>
              <a:rPr lang="es-ES" b="1" dirty="0" err="1"/>
              <a:t>bezbožných</a:t>
            </a:r>
            <a:r>
              <a:rPr lang="es-ES" b="1" dirty="0"/>
              <a:t> </a:t>
            </a:r>
            <a:r>
              <a:rPr lang="es-ES" b="1" dirty="0" err="1"/>
              <a:t>obklopuje</a:t>
            </a:r>
            <a:r>
              <a:rPr lang="es-ES" b="1" dirty="0"/>
              <a:t> </a:t>
            </a:r>
            <a:r>
              <a:rPr lang="es-ES" b="1" dirty="0" err="1"/>
              <a:t>ty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zanedbávají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.
</a:t>
            </a:r>
            <a:r>
              <a:rPr lang="es-ES" b="1" dirty="0" err="1"/>
              <a:t>Tajná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 je </a:t>
            </a:r>
            <a:r>
              <a:rPr lang="es-ES" b="1" dirty="0" err="1"/>
              <a:t>podněcují</a:t>
            </a:r>
            <a:r>
              <a:rPr lang="es-ES" b="1" dirty="0"/>
              <a:t> k </a:t>
            </a:r>
            <a:r>
              <a:rPr lang="es-ES" b="1" dirty="0" err="1"/>
              <a:t>hříchu</a:t>
            </a:r>
            <a:r>
              <a:rPr lang="es-ES" b="1" dirty="0"/>
              <a:t>; a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vše</a:t>
            </a:r>
            <a:r>
              <a:rPr lang="es-ES" b="1" dirty="0"/>
              <a:t> proto,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nevyužívají</a:t>
            </a:r>
            <a:r>
              <a:rPr lang="es-ES" b="1" dirty="0"/>
              <a:t> </a:t>
            </a:r>
            <a:r>
              <a:rPr lang="es-ES" b="1" dirty="0" err="1"/>
              <a:t>výsady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udělil</a:t>
            </a:r>
            <a:r>
              <a:rPr lang="es-ES" b="1" dirty="0"/>
              <a:t> z </a:t>
            </a:r>
            <a:r>
              <a:rPr lang="es-ES" b="1" dirty="0" err="1"/>
              <a:t>požehnané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. </a:t>
            </a:r>
            <a:r>
              <a:rPr lang="es-ES" b="1" dirty="0" err="1"/>
              <a:t>Proč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synové</a:t>
            </a:r>
            <a:r>
              <a:rPr lang="es-ES" b="1" dirty="0"/>
              <a:t> a </a:t>
            </a:r>
            <a:r>
              <a:rPr lang="es-ES" b="1" dirty="0" err="1"/>
              <a:t>dcery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zdráhat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 je </a:t>
            </a:r>
            <a:r>
              <a:rPr lang="es-ES" b="1" dirty="0" err="1"/>
              <a:t>klíčem</a:t>
            </a:r>
            <a:r>
              <a:rPr lang="es-ES" b="1" dirty="0"/>
              <a:t> v </a:t>
            </a:r>
            <a:r>
              <a:rPr lang="es-ES" b="1" dirty="0" err="1"/>
              <a:t>ruce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k </a:t>
            </a:r>
            <a:r>
              <a:rPr lang="es-ES" b="1" dirty="0" err="1"/>
              <a:t>otevření</a:t>
            </a:r>
            <a:r>
              <a:rPr lang="es-ES" b="1" dirty="0"/>
              <a:t> </a:t>
            </a:r>
            <a:r>
              <a:rPr lang="es-ES" b="1" dirty="0" err="1"/>
              <a:t>nebeské</a:t>
            </a:r>
            <a:r>
              <a:rPr lang="es-ES" b="1" dirty="0"/>
              <a:t> </a:t>
            </a:r>
            <a:r>
              <a:rPr lang="es-ES" b="1" dirty="0" err="1"/>
              <a:t>zásobárny</a:t>
            </a:r>
            <a:r>
              <a:rPr lang="es-ES" b="1" dirty="0"/>
              <a:t>, </a:t>
            </a:r>
            <a:r>
              <a:rPr lang="es-ES" b="1" dirty="0" err="1"/>
              <a:t>kde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uchovávány</a:t>
            </a:r>
            <a:r>
              <a:rPr lang="es-ES" b="1" dirty="0"/>
              <a:t> </a:t>
            </a:r>
            <a:r>
              <a:rPr lang="es-ES" b="1" dirty="0" err="1"/>
              <a:t>nekonečné</a:t>
            </a:r>
            <a:r>
              <a:rPr lang="es-ES" b="1" dirty="0"/>
              <a:t> </a:t>
            </a:r>
            <a:r>
              <a:rPr lang="es-ES" b="1" dirty="0" err="1"/>
              <a:t>zdroje</a:t>
            </a:r>
            <a:r>
              <a:rPr lang="es-ES" b="1" dirty="0"/>
              <a:t> </a:t>
            </a:r>
            <a:r>
              <a:rPr lang="es-ES" b="1" dirty="0" err="1"/>
              <a:t>Všemohoucnosti</a:t>
            </a:r>
            <a:r>
              <a:rPr lang="es-ES" b="1" dirty="0"/>
              <a:t>?</a:t>
            </a:r>
            <a:r>
              <a:rPr lang="cs-CZ" b="1" dirty="0"/>
              <a:t>                                                      </a:t>
            </a:r>
            <a:r>
              <a:rPr lang="es-ES" b="1" dirty="0"/>
              <a:t>E</a:t>
            </a:r>
            <a:r>
              <a:rPr lang="cs-CZ" b="1" dirty="0"/>
              <a:t>GW: </a:t>
            </a:r>
            <a:r>
              <a:rPr lang="cs-CZ" b="1" dirty="0" err="1"/>
              <a:t>Pr</a:t>
            </a:r>
            <a:r>
              <a:rPr lang="cs-CZ" b="1" dirty="0"/>
              <a:t> strana 24</a:t>
            </a:r>
            <a:endParaRPr lang="es-ES" b="1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B6D0AF50-5E3E-0B9C-D5C0-06B944BDAA80}"/>
              </a:ext>
            </a:extLst>
          </p:cNvPr>
          <p:cNvGrpSpPr/>
          <p:nvPr/>
        </p:nvGrpSpPr>
        <p:grpSpPr>
          <a:xfrm>
            <a:off x="5153025" y="2319707"/>
            <a:ext cx="6576606" cy="4276315"/>
            <a:chOff x="5153025" y="2319707"/>
            <a:chExt cx="6576606" cy="4276315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0B0B6085-C803-50C6-255D-E900FB4744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9" r="3063"/>
            <a:stretch/>
          </p:blipFill>
          <p:spPr>
            <a:xfrm>
              <a:off x="5153025" y="2319707"/>
              <a:ext cx="6576606" cy="4276315"/>
            </a:xfrm>
            <a:prstGeom prst="rect">
              <a:avLst/>
            </a:prstGeom>
            <a:ln w="127000" cap="rnd">
              <a:solidFill>
                <a:srgbClr val="B08F65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F103BE27-9939-A1E3-7432-EEBDCADA9C09}"/>
                </a:ext>
              </a:extLst>
            </p:cNvPr>
            <p:cNvSpPr txBox="1"/>
            <p:nvPr/>
          </p:nvSpPr>
          <p:spPr>
            <a:xfrm rot="19120154">
              <a:off x="7731541" y="5147304"/>
              <a:ext cx="10977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600" b="1" dirty="0" err="1">
                  <a:solidFill>
                    <a:srgbClr val="6047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Modlitba</a:t>
              </a:r>
              <a:endParaRPr lang="es-ES" sz="1600" b="1" dirty="0">
                <a:solidFill>
                  <a:srgbClr val="60473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67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9F71ACC-E2C5-E49B-C6C7-F7A4313DB5A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BDDB642-24BE-4205-1499-50A4D4FD1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4771081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1B85AA29-0484-6CE2-1959-2D0809440F49}"/>
              </a:ext>
            </a:extLst>
          </p:cNvPr>
          <p:cNvSpPr txBox="1"/>
          <p:nvPr/>
        </p:nvSpPr>
        <p:spPr>
          <a:xfrm>
            <a:off x="4926931" y="143317"/>
            <a:ext cx="707456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okolností</a:t>
            </a:r>
            <a:r>
              <a:rPr lang="es-ES" b="1" dirty="0"/>
              <a:t>,"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v </a:t>
            </a:r>
            <a:r>
              <a:rPr lang="es-ES" b="1" dirty="0" err="1"/>
              <a:t>duchu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, a </a:t>
            </a:r>
            <a:r>
              <a:rPr lang="es-ES" b="1" dirty="0" err="1"/>
              <a:t>pak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připraveni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příchod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.</a:t>
            </a:r>
            <a:r>
              <a:rPr lang="cs-CZ" b="1" dirty="0"/>
              <a:t>                         EGW:</a:t>
            </a:r>
            <a:r>
              <a:rPr lang="es-ES" b="1" dirty="0"/>
              <a:t> </a:t>
            </a:r>
            <a:r>
              <a:rPr lang="cs-CZ" b="1" dirty="0"/>
              <a:t>5</a:t>
            </a:r>
            <a:r>
              <a:rPr lang="es-ES" b="1" dirty="0"/>
              <a:t>T</a:t>
            </a:r>
            <a:r>
              <a:rPr lang="cs-CZ" b="1" dirty="0"/>
              <a:t> strana </a:t>
            </a:r>
            <a:r>
              <a:rPr lang="es-ES" b="1" dirty="0"/>
              <a:t>217.</a:t>
            </a:r>
          </a:p>
          <a:p>
            <a:r>
              <a:rPr lang="es-ES" b="1" dirty="0" err="1"/>
              <a:t>Nyní</a:t>
            </a:r>
            <a:r>
              <a:rPr lang="es-ES" b="1" dirty="0"/>
              <a:t> je </a:t>
            </a:r>
            <a:r>
              <a:rPr lang="es-ES" b="1" dirty="0" err="1"/>
              <a:t>zapotřebí</a:t>
            </a:r>
            <a:r>
              <a:rPr lang="es-ES" b="1" dirty="0"/>
              <a:t> </a:t>
            </a:r>
            <a:r>
              <a:rPr lang="es-ES" b="1" dirty="0" err="1"/>
              <a:t>mnoho</a:t>
            </a:r>
            <a:r>
              <a:rPr lang="es-ES" b="1" dirty="0"/>
              <a:t> </a:t>
            </a:r>
            <a:r>
              <a:rPr lang="es-ES" b="1" dirty="0" err="1"/>
              <a:t>modliteb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přikazuje</a:t>
            </a:r>
            <a:r>
              <a:rPr lang="es-ES" b="1" dirty="0"/>
              <a:t>: "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přestání</a:t>
            </a:r>
            <a:r>
              <a:rPr lang="es-ES" b="1" dirty="0"/>
              <a:t>";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znamená</a:t>
            </a:r>
            <a:r>
              <a:rPr lang="es-ES" b="1" dirty="0"/>
              <a:t>, </a:t>
            </a:r>
            <a:r>
              <a:rPr lang="es-ES" b="1" dirty="0" err="1"/>
              <a:t>udržujte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povznesenou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, </a:t>
            </a:r>
            <a:r>
              <a:rPr lang="es-ES" b="1" dirty="0" err="1"/>
              <a:t>zdroji</a:t>
            </a:r>
            <a:r>
              <a:rPr lang="es-ES" b="1" dirty="0"/>
              <a:t> </a:t>
            </a:r>
            <a:r>
              <a:rPr lang="es-ES" b="1" dirty="0" err="1"/>
              <a:t>veškeré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 a </a:t>
            </a:r>
            <a:r>
              <a:rPr lang="es-ES" b="1" dirty="0" err="1"/>
              <a:t>účinnosti</a:t>
            </a:r>
            <a:r>
              <a:rPr lang="es-ES" b="1" dirty="0"/>
              <a:t>.</a:t>
            </a:r>
            <a:r>
              <a:rPr lang="cs-CZ" b="1" dirty="0"/>
              <a:t> EGW: 1</a:t>
            </a:r>
            <a:r>
              <a:rPr lang="es-ES" b="1" dirty="0"/>
              <a:t>TM</a:t>
            </a:r>
            <a:r>
              <a:rPr lang="cs-CZ" b="1" dirty="0"/>
              <a:t> strana</a:t>
            </a:r>
            <a:r>
              <a:rPr lang="es-ES" b="1" dirty="0"/>
              <a:t> 520.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5E352-6423-68AC-A075-BED228138A0C}"/>
              </a:ext>
            </a:extLst>
          </p:cNvPr>
          <p:cNvSpPr txBox="1"/>
          <p:nvPr/>
        </p:nvSpPr>
        <p:spPr>
          <a:xfrm>
            <a:off x="4957009" y="4572402"/>
            <a:ext cx="714194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díle</a:t>
            </a:r>
            <a:r>
              <a:rPr lang="es-ES" b="1" dirty="0"/>
              <a:t> </a:t>
            </a:r>
            <a:r>
              <a:rPr lang="es-ES" b="1" dirty="0" err="1"/>
              <a:t>střežení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vytrvalí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 a </a:t>
            </a:r>
            <a:r>
              <a:rPr lang="es-ES" b="1" dirty="0" err="1"/>
              <a:t>neúnavně</a:t>
            </a:r>
            <a:r>
              <a:rPr lang="es-ES" b="1" dirty="0"/>
              <a:t> </a:t>
            </a:r>
            <a:r>
              <a:rPr lang="es-ES" b="1" dirty="0" err="1"/>
              <a:t>prosit</a:t>
            </a:r>
            <a:r>
              <a:rPr lang="es-ES" b="1" dirty="0"/>
              <a:t> </a:t>
            </a:r>
            <a:r>
              <a:rPr lang="es-ES" b="1" dirty="0" err="1"/>
              <a:t>trůn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 o </a:t>
            </a:r>
            <a:r>
              <a:rPr lang="es-ES" b="1" dirty="0" err="1"/>
              <a:t>pomoc</a:t>
            </a:r>
            <a:r>
              <a:rPr lang="es-ES" b="1" dirty="0"/>
              <a:t>. Ti,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přijímají</a:t>
            </a:r>
            <a:r>
              <a:rPr lang="es-ES" b="1" dirty="0"/>
              <a:t> </a:t>
            </a:r>
            <a:r>
              <a:rPr lang="es-ES" b="1" dirty="0" err="1"/>
              <a:t>Kristovo</a:t>
            </a:r>
            <a:r>
              <a:rPr lang="es-ES" b="1" dirty="0"/>
              <a:t> </a:t>
            </a:r>
            <a:r>
              <a:rPr lang="es-ES" b="1" dirty="0" err="1"/>
              <a:t>jméno</a:t>
            </a:r>
            <a:r>
              <a:rPr lang="es-ES" b="1" dirty="0"/>
              <a:t>, </a:t>
            </a:r>
            <a:r>
              <a:rPr lang="es-ES" b="1" dirty="0" err="1"/>
              <a:t>by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přicházet</a:t>
            </a:r>
            <a:r>
              <a:rPr lang="es-ES" b="1" dirty="0"/>
              <a:t> s </a:t>
            </a:r>
            <a:r>
              <a:rPr lang="es-ES" b="1" dirty="0" err="1"/>
              <a:t>horlivostí</a:t>
            </a:r>
            <a:r>
              <a:rPr lang="es-ES" b="1" dirty="0"/>
              <a:t> a </a:t>
            </a:r>
            <a:r>
              <a:rPr lang="es-ES" b="1" dirty="0" err="1"/>
              <a:t>pokorou</a:t>
            </a:r>
            <a:r>
              <a:rPr lang="es-ES" b="1" dirty="0"/>
              <a:t> a </a:t>
            </a:r>
            <a:r>
              <a:rPr lang="es-ES" b="1" dirty="0" err="1"/>
              <a:t>prosit</a:t>
            </a:r>
            <a:r>
              <a:rPr lang="es-ES" b="1" dirty="0"/>
              <a:t> Ho o </a:t>
            </a:r>
            <a:r>
              <a:rPr lang="es-ES" b="1" dirty="0" err="1"/>
              <a:t>pomoc</a:t>
            </a:r>
            <a:r>
              <a:rPr lang="es-ES" b="1" dirty="0"/>
              <a:t>. </a:t>
            </a:r>
            <a:r>
              <a:rPr lang="es-ES" b="1" dirty="0" err="1"/>
              <a:t>Spasitel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řekl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se </a:t>
            </a:r>
            <a:r>
              <a:rPr lang="es-ES" b="1" dirty="0" err="1"/>
              <a:t>modlili</a:t>
            </a:r>
            <a:r>
              <a:rPr lang="es-ES" b="1" dirty="0"/>
              <a:t>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přestání</a:t>
            </a:r>
            <a:r>
              <a:rPr lang="es-ES" b="1" dirty="0"/>
              <a:t>. </a:t>
            </a:r>
            <a:r>
              <a:rPr lang="es-ES" b="1" dirty="0" err="1"/>
              <a:t>Křesťan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zaujmout</a:t>
            </a:r>
            <a:r>
              <a:rPr lang="es-ES" b="1" dirty="0"/>
              <a:t> </a:t>
            </a:r>
            <a:r>
              <a:rPr lang="es-ES" b="1" dirty="0" err="1"/>
              <a:t>postoj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, ale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myšlenky</a:t>
            </a:r>
            <a:r>
              <a:rPr lang="es-ES" b="1" dirty="0"/>
              <a:t> a </a:t>
            </a:r>
            <a:r>
              <a:rPr lang="es-ES" b="1" dirty="0" err="1"/>
              <a:t>touhy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směřovat</a:t>
            </a:r>
            <a:r>
              <a:rPr lang="es-ES" b="1" dirty="0"/>
              <a:t> </a:t>
            </a:r>
            <a:r>
              <a:rPr lang="es-ES" b="1" dirty="0" err="1"/>
              <a:t>vzhůru</a:t>
            </a:r>
            <a:r>
              <a:rPr lang="es-ES" b="1" dirty="0"/>
              <a:t>. </a:t>
            </a:r>
            <a:r>
              <a:rPr lang="es-ES" b="1" dirty="0" err="1"/>
              <a:t>Kdybychom</a:t>
            </a:r>
            <a:r>
              <a:rPr lang="es-ES" b="1" dirty="0"/>
              <a:t> </a:t>
            </a:r>
            <a:r>
              <a:rPr lang="es-ES" b="1" dirty="0" err="1"/>
              <a:t>méně</a:t>
            </a:r>
            <a:r>
              <a:rPr lang="es-ES" b="1" dirty="0"/>
              <a:t> </a:t>
            </a:r>
            <a:r>
              <a:rPr lang="es-ES" b="1" dirty="0" err="1"/>
              <a:t>mluvili</a:t>
            </a:r>
            <a:r>
              <a:rPr lang="es-ES" b="1" dirty="0"/>
              <a:t> a </a:t>
            </a:r>
            <a:r>
              <a:rPr lang="es-ES" b="1" dirty="0" err="1"/>
              <a:t>více</a:t>
            </a:r>
            <a:r>
              <a:rPr lang="es-ES" b="1" dirty="0"/>
              <a:t> se </a:t>
            </a:r>
            <a:r>
              <a:rPr lang="es-ES" b="1" dirty="0" err="1"/>
              <a:t>modlili</a:t>
            </a:r>
            <a:r>
              <a:rPr lang="es-ES" b="1" dirty="0"/>
              <a:t>, </a:t>
            </a:r>
            <a:r>
              <a:rPr lang="es-ES" b="1" dirty="0" err="1"/>
              <a:t>důvěra</a:t>
            </a:r>
            <a:r>
              <a:rPr lang="es-ES" b="1" dirty="0"/>
              <a:t> v sebe sama </a:t>
            </a:r>
            <a:r>
              <a:rPr lang="es-ES" b="1" dirty="0" err="1"/>
              <a:t>by</a:t>
            </a:r>
            <a:r>
              <a:rPr lang="es-ES" b="1" dirty="0"/>
              <a:t> se </a:t>
            </a:r>
            <a:r>
              <a:rPr lang="es-ES" b="1" dirty="0" err="1"/>
              <a:t>vytratila</a:t>
            </a:r>
            <a:r>
              <a:rPr lang="es-ES" b="1" dirty="0"/>
              <a:t>.</a:t>
            </a:r>
            <a:r>
              <a:rPr lang="cs-CZ" b="1" dirty="0"/>
              <a:t>                                        EGW: Synové a dcery Boží, strana</a:t>
            </a:r>
            <a:r>
              <a:rPr lang="es-ES" b="1" dirty="0"/>
              <a:t> 101.</a:t>
            </a:r>
          </a:p>
        </p:txBody>
      </p:sp>
      <p:pic>
        <p:nvPicPr>
          <p:cNvPr id="5" name="Imagen 4" descr="Una persona con cabello largo&#10;&#10;Descripción generada automáticamente">
            <a:extLst>
              <a:ext uri="{FF2B5EF4-FFF2-40B4-BE49-F238E27FC236}">
                <a16:creationId xmlns:a16="http://schemas.microsoft.com/office/drawing/2014/main" id="{6100BCA9-E695-9582-F982-7AE9712C224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/>
          <a:stretch/>
        </p:blipFill>
        <p:spPr>
          <a:xfrm>
            <a:off x="5153025" y="2011365"/>
            <a:ext cx="2660073" cy="233208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B5612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4DDCE153-E65F-E1D9-D551-5AD897514288}"/>
              </a:ext>
            </a:extLst>
          </p:cNvPr>
          <p:cNvGrpSpPr/>
          <p:nvPr/>
        </p:nvGrpSpPr>
        <p:grpSpPr>
          <a:xfrm>
            <a:off x="8155002" y="1957391"/>
            <a:ext cx="3430862" cy="2308324"/>
            <a:chOff x="8383604" y="1882242"/>
            <a:chExt cx="3715352" cy="2539518"/>
          </a:xfrm>
        </p:grpSpPr>
        <p:pic>
          <p:nvPicPr>
            <p:cNvPr id="13" name="Imagen 12" descr="Coche en una carretera&#10;&#10;Descripción generada automáticamente">
              <a:extLst>
                <a:ext uri="{FF2B5EF4-FFF2-40B4-BE49-F238E27FC236}">
                  <a16:creationId xmlns:a16="http://schemas.microsoft.com/office/drawing/2014/main" id="{CE6B3B4A-7E88-ABFB-A74F-D31F54974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64"/>
            <a:stretch/>
          </p:blipFill>
          <p:spPr>
            <a:xfrm>
              <a:off x="8383604" y="1882242"/>
              <a:ext cx="3715352" cy="253951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rgbClr val="B5612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44AC1E7-D9DB-1D34-7583-46F5A3D9F7D3}"/>
                </a:ext>
              </a:extLst>
            </p:cNvPr>
            <p:cNvSpPr txBox="1"/>
            <p:nvPr/>
          </p:nvSpPr>
          <p:spPr>
            <a:xfrm>
              <a:off x="9980468" y="3886544"/>
              <a:ext cx="597478" cy="254109"/>
            </a:xfrm>
            <a:prstGeom prst="rect">
              <a:avLst/>
            </a:prstGeom>
            <a:noFill/>
            <a:ln w="38100">
              <a:solidFill>
                <a:srgbClr val="B5612F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600"/>
                </a:lnSpc>
              </a:pPr>
              <a:r>
                <a:rPr lang="es-ES" sz="800" b="1" dirty="0"/>
                <a:t>ORAD SIN CESAR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33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  <p:bldP spid="7" grpId="0" uiExpand="1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1A03C52-6156-537A-18A9-BDD82548EF1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DBC9244-A6A5-0FA5-41BE-F0CF015DB5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5683349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84ADA5C6-2867-6E3A-D886-C13746C140DD}"/>
              </a:ext>
            </a:extLst>
          </p:cNvPr>
          <p:cNvSpPr txBox="1"/>
          <p:nvPr/>
        </p:nvSpPr>
        <p:spPr>
          <a:xfrm>
            <a:off x="4836913" y="2444881"/>
            <a:ext cx="717723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je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svázána</a:t>
            </a:r>
            <a:r>
              <a:rPr lang="es-ES" b="1" dirty="0"/>
              <a:t> </a:t>
            </a:r>
            <a:r>
              <a:rPr lang="es-ES" b="1" dirty="0" err="1"/>
              <a:t>úzkými</a:t>
            </a:r>
            <a:r>
              <a:rPr lang="es-ES" b="1" dirty="0"/>
              <a:t> </a:t>
            </a:r>
            <a:r>
              <a:rPr lang="es-ES" b="1" dirty="0" err="1"/>
              <a:t>představami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stěží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omezený</a:t>
            </a:r>
            <a:r>
              <a:rPr lang="es-ES" b="1" dirty="0"/>
              <a:t> </a:t>
            </a:r>
            <a:r>
              <a:rPr lang="es-ES" b="1" dirty="0" err="1"/>
              <a:t>pohled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zkušenost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výsadou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.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málo</a:t>
            </a:r>
            <a:r>
              <a:rPr lang="es-ES" b="1" dirty="0"/>
              <a:t> chápeme </a:t>
            </a:r>
            <a:r>
              <a:rPr lang="es-ES" b="1" dirty="0" err="1"/>
              <a:t>význam</a:t>
            </a:r>
            <a:r>
              <a:rPr lang="es-ES" b="1" dirty="0"/>
              <a:t> </a:t>
            </a:r>
            <a:r>
              <a:rPr lang="es-ES" b="1" dirty="0" err="1"/>
              <a:t>apoštolovy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"Proto </a:t>
            </a:r>
            <a:r>
              <a:rPr lang="es-ES" b="1" dirty="0" err="1"/>
              <a:t>klekám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Otcem</a:t>
            </a:r>
            <a:r>
              <a:rPr lang="es-ES" b="1" dirty="0"/>
              <a:t> </a:t>
            </a:r>
            <a:r>
              <a:rPr lang="es-ES" b="1" dirty="0" err="1"/>
              <a:t>našeho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Krista,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něhož</a:t>
            </a:r>
            <a:r>
              <a:rPr lang="es-ES" b="1" dirty="0"/>
              <a:t> </a:t>
            </a:r>
            <a:r>
              <a:rPr lang="es-ES" b="1" dirty="0" err="1"/>
              <a:t>pochází</a:t>
            </a:r>
            <a:r>
              <a:rPr lang="es-ES" b="1" dirty="0"/>
              <a:t> </a:t>
            </a:r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rodina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nebi</a:t>
            </a:r>
            <a:r>
              <a:rPr lang="es-ES" b="1" dirty="0"/>
              <a:t> i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zemi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dal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bohatství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slávy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posilováni</a:t>
            </a:r>
            <a:r>
              <a:rPr lang="es-ES" b="1" dirty="0"/>
              <a:t> </a:t>
            </a:r>
            <a:r>
              <a:rPr lang="es-ES" b="1" dirty="0" err="1"/>
              <a:t>mocí</a:t>
            </a:r>
            <a:r>
              <a:rPr lang="es-ES" b="1" dirty="0"/>
              <a:t> ve </a:t>
            </a:r>
            <a:r>
              <a:rPr lang="es-ES" b="1" dirty="0" err="1"/>
              <a:t>vnitřním</a:t>
            </a:r>
            <a:r>
              <a:rPr lang="es-ES" b="1" dirty="0"/>
              <a:t> </a:t>
            </a:r>
            <a:r>
              <a:rPr lang="es-ES" b="1" dirty="0" err="1"/>
              <a:t>člověku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;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přebývat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 ve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srdcích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vy</a:t>
            </a:r>
            <a:r>
              <a:rPr lang="es-ES" b="1" dirty="0"/>
              <a:t>, </a:t>
            </a:r>
            <a:r>
              <a:rPr lang="es-ES" b="1" dirty="0" err="1"/>
              <a:t>zakořeněni</a:t>
            </a:r>
            <a:r>
              <a:rPr lang="es-ES" b="1" dirty="0"/>
              <a:t> a </a:t>
            </a:r>
            <a:r>
              <a:rPr lang="es-ES" b="1" dirty="0" err="1"/>
              <a:t>zakotveni</a:t>
            </a:r>
            <a:r>
              <a:rPr lang="es-ES" b="1" dirty="0"/>
              <a:t> v </a:t>
            </a:r>
            <a:r>
              <a:rPr lang="es-ES" b="1" dirty="0" err="1"/>
              <a:t>lásce</a:t>
            </a:r>
            <a:r>
              <a:rPr lang="es-ES" b="1" dirty="0"/>
              <a:t>, </a:t>
            </a:r>
            <a:r>
              <a:rPr lang="es-ES" b="1" dirty="0" err="1"/>
              <a:t>byli</a:t>
            </a:r>
            <a:r>
              <a:rPr lang="es-ES" b="1" dirty="0"/>
              <a:t> </a:t>
            </a:r>
            <a:r>
              <a:rPr lang="es-ES" b="1" dirty="0" err="1"/>
              <a:t>plně</a:t>
            </a:r>
            <a:r>
              <a:rPr lang="es-ES" b="1" dirty="0"/>
              <a:t> </a:t>
            </a:r>
            <a:r>
              <a:rPr lang="es-ES" b="1" dirty="0" err="1"/>
              <a:t>schopni</a:t>
            </a:r>
            <a:r>
              <a:rPr lang="es-ES" b="1" dirty="0"/>
              <a:t> </a:t>
            </a:r>
            <a:r>
              <a:rPr lang="es-ES" b="1" dirty="0" err="1"/>
              <a:t>pochopit</a:t>
            </a:r>
            <a:r>
              <a:rPr lang="es-ES" b="1" dirty="0"/>
              <a:t> se </a:t>
            </a:r>
            <a:r>
              <a:rPr lang="es-ES" b="1" dirty="0" err="1"/>
              <a:t>všemi</a:t>
            </a:r>
            <a:r>
              <a:rPr lang="es-ES" b="1" dirty="0"/>
              <a:t> </a:t>
            </a:r>
            <a:r>
              <a:rPr lang="es-ES" b="1" dirty="0" err="1"/>
              <a:t>svatými</a:t>
            </a:r>
            <a:r>
              <a:rPr lang="es-ES" b="1" dirty="0"/>
              <a:t>, </a:t>
            </a:r>
            <a:r>
              <a:rPr lang="es-ES" b="1" dirty="0" err="1"/>
              <a:t>jaká</a:t>
            </a:r>
            <a:r>
              <a:rPr lang="es-ES" b="1" dirty="0"/>
              <a:t>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šířka</a:t>
            </a:r>
            <a:r>
              <a:rPr lang="es-ES" b="1" dirty="0"/>
              <a:t>, </a:t>
            </a:r>
            <a:r>
              <a:rPr lang="es-ES" b="1" dirty="0" err="1"/>
              <a:t>délka</a:t>
            </a:r>
            <a:r>
              <a:rPr lang="es-ES" b="1" dirty="0"/>
              <a:t>, </a:t>
            </a:r>
            <a:r>
              <a:rPr lang="es-ES" b="1" dirty="0" err="1"/>
              <a:t>hloubka</a:t>
            </a:r>
            <a:r>
              <a:rPr lang="es-ES" b="1" dirty="0"/>
              <a:t> a </a:t>
            </a:r>
            <a:r>
              <a:rPr lang="es-ES" b="1" dirty="0" err="1"/>
              <a:t>výška</a:t>
            </a:r>
            <a:r>
              <a:rPr lang="es-ES" b="1" dirty="0"/>
              <a:t>, a </a:t>
            </a:r>
            <a:r>
              <a:rPr lang="es-ES" b="1" dirty="0" err="1"/>
              <a:t>poznat</a:t>
            </a:r>
            <a:r>
              <a:rPr lang="es-ES" b="1" dirty="0"/>
              <a:t> </a:t>
            </a:r>
            <a:r>
              <a:rPr lang="es-ES" b="1" dirty="0" err="1"/>
              <a:t>Kristovu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převyšuje</a:t>
            </a:r>
            <a:r>
              <a:rPr lang="es-ES" b="1" dirty="0"/>
              <a:t> </a:t>
            </a:r>
            <a:r>
              <a:rPr lang="es-ES" b="1" dirty="0" err="1"/>
              <a:t>veškeré</a:t>
            </a:r>
            <a:r>
              <a:rPr lang="es-ES" b="1" dirty="0"/>
              <a:t> </a:t>
            </a:r>
            <a:r>
              <a:rPr lang="es-ES" b="1" dirty="0" err="1"/>
              <a:t>poznání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naplněni</a:t>
            </a:r>
            <a:r>
              <a:rPr lang="es-ES" b="1" dirty="0"/>
              <a:t> </a:t>
            </a:r>
            <a:r>
              <a:rPr lang="es-ES" b="1" dirty="0" err="1"/>
              <a:t>veškerou</a:t>
            </a:r>
            <a:r>
              <a:rPr lang="es-ES" b="1" dirty="0"/>
              <a:t> </a:t>
            </a:r>
            <a:r>
              <a:rPr lang="es-ES" b="1" dirty="0" err="1"/>
              <a:t>plností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. A </a:t>
            </a:r>
            <a:r>
              <a:rPr lang="es-ES" b="1" dirty="0" err="1"/>
              <a:t>tomu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schopen</a:t>
            </a:r>
            <a:r>
              <a:rPr lang="es-ES" b="1" dirty="0"/>
              <a:t> </a:t>
            </a:r>
            <a:r>
              <a:rPr lang="es-ES" b="1" dirty="0" err="1"/>
              <a:t>činit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věci</a:t>
            </a:r>
            <a:r>
              <a:rPr lang="es-ES" b="1" dirty="0"/>
              <a:t> </a:t>
            </a:r>
            <a:r>
              <a:rPr lang="es-ES" b="1" dirty="0" err="1"/>
              <a:t>mnohem</a:t>
            </a:r>
            <a:r>
              <a:rPr lang="es-ES" b="1" dirty="0"/>
              <a:t> </a:t>
            </a:r>
            <a:r>
              <a:rPr lang="es-ES" b="1" dirty="0" err="1"/>
              <a:t>hojněji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žádáme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chápeme,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v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působí</a:t>
            </a:r>
            <a:r>
              <a:rPr lang="es-ES" b="1" dirty="0"/>
              <a:t>, </a:t>
            </a:r>
            <a:r>
              <a:rPr lang="es-ES" b="1" dirty="0" err="1"/>
              <a:t>jemu</a:t>
            </a:r>
            <a:r>
              <a:rPr lang="es-ES" b="1" dirty="0"/>
              <a:t> </a:t>
            </a:r>
            <a:r>
              <a:rPr lang="es-ES" b="1" dirty="0" err="1"/>
              <a:t>buď</a:t>
            </a:r>
            <a:r>
              <a:rPr lang="es-ES" b="1" dirty="0"/>
              <a:t> </a:t>
            </a:r>
            <a:r>
              <a:rPr lang="es-ES" b="1" dirty="0" err="1"/>
              <a:t>sláva</a:t>
            </a:r>
            <a:r>
              <a:rPr lang="es-ES" b="1" dirty="0"/>
              <a:t> v </a:t>
            </a:r>
            <a:r>
              <a:rPr lang="es-ES" b="1" dirty="0" err="1"/>
              <a:t>církvi</a:t>
            </a:r>
            <a:r>
              <a:rPr lang="es-ES" b="1" dirty="0"/>
              <a:t> v </a:t>
            </a:r>
            <a:r>
              <a:rPr lang="es-ES" b="1" dirty="0" err="1"/>
              <a:t>Kristu</a:t>
            </a:r>
            <a:r>
              <a:rPr lang="es-ES" b="1" dirty="0"/>
              <a:t> </a:t>
            </a:r>
            <a:r>
              <a:rPr lang="es-ES" b="1" dirty="0" err="1"/>
              <a:t>Ježíši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věky</a:t>
            </a:r>
            <a:r>
              <a:rPr lang="es-ES" b="1" dirty="0"/>
              <a:t>,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věky</a:t>
            </a:r>
            <a:r>
              <a:rPr lang="es-ES" b="1" dirty="0"/>
              <a:t> </a:t>
            </a:r>
            <a:r>
              <a:rPr lang="es-ES" b="1" dirty="0" err="1"/>
              <a:t>věků</a:t>
            </a:r>
            <a:r>
              <a:rPr lang="es-ES" b="1" dirty="0"/>
              <a:t>. Amen" (</a:t>
            </a:r>
            <a:r>
              <a:rPr lang="cs-CZ" b="1" dirty="0"/>
              <a:t>list </a:t>
            </a:r>
            <a:r>
              <a:rPr lang="es-ES" b="1" dirty="0" err="1"/>
              <a:t>Ef</a:t>
            </a:r>
            <a:r>
              <a:rPr lang="cs-CZ" b="1" dirty="0" err="1"/>
              <a:t>ezským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14-21).</a:t>
            </a:r>
            <a:r>
              <a:rPr lang="cs-CZ" b="1" dirty="0"/>
              <a:t>                                                              EGW: Bůh sed o nás stará, strana </a:t>
            </a:r>
            <a:r>
              <a:rPr lang="es-ES" b="1" dirty="0"/>
              <a:t>128.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84EF11B-AE2F-ACB9-8BE8-4087A1EFF245}"/>
              </a:ext>
            </a:extLst>
          </p:cNvPr>
          <p:cNvSpPr txBox="1"/>
          <p:nvPr/>
        </p:nvSpPr>
        <p:spPr>
          <a:xfrm>
            <a:off x="4849929" y="263627"/>
            <a:ext cx="436680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Témata</a:t>
            </a:r>
            <a:r>
              <a:rPr lang="es-ES" b="1" dirty="0"/>
              <a:t> </a:t>
            </a:r>
            <a:r>
              <a:rPr lang="es-ES" b="1" dirty="0" err="1"/>
              <a:t>vykoupení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důležitá</a:t>
            </a:r>
            <a:r>
              <a:rPr lang="es-ES" b="1" dirty="0"/>
              <a:t> a </a:t>
            </a:r>
            <a:r>
              <a:rPr lang="es-ES" b="1" dirty="0" err="1"/>
              <a:t>pouze</a:t>
            </a:r>
            <a:r>
              <a:rPr lang="es-ES" b="1" dirty="0"/>
              <a:t>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duchovně</a:t>
            </a:r>
            <a:r>
              <a:rPr lang="es-ES" b="1" dirty="0"/>
              <a:t> </a:t>
            </a:r>
            <a:r>
              <a:rPr lang="es-ES" b="1" dirty="0" err="1"/>
              <a:t>orientovaní</a:t>
            </a:r>
            <a:r>
              <a:rPr lang="es-ES" b="1" dirty="0"/>
              <a:t>,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rozpoznat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hloubku</a:t>
            </a:r>
            <a:r>
              <a:rPr lang="es-ES" b="1" dirty="0"/>
              <a:t> a </a:t>
            </a:r>
            <a:r>
              <a:rPr lang="es-ES" b="1" dirty="0" err="1"/>
              <a:t>význam</a:t>
            </a:r>
            <a:r>
              <a:rPr lang="es-ES" b="1" dirty="0"/>
              <a:t>. </a:t>
            </a:r>
            <a:r>
              <a:rPr lang="es-ES" b="1" dirty="0" err="1"/>
              <a:t>Bezpečí</a:t>
            </a:r>
            <a:r>
              <a:rPr lang="es-ES" b="1" dirty="0"/>
              <a:t> a </a:t>
            </a:r>
            <a:r>
              <a:rPr lang="es-ES" b="1" dirty="0" err="1"/>
              <a:t>radost</a:t>
            </a:r>
            <a:r>
              <a:rPr lang="es-ES" b="1" dirty="0"/>
              <a:t> </a:t>
            </a:r>
            <a:r>
              <a:rPr lang="es-ES" b="1" dirty="0" err="1"/>
              <a:t>nacházíme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lpíme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pravdách</a:t>
            </a:r>
            <a:r>
              <a:rPr lang="es-ES" b="1" dirty="0"/>
              <a:t> </a:t>
            </a:r>
            <a:r>
              <a:rPr lang="es-ES" b="1" dirty="0" err="1"/>
              <a:t>plánu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. </a:t>
            </a:r>
            <a:r>
              <a:rPr lang="es-ES" b="1" dirty="0" err="1"/>
              <a:t>Víra</a:t>
            </a:r>
            <a:r>
              <a:rPr lang="es-ES" b="1" dirty="0"/>
              <a:t> a </a:t>
            </a:r>
            <a:r>
              <a:rPr lang="es-ES" b="1" dirty="0" err="1"/>
              <a:t>modlitba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nezbytné</a:t>
            </a:r>
            <a:r>
              <a:rPr lang="es-ES" b="1" dirty="0"/>
              <a:t> k </a:t>
            </a:r>
            <a:r>
              <a:rPr lang="es-ES" b="1" dirty="0" err="1"/>
              <a:t>rozjímání</a:t>
            </a:r>
            <a:r>
              <a:rPr lang="es-ES" b="1" dirty="0"/>
              <a:t> o </a:t>
            </a:r>
            <a:r>
              <a:rPr lang="es-ES" b="1" dirty="0" err="1"/>
              <a:t>hlubokých</a:t>
            </a:r>
            <a:r>
              <a:rPr lang="es-ES" b="1" dirty="0"/>
              <a:t>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věcech</a:t>
            </a:r>
            <a:r>
              <a:rPr lang="es-ES" b="1" dirty="0"/>
              <a:t>.</a:t>
            </a:r>
          </a:p>
        </p:txBody>
      </p:sp>
      <p:pic>
        <p:nvPicPr>
          <p:cNvPr id="13" name="Imagen 12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0AAB0AC-BA91-E50D-BB52-D9CB4A8C07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1" b="9316"/>
          <a:stretch/>
        </p:blipFill>
        <p:spPr>
          <a:xfrm>
            <a:off x="9216736" y="352297"/>
            <a:ext cx="2636658" cy="198138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4B382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370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  <p:bldP spid="5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45D179D-FF13-38B4-F275-F76A6A4A8C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81F8FD-CD6C-8C5B-8472-3D5A646DE3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3332404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B8151CD7-9D2D-451A-2D20-FE7C8EF00C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5173" y="5595721"/>
            <a:ext cx="1897008" cy="1089498"/>
          </a:xfrm>
          <a:prstGeom prst="snip2DiagRect">
            <a:avLst>
              <a:gd name="adj1" fmla="val 16213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125D4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8A96CB6-935D-4BE5-7182-3F685C6EBB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7943" y="3259007"/>
            <a:ext cx="3042593" cy="22819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125D4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47389F7-2BDE-2828-A882-0F1B01BC5980}"/>
              </a:ext>
            </a:extLst>
          </p:cNvPr>
          <p:cNvSpPr txBox="1"/>
          <p:nvPr/>
        </p:nvSpPr>
        <p:spPr>
          <a:xfrm>
            <a:off x="4891301" y="427085"/>
            <a:ext cx="716994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Musíme se modlit za všech okolností.</a:t>
            </a:r>
            <a:endParaRPr lang="es-ES" b="1" dirty="0"/>
          </a:p>
          <a:p>
            <a:r>
              <a:rPr lang="cs-CZ" b="1" dirty="0"/>
              <a:t>Všechno, co děláte v zaměstnání, při zábavě, ve volném čase a v man-želství, dělejte s vážnou, opravdovou modlitbou. Ukážete tím, jak ctíte Boha, a Bůh poctí vás. Jestliže jste ztratili odvahu, modlete se. Jste-li malomyslní, nemluvte o tom s lidmi. Neztěžujte cestu druhým. Řekněte však všechno Ježíši. Vztáhněte ruce po pomoci.</a:t>
            </a:r>
            <a:endParaRPr lang="es-ES" b="1" dirty="0"/>
          </a:p>
          <a:p>
            <a:r>
              <a:rPr lang="cs-CZ" b="1" dirty="0"/>
              <a:t>Ve své slabosti se uchopte Boží síly. Žádejte o pokoru, moudrost, odvahu a větší víru, aby vám zazářilo Boží světlo a abyste se radovali v jeho lásce.                                   EGW: ZNP strana 277</a:t>
            </a:r>
            <a:endParaRPr lang="es-ES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3A179E-7C6D-7D50-D880-4D47E6E051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3066" y="3259007"/>
            <a:ext cx="3429152" cy="2281945"/>
          </a:xfrm>
          <a:prstGeom prst="snip2DiagRect">
            <a:avLst>
              <a:gd name="adj1" fmla="val 16393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125D4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395B60E-81A6-037D-D7D8-2D320C00CCC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137" t="21345" r="7309" b="11764"/>
          <a:stretch/>
        </p:blipFill>
        <p:spPr>
          <a:xfrm>
            <a:off x="5214818" y="5595721"/>
            <a:ext cx="2227775" cy="1089498"/>
          </a:xfrm>
          <a:prstGeom prst="snip2DiagRect">
            <a:avLst>
              <a:gd name="adj1" fmla="val 19075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125D4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30058C-1B8F-C43A-E17D-EF1628AB6C7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3015" b="27914"/>
          <a:stretch/>
        </p:blipFill>
        <p:spPr>
          <a:xfrm>
            <a:off x="9683979" y="5595721"/>
            <a:ext cx="2009241" cy="1080828"/>
          </a:xfrm>
          <a:prstGeom prst="snip2DiagRect">
            <a:avLst>
              <a:gd name="adj1" fmla="val 14421"/>
              <a:gd name="adj2" fmla="val 21151"/>
            </a:avLst>
          </a:prstGeom>
          <a:solidFill>
            <a:srgbClr val="FFFFFF">
              <a:shade val="85000"/>
            </a:srgbClr>
          </a:solidFill>
          <a:ln w="28575" cap="sq">
            <a:solidFill>
              <a:srgbClr val="125D46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175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4E9CEEB-F22D-367B-062B-2BBE20FC95D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F913467-C83A-4265-0A10-3BE5E2B4EF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526195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85E1F6FC-A98A-F976-D5C7-7377FF801E39}"/>
              </a:ext>
            </a:extLst>
          </p:cNvPr>
          <p:cNvSpPr txBox="1"/>
          <p:nvPr/>
        </p:nvSpPr>
        <p:spPr>
          <a:xfrm>
            <a:off x="4847375" y="121926"/>
            <a:ext cx="570169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cs-CZ" b="1" dirty="0"/>
          </a:p>
          <a:p>
            <a:r>
              <a:rPr lang="es-ES" b="1" dirty="0" err="1"/>
              <a:t>Sdělte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požadavky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Tvůrci</a:t>
            </a:r>
            <a:r>
              <a:rPr lang="es-ES" b="1" dirty="0"/>
              <a:t>. </a:t>
            </a:r>
            <a:r>
              <a:rPr lang="es-ES" b="1" dirty="0" err="1"/>
              <a:t>Nikdo</a:t>
            </a:r>
            <a:r>
              <a:rPr lang="es-ES" b="1" dirty="0"/>
              <a:t>, </a:t>
            </a:r>
            <a:r>
              <a:rPr lang="es-ES" b="1" dirty="0" err="1"/>
              <a:t>kdo</a:t>
            </a:r>
            <a:r>
              <a:rPr lang="es-ES" b="1" dirty="0"/>
              <a:t> k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přichází</a:t>
            </a:r>
            <a:r>
              <a:rPr lang="es-ES" b="1" dirty="0"/>
              <a:t> se </a:t>
            </a:r>
            <a:r>
              <a:rPr lang="es-ES" b="1" dirty="0" err="1"/>
              <a:t>zkroušeným</a:t>
            </a:r>
            <a:r>
              <a:rPr lang="es-ES" b="1" dirty="0"/>
              <a:t> </a:t>
            </a:r>
            <a:r>
              <a:rPr lang="es-ES" b="1" dirty="0" err="1"/>
              <a:t>srdcem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odmítnut</a:t>
            </a:r>
            <a:r>
              <a:rPr lang="es-ES" b="1" dirty="0"/>
              <a:t>.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upřímná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ztracena</a:t>
            </a:r>
            <a:r>
              <a:rPr lang="es-ES" b="1" dirty="0"/>
              <a:t>. </a:t>
            </a:r>
            <a:r>
              <a:rPr lang="es-ES" b="1" dirty="0" err="1"/>
              <a:t>Uprostřed</a:t>
            </a:r>
            <a:r>
              <a:rPr lang="es-ES" b="1" dirty="0"/>
              <a:t> </a:t>
            </a:r>
            <a:r>
              <a:rPr lang="es-ES" b="1" dirty="0" err="1"/>
              <a:t>antifon</a:t>
            </a:r>
            <a:r>
              <a:rPr lang="es-ES" b="1" dirty="0"/>
              <a:t> </a:t>
            </a:r>
            <a:r>
              <a:rPr lang="es-ES" b="1" dirty="0" err="1"/>
              <a:t>nebeského</a:t>
            </a:r>
            <a:r>
              <a:rPr lang="es-ES" b="1" dirty="0"/>
              <a:t> </a:t>
            </a:r>
            <a:r>
              <a:rPr lang="es-ES" b="1" dirty="0" err="1"/>
              <a:t>chóru</a:t>
            </a:r>
            <a:r>
              <a:rPr lang="es-ES" b="1" dirty="0"/>
              <a:t> </a:t>
            </a:r>
            <a:r>
              <a:rPr lang="es-ES" b="1" dirty="0" err="1"/>
              <a:t>slyší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pláč</a:t>
            </a:r>
            <a:r>
              <a:rPr lang="es-ES" b="1" dirty="0"/>
              <a:t> </a:t>
            </a:r>
            <a:r>
              <a:rPr lang="es-ES" b="1" dirty="0" err="1"/>
              <a:t>nejslabších</a:t>
            </a:r>
            <a:r>
              <a:rPr lang="es-ES" b="1" dirty="0"/>
              <a:t> </a:t>
            </a:r>
            <a:r>
              <a:rPr lang="es-ES" b="1" dirty="0" err="1"/>
              <a:t>lidských</a:t>
            </a:r>
            <a:r>
              <a:rPr lang="es-ES" b="1" dirty="0"/>
              <a:t> </a:t>
            </a:r>
            <a:r>
              <a:rPr lang="es-ES" b="1" dirty="0" err="1"/>
              <a:t>bytostí</a:t>
            </a:r>
            <a:r>
              <a:rPr lang="es-ES" b="1" dirty="0"/>
              <a:t>. </a:t>
            </a:r>
            <a:r>
              <a:rPr lang="es-ES" b="1" dirty="0" err="1"/>
              <a:t>Vyléváme</a:t>
            </a:r>
            <a:r>
              <a:rPr lang="es-ES" b="1" dirty="0"/>
              <a:t> </a:t>
            </a:r>
            <a:r>
              <a:rPr lang="es-ES" b="1" dirty="0" err="1"/>
              <a:t>touhy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do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tajné</a:t>
            </a:r>
            <a:r>
              <a:rPr lang="es-ES" b="1" dirty="0"/>
              <a:t> </a:t>
            </a:r>
            <a:r>
              <a:rPr lang="es-ES" b="1" dirty="0" err="1"/>
              <a:t>komnaty</a:t>
            </a:r>
            <a:r>
              <a:rPr lang="es-ES" b="1" dirty="0"/>
              <a:t>, </a:t>
            </a:r>
            <a:r>
              <a:rPr lang="es-ES" b="1" dirty="0" err="1"/>
              <a:t>vyslovujeme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kráčíme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,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dosáhnou</a:t>
            </a:r>
            <a:r>
              <a:rPr lang="es-ES" b="1" dirty="0"/>
              <a:t> </a:t>
            </a:r>
            <a:r>
              <a:rPr lang="es-ES" b="1" dirty="0" err="1"/>
              <a:t>trůnu</a:t>
            </a:r>
            <a:r>
              <a:rPr lang="es-ES" b="1" dirty="0"/>
              <a:t> </a:t>
            </a:r>
            <a:r>
              <a:rPr lang="cs-CZ" b="1" dirty="0"/>
              <a:t>Vládce</a:t>
            </a:r>
            <a:r>
              <a:rPr lang="es-ES" b="1" dirty="0"/>
              <a:t> </a:t>
            </a:r>
            <a:r>
              <a:rPr lang="es-ES" b="1" dirty="0" err="1"/>
              <a:t>vesmíru</a:t>
            </a:r>
            <a:r>
              <a:rPr lang="es-ES" b="1" dirty="0"/>
              <a:t>. 
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E086E4-EAB2-507D-19DE-07ED3E9957BB}"/>
              </a:ext>
            </a:extLst>
          </p:cNvPr>
          <p:cNvSpPr txBox="1"/>
          <p:nvPr/>
        </p:nvSpPr>
        <p:spPr>
          <a:xfrm>
            <a:off x="4847375" y="3964505"/>
            <a:ext cx="715412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Někdy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v </a:t>
            </a:r>
            <a:r>
              <a:rPr lang="es-ES" b="1" dirty="0" err="1"/>
              <a:t>pokušení</a:t>
            </a:r>
            <a:r>
              <a:rPr lang="es-ES" b="1" dirty="0"/>
              <a:t> </a:t>
            </a:r>
            <a:r>
              <a:rPr lang="es-ES" b="1" dirty="0" err="1"/>
              <a:t>myslet</a:t>
            </a:r>
            <a:r>
              <a:rPr lang="es-ES" b="1" dirty="0"/>
              <a:t> si,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zaslíbení</a:t>
            </a:r>
            <a:r>
              <a:rPr lang="es-ES" b="1" dirty="0"/>
              <a:t>: "</a:t>
            </a:r>
            <a:r>
              <a:rPr lang="es-ES" b="1" dirty="0" err="1"/>
              <a:t>Proste</a:t>
            </a:r>
            <a:r>
              <a:rPr lang="es-ES" b="1" dirty="0"/>
              <a:t>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dáno</a:t>
            </a:r>
            <a:r>
              <a:rPr lang="es-ES" b="1" dirty="0"/>
              <a:t>; </a:t>
            </a:r>
            <a:r>
              <a:rPr lang="es-ES" b="1" dirty="0" err="1"/>
              <a:t>hledej</a:t>
            </a:r>
            <a:r>
              <a:rPr lang="es-ES" b="1" dirty="0"/>
              <a:t> a </a:t>
            </a:r>
            <a:r>
              <a:rPr lang="es-ES" b="1" dirty="0" err="1"/>
              <a:t>nalezneš</a:t>
            </a:r>
            <a:r>
              <a:rPr lang="es-ES" b="1" dirty="0"/>
              <a:t>; </a:t>
            </a:r>
            <a:r>
              <a:rPr lang="es-ES" b="1" dirty="0" err="1"/>
              <a:t>zaklepejte</a:t>
            </a:r>
            <a:r>
              <a:rPr lang="es-ES" b="1" dirty="0"/>
              <a:t> a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otevřeno</a:t>
            </a:r>
            <a:r>
              <a:rPr lang="es-ES" b="1" dirty="0"/>
              <a:t>," </a:t>
            </a:r>
            <a:r>
              <a:rPr lang="es-ES" b="1" dirty="0" err="1"/>
              <a:t>nebylo</a:t>
            </a:r>
            <a:r>
              <a:rPr lang="es-ES" b="1" dirty="0"/>
              <a:t> </a:t>
            </a:r>
            <a:r>
              <a:rPr lang="es-ES" b="1" dirty="0" err="1"/>
              <a:t>splněno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odpověď</a:t>
            </a:r>
            <a:r>
              <a:rPr lang="es-ES" b="1" dirty="0"/>
              <a:t> </a:t>
            </a:r>
            <a:r>
              <a:rPr lang="es-ES" b="1" dirty="0" err="1"/>
              <a:t>nepřijde</a:t>
            </a:r>
            <a:r>
              <a:rPr lang="es-ES" b="1" dirty="0"/>
              <a:t> </a:t>
            </a:r>
            <a:r>
              <a:rPr lang="es-ES" b="1" dirty="0" err="1"/>
              <a:t>ihned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podání</a:t>
            </a:r>
            <a:r>
              <a:rPr lang="es-ES" b="1" dirty="0"/>
              <a:t> petice. Je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výsadou</a:t>
            </a:r>
            <a:r>
              <a:rPr lang="es-ES" b="1" dirty="0"/>
              <a:t> </a:t>
            </a:r>
            <a:r>
              <a:rPr lang="es-ES" b="1" dirty="0" err="1"/>
              <a:t>žádat</a:t>
            </a:r>
            <a:r>
              <a:rPr lang="es-ES" b="1" dirty="0"/>
              <a:t> o </a:t>
            </a:r>
            <a:r>
              <a:rPr lang="es-ES" b="1" dirty="0" err="1"/>
              <a:t>zvláštní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 a </a:t>
            </a:r>
            <a:r>
              <a:rPr lang="es-ES" b="1" dirty="0" err="1"/>
              <a:t>věřit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udělena</a:t>
            </a:r>
            <a:r>
              <a:rPr lang="es-ES" b="1" dirty="0"/>
              <a:t>. </a:t>
            </a:r>
            <a:r>
              <a:rPr lang="es-ES" b="1" dirty="0" err="1"/>
              <a:t>Jestliže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však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o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prosili</a:t>
            </a:r>
            <a:r>
              <a:rPr lang="es-ES" b="1" dirty="0"/>
              <a:t>,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uděleno</a:t>
            </a:r>
            <a:r>
              <a:rPr lang="es-ES" b="1" dirty="0"/>
              <a:t> </a:t>
            </a:r>
            <a:r>
              <a:rPr lang="es-ES" b="1" dirty="0" err="1"/>
              <a:t>okamžitě</a:t>
            </a:r>
            <a:r>
              <a:rPr lang="es-ES" b="1" dirty="0"/>
              <a:t>, </a:t>
            </a:r>
            <a:r>
              <a:rPr lang="es-ES" b="1" dirty="0" err="1"/>
              <a:t>nesmíme</a:t>
            </a:r>
            <a:r>
              <a:rPr lang="es-ES" b="1" dirty="0"/>
              <a:t> </a:t>
            </a:r>
            <a:r>
              <a:rPr lang="es-ES" b="1" dirty="0" err="1"/>
              <a:t>věřit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 </a:t>
            </a:r>
            <a:r>
              <a:rPr lang="es-ES" b="1" dirty="0" err="1"/>
              <a:t>nebyly</a:t>
            </a:r>
            <a:r>
              <a:rPr lang="es-ES" b="1" dirty="0"/>
              <a:t> </a:t>
            </a:r>
            <a:r>
              <a:rPr lang="es-ES" b="1" dirty="0" err="1"/>
              <a:t>vyslyšeny</a:t>
            </a:r>
            <a:r>
              <a:rPr lang="es-ES" b="1" dirty="0"/>
              <a:t>. </a:t>
            </a:r>
            <a:r>
              <a:rPr lang="es-ES" b="1" dirty="0" err="1"/>
              <a:t>Dostaneme</a:t>
            </a:r>
            <a:r>
              <a:rPr lang="es-ES" b="1" dirty="0"/>
              <a:t>, i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odpověď</a:t>
            </a:r>
            <a:r>
              <a:rPr lang="es-ES" b="1" dirty="0"/>
              <a:t> o </a:t>
            </a:r>
            <a:r>
              <a:rPr lang="es-ES" b="1" dirty="0" err="1"/>
              <a:t>chvíli</a:t>
            </a:r>
            <a:r>
              <a:rPr lang="es-ES" b="1" dirty="0"/>
              <a:t> </a:t>
            </a:r>
            <a:r>
              <a:rPr lang="es-ES" b="1" dirty="0" err="1"/>
              <a:t>zpozdí</a:t>
            </a:r>
            <a:r>
              <a:rPr lang="es-ES" b="1" dirty="0"/>
              <a:t>... Ten,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ví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je pro </a:t>
            </a:r>
            <a:r>
              <a:rPr lang="es-ES" b="1" dirty="0" err="1"/>
              <a:t>nejvyšší</a:t>
            </a:r>
            <a:r>
              <a:rPr lang="es-ES" b="1" dirty="0"/>
              <a:t> </a:t>
            </a:r>
            <a:r>
              <a:rPr lang="es-ES" b="1" dirty="0" err="1"/>
              <a:t>dobro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, </a:t>
            </a:r>
            <a:r>
              <a:rPr lang="es-ES" b="1" dirty="0" err="1"/>
              <a:t>vylije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o </a:t>
            </a: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prosili</a:t>
            </a:r>
            <a:r>
              <a:rPr lang="es-ES" b="1" dirty="0"/>
              <a:t>, </a:t>
            </a:r>
            <a:r>
              <a:rPr lang="es-ES" b="1" dirty="0" err="1"/>
              <a:t>nebudeme-li</a:t>
            </a:r>
            <a:r>
              <a:rPr lang="es-ES" b="1" dirty="0"/>
              <a:t> </a:t>
            </a:r>
            <a:r>
              <a:rPr lang="es-ES" b="1" dirty="0" err="1"/>
              <a:t>nevěrní</a:t>
            </a:r>
            <a:r>
              <a:rPr lang="es-ES" b="1" dirty="0"/>
              <a:t> a </a:t>
            </a:r>
            <a:r>
              <a:rPr lang="es-ES" b="1" dirty="0" err="1"/>
              <a:t>znechucení</a:t>
            </a:r>
            <a:r>
              <a:rPr lang="es-ES" b="1" dirty="0"/>
              <a:t>. </a:t>
            </a:r>
            <a:r>
              <a:rPr lang="cs-CZ" b="1" dirty="0"/>
              <a:t>EGW: </a:t>
            </a:r>
            <a:r>
              <a:rPr lang="es-ES" b="1" dirty="0"/>
              <a:t>YI, 6</a:t>
            </a:r>
            <a:r>
              <a:rPr lang="cs-CZ" b="1" dirty="0"/>
              <a:t>. dubna</a:t>
            </a:r>
            <a:r>
              <a:rPr lang="es-ES" b="1" dirty="0"/>
              <a:t> 1899.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BE7F7FC-0086-20DC-1C7C-6DC00971B6C0}"/>
              </a:ext>
            </a:extLst>
          </p:cNvPr>
          <p:cNvSpPr txBox="1"/>
          <p:nvPr/>
        </p:nvSpPr>
        <p:spPr>
          <a:xfrm>
            <a:off x="4847375" y="2338495"/>
            <a:ext cx="69243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neslyšitelné</a:t>
            </a:r>
            <a:r>
              <a:rPr lang="es-ES" b="1" dirty="0"/>
              <a:t> pro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lidské</a:t>
            </a:r>
            <a:r>
              <a:rPr lang="es-ES" b="1" dirty="0"/>
              <a:t> </a:t>
            </a:r>
            <a:r>
              <a:rPr lang="es-ES" b="1" dirty="0" err="1"/>
              <a:t>ucho</a:t>
            </a:r>
            <a:r>
              <a:rPr lang="es-ES" b="1" dirty="0"/>
              <a:t>, ale </a:t>
            </a:r>
            <a:r>
              <a:rPr lang="es-ES" b="1" dirty="0" err="1"/>
              <a:t>nezemřou</a:t>
            </a:r>
            <a:r>
              <a:rPr lang="es-ES" b="1" dirty="0"/>
              <a:t> v </a:t>
            </a:r>
            <a:r>
              <a:rPr lang="es-ES" b="1" dirty="0" err="1"/>
              <a:t>tichosti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zapomenuty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činnostem</a:t>
            </a:r>
            <a:r>
              <a:rPr lang="es-ES" b="1" dirty="0"/>
              <a:t> a </a:t>
            </a:r>
            <a:r>
              <a:rPr lang="es-ES" b="1" dirty="0" err="1"/>
              <a:t>činnostem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vykonávány</a:t>
            </a:r>
            <a:r>
              <a:rPr lang="es-ES" b="1" dirty="0"/>
              <a:t>.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přehlušit</a:t>
            </a:r>
            <a:r>
              <a:rPr lang="es-ES" b="1" dirty="0"/>
              <a:t> </a:t>
            </a:r>
            <a:r>
              <a:rPr lang="es-ES" b="1" dirty="0" err="1"/>
              <a:t>touhu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povznáší</a:t>
            </a:r>
            <a:r>
              <a:rPr lang="es-ES" b="1" dirty="0"/>
              <a:t> se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hluk</a:t>
            </a:r>
            <a:r>
              <a:rPr lang="es-ES" b="1" dirty="0"/>
              <a:t> </a:t>
            </a:r>
            <a:r>
              <a:rPr lang="es-ES" b="1" dirty="0" err="1"/>
              <a:t>ulice</a:t>
            </a:r>
            <a:r>
              <a:rPr lang="es-ES" b="1" dirty="0"/>
              <a:t>, </a:t>
            </a:r>
            <a:r>
              <a:rPr lang="es-ES" b="1" dirty="0" err="1"/>
              <a:t>nad</a:t>
            </a:r>
            <a:r>
              <a:rPr lang="es-ES" b="1" dirty="0"/>
              <a:t> </a:t>
            </a:r>
            <a:r>
              <a:rPr lang="es-ES" b="1" dirty="0" err="1"/>
              <a:t>zmatek</a:t>
            </a:r>
            <a:r>
              <a:rPr lang="es-ES" b="1" dirty="0"/>
              <a:t> </a:t>
            </a:r>
            <a:r>
              <a:rPr lang="es-ES" b="1" dirty="0" err="1"/>
              <a:t>davu</a:t>
            </a:r>
            <a:r>
              <a:rPr lang="es-ES" b="1" dirty="0"/>
              <a:t> a </a:t>
            </a:r>
            <a:r>
              <a:rPr lang="es-ES" b="1" dirty="0" err="1"/>
              <a:t>dosahuje</a:t>
            </a:r>
            <a:r>
              <a:rPr lang="es-ES" b="1" dirty="0"/>
              <a:t> </a:t>
            </a:r>
            <a:r>
              <a:rPr lang="es-ES" b="1" dirty="0" err="1"/>
              <a:t>nebeských</a:t>
            </a:r>
            <a:r>
              <a:rPr lang="es-ES" b="1" dirty="0"/>
              <a:t> </a:t>
            </a:r>
            <a:r>
              <a:rPr lang="es-ES" b="1" dirty="0" err="1"/>
              <a:t>dvorů</a:t>
            </a:r>
            <a:r>
              <a:rPr lang="es-ES" b="1" dirty="0"/>
              <a:t>. K </a:t>
            </a:r>
            <a:r>
              <a:rPr lang="es-ES" b="1" dirty="0" err="1"/>
              <a:t>Bohu</a:t>
            </a:r>
            <a:r>
              <a:rPr lang="es-ES" b="1" dirty="0"/>
              <a:t> </a:t>
            </a:r>
            <a:r>
              <a:rPr lang="es-ES" b="1" dirty="0" err="1"/>
              <a:t>promlouváme</a:t>
            </a:r>
            <a:r>
              <a:rPr lang="es-ES" b="1" dirty="0"/>
              <a:t> a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 je </a:t>
            </a:r>
            <a:r>
              <a:rPr lang="es-ES" b="1" dirty="0" err="1"/>
              <a:t>vyslyšena</a:t>
            </a:r>
            <a:r>
              <a:rPr lang="es-ES" b="1" dirty="0"/>
              <a:t>.</a:t>
            </a:r>
            <a:r>
              <a:rPr lang="cs-CZ" b="1" dirty="0"/>
              <a:t>                                         EGW: </a:t>
            </a:r>
            <a:r>
              <a:rPr lang="cs-CZ" b="1" dirty="0" err="1"/>
              <a:t>Pr</a:t>
            </a:r>
            <a:r>
              <a:rPr lang="cs-CZ" b="1" dirty="0"/>
              <a:t> strana 36</a:t>
            </a:r>
            <a:endParaRPr lang="es-ES" dirty="0"/>
          </a:p>
        </p:txBody>
      </p:sp>
      <p:pic>
        <p:nvPicPr>
          <p:cNvPr id="12" name="Imagen 11" descr="Una mujer sentada en el suelo&#10;&#10;Descripción generada automáticamente con confianza baja">
            <a:extLst>
              <a:ext uri="{FF2B5EF4-FFF2-40B4-BE49-F238E27FC236}">
                <a16:creationId xmlns:a16="http://schemas.microsoft.com/office/drawing/2014/main" id="{01D24F27-A72A-91AA-040F-1A93DCD5BD8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" r="2733" b="9988"/>
          <a:stretch/>
        </p:blipFill>
        <p:spPr>
          <a:xfrm>
            <a:off x="10463043" y="283088"/>
            <a:ext cx="1457028" cy="1986000"/>
          </a:xfrm>
          <a:prstGeom prst="round2DiagRect">
            <a:avLst>
              <a:gd name="adj1" fmla="val 16667"/>
              <a:gd name="adj2" fmla="val 12354"/>
            </a:avLst>
          </a:prstGeom>
          <a:ln w="19050" cap="sq">
            <a:solidFill>
              <a:srgbClr val="108E97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3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6" grpId="0"/>
      <p:bldP spid="10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65004ECD-E8F7-0371-0852-BE6AC0F0ADE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pic>
        <p:nvPicPr>
          <p:cNvPr id="12" name="Imagen 11" descr="Imagen que contiene persona, tabla, joven, hombre&#10;&#10;Descripción generada automáticamente">
            <a:extLst>
              <a:ext uri="{FF2B5EF4-FFF2-40B4-BE49-F238E27FC236}">
                <a16:creationId xmlns:a16="http://schemas.microsoft.com/office/drawing/2014/main" id="{30C5CA2A-0E58-EE8D-630A-E8E354ACA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1" r="5792"/>
          <a:stretch/>
        </p:blipFill>
        <p:spPr>
          <a:xfrm>
            <a:off x="5106504" y="1694393"/>
            <a:ext cx="3759297" cy="3322418"/>
          </a:xfrm>
          <a:prstGeom prst="rect">
            <a:avLst/>
          </a:prstGeom>
          <a:ln w="38100" cap="sq">
            <a:solidFill>
              <a:srgbClr val="7ED5C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EE56BEE-526B-BE0F-E9C4-E30A4809E499}"/>
              </a:ext>
            </a:extLst>
          </p:cNvPr>
          <p:cNvSpPr txBox="1"/>
          <p:nvPr/>
        </p:nvSpPr>
        <p:spPr>
          <a:xfrm>
            <a:off x="8967582" y="1924441"/>
            <a:ext cx="295562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Nezanedbávejte</a:t>
            </a:r>
            <a:r>
              <a:rPr lang="es-ES" b="1" dirty="0"/>
              <a:t> </a:t>
            </a:r>
            <a:r>
              <a:rPr lang="es-ES" b="1" dirty="0" err="1"/>
              <a:t>vroucí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pokornou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 a </a:t>
            </a:r>
            <a:r>
              <a:rPr lang="es-ES" b="1" dirty="0" err="1"/>
              <a:t>andělé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jít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vámi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pracovali</a:t>
            </a:r>
            <a:r>
              <a:rPr lang="es-ES" b="1" dirty="0"/>
              <a:t> v </a:t>
            </a:r>
            <a:r>
              <a:rPr lang="es-ES" b="1" dirty="0" err="1"/>
              <a:t>srdcích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se </a:t>
            </a:r>
            <a:r>
              <a:rPr lang="es-ES" b="1" dirty="0" err="1"/>
              <a:t>snažíte</a:t>
            </a:r>
            <a:r>
              <a:rPr lang="es-ES" b="1" dirty="0"/>
              <a:t> </a:t>
            </a:r>
            <a:r>
              <a:rPr lang="es-ES" b="1" dirty="0" err="1"/>
              <a:t>oslovit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je </a:t>
            </a:r>
            <a:r>
              <a:rPr lang="es-ES" b="1" dirty="0" err="1"/>
              <a:t>obměkčili</a:t>
            </a:r>
            <a:r>
              <a:rPr lang="es-ES" b="1" dirty="0"/>
              <a:t> </a:t>
            </a:r>
            <a:r>
              <a:rPr lang="es-ES" b="1" dirty="0" err="1"/>
              <a:t>nebeskými</a:t>
            </a:r>
            <a:r>
              <a:rPr lang="es-ES" b="1" dirty="0"/>
              <a:t> </a:t>
            </a:r>
            <a:r>
              <a:rPr lang="es-ES" b="1" dirty="0" err="1"/>
              <a:t>vnuknutími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 </a:t>
            </a:r>
            <a:r>
              <a:rPr lang="es-ES" b="1" dirty="0" err="1"/>
              <a:t>přineslo</a:t>
            </a:r>
            <a:r>
              <a:rPr lang="es-ES" b="1" dirty="0"/>
              <a:t> </a:t>
            </a:r>
            <a:r>
              <a:rPr lang="es-ES" b="1" dirty="0" err="1"/>
              <a:t>výsledky</a:t>
            </a:r>
            <a:r>
              <a:rPr lang="es-ES" b="1" dirty="0"/>
              <a:t>.</a:t>
            </a:r>
            <a:r>
              <a:rPr lang="cs-CZ" b="1" dirty="0"/>
              <a:t>            EGW: 2T strana 49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CE651D1-2F96-0FF3-11E1-5C646DB1B517}"/>
              </a:ext>
            </a:extLst>
          </p:cNvPr>
          <p:cNvSpPr txBox="1"/>
          <p:nvPr/>
        </p:nvSpPr>
        <p:spPr>
          <a:xfrm>
            <a:off x="4997443" y="300609"/>
            <a:ext cx="6775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Denně</a:t>
            </a:r>
            <a:r>
              <a:rPr lang="es-ES" b="1" dirty="0"/>
              <a:t> si </a:t>
            </a:r>
            <a:r>
              <a:rPr lang="es-ES" b="1" dirty="0" err="1"/>
              <a:t>vybírejte</a:t>
            </a:r>
            <a:r>
              <a:rPr lang="es-ES" b="1" dirty="0"/>
              <a:t> </a:t>
            </a:r>
            <a:r>
              <a:rPr lang="es-ES" b="1" dirty="0" err="1"/>
              <a:t>jinou</a:t>
            </a:r>
            <a:r>
              <a:rPr lang="es-ES" b="1" dirty="0"/>
              <a:t> a </a:t>
            </a:r>
            <a:r>
              <a:rPr lang="es-ES" b="1" dirty="0" err="1"/>
              <a:t>ještě</a:t>
            </a:r>
            <a:r>
              <a:rPr lang="es-ES" b="1" dirty="0"/>
              <a:t> </a:t>
            </a:r>
            <a:r>
              <a:rPr lang="es-ES" b="1" dirty="0" err="1"/>
              <a:t>jinou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, </a:t>
            </a:r>
            <a:r>
              <a:rPr lang="es-ES" b="1" dirty="0" err="1"/>
              <a:t>hledající</a:t>
            </a:r>
            <a:r>
              <a:rPr lang="es-ES" b="1" dirty="0"/>
              <a:t> </a:t>
            </a:r>
            <a:r>
              <a:rPr lang="es-ES" b="1" dirty="0" err="1"/>
              <a:t>vedení</a:t>
            </a:r>
            <a:r>
              <a:rPr lang="es-ES" b="1" dirty="0"/>
              <a:t> u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předkládající</a:t>
            </a:r>
            <a:r>
              <a:rPr lang="es-ES" b="1" dirty="0"/>
              <a:t> mu </a:t>
            </a:r>
            <a:r>
              <a:rPr lang="es-ES" b="1" dirty="0" err="1"/>
              <a:t>všechno</a:t>
            </a:r>
            <a:r>
              <a:rPr lang="es-ES" b="1" dirty="0"/>
              <a:t> ve </a:t>
            </a:r>
            <a:r>
              <a:rPr lang="es-ES" b="1" dirty="0" err="1"/>
              <a:t>vroucí</a:t>
            </a:r>
            <a:r>
              <a:rPr lang="es-ES" b="1" dirty="0"/>
              <a:t> </a:t>
            </a:r>
            <a:r>
              <a:rPr lang="es-ES" b="1" dirty="0" err="1"/>
              <a:t>modlitbě</a:t>
            </a:r>
            <a:r>
              <a:rPr lang="es-ES" b="1" dirty="0"/>
              <a:t> a </a:t>
            </a:r>
            <a:r>
              <a:rPr lang="es-ES" b="1" dirty="0" err="1"/>
              <a:t>pracující</a:t>
            </a:r>
            <a:r>
              <a:rPr lang="es-ES" b="1" dirty="0"/>
              <a:t> v </a:t>
            </a:r>
            <a:r>
              <a:rPr lang="es-ES" b="1" dirty="0" err="1"/>
              <a:t>božské</a:t>
            </a:r>
            <a:r>
              <a:rPr lang="es-ES" b="1" dirty="0"/>
              <a:t> </a:t>
            </a:r>
            <a:r>
              <a:rPr lang="es-ES" b="1" dirty="0" err="1"/>
              <a:t>moudrosti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, </a:t>
            </a:r>
            <a:r>
              <a:rPr lang="es-ES" b="1" dirty="0" err="1"/>
              <a:t>uvidíte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dá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usvědčoval</a:t>
            </a:r>
            <a:r>
              <a:rPr lang="es-ES" b="1" dirty="0"/>
              <a:t>, a </a:t>
            </a:r>
            <a:r>
              <a:rPr lang="es-ES" b="1" dirty="0" err="1"/>
              <a:t>moc</a:t>
            </a:r>
            <a:r>
              <a:rPr lang="es-ES" b="1" dirty="0"/>
              <a:t> </a:t>
            </a:r>
            <a:r>
              <a:rPr lang="es-ES" b="1" dirty="0" err="1"/>
              <a:t>pravdy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obrátila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.—</a:t>
            </a:r>
            <a:r>
              <a:rPr lang="cs-CZ" b="1" dirty="0"/>
              <a:t>MM, strana</a:t>
            </a:r>
            <a:r>
              <a:rPr lang="es-ES" b="1" dirty="0"/>
              <a:t> 323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B922E4F-220E-74CD-4FD4-E9DE2B50E72C}"/>
              </a:ext>
            </a:extLst>
          </p:cNvPr>
          <p:cNvSpPr txBox="1"/>
          <p:nvPr/>
        </p:nvSpPr>
        <p:spPr>
          <a:xfrm>
            <a:off x="4939936" y="5210266"/>
            <a:ext cx="68329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Začněte</a:t>
            </a:r>
            <a:r>
              <a:rPr lang="es-ES" b="1" dirty="0"/>
              <a:t> se </a:t>
            </a:r>
            <a:r>
              <a:rPr lang="es-ES" b="1" dirty="0" err="1"/>
              <a:t>modlit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Přibližte</a:t>
            </a:r>
            <a:r>
              <a:rPr lang="es-ES" b="1" dirty="0"/>
              <a:t> se ke </a:t>
            </a:r>
            <a:r>
              <a:rPr lang="es-ES" b="1" dirty="0" err="1"/>
              <a:t>Kristu</a:t>
            </a:r>
            <a:r>
              <a:rPr lang="es-ES" b="1" dirty="0"/>
              <a:t>, </a:t>
            </a:r>
            <a:r>
              <a:rPr lang="es-ES" b="1" dirty="0" err="1"/>
              <a:t>přibližte</a:t>
            </a:r>
            <a:r>
              <a:rPr lang="es-ES" b="1" dirty="0"/>
              <a:t> se k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krvácejícímu</a:t>
            </a:r>
            <a:r>
              <a:rPr lang="es-ES" b="1" dirty="0"/>
              <a:t> </a:t>
            </a:r>
            <a:r>
              <a:rPr lang="es-ES" b="1" dirty="0" err="1"/>
              <a:t>boku</a:t>
            </a:r>
            <a:r>
              <a:rPr lang="es-ES" b="1" dirty="0"/>
              <a:t>. </a:t>
            </a:r>
            <a:r>
              <a:rPr lang="es-ES" b="1" dirty="0" err="1"/>
              <a:t>Dovolte</a:t>
            </a:r>
            <a:r>
              <a:rPr lang="es-ES" b="1" dirty="0"/>
              <a:t> </a:t>
            </a:r>
            <a:r>
              <a:rPr lang="es-ES" b="1" dirty="0" err="1"/>
              <a:t>pokornému</a:t>
            </a:r>
            <a:r>
              <a:rPr lang="es-ES" b="1" dirty="0"/>
              <a:t> a </a:t>
            </a:r>
            <a:r>
              <a:rPr lang="es-ES" b="1" dirty="0" err="1"/>
              <a:t>klidnému</a:t>
            </a:r>
            <a:r>
              <a:rPr lang="es-ES" b="1" dirty="0"/>
              <a:t> </a:t>
            </a:r>
            <a:r>
              <a:rPr lang="es-ES" b="1" dirty="0" err="1"/>
              <a:t>duchu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ozdobil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životy</a:t>
            </a:r>
            <a:r>
              <a:rPr lang="es-ES" b="1" dirty="0"/>
              <a:t>, a </a:t>
            </a:r>
            <a:r>
              <a:rPr lang="es-ES" b="1" dirty="0" err="1"/>
              <a:t>způsobte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vroucí</a:t>
            </a:r>
            <a:r>
              <a:rPr lang="es-ES" b="1" dirty="0"/>
              <a:t>, </a:t>
            </a:r>
            <a:r>
              <a:rPr lang="es-ES" b="1" dirty="0" err="1"/>
              <a:t>upřímné</a:t>
            </a:r>
            <a:r>
              <a:rPr lang="es-ES" b="1" dirty="0"/>
              <a:t> a </a:t>
            </a:r>
            <a:r>
              <a:rPr lang="es-ES" b="1" dirty="0" err="1"/>
              <a:t>pokorné</a:t>
            </a:r>
            <a:r>
              <a:rPr lang="es-ES" b="1" dirty="0"/>
              <a:t> </a:t>
            </a:r>
            <a:r>
              <a:rPr lang="es-ES" b="1" dirty="0" err="1"/>
              <a:t>prosby</a:t>
            </a:r>
            <a:r>
              <a:rPr lang="es-ES" b="1" dirty="0"/>
              <a:t> </a:t>
            </a:r>
            <a:r>
              <a:rPr lang="es-ES" b="1" dirty="0" err="1"/>
              <a:t>stoupaly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o </a:t>
            </a:r>
            <a:r>
              <a:rPr lang="es-ES" b="1" dirty="0" err="1"/>
              <a:t>moudrost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uspěli</a:t>
            </a:r>
            <a:r>
              <a:rPr lang="es-ES" b="1" dirty="0"/>
              <a:t> ve </a:t>
            </a:r>
            <a:r>
              <a:rPr lang="es-ES" b="1" dirty="0" err="1"/>
              <a:t>spasení</a:t>
            </a:r>
            <a:r>
              <a:rPr lang="es-ES" b="1" dirty="0"/>
              <a:t> </a:t>
            </a:r>
            <a:r>
              <a:rPr lang="es-ES" b="1" dirty="0" err="1"/>
              <a:t>nejen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ale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jiných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.</a:t>
            </a:r>
            <a:r>
              <a:rPr lang="cs-CZ" b="1" dirty="0"/>
              <a:t> EGW:</a:t>
            </a:r>
            <a:r>
              <a:rPr lang="es-ES" b="1" dirty="0"/>
              <a:t> </a:t>
            </a:r>
            <a:r>
              <a:rPr lang="cs-CZ" b="1" dirty="0"/>
              <a:t>1</a:t>
            </a:r>
            <a:r>
              <a:rPr lang="es-ES" b="1" dirty="0"/>
              <a:t>T</a:t>
            </a:r>
            <a:r>
              <a:rPr lang="cs-CZ" b="1" dirty="0"/>
              <a:t> strana 241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9E8495E-5799-4957-67D3-B9D119E19D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62445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94178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FA78299-DCBF-3A53-61FA-AFEA50EFC70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69B26611-8DB4-6A94-FDF1-4E785CBF09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680249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D9A4292-31B3-8409-B13A-9406952DDE86}"/>
              </a:ext>
            </a:extLst>
          </p:cNvPr>
          <p:cNvSpPr txBox="1"/>
          <p:nvPr/>
        </p:nvSpPr>
        <p:spPr>
          <a:xfrm>
            <a:off x="4815815" y="167899"/>
            <a:ext cx="7185686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Někdy Ježíš na prosbu o uzdravení neodpověděl okamžitě. V případě malomocného však zasáhl hned. Když prosíme o pozemská požehnání, naše modlitby nebývají vždy vzápětí vyslyšeny, někdy nám Bůh dá dokonce něco jiného, než jsme chtěli. S prosbou o vysvobození z hříchu je tomu však jinak. Bůh nás chce očistit od hříchu, chce, aby-                                                        </a:t>
            </a:r>
            <a:r>
              <a:rPr lang="cs-CZ" b="1" dirty="0" err="1"/>
              <a:t>chom</a:t>
            </a:r>
            <a:r>
              <a:rPr lang="cs-CZ" b="1" dirty="0"/>
              <a:t> byli jeho dětmi, a chce nám pomoci žít                                                   svatým životem. Kristus “sám sebe vydal za na-                                                        </a:t>
            </a:r>
            <a:r>
              <a:rPr lang="cs-CZ" b="1" dirty="0" err="1"/>
              <a:t>še</a:t>
            </a:r>
            <a:r>
              <a:rPr lang="cs-CZ" b="1" dirty="0"/>
              <a:t> hříchy, aby nás vysvobodil z nynějšího zlé-                                                                   ho věku podle vůle našeho Boha a Otce”                                                               list </a:t>
            </a:r>
            <a:r>
              <a:rPr lang="cs-CZ" b="1" dirty="0" err="1"/>
              <a:t>Galatským</a:t>
            </a:r>
            <a:r>
              <a:rPr lang="cs-CZ" b="1" dirty="0"/>
              <a:t> 1,4. “Máme v něho pevnou </a:t>
            </a:r>
            <a:r>
              <a:rPr lang="cs-CZ" b="1" dirty="0" err="1"/>
              <a:t>dů</a:t>
            </a:r>
            <a:r>
              <a:rPr lang="cs-CZ" b="1" dirty="0"/>
              <a:t>-                                                              věru, že nás slyší, kdykoliv o něco požádáme                                                                             ve shodě s jeho vůlí. A víme-li, že nás slyší,                                                                              kdykoliv o něco žádáme, pak také víme, že to,                                                                       co máme, jsme dostali od něho.” 1. list Janův                                           5,14.15.</a:t>
            </a:r>
            <a:endParaRPr lang="es-ES" b="1" dirty="0"/>
          </a:p>
          <a:p>
            <a:r>
              <a:rPr lang="cs-CZ" b="1" dirty="0"/>
              <a:t>“Jestliže doznáváme své hříchy, on je                                                                              tak věrný a spravedlivý, že nám hříchy odpou-                                                             ští a očišťuje nás od každé nepravosti.”</a:t>
            </a:r>
            <a:r>
              <a:rPr lang="cs-CZ" sz="1600" b="1" dirty="0"/>
              <a:t>                                                                                          </a:t>
            </a:r>
            <a:r>
              <a:rPr lang="es-ES" b="1" dirty="0"/>
              <a:t>1</a:t>
            </a:r>
            <a:r>
              <a:rPr lang="cs-CZ" b="1" dirty="0"/>
              <a:t>. list</a:t>
            </a:r>
            <a:r>
              <a:rPr lang="es-ES" b="1" dirty="0"/>
              <a:t> Jan</a:t>
            </a:r>
            <a:r>
              <a:rPr lang="cs-CZ" b="1" dirty="0" err="1"/>
              <a:t>ův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9. E</a:t>
            </a:r>
            <a:r>
              <a:rPr lang="cs-CZ" b="1" dirty="0"/>
              <a:t>GW:</a:t>
            </a:r>
            <a:r>
              <a:rPr lang="es-ES" b="1" dirty="0"/>
              <a:t> T</a:t>
            </a:r>
            <a:r>
              <a:rPr lang="cs-CZ" b="1" dirty="0"/>
              <a:t>ouha věků strana 166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2DA96A-3A27-CC01-3F8A-F3459F5D248E}"/>
              </a:ext>
            </a:extLst>
          </p:cNvPr>
          <p:cNvSpPr txBox="1"/>
          <p:nvPr/>
        </p:nvSpPr>
        <p:spPr>
          <a:xfrm>
            <a:off x="4878160" y="5487305"/>
            <a:ext cx="71233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Jakmile</a:t>
            </a:r>
            <a:r>
              <a:rPr lang="es-ES" b="1" dirty="0"/>
              <a:t> se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dítě</a:t>
            </a:r>
            <a:r>
              <a:rPr lang="es-ES" b="1" dirty="0"/>
              <a:t> </a:t>
            </a:r>
            <a:r>
              <a:rPr lang="es-ES" b="1" dirty="0" err="1"/>
              <a:t>přiblíží</a:t>
            </a:r>
            <a:r>
              <a:rPr lang="es-ES" b="1" dirty="0"/>
              <a:t> k </a:t>
            </a:r>
            <a:r>
              <a:rPr lang="es-ES" b="1" dirty="0" err="1"/>
              <a:t>slitovnici</a:t>
            </a:r>
            <a:r>
              <a:rPr lang="es-ES" b="1" dirty="0"/>
              <a:t>, </a:t>
            </a:r>
            <a:r>
              <a:rPr lang="es-ES" b="1" dirty="0" err="1"/>
              <a:t>stává</a:t>
            </a:r>
            <a:r>
              <a:rPr lang="es-ES" b="1" dirty="0"/>
              <a:t> se </a:t>
            </a:r>
            <a:r>
              <a:rPr lang="es-ES" b="1" dirty="0" err="1"/>
              <a:t>klientem</a:t>
            </a:r>
            <a:r>
              <a:rPr lang="es-ES" b="1" dirty="0"/>
              <a:t> </a:t>
            </a:r>
            <a:r>
              <a:rPr lang="es-ES" b="1" dirty="0" err="1"/>
              <a:t>velkého</a:t>
            </a:r>
            <a:r>
              <a:rPr lang="es-ES" b="1" dirty="0"/>
              <a:t> </a:t>
            </a:r>
            <a:r>
              <a:rPr lang="es-ES" b="1" dirty="0" err="1"/>
              <a:t>Přímluvce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pronáší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první</a:t>
            </a:r>
            <a:r>
              <a:rPr lang="es-ES" b="1" dirty="0"/>
              <a:t> </a:t>
            </a:r>
            <a:r>
              <a:rPr lang="es-ES" b="1" dirty="0" err="1"/>
              <a:t>vyjádření</a:t>
            </a:r>
            <a:r>
              <a:rPr lang="es-ES" b="1" dirty="0"/>
              <a:t> </a:t>
            </a:r>
            <a:r>
              <a:rPr lang="es-ES" b="1" dirty="0" err="1"/>
              <a:t>pokání</a:t>
            </a:r>
            <a:r>
              <a:rPr lang="es-ES" b="1" dirty="0"/>
              <a:t> a </a:t>
            </a:r>
            <a:r>
              <a:rPr lang="es-ES" b="1" dirty="0" err="1"/>
              <a:t>prosby</a:t>
            </a:r>
            <a:r>
              <a:rPr lang="es-ES" b="1" dirty="0"/>
              <a:t> o </a:t>
            </a:r>
            <a:r>
              <a:rPr lang="es-ES" b="1" dirty="0" err="1"/>
              <a:t>od</a:t>
            </a:r>
            <a:r>
              <a:rPr lang="cs-CZ" b="1" dirty="0"/>
              <a:t>-</a:t>
            </a:r>
            <a:r>
              <a:rPr lang="es-ES" b="1" dirty="0" err="1"/>
              <a:t>puštění</a:t>
            </a:r>
            <a:r>
              <a:rPr lang="es-ES" b="1" dirty="0"/>
              <a:t>, </a:t>
            </a:r>
            <a:r>
              <a:rPr lang="es-ES" b="1" dirty="0" err="1"/>
              <a:t>přijímá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případ</a:t>
            </a:r>
            <a:r>
              <a:rPr lang="es-ES" b="1" dirty="0"/>
              <a:t> a </a:t>
            </a:r>
            <a:r>
              <a:rPr lang="es-ES" b="1" dirty="0" err="1"/>
              <a:t>přijímá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, </a:t>
            </a:r>
            <a:r>
              <a:rPr lang="es-ES" b="1" dirty="0" err="1"/>
              <a:t>přičemž</a:t>
            </a:r>
            <a:r>
              <a:rPr lang="es-ES" b="1" dirty="0"/>
              <a:t> tuto </a:t>
            </a:r>
            <a:r>
              <a:rPr lang="es-ES" b="1" dirty="0" err="1"/>
              <a:t>prosbu</a:t>
            </a:r>
            <a:r>
              <a:rPr lang="es-ES" b="1" dirty="0"/>
              <a:t> </a:t>
            </a:r>
            <a:r>
              <a:rPr lang="es-ES" b="1" dirty="0" err="1"/>
              <a:t>předkládá</a:t>
            </a:r>
            <a:r>
              <a:rPr lang="es-ES" b="1" dirty="0"/>
              <a:t>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Otci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prosbu</a:t>
            </a:r>
            <a:r>
              <a:rPr lang="es-ES" b="1" dirty="0"/>
              <a:t>.</a:t>
            </a:r>
            <a:r>
              <a:rPr lang="cs-CZ" b="1" dirty="0"/>
              <a:t> EGW: 3TT strana 30</a:t>
            </a:r>
            <a:endParaRPr lang="es-ES" b="1" dirty="0"/>
          </a:p>
        </p:txBody>
      </p:sp>
      <p:pic>
        <p:nvPicPr>
          <p:cNvPr id="9" name="Imagen 8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2FCFEF2D-C1CD-BA3F-4E3F-D2FF6701C9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1770"/>
          <a:stretch/>
        </p:blipFill>
        <p:spPr>
          <a:xfrm>
            <a:off x="9386840" y="1674573"/>
            <a:ext cx="2475531" cy="37238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11914E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559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3" grpId="1">
        <p:bldSub>
          <a:bldDgm bld="one"/>
        </p:bldSub>
      </p:bldGraphic>
      <p:bldGraphic spid="3" grpId="2">
        <p:bldSub>
          <a:bldDgm bld="one"/>
        </p:bldSub>
      </p:bldGraphic>
      <p:bldP spid="4" grpId="0" uiExpand="1" build="p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6792D2B-8031-D11A-5072-A1FE113D2A9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77559A3-9D8A-96A8-2329-B42454FF5FA9}"/>
              </a:ext>
            </a:extLst>
          </p:cNvPr>
          <p:cNvSpPr txBox="1"/>
          <p:nvPr/>
        </p:nvSpPr>
        <p:spPr>
          <a:xfrm>
            <a:off x="5153025" y="253444"/>
            <a:ext cx="677267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Modlitba je nebem ustanovený nástroj, který nám umožňuje vítězit   v boji proti hříchu a úspěšně budovat křesťanský charakter. Boží síly působící na člověka, který se ve víře modlí, vykonají v jeho nitru vše, oč žádá. Boha můžeme prosit o všechny dary, které nám slíbil: o od-puštění hříchu, o Ducha svatého, o stejné smýšlení, jaké měl Kristus,  o moudrost a sílu ke konání Božího díla. Přitom pro nás platí </a:t>
            </a:r>
            <a:r>
              <a:rPr lang="cs-CZ" b="1" dirty="0" err="1"/>
              <a:t>zaslíbe</a:t>
            </a:r>
            <a:r>
              <a:rPr lang="cs-CZ" b="1" dirty="0"/>
              <a:t>-ní: “Bude vám dáno.” Matouš 7,7.  EGW: PNL strana 325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B980026-53E7-AD72-9DF2-AACFB4B4E4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099578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Imagen 5" descr="Imagen que contiene persona, interior, hombre, sostener&#10;&#10;Descripción generada automáticamente">
            <a:extLst>
              <a:ext uri="{FF2B5EF4-FFF2-40B4-BE49-F238E27FC236}">
                <a16:creationId xmlns:a16="http://schemas.microsoft.com/office/drawing/2014/main" id="{955DDBEB-0E01-5F23-44E0-7D6BCD0D92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8" r="5078"/>
          <a:stretch/>
        </p:blipFill>
        <p:spPr>
          <a:xfrm flipH="1">
            <a:off x="5111461" y="2537244"/>
            <a:ext cx="6611418" cy="4067312"/>
          </a:xfrm>
          <a:prstGeom prst="rect">
            <a:avLst/>
          </a:prstGeom>
          <a:ln w="88900" cap="sq" cmpd="thickThin">
            <a:solidFill>
              <a:srgbClr val="0B563F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3368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9F11C19-B374-71CA-9B6B-F883A4CB42C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6C6B0D9-6A54-A77D-D6D7-BB895CCDC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7147418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4C66E7E9-204E-F9D6-2B62-F50B829EF458}"/>
              </a:ext>
            </a:extLst>
          </p:cNvPr>
          <p:cNvSpPr txBox="1"/>
          <p:nvPr/>
        </p:nvSpPr>
        <p:spPr>
          <a:xfrm>
            <a:off x="4869691" y="159246"/>
            <a:ext cx="6934200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/>
              <a:t>Jestliže budeme o svém Pánu stále přemýšlet a jestliže mu naše srdce bude projevovat chválu a vděčnost, pak bude náš náboženský život stále svěží. Naše modlitby se stanou rozmluvami s Bohem, jako kdybychom mluvili s přítelem. A Bůh nám bude osobně sdělovat svá tajemství. Často si pak s radostí uvědomíme přítomnost Pána Ježíše. Pak “zahoří” i naše srdce, když si uvědomíme, že Pán Ježíš jde životem s námi jako kdysi s </a:t>
            </a:r>
            <a:r>
              <a:rPr lang="cs-CZ" sz="2200" b="1" dirty="0" err="1"/>
              <a:t>Henochem</a:t>
            </a:r>
            <a:r>
              <a:rPr lang="cs-CZ" sz="2200" b="1" dirty="0"/>
              <a:t>. Jestliže to křesťan opravdu prožívá, projeví se v jeho životě prostota, pokora, mírnost a skromnost. Celé okolí pozná, že se stýká s Ježí-</a:t>
            </a:r>
            <a:r>
              <a:rPr lang="cs-CZ" sz="2200" b="1" dirty="0" err="1"/>
              <a:t>šem</a:t>
            </a:r>
            <a:r>
              <a:rPr lang="cs-CZ" sz="2200" b="1" dirty="0"/>
              <a:t> Kristem a že se od něj učí.</a:t>
            </a:r>
            <a:r>
              <a:rPr lang="es-ES" b="1" dirty="0"/>
              <a:t> </a:t>
            </a:r>
            <a:r>
              <a:rPr lang="cs-CZ" b="1" dirty="0"/>
              <a:t>                  </a:t>
            </a:r>
            <a:r>
              <a:rPr lang="cs-CZ" sz="2000" b="1" dirty="0"/>
              <a:t>EGW: PM strana 65</a:t>
            </a:r>
            <a:endParaRPr lang="es-ES" sz="2000" b="1" dirty="0"/>
          </a:p>
        </p:txBody>
      </p:sp>
      <p:pic>
        <p:nvPicPr>
          <p:cNvPr id="4" name="Imagen 3" descr="Un hombre con los brazos abiertos&#10;&#10;Descripción generada automáticamente">
            <a:extLst>
              <a:ext uri="{FF2B5EF4-FFF2-40B4-BE49-F238E27FC236}">
                <a16:creationId xmlns:a16="http://schemas.microsoft.com/office/drawing/2014/main" id="{BD6CC538-62AE-0AB6-4E19-54246EABC6B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/>
          <a:stretch/>
        </p:blipFill>
        <p:spPr>
          <a:xfrm>
            <a:off x="8609552" y="4129564"/>
            <a:ext cx="3194339" cy="256919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FFF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ersona, mujer, joven, niña&#10;&#10;Descripción generada automáticamente">
            <a:extLst>
              <a:ext uri="{FF2B5EF4-FFF2-40B4-BE49-F238E27FC236}">
                <a16:creationId xmlns:a16="http://schemas.microsoft.com/office/drawing/2014/main" id="{5F60D65E-2709-8532-C469-1A32F038FA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553" y="4129564"/>
            <a:ext cx="3429515" cy="2569190"/>
          </a:xfrm>
          <a:prstGeom prst="round2DiagRect">
            <a:avLst>
              <a:gd name="adj1" fmla="val 0"/>
              <a:gd name="adj2" fmla="val 21203"/>
            </a:avLst>
          </a:prstGeom>
          <a:ln w="28575" cap="sq">
            <a:solidFill>
              <a:srgbClr val="FFFFA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04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C3E4A3F-B986-49DB-878D-8246F799D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8C3E4A3F-B986-49DB-878D-8246F799D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8C3E4A3F-B986-49DB-878D-8246F799D8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graphicEl>
                                              <a:dgm id="{8C3E4A3F-B986-49DB-878D-8246F799D8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one"/>
        </p:bldSub>
      </p:bldGraphic>
      <p:bldGraphic spid="11" grpId="1">
        <p:bldSub>
          <a:bldDgm bld="one"/>
        </p:bldSub>
      </p:bldGraphic>
      <p:bldGraphic spid="11" grpId="2">
        <p:bldSub>
          <a:bldDgm bld="one"/>
        </p:bldSub>
      </p:bldGraphic>
      <p:bldP spid="1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F5004B5-A051-E418-2044-113AE001B6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413E07A-9068-B084-7CA2-589E288D2A89}"/>
              </a:ext>
            </a:extLst>
          </p:cNvPr>
          <p:cNvSpPr txBox="1"/>
          <p:nvPr/>
        </p:nvSpPr>
        <p:spPr>
          <a:xfrm>
            <a:off x="4992662" y="135083"/>
            <a:ext cx="683219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Vždy, když se octneme v těžkostech, dolehne na nás utrpení, nevíme, jak dál, když se nám všechno zdá být černé, cítíme se bezmocní a osamělí, posílá nám Pán Utěšitele jako odpověď na naši modlitbu víry. Od našich pozemských přátel nás mohou odloučit nejrůznější </a:t>
            </a:r>
            <a:r>
              <a:rPr lang="cs-CZ" b="1" dirty="0" err="1"/>
              <a:t>okolnos</a:t>
            </a:r>
            <a:r>
              <a:rPr lang="cs-CZ" b="1" dirty="0"/>
              <a:t>-ti. Od nebeského Utěšitele nás však nemůže odloučit nic, žádná okol-</a:t>
            </a:r>
            <a:r>
              <a:rPr lang="cs-CZ" b="1" dirty="0" err="1"/>
              <a:t>nost</a:t>
            </a:r>
            <a:r>
              <a:rPr lang="cs-CZ" b="1" dirty="0"/>
              <a:t> ani vzdálenost. Kdekoli jsme, kamkoli jdeme, on je vždy s námi, podpírá nás, povzbuzuje, dodává nám sílu a potěšuje nás.                         </a:t>
            </a:r>
            <a:r>
              <a:rPr lang="es-ES" b="1" dirty="0"/>
              <a:t>E</a:t>
            </a:r>
            <a:r>
              <a:rPr lang="cs-CZ" b="1" dirty="0"/>
              <a:t>GW: Touha věků, strana 428</a:t>
            </a:r>
            <a:endParaRPr lang="es-ES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635323-529C-E1E2-9AFC-0A3A0B0D2D6D}"/>
              </a:ext>
            </a:extLst>
          </p:cNvPr>
          <p:cNvSpPr txBox="1"/>
          <p:nvPr/>
        </p:nvSpPr>
        <p:spPr>
          <a:xfrm>
            <a:off x="4776896" y="5051719"/>
            <a:ext cx="735968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, je </a:t>
            </a:r>
            <a:r>
              <a:rPr lang="es-ES" b="1" dirty="0" err="1"/>
              <a:t>životodárný</a:t>
            </a:r>
            <a:r>
              <a:rPr lang="es-ES" b="1" dirty="0"/>
              <a:t> </a:t>
            </a:r>
            <a:r>
              <a:rPr lang="es-ES" b="1" dirty="0" err="1"/>
              <a:t>vliv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Ducha </a:t>
            </a:r>
            <a:r>
              <a:rPr lang="es-ES" b="1" dirty="0" err="1"/>
              <a:t>svatého</a:t>
            </a:r>
            <a:r>
              <a:rPr lang="es-ES" b="1" dirty="0"/>
              <a:t>. "Ne </a:t>
            </a:r>
            <a:r>
              <a:rPr lang="es-ES" b="1" dirty="0" err="1"/>
              <a:t>vojskem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silou</a:t>
            </a:r>
            <a:r>
              <a:rPr lang="es-ES" b="1" dirty="0"/>
              <a:t>, </a:t>
            </a:r>
            <a:r>
              <a:rPr lang="es-ES" b="1" dirty="0" err="1"/>
              <a:t>nýbrž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mým</a:t>
            </a:r>
            <a:r>
              <a:rPr lang="es-ES" b="1" dirty="0"/>
              <a:t>, </a:t>
            </a:r>
            <a:r>
              <a:rPr lang="es-ES" b="1" dirty="0" err="1"/>
              <a:t>praví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es-ES" b="1" dirty="0"/>
              <a:t> </a:t>
            </a:r>
            <a:r>
              <a:rPr lang="es-ES" b="1" dirty="0" err="1"/>
              <a:t>zástupů</a:t>
            </a:r>
            <a:r>
              <a:rPr lang="es-ES" b="1" dirty="0"/>
              <a:t>." </a:t>
            </a:r>
            <a:r>
              <a:rPr lang="es-ES" b="1" dirty="0" err="1"/>
              <a:t>Zachariáš</a:t>
            </a:r>
            <a:r>
              <a:rPr lang="es-ES" b="1" dirty="0"/>
              <a:t> 4</a:t>
            </a:r>
            <a:r>
              <a:rPr lang="cs-CZ" b="1" dirty="0"/>
              <a:t>,</a:t>
            </a:r>
            <a:r>
              <a:rPr lang="es-ES" b="1" dirty="0"/>
              <a:t>6. 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přestání</a:t>
            </a:r>
            <a:r>
              <a:rPr lang="es-ES" b="1" dirty="0"/>
              <a:t> a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bdělí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jednat</a:t>
            </a:r>
            <a:r>
              <a:rPr lang="es-ES" b="1" dirty="0"/>
              <a:t> </a:t>
            </a:r>
            <a:r>
              <a:rPr lang="es-ES" b="1" dirty="0" err="1"/>
              <a:t>podle</a:t>
            </a:r>
            <a:r>
              <a:rPr lang="es-ES" b="1" dirty="0"/>
              <a:t>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modliteb</a:t>
            </a:r>
            <a:r>
              <a:rPr lang="es-ES" b="1" dirty="0"/>
              <a:t>. </a:t>
            </a:r>
            <a:r>
              <a:rPr lang="es-ES" b="1" dirty="0" err="1"/>
              <a:t>Mezitím</a:t>
            </a:r>
            <a:r>
              <a:rPr lang="es-ES" b="1" dirty="0"/>
              <a:t> se </a:t>
            </a:r>
            <a:r>
              <a:rPr lang="es-ES" b="1" dirty="0" err="1"/>
              <a:t>modlete</a:t>
            </a:r>
            <a:r>
              <a:rPr lang="es-ES" b="1" dirty="0"/>
              <a:t>, </a:t>
            </a:r>
            <a:r>
              <a:rPr lang="es-ES" b="1" dirty="0" err="1"/>
              <a:t>věřte</a:t>
            </a:r>
            <a:r>
              <a:rPr lang="es-ES" b="1" dirty="0"/>
              <a:t> a </a:t>
            </a:r>
            <a:r>
              <a:rPr lang="es-ES" b="1" dirty="0" err="1"/>
              <a:t>důvěřujte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pozdního</a:t>
            </a:r>
            <a:r>
              <a:rPr lang="es-ES" b="1" dirty="0"/>
              <a:t> </a:t>
            </a:r>
            <a:r>
              <a:rPr lang="es-ES" b="1" dirty="0" err="1"/>
              <a:t>deště</a:t>
            </a:r>
            <a:r>
              <a:rPr lang="es-ES" b="1" dirty="0"/>
              <a:t>, ve </a:t>
            </a:r>
            <a:r>
              <a:rPr lang="es-ES" b="1" dirty="0" err="1"/>
              <a:t>kterém</a:t>
            </a:r>
            <a:r>
              <a:rPr lang="es-ES" b="1" dirty="0"/>
              <a:t> </a:t>
            </a:r>
            <a:r>
              <a:rPr lang="es-ES" b="1" dirty="0" err="1"/>
              <a:t>Pán</a:t>
            </a:r>
            <a:r>
              <a:rPr lang="es-ES" b="1" dirty="0"/>
              <a:t> </a:t>
            </a:r>
            <a:r>
              <a:rPr lang="es-ES" b="1" dirty="0" err="1"/>
              <a:t>zdarma</a:t>
            </a:r>
            <a:r>
              <a:rPr lang="es-ES" b="1" dirty="0"/>
              <a:t> </a:t>
            </a:r>
            <a:r>
              <a:rPr lang="es-ES" b="1" dirty="0" err="1"/>
              <a:t>udělí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Ducha.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horliví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cs-CZ" b="1" dirty="0"/>
              <a:t>  </a:t>
            </a:r>
            <a:r>
              <a:rPr lang="es-ES" b="1" dirty="0"/>
              <a:t> a </a:t>
            </a:r>
            <a:r>
              <a:rPr lang="es-ES" b="1" dirty="0" err="1"/>
              <a:t>bdělí</a:t>
            </a:r>
            <a:r>
              <a:rPr lang="es-ES" b="1" dirty="0"/>
              <a:t> v </a:t>
            </a:r>
            <a:r>
              <a:rPr lang="es-ES" b="1" dirty="0" err="1"/>
              <a:t>Duchu</a:t>
            </a:r>
            <a:r>
              <a:rPr lang="es-ES" b="1" dirty="0"/>
              <a:t>.</a:t>
            </a:r>
            <a:r>
              <a:rPr lang="cs-CZ" b="1" dirty="0"/>
              <a:t>                                EGW: </a:t>
            </a:r>
            <a:r>
              <a:rPr lang="es-ES" b="1" dirty="0"/>
              <a:t>R</a:t>
            </a:r>
            <a:r>
              <a:rPr lang="cs-CZ" b="1" dirty="0"/>
              <a:t>&amp;H 2., března  1897, strana</a:t>
            </a:r>
            <a:r>
              <a:rPr lang="es-ES" b="1" dirty="0"/>
              <a:t> 306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22C9633-CA5F-3FBF-9157-A2C14357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9513320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Un par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CAD9C60B-A829-6C7C-A3B5-DDBEEDBA13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243" y="2482268"/>
            <a:ext cx="3321989" cy="2610134"/>
          </a:xfrm>
          <a:prstGeom prst="ellipse">
            <a:avLst/>
          </a:prstGeom>
          <a:ln w="63500" cap="rnd">
            <a:solidFill>
              <a:srgbClr val="C39FC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 hombre con los brazos levantados&#10;&#10;Descripción generada automáticamente con confianza baja">
            <a:extLst>
              <a:ext uri="{FF2B5EF4-FFF2-40B4-BE49-F238E27FC236}">
                <a16:creationId xmlns:a16="http://schemas.microsoft.com/office/drawing/2014/main" id="{67B62584-81EC-3D60-F673-72A8A698F4F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" r="3069"/>
          <a:stretch/>
        </p:blipFill>
        <p:spPr>
          <a:xfrm>
            <a:off x="5111461" y="2481248"/>
            <a:ext cx="3235232" cy="2612174"/>
          </a:xfrm>
          <a:prstGeom prst="ellipse">
            <a:avLst/>
          </a:prstGeom>
          <a:ln w="63500" cap="rnd">
            <a:solidFill>
              <a:srgbClr val="C39FC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1586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Graphic spid="3" grpId="0" uiExpand="1">
        <p:bldSub>
          <a:bldDgm bld="one"/>
        </p:bldSub>
      </p:bldGraphic>
      <p:bldGraphic spid="3" grpId="1">
        <p:bldSub>
          <a:bldDgm bld="one"/>
        </p:bldSub>
      </p:bldGraphic>
      <p:bldGraphic spid="3" grpId="2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8AFC3FA9-D2CA-6F4D-874D-7DF63E85D35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77B99F9-953F-79B2-8BDB-E8F2A6BD592E}"/>
              </a:ext>
            </a:extLst>
          </p:cNvPr>
          <p:cNvSpPr txBox="1"/>
          <p:nvPr/>
        </p:nvSpPr>
        <p:spPr>
          <a:xfrm>
            <a:off x="4796694" y="3560031"/>
            <a:ext cx="728315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Potom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vodní</a:t>
            </a:r>
            <a:r>
              <a:rPr lang="es-ES" b="1" dirty="0"/>
              <a:t> </a:t>
            </a:r>
            <a:r>
              <a:rPr lang="es-ES" b="1" dirty="0" err="1"/>
              <a:t>dráha</a:t>
            </a:r>
            <a:r>
              <a:rPr lang="es-ES" b="1" dirty="0"/>
              <a:t>, </a:t>
            </a:r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 </a:t>
            </a:r>
            <a:r>
              <a:rPr lang="es-ES" b="1" dirty="0" err="1"/>
              <a:t>vztyčí</a:t>
            </a:r>
            <a:r>
              <a:rPr lang="es-ES" b="1" dirty="0"/>
              <a:t> </a:t>
            </a:r>
            <a:r>
              <a:rPr lang="es-ES" b="1" dirty="0" err="1"/>
              <a:t>vaším</a:t>
            </a:r>
            <a:r>
              <a:rPr lang="es-ES" b="1" dirty="0"/>
              <a:t> </a:t>
            </a:r>
            <a:r>
              <a:rPr lang="es-ES" b="1" dirty="0" err="1"/>
              <a:t>jménem</a:t>
            </a:r>
            <a:r>
              <a:rPr lang="es-ES" b="1" dirty="0"/>
              <a:t> </a:t>
            </a:r>
            <a:r>
              <a:rPr lang="es-ES" b="1" dirty="0" err="1"/>
              <a:t>prapor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tomuto</a:t>
            </a:r>
            <a:r>
              <a:rPr lang="es-ES" b="1" dirty="0"/>
              <a:t> </a:t>
            </a:r>
            <a:r>
              <a:rPr lang="es-ES" b="1" dirty="0" err="1"/>
              <a:t>nepříteli</a:t>
            </a:r>
            <a:r>
              <a:rPr lang="es-ES" b="1" dirty="0"/>
              <a:t>. </a:t>
            </a:r>
            <a:r>
              <a:rPr lang="es-ES" b="1" dirty="0" err="1"/>
              <a:t>Až</a:t>
            </a:r>
            <a:r>
              <a:rPr lang="es-ES" b="1" dirty="0"/>
              <a:t> se </a:t>
            </a:r>
            <a:r>
              <a:rPr lang="es-ES" b="1" dirty="0" err="1"/>
              <a:t>poddám</a:t>
            </a:r>
            <a:r>
              <a:rPr lang="es-ES" b="1" dirty="0"/>
              <a:t>, </a:t>
            </a:r>
            <a:r>
              <a:rPr lang="es-ES" b="1" dirty="0" err="1"/>
              <a:t>ztratím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sebeovládání</a:t>
            </a:r>
            <a:r>
              <a:rPr lang="es-ES" b="1" dirty="0"/>
              <a:t> a </a:t>
            </a:r>
            <a:r>
              <a:rPr lang="es-ES" b="1" dirty="0" err="1"/>
              <a:t>projevím</a:t>
            </a:r>
            <a:r>
              <a:rPr lang="es-ES" b="1" dirty="0"/>
              <a:t> </a:t>
            </a:r>
            <a:r>
              <a:rPr lang="es-ES" b="1" dirty="0" err="1"/>
              <a:t>tvrdého</a:t>
            </a:r>
            <a:r>
              <a:rPr lang="es-ES" b="1" dirty="0"/>
              <a:t> a </a:t>
            </a:r>
            <a:r>
              <a:rPr lang="es-ES" b="1" dirty="0" err="1"/>
              <a:t>odsuzujícího</a:t>
            </a:r>
            <a:r>
              <a:rPr lang="es-ES" b="1" dirty="0"/>
              <a:t> ducha, </a:t>
            </a:r>
            <a:r>
              <a:rPr lang="es-ES" b="1" dirty="0" err="1"/>
              <a:t>připraveného</a:t>
            </a:r>
            <a:r>
              <a:rPr lang="es-ES" b="1" dirty="0"/>
              <a:t> </a:t>
            </a:r>
            <a:r>
              <a:rPr lang="es-ES" b="1" dirty="0" err="1"/>
              <a:t>kárat</a:t>
            </a:r>
            <a:r>
              <a:rPr lang="es-ES" b="1" dirty="0"/>
              <a:t> a </a:t>
            </a:r>
            <a:r>
              <a:rPr lang="es-ES" b="1" dirty="0" err="1"/>
              <a:t>obviňovat</a:t>
            </a:r>
            <a:r>
              <a:rPr lang="es-ES" b="1" dirty="0"/>
              <a:t>,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pozvednout</a:t>
            </a:r>
            <a:r>
              <a:rPr lang="es-ES" b="1" dirty="0"/>
              <a:t> k </a:t>
            </a:r>
            <a:r>
              <a:rPr lang="es-ES" b="1" dirty="0" err="1"/>
              <a:t>nebi</a:t>
            </a:r>
            <a:r>
              <a:rPr lang="es-ES" b="1" dirty="0"/>
              <a:t> tuto </a:t>
            </a:r>
            <a:r>
              <a:rPr lang="es-ES" b="1" dirty="0" err="1"/>
              <a:t>modlitbu</a:t>
            </a:r>
            <a:r>
              <a:rPr lang="es-ES" b="1" dirty="0"/>
              <a:t>: "</a:t>
            </a:r>
            <a:r>
              <a:rPr lang="es-ES" b="1" dirty="0" err="1"/>
              <a:t>Pomoz</a:t>
            </a:r>
            <a:r>
              <a:rPr lang="es-ES" b="1" dirty="0"/>
              <a:t> mi, </a:t>
            </a:r>
            <a:r>
              <a:rPr lang="es-ES" b="1" dirty="0" err="1"/>
              <a:t>ó</a:t>
            </a:r>
            <a:r>
              <a:rPr lang="es-ES" b="1" dirty="0"/>
              <a:t> </a:t>
            </a:r>
            <a:r>
              <a:rPr lang="es-ES" b="1" dirty="0" err="1"/>
              <a:t>Bože</a:t>
            </a:r>
            <a:r>
              <a:rPr lang="es-ES" b="1" dirty="0"/>
              <a:t>, </a:t>
            </a:r>
            <a:r>
              <a:rPr lang="es-ES" b="1" dirty="0" err="1"/>
              <a:t>odolat</a:t>
            </a:r>
            <a:r>
              <a:rPr lang="es-ES" b="1" dirty="0"/>
              <a:t> </a:t>
            </a:r>
            <a:r>
              <a:rPr lang="es-ES" b="1" dirty="0" err="1"/>
              <a:t>pokušení</a:t>
            </a:r>
            <a:r>
              <a:rPr lang="es-ES" b="1" dirty="0"/>
              <a:t>, </a:t>
            </a:r>
            <a:r>
              <a:rPr lang="es-ES" b="1" dirty="0" err="1"/>
              <a:t>odvrhnout</a:t>
            </a:r>
            <a:r>
              <a:rPr lang="es-ES" b="1" dirty="0"/>
              <a:t>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všechnu</a:t>
            </a:r>
            <a:r>
              <a:rPr lang="es-ES" b="1" dirty="0"/>
              <a:t> </a:t>
            </a:r>
            <a:r>
              <a:rPr lang="es-ES" b="1" dirty="0" err="1"/>
              <a:t>hořkost</a:t>
            </a:r>
            <a:r>
              <a:rPr lang="es-ES" b="1" dirty="0"/>
              <a:t>, </a:t>
            </a:r>
            <a:r>
              <a:rPr lang="es-ES" b="1" dirty="0" err="1"/>
              <a:t>hněv</a:t>
            </a:r>
            <a:r>
              <a:rPr lang="es-ES" b="1" dirty="0"/>
              <a:t> a </a:t>
            </a:r>
            <a:r>
              <a:rPr lang="es-ES" b="1" dirty="0" err="1"/>
              <a:t>pomluvu</a:t>
            </a:r>
            <a:r>
              <a:rPr lang="es-ES" b="1" dirty="0"/>
              <a:t>! </a:t>
            </a:r>
            <a:r>
              <a:rPr lang="es-ES" b="1" dirty="0" err="1"/>
              <a:t>Dej</a:t>
            </a:r>
            <a:r>
              <a:rPr lang="es-ES" b="1" dirty="0"/>
              <a:t> mi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mírnost</a:t>
            </a:r>
            <a:r>
              <a:rPr lang="es-ES" b="1" dirty="0"/>
              <a:t>,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pokoru</a:t>
            </a:r>
            <a:r>
              <a:rPr lang="es-ES" b="1" dirty="0"/>
              <a:t>,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trpělivost</a:t>
            </a:r>
            <a:r>
              <a:rPr lang="es-ES" b="1" dirty="0"/>
              <a:t> a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. </a:t>
            </a:r>
            <a:r>
              <a:rPr lang="es-ES" b="1" dirty="0" err="1"/>
              <a:t>Nedovolte</a:t>
            </a:r>
            <a:r>
              <a:rPr lang="es-ES" b="1" dirty="0"/>
              <a:t> mi, </a:t>
            </a:r>
            <a:r>
              <a:rPr lang="es-ES" b="1" dirty="0" err="1"/>
              <a:t>abych</a:t>
            </a:r>
            <a:r>
              <a:rPr lang="es-ES" b="1" dirty="0"/>
              <a:t> </a:t>
            </a:r>
            <a:r>
              <a:rPr lang="es-ES" b="1" dirty="0" err="1"/>
              <a:t>zneuctíval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Vykupitele</a:t>
            </a:r>
            <a:r>
              <a:rPr lang="es-ES" b="1" dirty="0"/>
              <a:t>, </a:t>
            </a:r>
            <a:r>
              <a:rPr lang="es-ES" b="1" dirty="0" err="1"/>
              <a:t>ani</a:t>
            </a:r>
            <a:r>
              <a:rPr lang="es-ES" b="1" dirty="0"/>
              <a:t> </a:t>
            </a:r>
            <a:r>
              <a:rPr lang="es-ES" b="1" dirty="0" err="1"/>
              <a:t>nesprávně</a:t>
            </a:r>
            <a:r>
              <a:rPr lang="es-ES" b="1" dirty="0"/>
              <a:t> </a:t>
            </a:r>
            <a:r>
              <a:rPr lang="es-ES" b="1" dirty="0" err="1"/>
              <a:t>vykládal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a </a:t>
            </a:r>
            <a:r>
              <a:rPr lang="es-ES" b="1" dirty="0" err="1"/>
              <a:t>motivy</a:t>
            </a:r>
            <a:r>
              <a:rPr lang="es-ES" b="1" dirty="0"/>
              <a:t> </a:t>
            </a:r>
            <a:r>
              <a:rPr lang="es-ES" b="1" dirty="0" err="1"/>
              <a:t>mé</a:t>
            </a:r>
            <a:r>
              <a:rPr lang="es-ES" b="1" dirty="0"/>
              <a:t> </a:t>
            </a:r>
            <a:r>
              <a:rPr lang="es-ES" b="1" dirty="0" err="1"/>
              <a:t>manželky</a:t>
            </a:r>
            <a:r>
              <a:rPr lang="es-ES" b="1" dirty="0"/>
              <a:t>, </a:t>
            </a:r>
            <a:r>
              <a:rPr lang="es-ES" b="1" dirty="0" err="1"/>
              <a:t>mých</a:t>
            </a:r>
            <a:r>
              <a:rPr lang="es-ES" b="1" dirty="0"/>
              <a:t> </a:t>
            </a:r>
            <a:r>
              <a:rPr lang="es-ES" b="1" dirty="0" err="1"/>
              <a:t>dětí</a:t>
            </a:r>
            <a:r>
              <a:rPr lang="es-ES" b="1" dirty="0"/>
              <a:t> a </a:t>
            </a:r>
            <a:r>
              <a:rPr lang="es-ES" b="1" dirty="0" err="1"/>
              <a:t>mých</a:t>
            </a:r>
            <a:r>
              <a:rPr lang="es-ES" b="1" dirty="0"/>
              <a:t> </a:t>
            </a:r>
            <a:r>
              <a:rPr lang="es-ES" b="1" dirty="0" err="1"/>
              <a:t>bratrů</a:t>
            </a:r>
            <a:r>
              <a:rPr lang="es-ES" b="1" dirty="0"/>
              <a:t> a </a:t>
            </a:r>
            <a:r>
              <a:rPr lang="es-ES" b="1" dirty="0" err="1"/>
              <a:t>sester</a:t>
            </a:r>
            <a:r>
              <a:rPr lang="es-ES" b="1" dirty="0"/>
              <a:t> ve </a:t>
            </a:r>
            <a:r>
              <a:rPr lang="es-ES" b="1" dirty="0" err="1"/>
              <a:t>víře</a:t>
            </a:r>
            <a:r>
              <a:rPr lang="es-ES" b="1" dirty="0"/>
              <a:t>. </a:t>
            </a:r>
            <a:r>
              <a:rPr lang="es-ES" b="1" dirty="0" err="1"/>
              <a:t>Pomoz</a:t>
            </a:r>
            <a:r>
              <a:rPr lang="es-ES" b="1" dirty="0"/>
              <a:t> mi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laskavý</a:t>
            </a:r>
            <a:r>
              <a:rPr lang="es-ES" b="1" dirty="0"/>
              <a:t>, </a:t>
            </a:r>
            <a:r>
              <a:rPr lang="es-ES" b="1" dirty="0" err="1"/>
              <a:t>soucitný</a:t>
            </a:r>
            <a:r>
              <a:rPr lang="es-ES" b="1" dirty="0"/>
              <a:t>, </a:t>
            </a:r>
            <a:r>
              <a:rPr lang="es-ES" b="1" dirty="0" err="1"/>
              <a:t>něžný</a:t>
            </a:r>
            <a:r>
              <a:rPr lang="es-ES" b="1" dirty="0"/>
              <a:t> a </a:t>
            </a:r>
            <a:r>
              <a:rPr lang="es-ES" b="1" dirty="0" err="1"/>
              <a:t>odpouštějící</a:t>
            </a:r>
            <a:r>
              <a:rPr lang="es-ES" b="1" dirty="0"/>
              <a:t>. </a:t>
            </a:r>
            <a:r>
              <a:rPr lang="es-ES" b="1" dirty="0" err="1"/>
              <a:t>Pomoz</a:t>
            </a:r>
            <a:r>
              <a:rPr lang="es-ES" b="1" dirty="0"/>
              <a:t> mi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opravdovým</a:t>
            </a:r>
            <a:r>
              <a:rPr lang="es-ES" b="1" dirty="0"/>
              <a:t> </a:t>
            </a:r>
            <a:r>
              <a:rPr lang="es-ES" b="1" dirty="0" err="1"/>
              <a:t>přímluvcem</a:t>
            </a:r>
            <a:r>
              <a:rPr lang="es-ES" b="1" dirty="0"/>
              <a:t> v </a:t>
            </a:r>
            <a:r>
              <a:rPr lang="es-ES" b="1" dirty="0" err="1"/>
              <a:t>mém</a:t>
            </a:r>
            <a:r>
              <a:rPr lang="es-ES" b="1" dirty="0"/>
              <a:t> </a:t>
            </a:r>
            <a:r>
              <a:rPr lang="es-ES" b="1" dirty="0" err="1"/>
              <a:t>domově</a:t>
            </a:r>
            <a:r>
              <a:rPr lang="es-ES" b="1" dirty="0"/>
              <a:t> a </a:t>
            </a:r>
            <a:r>
              <a:rPr lang="es-ES" b="1" dirty="0" err="1"/>
              <a:t>představovat</a:t>
            </a:r>
            <a:r>
              <a:rPr lang="es-ES" b="1" dirty="0"/>
              <a:t> </a:t>
            </a:r>
            <a:r>
              <a:rPr lang="es-ES" b="1" dirty="0" err="1"/>
              <a:t>Kristův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druhým</a:t>
            </a:r>
            <a:r>
              <a:rPr lang="es-ES" b="1" dirty="0"/>
              <a:t>.</a:t>
            </a:r>
            <a:r>
              <a:rPr lang="cs-CZ" b="1" dirty="0"/>
              <a:t>“                                                                               </a:t>
            </a:r>
            <a:r>
              <a:rPr lang="es-ES" sz="1600" b="1" dirty="0"/>
              <a:t>E</a:t>
            </a:r>
            <a:r>
              <a:rPr lang="cs-CZ" sz="1600" b="1" dirty="0"/>
              <a:t>GW: AH strana 214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F565AE-5230-CC39-2080-C8900FEBC1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4980025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2FE875FA-B0FD-87EE-B300-ADB480F6C2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2477" y="267970"/>
            <a:ext cx="2722605" cy="1510548"/>
          </a:xfrm>
          <a:prstGeom prst="rect">
            <a:avLst/>
          </a:prstGeom>
          <a:ln w="38100" cap="sq">
            <a:solidFill>
              <a:srgbClr val="643B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92ED452A-5186-4F39-EEB2-369690A2FB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73"/>
          <a:stretch/>
        </p:blipFill>
        <p:spPr>
          <a:xfrm>
            <a:off x="4998942" y="1906407"/>
            <a:ext cx="1796996" cy="1563075"/>
          </a:xfrm>
          <a:prstGeom prst="rect">
            <a:avLst/>
          </a:prstGeom>
          <a:ln w="38100" cap="sq">
            <a:solidFill>
              <a:srgbClr val="643B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149FC2A-057A-0FD1-C2F0-CB1E8935C26F}"/>
              </a:ext>
            </a:extLst>
          </p:cNvPr>
          <p:cNvSpPr txBox="1"/>
          <p:nvPr/>
        </p:nvSpPr>
        <p:spPr>
          <a:xfrm>
            <a:off x="8438270" y="243491"/>
            <a:ext cx="358343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 </a:t>
            </a:r>
            <a:r>
              <a:rPr lang="es-ES" b="1" dirty="0" err="1"/>
              <a:t>každodenním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 se </a:t>
            </a:r>
            <a:r>
              <a:rPr lang="es-ES" b="1" dirty="0" err="1"/>
              <a:t>setkáte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s </a:t>
            </a:r>
            <a:r>
              <a:rPr lang="es-ES" b="1" dirty="0" err="1"/>
              <a:t>náhlými</a:t>
            </a:r>
            <a:r>
              <a:rPr lang="es-ES" b="1" dirty="0"/>
              <a:t> </a:t>
            </a:r>
            <a:r>
              <a:rPr lang="es-ES" b="1" dirty="0" err="1"/>
              <a:t>překvapeními</a:t>
            </a:r>
            <a:r>
              <a:rPr lang="es-ES" b="1" dirty="0"/>
              <a:t>, </a:t>
            </a:r>
            <a:r>
              <a:rPr lang="es-ES" b="1" dirty="0" err="1"/>
              <a:t>zklamání</a:t>
            </a:r>
            <a:r>
              <a:rPr lang="cs-CZ" b="1" dirty="0"/>
              <a:t>-</a:t>
            </a:r>
            <a:r>
              <a:rPr lang="es-ES" b="1" dirty="0"/>
              <a:t>mi a </a:t>
            </a:r>
            <a:r>
              <a:rPr lang="es-ES" b="1" dirty="0" err="1"/>
              <a:t>pokušeními</a:t>
            </a:r>
            <a:r>
              <a:rPr lang="es-ES" b="1" dirty="0"/>
              <a:t>. Co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? "</a:t>
            </a:r>
            <a:r>
              <a:rPr lang="es-ES" b="1" dirty="0" err="1"/>
              <a:t>Vzepřete</a:t>
            </a:r>
            <a:r>
              <a:rPr lang="es-ES" b="1" dirty="0"/>
              <a:t> se </a:t>
            </a:r>
            <a:r>
              <a:rPr lang="es-ES" b="1" dirty="0" err="1"/>
              <a:t>ďáblu</a:t>
            </a:r>
            <a:r>
              <a:rPr lang="es-ES" b="1" dirty="0"/>
              <a:t>," </a:t>
            </a:r>
            <a:r>
              <a:rPr lang="es-ES" b="1" dirty="0" err="1"/>
              <a:t>důvěřujte</a:t>
            </a:r>
            <a:r>
              <a:rPr lang="es-ES" b="1" dirty="0"/>
              <a:t> </a:t>
            </a:r>
            <a:r>
              <a:rPr lang="es-ES" b="1" dirty="0" err="1"/>
              <a:t>pevně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, "a </a:t>
            </a:r>
            <a:r>
              <a:rPr lang="es-ES" b="1" dirty="0" err="1"/>
              <a:t>uteče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." "</a:t>
            </a:r>
            <a:r>
              <a:rPr lang="es-ES" b="1" dirty="0" err="1"/>
              <a:t>Položte</a:t>
            </a:r>
            <a:r>
              <a:rPr lang="es-ES" b="1" dirty="0"/>
              <a:t> </a:t>
            </a:r>
            <a:r>
              <a:rPr lang="es-ES" b="1" dirty="0" err="1"/>
              <a:t>ruce</a:t>
            </a:r>
            <a:r>
              <a:rPr lang="es-ES" b="1" dirty="0"/>
              <a:t>... </a:t>
            </a:r>
            <a:r>
              <a:rPr lang="es-ES" b="1" dirty="0" err="1"/>
              <a:t>mé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 a </a:t>
            </a:r>
            <a:r>
              <a:rPr lang="es-ES" b="1" dirty="0" err="1"/>
              <a:t>smiř</a:t>
            </a:r>
            <a:r>
              <a:rPr lang="es-ES" b="1" dirty="0"/>
              <a:t> se </a:t>
            </a:r>
            <a:r>
              <a:rPr lang="es-ES" b="1" dirty="0" err="1"/>
              <a:t>se</a:t>
            </a:r>
            <a:r>
              <a:rPr lang="es-ES" b="1" dirty="0"/>
              <a:t> </a:t>
            </a:r>
            <a:r>
              <a:rPr lang="es-ES" b="1" dirty="0" err="1"/>
              <a:t>mnou</a:t>
            </a:r>
            <a:r>
              <a:rPr lang="es-ES" b="1" dirty="0"/>
              <a:t>. Ano, </a:t>
            </a:r>
            <a:r>
              <a:rPr lang="es-ES" b="1" dirty="0" err="1"/>
              <a:t>ať</a:t>
            </a:r>
            <a:r>
              <a:rPr lang="es-ES" b="1" dirty="0"/>
              <a:t> se </a:t>
            </a:r>
            <a:r>
              <a:rPr lang="es-ES" b="1" dirty="0" err="1"/>
              <a:t>se</a:t>
            </a:r>
            <a:r>
              <a:rPr lang="es-ES" b="1" dirty="0"/>
              <a:t> </a:t>
            </a:r>
            <a:r>
              <a:rPr lang="es-ES" b="1" dirty="0" err="1"/>
              <a:t>mnou</a:t>
            </a:r>
            <a:r>
              <a:rPr lang="es-ES" b="1" dirty="0"/>
              <a:t> </a:t>
            </a:r>
            <a:r>
              <a:rPr lang="es-ES" b="1" dirty="0" err="1"/>
              <a:t>usmíří</a:t>
            </a:r>
            <a:r>
              <a:rPr lang="es-ES" b="1" dirty="0"/>
              <a:t>!" </a:t>
            </a:r>
            <a:r>
              <a:rPr lang="es-ES" b="1" dirty="0" err="1"/>
              <a:t>Hleďte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Ježíše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dobách</a:t>
            </a:r>
            <a:r>
              <a:rPr lang="es-ES" b="1" dirty="0"/>
              <a:t> a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každém</a:t>
            </a:r>
            <a:r>
              <a:rPr lang="es-ES" b="1" dirty="0"/>
              <a:t> </a:t>
            </a:r>
            <a:r>
              <a:rPr lang="es-ES" b="1" dirty="0" err="1"/>
              <a:t>místě</a:t>
            </a:r>
            <a:r>
              <a:rPr lang="es-ES" b="1" dirty="0"/>
              <a:t>, </a:t>
            </a:r>
            <a:r>
              <a:rPr lang="es-ES" b="1" dirty="0" err="1"/>
              <a:t>pozvedejte</a:t>
            </a:r>
            <a:r>
              <a:rPr lang="es-ES" b="1" dirty="0"/>
              <a:t> </a:t>
            </a:r>
            <a:r>
              <a:rPr lang="es-ES" b="1" dirty="0" err="1"/>
              <a:t>tichou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 s </a:t>
            </a:r>
            <a:r>
              <a:rPr lang="es-ES" b="1" dirty="0" err="1"/>
              <a:t>upřímným</a:t>
            </a:r>
            <a:r>
              <a:rPr lang="es-ES" b="1" dirty="0"/>
              <a:t> </a:t>
            </a:r>
            <a:r>
              <a:rPr lang="es-ES" b="1" dirty="0" err="1"/>
              <a:t>srdcem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věděli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vůli</a:t>
            </a:r>
            <a:r>
              <a:rPr lang="es-ES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CB14F2B-220C-E698-3A8A-9AC871D77F0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05" t="2933" r="20621"/>
          <a:stretch/>
        </p:blipFill>
        <p:spPr>
          <a:xfrm>
            <a:off x="6970499" y="1905114"/>
            <a:ext cx="1442012" cy="1563074"/>
          </a:xfrm>
          <a:prstGeom prst="rect">
            <a:avLst/>
          </a:prstGeom>
          <a:ln w="38100" cap="sq">
            <a:solidFill>
              <a:srgbClr val="643B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7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2" grpId="0" uiExpand="1">
        <p:bldSub>
          <a:bldDgm bld="one"/>
        </p:bldSub>
      </p:bldGraphic>
      <p:bldP spid="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434DA674-68A7-E6AF-AB54-332217B5C3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3" y="1963554"/>
            <a:ext cx="3145481" cy="45628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C16D28C-53DE-4FE2-2B62-F2B54720397A}"/>
              </a:ext>
            </a:extLst>
          </p:cNvPr>
          <p:cNvSpPr txBox="1"/>
          <p:nvPr/>
        </p:nvSpPr>
        <p:spPr>
          <a:xfrm>
            <a:off x="4152899" y="157288"/>
            <a:ext cx="79248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Ach</a:t>
            </a:r>
            <a:r>
              <a:rPr lang="es-ES" b="1" dirty="0"/>
              <a:t>, </a:t>
            </a:r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trvat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požadavcích</a:t>
            </a:r>
            <a:r>
              <a:rPr lang="es-ES" b="1" dirty="0"/>
              <a:t>! </a:t>
            </a:r>
            <a:r>
              <a:rPr lang="es-ES" b="1" dirty="0" err="1"/>
              <a:t>Žádejte</a:t>
            </a:r>
            <a:r>
              <a:rPr lang="es-ES" b="1" dirty="0"/>
              <a:t> s </a:t>
            </a:r>
            <a:r>
              <a:rPr lang="es-ES" b="1" dirty="0" err="1"/>
              <a:t>vírou</a:t>
            </a:r>
            <a:r>
              <a:rPr lang="es-ES" b="1" dirty="0"/>
              <a:t>, </a:t>
            </a:r>
            <a:r>
              <a:rPr lang="es-ES" b="1" dirty="0" err="1"/>
              <a:t>doufejte</a:t>
            </a:r>
            <a:r>
              <a:rPr lang="es-ES" b="1" dirty="0"/>
              <a:t> s </a:t>
            </a:r>
            <a:r>
              <a:rPr lang="es-ES" b="1" dirty="0" err="1"/>
              <a:t>vírou</a:t>
            </a:r>
            <a:r>
              <a:rPr lang="es-ES" b="1" dirty="0"/>
              <a:t>, </a:t>
            </a:r>
            <a:r>
              <a:rPr lang="es-ES" b="1" dirty="0" err="1"/>
              <a:t>přijímejte</a:t>
            </a:r>
            <a:r>
              <a:rPr lang="es-ES" b="1" dirty="0"/>
              <a:t> s </a:t>
            </a:r>
            <a:r>
              <a:rPr lang="es-ES" b="1" dirty="0" err="1"/>
              <a:t>vírou</a:t>
            </a:r>
            <a:r>
              <a:rPr lang="es-ES" b="1" dirty="0"/>
              <a:t>, </a:t>
            </a:r>
            <a:r>
              <a:rPr lang="es-ES" b="1" dirty="0" err="1"/>
              <a:t>radujte</a:t>
            </a:r>
            <a:r>
              <a:rPr lang="es-ES" b="1" dirty="0"/>
              <a:t> se s </a:t>
            </a:r>
            <a:r>
              <a:rPr lang="es-ES" b="1" dirty="0" err="1"/>
              <a:t>nadějí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kdo</a:t>
            </a:r>
            <a:r>
              <a:rPr lang="es-ES" b="1" dirty="0"/>
              <a:t> </a:t>
            </a:r>
            <a:r>
              <a:rPr lang="es-ES" b="1" dirty="0" err="1"/>
              <a:t>prosí</a:t>
            </a:r>
            <a:r>
              <a:rPr lang="es-ES" b="1" dirty="0"/>
              <a:t>, </a:t>
            </a:r>
            <a:r>
              <a:rPr lang="es-ES" b="1" dirty="0" err="1"/>
              <a:t>najde</a:t>
            </a:r>
            <a:r>
              <a:rPr lang="es-ES" b="1" dirty="0"/>
              <a:t>. </a:t>
            </a:r>
            <a:r>
              <a:rPr lang="es-ES" b="1" dirty="0" err="1"/>
              <a:t>Buďme</a:t>
            </a:r>
            <a:r>
              <a:rPr lang="es-ES" b="1" dirty="0"/>
              <a:t> </a:t>
            </a:r>
            <a:r>
              <a:rPr lang="es-ES" b="1" dirty="0" err="1"/>
              <a:t>horliví</a:t>
            </a:r>
            <a:r>
              <a:rPr lang="es-ES" b="1" dirty="0"/>
              <a:t>. </a:t>
            </a:r>
            <a:r>
              <a:rPr lang="es-ES" b="1" dirty="0" err="1"/>
              <a:t>Hledejme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celým</a:t>
            </a:r>
            <a:r>
              <a:rPr lang="es-ES" b="1" dirty="0"/>
              <a:t> </a:t>
            </a:r>
            <a:r>
              <a:rPr lang="es-ES" b="1" dirty="0" err="1"/>
              <a:t>srdcem</a:t>
            </a:r>
            <a:r>
              <a:rPr lang="es-ES" b="1" dirty="0"/>
              <a:t>.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slibují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 a </a:t>
            </a:r>
            <a:r>
              <a:rPr lang="es-ES" b="1" dirty="0" err="1"/>
              <a:t>vkládají</a:t>
            </a:r>
            <a:r>
              <a:rPr lang="es-ES" b="1" dirty="0"/>
              <a:t> </a:t>
            </a:r>
            <a:r>
              <a:rPr lang="es-ES" b="1" dirty="0" err="1"/>
              <a:t>horlivost</a:t>
            </a:r>
            <a:r>
              <a:rPr lang="es-ES" b="1" dirty="0"/>
              <a:t> do </a:t>
            </a:r>
            <a:r>
              <a:rPr lang="es-ES" b="1" dirty="0" err="1"/>
              <a:t>všeho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podnikají</a:t>
            </a:r>
            <a:r>
              <a:rPr lang="es-ES" b="1" dirty="0"/>
              <a:t> 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časném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úsilí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korunováno</a:t>
            </a:r>
            <a:r>
              <a:rPr lang="es-ES" b="1" dirty="0"/>
              <a:t> </a:t>
            </a:r>
            <a:r>
              <a:rPr lang="es-ES" b="1" dirty="0" err="1"/>
              <a:t>úspěchem</a:t>
            </a:r>
            <a:r>
              <a:rPr lang="es-ES" b="1" dirty="0"/>
              <a:t>. S </a:t>
            </a:r>
            <a:r>
              <a:rPr lang="es-ES" b="1" dirty="0" err="1"/>
              <a:t>hlubokým</a:t>
            </a:r>
            <a:r>
              <a:rPr lang="es-ES" b="1" dirty="0"/>
              <a:t> </a:t>
            </a:r>
            <a:r>
              <a:rPr lang="es-ES" b="1" dirty="0" err="1"/>
              <a:t>zápalem</a:t>
            </a:r>
            <a:r>
              <a:rPr lang="es-ES" b="1" dirty="0"/>
              <a:t> se </a:t>
            </a:r>
            <a:r>
              <a:rPr lang="es-ES" b="1" dirty="0" err="1"/>
              <a:t>naučte</a:t>
            </a:r>
            <a:r>
              <a:rPr lang="es-ES" b="1" dirty="0"/>
              <a:t> </a:t>
            </a:r>
            <a:r>
              <a:rPr lang="es-ES" b="1" dirty="0" err="1"/>
              <a:t>usilovat</a:t>
            </a:r>
            <a:r>
              <a:rPr lang="es-ES" b="1" dirty="0"/>
              <a:t> o </a:t>
            </a:r>
            <a:r>
              <a:rPr lang="es-ES" b="1" dirty="0" err="1"/>
              <a:t>bohatá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zaslíbil</a:t>
            </a:r>
            <a:r>
              <a:rPr lang="es-ES" b="1" dirty="0"/>
              <a:t>, a s </a:t>
            </a:r>
            <a:r>
              <a:rPr lang="es-ES" b="1" dirty="0" err="1"/>
              <a:t>vytrvalým</a:t>
            </a:r>
            <a:r>
              <a:rPr lang="es-ES" b="1" dirty="0"/>
              <a:t> a </a:t>
            </a:r>
            <a:r>
              <a:rPr lang="es-ES" b="1" dirty="0" err="1"/>
              <a:t>odhodlaným</a:t>
            </a:r>
            <a:r>
              <a:rPr lang="es-ES" b="1" dirty="0"/>
              <a:t> </a:t>
            </a:r>
            <a:r>
              <a:rPr lang="es-ES" b="1" dirty="0" err="1"/>
              <a:t>úsilím</a:t>
            </a:r>
            <a:r>
              <a:rPr lang="es-ES" b="1" dirty="0"/>
              <a:t> </a:t>
            </a:r>
            <a:r>
              <a:rPr lang="es-ES" b="1" dirty="0" err="1"/>
              <a:t>získáte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pravdu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/>
              <a:t>a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bohatou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.</a:t>
            </a:r>
          </a:p>
          <a:p>
            <a:r>
              <a:rPr lang="es-ES" b="1" dirty="0" err="1"/>
              <a:t>Volejte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s </a:t>
            </a:r>
            <a:r>
              <a:rPr lang="es-ES" b="1" dirty="0" err="1"/>
              <a:t>upřímností</a:t>
            </a:r>
            <a:r>
              <a:rPr lang="es-ES" b="1" dirty="0"/>
              <a:t> a </a:t>
            </a:r>
            <a:r>
              <a:rPr lang="es-ES" b="1" dirty="0" err="1"/>
              <a:t>hladovou</a:t>
            </a:r>
            <a:r>
              <a:rPr lang="es-ES" b="1" dirty="0"/>
              <a:t> </a:t>
            </a:r>
            <a:r>
              <a:rPr lang="es-ES" b="1" dirty="0" err="1"/>
              <a:t>duší</a:t>
            </a:r>
            <a:r>
              <a:rPr lang="es-ES" b="1" dirty="0"/>
              <a:t>. </a:t>
            </a:r>
            <a:r>
              <a:rPr lang="es-ES" b="1" dirty="0" err="1"/>
              <a:t>Bojujte</a:t>
            </a:r>
            <a:r>
              <a:rPr lang="es-ES" b="1" dirty="0"/>
              <a:t> s </a:t>
            </a:r>
            <a:r>
              <a:rPr lang="es-ES" b="1" dirty="0" err="1"/>
              <a:t>nebeskými</a:t>
            </a:r>
            <a:r>
              <a:rPr lang="es-ES" b="1" dirty="0"/>
              <a:t> </a:t>
            </a:r>
            <a:r>
              <a:rPr lang="es-ES" b="1" dirty="0" err="1"/>
              <a:t>agenty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nezvítězíte</a:t>
            </a:r>
            <a:r>
              <a:rPr lang="es-ES" b="1" dirty="0"/>
              <a:t>. </a:t>
            </a:r>
            <a:r>
              <a:rPr lang="es-ES" b="1" dirty="0" err="1"/>
              <a:t>Svěřte</a:t>
            </a:r>
            <a:r>
              <a:rPr lang="es-ES" b="1" dirty="0"/>
              <a:t> </a:t>
            </a:r>
            <a:r>
              <a:rPr lang="es-ES" b="1" dirty="0" err="1"/>
              <a:t>celou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bytost</a:t>
            </a:r>
            <a:r>
              <a:rPr lang="es-ES" b="1" dirty="0"/>
              <a:t>,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, </a:t>
            </a:r>
            <a:r>
              <a:rPr lang="es-ES" b="1" dirty="0" err="1"/>
              <a:t>tělo</a:t>
            </a:r>
            <a:r>
              <a:rPr lang="es-ES" b="1" dirty="0"/>
              <a:t> a ducha do </a:t>
            </a:r>
            <a:r>
              <a:rPr lang="es-ES" b="1" dirty="0" err="1"/>
              <a:t>rukou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 a </a:t>
            </a:r>
            <a:r>
              <a:rPr lang="es-ES" b="1" dirty="0" err="1"/>
              <a:t>rozhodněte</a:t>
            </a:r>
            <a:r>
              <a:rPr lang="es-ES" b="1" dirty="0"/>
              <a:t> se,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budete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živými</a:t>
            </a:r>
            <a:r>
              <a:rPr lang="es-ES" b="1" dirty="0"/>
              <a:t> a </a:t>
            </a:r>
            <a:r>
              <a:rPr lang="es-ES" b="1" dirty="0" err="1"/>
              <a:t>posvěcenými</a:t>
            </a:r>
            <a:r>
              <a:rPr lang="es-ES" b="1" dirty="0"/>
              <a:t> </a:t>
            </a:r>
            <a:r>
              <a:rPr lang="es-ES" b="1" dirty="0" err="1"/>
              <a:t>nástroji</a:t>
            </a:r>
            <a:r>
              <a:rPr lang="es-ES" b="1" dirty="0"/>
              <a:t>, </a:t>
            </a:r>
            <a:r>
              <a:rPr lang="es-ES" b="1" dirty="0" err="1"/>
              <a:t>vedeni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vůlí</a:t>
            </a:r>
            <a:r>
              <a:rPr lang="es-ES" b="1" dirty="0"/>
              <a:t>, </a:t>
            </a:r>
            <a:r>
              <a:rPr lang="es-ES" b="1" dirty="0" err="1"/>
              <a:t>ovládáni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myslí</a:t>
            </a:r>
            <a:r>
              <a:rPr lang="es-ES" b="1" dirty="0"/>
              <a:t> a </a:t>
            </a:r>
            <a:r>
              <a:rPr lang="es-ES" b="1" dirty="0" err="1"/>
              <a:t>proniknuti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. </a:t>
            </a:r>
            <a:r>
              <a:rPr lang="cs-CZ" b="1" dirty="0"/>
              <a:t>                                                             EGW: OFC strana 116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E1D51F-7195-E7DD-BBDD-3D521154C302}"/>
              </a:ext>
            </a:extLst>
          </p:cNvPr>
          <p:cNvSpPr txBox="1"/>
          <p:nvPr/>
        </p:nvSpPr>
        <p:spPr>
          <a:xfrm>
            <a:off x="4243386" y="5562729"/>
            <a:ext cx="77438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Největší</a:t>
            </a:r>
            <a:r>
              <a:rPr lang="es-ES" b="1" dirty="0"/>
              <a:t> </a:t>
            </a:r>
            <a:r>
              <a:rPr lang="es-ES" b="1" dirty="0" err="1"/>
              <a:t>vítězství</a:t>
            </a:r>
            <a:r>
              <a:rPr lang="es-ES" b="1" dirty="0"/>
              <a:t> </a:t>
            </a:r>
            <a:r>
              <a:rPr lang="es-ES" b="1" dirty="0" err="1"/>
              <a:t>vybojovaná</a:t>
            </a:r>
            <a:r>
              <a:rPr lang="es-ES" b="1" dirty="0"/>
              <a:t> pro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dílo</a:t>
            </a:r>
            <a:r>
              <a:rPr lang="es-ES" b="1" dirty="0"/>
              <a:t> </a:t>
            </a:r>
            <a:r>
              <a:rPr lang="es-ES" b="1" dirty="0" err="1"/>
              <a:t>nejsou</a:t>
            </a:r>
            <a:r>
              <a:rPr lang="es-ES" b="1" dirty="0"/>
              <a:t> </a:t>
            </a:r>
            <a:r>
              <a:rPr lang="es-ES" b="1" dirty="0" err="1"/>
              <a:t>výsledkem</a:t>
            </a:r>
            <a:r>
              <a:rPr lang="es-ES" b="1" dirty="0"/>
              <a:t> </a:t>
            </a:r>
            <a:r>
              <a:rPr lang="es-ES" b="1" dirty="0" err="1"/>
              <a:t>složitých</a:t>
            </a:r>
            <a:r>
              <a:rPr lang="es-ES" b="1" dirty="0"/>
              <a:t> </a:t>
            </a:r>
            <a:r>
              <a:rPr lang="es-ES" b="1" dirty="0" err="1"/>
              <a:t>diskusí</a:t>
            </a:r>
            <a:r>
              <a:rPr lang="es-ES" b="1" dirty="0"/>
              <a:t>, </a:t>
            </a:r>
            <a:r>
              <a:rPr lang="es-ES" b="1" dirty="0" err="1"/>
              <a:t>bohatých</a:t>
            </a:r>
            <a:r>
              <a:rPr lang="es-ES" b="1" dirty="0"/>
              <a:t> </a:t>
            </a:r>
            <a:r>
              <a:rPr lang="es-ES" b="1" dirty="0" err="1"/>
              <a:t>možností</a:t>
            </a:r>
            <a:r>
              <a:rPr lang="es-ES" b="1" dirty="0"/>
              <a:t>, </a:t>
            </a:r>
            <a:r>
              <a:rPr lang="es-ES" b="1" dirty="0" err="1"/>
              <a:t>rozsáhlého</a:t>
            </a:r>
            <a:r>
              <a:rPr lang="es-ES" b="1" dirty="0"/>
              <a:t> </a:t>
            </a:r>
            <a:r>
              <a:rPr lang="es-ES" b="1" dirty="0" err="1"/>
              <a:t>vlivu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hojnosti</a:t>
            </a:r>
            <a:r>
              <a:rPr lang="es-ES" b="1" dirty="0"/>
              <a:t> </a:t>
            </a:r>
            <a:r>
              <a:rPr lang="es-ES" b="1" dirty="0" err="1"/>
              <a:t>zdrojů</a:t>
            </a:r>
            <a:r>
              <a:rPr lang="es-ES" b="1" dirty="0"/>
              <a:t>;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získávány</a:t>
            </a:r>
            <a:r>
              <a:rPr lang="es-ES" b="1" dirty="0"/>
              <a:t> v </a:t>
            </a:r>
            <a:r>
              <a:rPr lang="es-ES" b="1" dirty="0" err="1"/>
              <a:t>au</a:t>
            </a:r>
            <a:r>
              <a:rPr lang="cs-CZ" b="1" dirty="0"/>
              <a:t>-</a:t>
            </a:r>
            <a:r>
              <a:rPr lang="es-ES" b="1" dirty="0" err="1"/>
              <a:t>dienční</a:t>
            </a:r>
            <a:r>
              <a:rPr lang="es-ES" b="1" dirty="0"/>
              <a:t> </a:t>
            </a:r>
            <a:r>
              <a:rPr lang="es-ES" b="1" dirty="0" err="1"/>
              <a:t>síni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lidé</a:t>
            </a:r>
            <a:r>
              <a:rPr lang="es-ES" b="1" dirty="0"/>
              <a:t> s </a:t>
            </a:r>
            <a:r>
              <a:rPr lang="es-ES" b="1" dirty="0" err="1"/>
              <a:t>vroucí</a:t>
            </a:r>
            <a:r>
              <a:rPr lang="es-ES" b="1" dirty="0"/>
              <a:t> a </a:t>
            </a:r>
            <a:r>
              <a:rPr lang="es-ES" b="1" dirty="0" err="1"/>
              <a:t>mučivou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 chopí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mocné</a:t>
            </a:r>
            <a:r>
              <a:rPr lang="es-ES" b="1" dirty="0"/>
              <a:t> </a:t>
            </a:r>
            <a:r>
              <a:rPr lang="es-ES" b="1" dirty="0" err="1"/>
              <a:t>paže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   EGW: GW strana</a:t>
            </a:r>
            <a:r>
              <a:rPr lang="es-ES" b="1" dirty="0"/>
              <a:t> 2</a:t>
            </a:r>
            <a:r>
              <a:rPr lang="cs-CZ" b="1" dirty="0"/>
              <a:t>59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6A13958-2407-5C78-4AAE-48B28FFE1B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417863"/>
              </p:ext>
            </p:extLst>
          </p:nvPr>
        </p:nvGraphicFramePr>
        <p:xfrm>
          <a:off x="114300" y="-114300"/>
          <a:ext cx="4295775" cy="727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Imagen que contiene interior, persona, hombre, viendo&#10;&#10;Descripción generada automáticamente">
            <a:extLst>
              <a:ext uri="{FF2B5EF4-FFF2-40B4-BE49-F238E27FC236}">
                <a16:creationId xmlns:a16="http://schemas.microsoft.com/office/drawing/2014/main" id="{050D1D3E-8FB2-D0BB-2AD7-05400A0E65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3"/>
          <a:stretch/>
        </p:blipFill>
        <p:spPr>
          <a:xfrm>
            <a:off x="7885833" y="3573608"/>
            <a:ext cx="3851976" cy="1989122"/>
          </a:xfrm>
          <a:prstGeom prst="roundRect">
            <a:avLst>
              <a:gd name="adj" fmla="val 16667"/>
            </a:avLst>
          </a:prstGeom>
          <a:ln w="57150">
            <a:solidFill>
              <a:srgbClr val="62CAF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Una mujer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234EED32-2204-40A8-286C-9BD66FAC9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37"/>
          <a:stretch/>
        </p:blipFill>
        <p:spPr>
          <a:xfrm>
            <a:off x="4423921" y="3571850"/>
            <a:ext cx="3138555" cy="1982569"/>
          </a:xfrm>
          <a:prstGeom prst="roundRect">
            <a:avLst>
              <a:gd name="adj" fmla="val 16667"/>
            </a:avLst>
          </a:prstGeom>
          <a:ln w="57150">
            <a:solidFill>
              <a:srgbClr val="62CAF8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158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DC2D6A24-4C13-8407-255D-146DE9FC1C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3" y="1963554"/>
            <a:ext cx="3145481" cy="4562829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7F92077-E65C-DE81-DD32-05175583FE0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80309579"/>
              </p:ext>
            </p:extLst>
          </p:nvPr>
        </p:nvGraphicFramePr>
        <p:xfrm>
          <a:off x="114300" y="-114300"/>
          <a:ext cx="4295775" cy="727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388EC677-61BC-F81F-4332-819F9DF09FAD}"/>
              </a:ext>
            </a:extLst>
          </p:cNvPr>
          <p:cNvSpPr txBox="1"/>
          <p:nvPr/>
        </p:nvSpPr>
        <p:spPr>
          <a:xfrm>
            <a:off x="4196306" y="275470"/>
            <a:ext cx="77522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Budou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oddaná</a:t>
            </a:r>
            <a:r>
              <a:rPr lang="es-ES" b="1" dirty="0"/>
              <a:t> </a:t>
            </a:r>
            <a:r>
              <a:rPr lang="es-ES" b="1" dirty="0" err="1"/>
              <a:t>cvičení</a:t>
            </a:r>
            <a:r>
              <a:rPr lang="es-ES" b="1" dirty="0"/>
              <a:t> </a:t>
            </a:r>
            <a:r>
              <a:rPr lang="es-ES" b="1" dirty="0" err="1"/>
              <a:t>spočívat</a:t>
            </a:r>
            <a:r>
              <a:rPr lang="es-ES" b="1" dirty="0"/>
              <a:t> v </a:t>
            </a:r>
            <a:r>
              <a:rPr lang="es-ES" b="1" dirty="0" err="1"/>
              <a:t>žádání</a:t>
            </a:r>
            <a:r>
              <a:rPr lang="es-ES" b="1" dirty="0"/>
              <a:t> a </a:t>
            </a:r>
            <a:r>
              <a:rPr lang="es-ES" b="1" dirty="0" err="1"/>
              <a:t>přijímání</a:t>
            </a:r>
            <a:r>
              <a:rPr lang="es-ES" b="1" dirty="0"/>
              <a:t>?
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myslet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 a </a:t>
            </a:r>
            <a:r>
              <a:rPr lang="es-ES" b="1" dirty="0" err="1"/>
              <a:t>nikdy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výhody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dostáváme</a:t>
            </a:r>
            <a:r>
              <a:rPr lang="es-ES" b="1" dirty="0"/>
              <a:t>? </a:t>
            </a:r>
            <a:r>
              <a:rPr lang="es-ES" b="1" dirty="0" err="1"/>
              <a:t>Přijmeme</a:t>
            </a:r>
            <a:r>
              <a:rPr lang="es-ES" b="1" dirty="0"/>
              <a:t> </a:t>
            </a:r>
            <a:r>
              <a:rPr lang="es-ES" b="1" dirty="0" err="1"/>
              <a:t>Pánovo</a:t>
            </a:r>
            <a:r>
              <a:rPr lang="es-ES" b="1" dirty="0"/>
              <a:t> </a:t>
            </a:r>
            <a:r>
              <a:rPr lang="es-ES" b="1" dirty="0" err="1"/>
              <a:t>milosrdenství</a:t>
            </a:r>
            <a:r>
              <a:rPr lang="es-ES" b="1" dirty="0"/>
              <a:t> a </a:t>
            </a:r>
            <a:r>
              <a:rPr lang="es-ES" b="1" dirty="0" err="1"/>
              <a:t>nikdy</a:t>
            </a:r>
            <a:r>
              <a:rPr lang="es-ES" b="1" dirty="0"/>
              <a:t> Mu </a:t>
            </a:r>
            <a:r>
              <a:rPr lang="es-ES" b="1" dirty="0" err="1"/>
              <a:t>nevyjádříme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vděčnost</a:t>
            </a:r>
            <a:r>
              <a:rPr lang="es-ES" b="1" dirty="0"/>
              <a:t>, </a:t>
            </a:r>
            <a:r>
              <a:rPr lang="es-ES" b="1" dirty="0" err="1"/>
              <a:t>nikdy</a:t>
            </a:r>
            <a:r>
              <a:rPr lang="es-ES" b="1" dirty="0"/>
              <a:t> Ho </a:t>
            </a:r>
            <a:r>
              <a:rPr lang="es-ES" b="1" dirty="0" err="1"/>
              <a:t>nebudeme</a:t>
            </a:r>
            <a:r>
              <a:rPr lang="es-ES" b="1" dirty="0"/>
              <a:t> </a:t>
            </a:r>
            <a:r>
              <a:rPr lang="es-ES" b="1" dirty="0" err="1"/>
              <a:t>chválit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pro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udělal</a:t>
            </a:r>
            <a:r>
              <a:rPr lang="es-ES" b="1" dirty="0"/>
              <a:t>? </a:t>
            </a:r>
            <a:r>
              <a:rPr lang="es-ES" b="1" dirty="0" err="1"/>
              <a:t>Nemodlíme</a:t>
            </a:r>
            <a:r>
              <a:rPr lang="es-ES" b="1" dirty="0"/>
              <a:t> se </a:t>
            </a:r>
            <a:r>
              <a:rPr lang="es-ES" b="1" dirty="0" err="1"/>
              <a:t>příliš</a:t>
            </a:r>
            <a:r>
              <a:rPr lang="es-ES" b="1" dirty="0"/>
              <a:t>, ale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příliš</a:t>
            </a:r>
            <a:r>
              <a:rPr lang="es-ES" b="1" dirty="0"/>
              <a:t> </a:t>
            </a:r>
            <a:r>
              <a:rPr lang="es-ES" b="1" dirty="0" err="1"/>
              <a:t>střídmí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vzdáváme</a:t>
            </a:r>
            <a:r>
              <a:rPr lang="es-ES" b="1" dirty="0"/>
              <a:t> </a:t>
            </a:r>
            <a:r>
              <a:rPr lang="es-ES" b="1" dirty="0" err="1"/>
              <a:t>díky</a:t>
            </a:r>
            <a:r>
              <a:rPr lang="es-ES" b="1" dirty="0"/>
              <a:t>. </a:t>
            </a:r>
          </a:p>
        </p:txBody>
      </p:sp>
      <p:pic>
        <p:nvPicPr>
          <p:cNvPr id="7" name="Imagen 6" descr="Una persona con un vestido largo&#10;&#10;Descripción generada automáticamente con confianza baja">
            <a:extLst>
              <a:ext uri="{FF2B5EF4-FFF2-40B4-BE49-F238E27FC236}">
                <a16:creationId xmlns:a16="http://schemas.microsoft.com/office/drawing/2014/main" id="{D2362ED1-5180-2A48-0598-B2F15CB3ED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278" r="32336" b="-278"/>
          <a:stretch/>
        </p:blipFill>
        <p:spPr>
          <a:xfrm flipH="1">
            <a:off x="8063235" y="1714499"/>
            <a:ext cx="3747123" cy="4907609"/>
          </a:xfrm>
          <a:prstGeom prst="rect">
            <a:avLst/>
          </a:prstGeom>
          <a:ln w="88900" cap="sq" cmpd="thickThin">
            <a:solidFill>
              <a:srgbClr val="1C94D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0F07DA3-F516-71BA-49AD-E0F47ED21A8C}"/>
              </a:ext>
            </a:extLst>
          </p:cNvPr>
          <p:cNvSpPr txBox="1"/>
          <p:nvPr/>
        </p:nvSpPr>
        <p:spPr>
          <a:xfrm>
            <a:off x="4196306" y="1894652"/>
            <a:ext cx="38565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milující</a:t>
            </a:r>
            <a:r>
              <a:rPr lang="es-ES" b="1" dirty="0"/>
              <a:t> </a:t>
            </a:r>
            <a:r>
              <a:rPr lang="es-ES" b="1" dirty="0" err="1"/>
              <a:t>laskavost</a:t>
            </a:r>
            <a:r>
              <a:rPr lang="es-ES" b="1" dirty="0"/>
              <a:t> </a:t>
            </a:r>
            <a:r>
              <a:rPr lang="es-ES" b="1" dirty="0" err="1"/>
              <a:t>vyvolala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díkůvzdání</a:t>
            </a:r>
            <a:r>
              <a:rPr lang="es-ES" b="1" dirty="0"/>
              <a:t> a </a:t>
            </a:r>
            <a:r>
              <a:rPr lang="es-ES" b="1" dirty="0" err="1"/>
              <a:t>chvály</a:t>
            </a:r>
            <a:r>
              <a:rPr lang="es-ES" b="1" dirty="0"/>
              <a:t>,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větší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. </a:t>
            </a:r>
            <a:r>
              <a:rPr lang="es-ES" b="1" dirty="0" err="1"/>
              <a:t>Stále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oplývali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 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poskytl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darů</a:t>
            </a:r>
            <a:r>
              <a:rPr lang="es-ES" b="1" dirty="0"/>
              <a:t>,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chválit</a:t>
            </a:r>
            <a:r>
              <a:rPr lang="es-ES" b="1" dirty="0"/>
              <a:t>. </a:t>
            </a:r>
            <a:r>
              <a:rPr lang="es-ES" b="1" dirty="0" err="1"/>
              <a:t>Vy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si </a:t>
            </a:r>
            <a:r>
              <a:rPr lang="es-ES" b="1" dirty="0" err="1"/>
              <a:t>stěžujete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neslyší</a:t>
            </a:r>
            <a:r>
              <a:rPr lang="es-ES" b="1" dirty="0"/>
              <a:t>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, </a:t>
            </a:r>
            <a:r>
              <a:rPr lang="es-ES" b="1" dirty="0" err="1"/>
              <a:t>změňte</a:t>
            </a:r>
            <a:r>
              <a:rPr lang="es-ES" b="1" dirty="0"/>
              <a:t> </a:t>
            </a:r>
            <a:r>
              <a:rPr lang="es-ES" b="1" dirty="0" err="1"/>
              <a:t>současný</a:t>
            </a:r>
            <a:r>
              <a:rPr lang="es-ES" b="1" dirty="0"/>
              <a:t> </a:t>
            </a:r>
            <a:r>
              <a:rPr lang="es-ES" b="1" dirty="0" err="1"/>
              <a:t>řád</a:t>
            </a:r>
            <a:r>
              <a:rPr lang="es-ES" b="1" dirty="0"/>
              <a:t> a </a:t>
            </a:r>
            <a:r>
              <a:rPr lang="es-ES" b="1" dirty="0" err="1"/>
              <a:t>smíchejte</a:t>
            </a:r>
            <a:r>
              <a:rPr lang="es-ES" b="1" dirty="0"/>
              <a:t> </a:t>
            </a:r>
            <a:r>
              <a:rPr lang="es-ES" b="1" dirty="0" err="1"/>
              <a:t>chválu</a:t>
            </a:r>
            <a:r>
              <a:rPr lang="es-ES" b="1" dirty="0"/>
              <a:t> s </a:t>
            </a:r>
            <a:r>
              <a:rPr lang="es-ES" b="1" dirty="0" err="1"/>
              <a:t>vašimi</a:t>
            </a:r>
            <a:r>
              <a:rPr lang="es-ES" b="1" dirty="0"/>
              <a:t> </a:t>
            </a:r>
            <a:r>
              <a:rPr lang="es-ES" b="1" dirty="0" err="1"/>
              <a:t>prosbami</a:t>
            </a:r>
            <a:r>
              <a:rPr lang="es-ES" b="1" dirty="0"/>
              <a:t>.
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uvažuješ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dobrotě</a:t>
            </a:r>
            <a:r>
              <a:rPr lang="es-ES" b="1" dirty="0"/>
              <a:t> a </a:t>
            </a:r>
            <a:r>
              <a:rPr lang="es-ES" b="1" dirty="0" err="1"/>
              <a:t>milosrdenství</a:t>
            </a:r>
            <a:r>
              <a:rPr lang="es-ES" b="1" dirty="0"/>
              <a:t>, </a:t>
            </a:r>
            <a:r>
              <a:rPr lang="es-ES" b="1" dirty="0" err="1"/>
              <a:t>zjistíš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bere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potřeby</a:t>
            </a:r>
            <a:r>
              <a:rPr lang="es-ES" b="1" dirty="0"/>
              <a:t>.</a:t>
            </a:r>
          </a:p>
          <a:p>
            <a:r>
              <a:rPr lang="es-ES" b="1" dirty="0" err="1"/>
              <a:t>Modlete</a:t>
            </a:r>
            <a:r>
              <a:rPr lang="es-ES" b="1" dirty="0"/>
              <a:t> se, 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vroucně</a:t>
            </a:r>
            <a:r>
              <a:rPr lang="es-ES" b="1" dirty="0"/>
              <a:t> a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přestání</a:t>
            </a:r>
            <a:r>
              <a:rPr lang="es-ES" b="1" dirty="0"/>
              <a:t>, ale </a:t>
            </a:r>
            <a:r>
              <a:rPr lang="es-ES" b="1" dirty="0" err="1"/>
              <a:t>nezapomeňte</a:t>
            </a:r>
            <a:r>
              <a:rPr lang="es-ES" b="1" dirty="0"/>
              <a:t> </a:t>
            </a:r>
            <a:r>
              <a:rPr lang="es-ES" b="1" dirty="0" err="1"/>
              <a:t>chválit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EGW: </a:t>
            </a:r>
            <a:r>
              <a:rPr lang="cs-CZ" b="1" dirty="0" err="1"/>
              <a:t>Pr</a:t>
            </a:r>
            <a:r>
              <a:rPr lang="cs-CZ" b="1" dirty="0"/>
              <a:t> strana 88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15976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Graphic spid="5" grpId="1">
        <p:bldSub>
          <a:bldDgm bld="one"/>
        </p:bldSub>
      </p:bldGraphic>
      <p:bldGraphic spid="5" grpId="2">
        <p:bldSub>
          <a:bldDgm bld="one"/>
        </p:bldSub>
      </p:bldGraphic>
      <p:bldP spid="4" grpId="0"/>
      <p:bldP spid="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E1EF972-AC57-345F-480E-6C65D6D1E85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3" y="1963554"/>
            <a:ext cx="3145481" cy="45628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74F62E3-ABD8-F376-C80E-9D4D26DE8995}"/>
              </a:ext>
            </a:extLst>
          </p:cNvPr>
          <p:cNvSpPr txBox="1"/>
          <p:nvPr/>
        </p:nvSpPr>
        <p:spPr>
          <a:xfrm>
            <a:off x="4285841" y="120508"/>
            <a:ext cx="77449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přemoci</a:t>
            </a:r>
            <a:r>
              <a:rPr lang="es-ES" b="1" dirty="0"/>
              <a:t> </a:t>
            </a:r>
            <a:r>
              <a:rPr lang="es-ES" b="1" dirty="0" err="1"/>
              <a:t>pokorného</a:t>
            </a:r>
            <a:r>
              <a:rPr lang="es-ES" b="1" dirty="0"/>
              <a:t> </a:t>
            </a:r>
            <a:r>
              <a:rPr lang="es-ES" b="1" dirty="0" err="1"/>
              <a:t>Kristova</a:t>
            </a:r>
            <a:r>
              <a:rPr lang="es-ES" b="1" dirty="0"/>
              <a:t> </a:t>
            </a:r>
            <a:r>
              <a:rPr lang="es-ES" b="1" dirty="0" err="1"/>
              <a:t>žáka</a:t>
            </a:r>
            <a:r>
              <a:rPr lang="es-ES" b="1" dirty="0"/>
              <a:t>, </a:t>
            </a:r>
            <a:r>
              <a:rPr lang="es-ES" b="1" dirty="0" err="1"/>
              <a:t>toho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modlí</a:t>
            </a:r>
            <a:r>
              <a:rPr lang="es-ES" b="1" dirty="0"/>
              <a:t> a </a:t>
            </a:r>
            <a:r>
              <a:rPr lang="es-ES" b="1" dirty="0" err="1"/>
              <a:t>chodí</a:t>
            </a:r>
            <a:r>
              <a:rPr lang="es-ES" b="1" dirty="0"/>
              <a:t> v </a:t>
            </a:r>
            <a:r>
              <a:rPr lang="es-ES" b="1" dirty="0" err="1"/>
              <a:t>přítomnosti</a:t>
            </a:r>
            <a:r>
              <a:rPr lang="es-ES" b="1" dirty="0"/>
              <a:t> </a:t>
            </a:r>
            <a:r>
              <a:rPr lang="es-ES" b="1" dirty="0" err="1"/>
              <a:t>Páně</a:t>
            </a:r>
            <a:r>
              <a:rPr lang="es-ES" b="1" dirty="0"/>
              <a:t>. </a:t>
            </a:r>
            <a:r>
              <a:rPr lang="es-ES" b="1" dirty="0" err="1"/>
              <a:t>Kristus</a:t>
            </a:r>
            <a:r>
              <a:rPr lang="es-ES" b="1" dirty="0"/>
              <a:t> </a:t>
            </a:r>
            <a:r>
              <a:rPr lang="es-ES" b="1" dirty="0" err="1"/>
              <a:t>stojí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nimi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štít</a:t>
            </a:r>
            <a:r>
              <a:rPr lang="es-ES" b="1" dirty="0"/>
              <a:t>, </a:t>
            </a:r>
            <a:r>
              <a:rPr lang="es-ES" b="1" dirty="0" err="1"/>
              <a:t>útočiště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odrazil</a:t>
            </a:r>
            <a:r>
              <a:rPr lang="es-ES" b="1" dirty="0"/>
              <a:t> </a:t>
            </a:r>
            <a:r>
              <a:rPr lang="es-ES" b="1" dirty="0" err="1"/>
              <a:t>útoky</a:t>
            </a:r>
            <a:r>
              <a:rPr lang="es-ES" b="1" dirty="0"/>
              <a:t> </a:t>
            </a:r>
            <a:r>
              <a:rPr lang="es-ES" b="1" dirty="0" err="1"/>
              <a:t>Zlého</a:t>
            </a:r>
            <a:r>
              <a:rPr lang="es-ES" b="1" dirty="0"/>
              <a:t>.</a:t>
            </a:r>
          </a:p>
          <a:p>
            <a:r>
              <a:rPr lang="es-ES" b="1" dirty="0" err="1"/>
              <a:t>Bylo</a:t>
            </a:r>
            <a:r>
              <a:rPr lang="es-ES" b="1" dirty="0"/>
              <a:t> </a:t>
            </a:r>
            <a:r>
              <a:rPr lang="es-ES" b="1" dirty="0" err="1"/>
              <a:t>slíbeno</a:t>
            </a:r>
            <a:r>
              <a:rPr lang="es-ES" b="1" dirty="0"/>
              <a:t>: "</a:t>
            </a:r>
            <a:r>
              <a:rPr lang="es-ES" b="1" dirty="0" err="1"/>
              <a:t>Neboť</a:t>
            </a:r>
            <a:r>
              <a:rPr lang="es-ES" b="1" dirty="0"/>
              <a:t> </a:t>
            </a:r>
            <a:r>
              <a:rPr lang="es-ES" b="1" dirty="0" err="1"/>
              <a:t>nepřítel</a:t>
            </a:r>
            <a:r>
              <a:rPr lang="es-ES" b="1" dirty="0"/>
              <a:t> </a:t>
            </a:r>
            <a:r>
              <a:rPr lang="es-ES" b="1" dirty="0" err="1"/>
              <a:t>přijde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řeka</a:t>
            </a:r>
            <a:r>
              <a:rPr lang="es-ES" b="1" dirty="0"/>
              <a:t>, ale </a:t>
            </a:r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Hospodinův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němu</a:t>
            </a:r>
            <a:r>
              <a:rPr lang="es-ES" b="1" dirty="0"/>
              <a:t> </a:t>
            </a:r>
            <a:r>
              <a:rPr lang="es-ES" b="1" dirty="0" err="1"/>
              <a:t>vztyčí</a:t>
            </a:r>
            <a:r>
              <a:rPr lang="es-ES" b="1" dirty="0"/>
              <a:t> </a:t>
            </a:r>
            <a:r>
              <a:rPr lang="es-ES" b="1" dirty="0" err="1"/>
              <a:t>prapor</a:t>
            </a:r>
            <a:r>
              <a:rPr lang="es-ES" b="1" dirty="0"/>
              <a:t>." V celé </a:t>
            </a:r>
            <a:r>
              <a:rPr lang="es-ES" b="1" dirty="0" err="1"/>
              <a:t>satanské</a:t>
            </a:r>
            <a:r>
              <a:rPr lang="es-ES" b="1" dirty="0"/>
              <a:t> </a:t>
            </a:r>
            <a:r>
              <a:rPr lang="es-ES" b="1" dirty="0" err="1"/>
              <a:t>armádě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žádná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mohla</a:t>
            </a:r>
            <a:r>
              <a:rPr lang="es-ES" b="1" dirty="0"/>
              <a:t> </a:t>
            </a:r>
            <a:r>
              <a:rPr lang="es-ES" b="1" dirty="0" err="1"/>
              <a:t>odzbrojit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s </a:t>
            </a:r>
            <a:r>
              <a:rPr lang="es-ES" b="1" dirty="0" err="1"/>
              <a:t>prostou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 </a:t>
            </a:r>
            <a:r>
              <a:rPr lang="es-ES" b="1" dirty="0" err="1"/>
              <a:t>důvěřuje</a:t>
            </a:r>
            <a:r>
              <a:rPr lang="es-ES" b="1" dirty="0"/>
              <a:t> </a:t>
            </a:r>
            <a:r>
              <a:rPr lang="es-ES" b="1" dirty="0" err="1"/>
              <a:t>moudrosti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sestupuje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.</a:t>
            </a:r>
            <a:r>
              <a:rPr lang="cs-CZ" b="1" dirty="0"/>
              <a:t>   EGW: </a:t>
            </a:r>
            <a:r>
              <a:rPr lang="cs-CZ" b="1" dirty="0" err="1"/>
              <a:t>Pr</a:t>
            </a:r>
            <a:r>
              <a:rPr lang="cs-CZ" b="1" dirty="0"/>
              <a:t> strana 126</a:t>
            </a:r>
            <a:endParaRPr lang="es-ES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B78486-BA5B-4CF5-C1AC-4B01599A96C6}"/>
              </a:ext>
            </a:extLst>
          </p:cNvPr>
          <p:cNvSpPr txBox="1"/>
          <p:nvPr/>
        </p:nvSpPr>
        <p:spPr>
          <a:xfrm>
            <a:off x="9195601" y="2667265"/>
            <a:ext cx="275756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V </a:t>
            </a:r>
            <a:r>
              <a:rPr lang="es-ES" sz="2000" b="1" dirty="0" err="1"/>
              <a:t>modlitbě</a:t>
            </a:r>
            <a:r>
              <a:rPr lang="es-ES" sz="2000" b="1" dirty="0"/>
              <a:t> je </a:t>
            </a:r>
            <a:r>
              <a:rPr lang="es-ES" sz="2000" b="1" dirty="0" err="1"/>
              <a:t>velká</a:t>
            </a:r>
            <a:r>
              <a:rPr lang="es-ES" sz="2000" b="1" dirty="0"/>
              <a:t> </a:t>
            </a:r>
            <a:r>
              <a:rPr lang="es-ES" sz="2000" b="1" dirty="0" err="1"/>
              <a:t>síla</a:t>
            </a:r>
            <a:r>
              <a:rPr lang="es-ES" sz="2000" b="1" dirty="0"/>
              <a:t>.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mocný</a:t>
            </a:r>
            <a:r>
              <a:rPr lang="es-ES" sz="2000" b="1" dirty="0"/>
              <a:t> </a:t>
            </a:r>
            <a:r>
              <a:rPr lang="es-ES" sz="2000" b="1" dirty="0" err="1"/>
              <a:t>protivník</a:t>
            </a:r>
            <a:br>
              <a:rPr lang="es-ES" sz="2000" b="1" dirty="0"/>
            </a:br>
            <a:r>
              <a:rPr lang="es-ES" sz="2000" b="1" dirty="0" err="1"/>
              <a:t>Neustále</a:t>
            </a:r>
            <a:r>
              <a:rPr lang="es-ES" sz="2000" b="1" dirty="0"/>
              <a:t> se </a:t>
            </a:r>
            <a:r>
              <a:rPr lang="es-ES" sz="2000" b="1" dirty="0" err="1"/>
              <a:t>snaží</a:t>
            </a:r>
            <a:r>
              <a:rPr lang="es-ES" sz="2000" b="1" dirty="0"/>
              <a:t> </a:t>
            </a:r>
            <a:r>
              <a:rPr lang="es-ES" sz="2000" b="1" dirty="0" err="1"/>
              <a:t>udržet</a:t>
            </a:r>
            <a:r>
              <a:rPr lang="es-ES" sz="2000" b="1" dirty="0"/>
              <a:t> </a:t>
            </a:r>
            <a:r>
              <a:rPr lang="es-ES" sz="2000" b="1" dirty="0" err="1"/>
              <a:t>ztrápenou</a:t>
            </a:r>
            <a:r>
              <a:rPr lang="es-ES" sz="2000" b="1" dirty="0"/>
              <a:t> </a:t>
            </a:r>
            <a:r>
              <a:rPr lang="es-ES" sz="2000" b="1" dirty="0" err="1"/>
              <a:t>duši</a:t>
            </a:r>
            <a:r>
              <a:rPr lang="es-ES" sz="2000" b="1" dirty="0"/>
              <a:t> </a:t>
            </a:r>
            <a:r>
              <a:rPr lang="es-ES" sz="2000" b="1" dirty="0" err="1"/>
              <a:t>daleko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. </a:t>
            </a:r>
            <a:r>
              <a:rPr lang="es-ES" sz="2000" b="1" dirty="0" err="1"/>
              <a:t>Prosba</a:t>
            </a:r>
            <a:r>
              <a:rPr lang="es-ES" sz="2000" b="1" dirty="0"/>
              <a:t> </a:t>
            </a:r>
            <a:r>
              <a:rPr lang="es-ES" sz="2000" b="1" dirty="0" err="1"/>
              <a:t>povýšená</a:t>
            </a:r>
            <a:r>
              <a:rPr lang="es-ES" sz="2000" b="1" dirty="0"/>
              <a:t> k </a:t>
            </a:r>
            <a:r>
              <a:rPr lang="es-ES" sz="2000" b="1" dirty="0" err="1"/>
              <a:t>nebi</a:t>
            </a:r>
            <a:r>
              <a:rPr lang="es-ES" sz="2000" b="1" dirty="0"/>
              <a:t> </a:t>
            </a:r>
            <a:r>
              <a:rPr lang="es-ES" sz="2000" b="1" dirty="0" err="1"/>
              <a:t>nejpokornějším</a:t>
            </a:r>
            <a:r>
              <a:rPr lang="es-ES" sz="2000" b="1" dirty="0"/>
              <a:t> </a:t>
            </a:r>
            <a:r>
              <a:rPr lang="es-ES" sz="2000" b="1" dirty="0" err="1"/>
              <a:t>svatým</a:t>
            </a:r>
            <a:r>
              <a:rPr lang="es-ES" sz="2000" b="1" dirty="0"/>
              <a:t> je pro </a:t>
            </a:r>
            <a:r>
              <a:rPr lang="es-ES" sz="2000" b="1" dirty="0" err="1"/>
              <a:t>Satana</a:t>
            </a:r>
            <a:r>
              <a:rPr lang="es-ES" sz="2000" b="1" dirty="0"/>
              <a:t> </a:t>
            </a:r>
            <a:r>
              <a:rPr lang="es-ES" sz="2000" b="1" dirty="0" err="1"/>
              <a:t>strašnější</a:t>
            </a:r>
            <a:r>
              <a:rPr lang="es-ES" sz="2000" b="1" dirty="0"/>
              <a:t> </a:t>
            </a:r>
            <a:r>
              <a:rPr lang="es-ES" sz="2000" b="1" dirty="0" err="1"/>
              <a:t>než</a:t>
            </a:r>
            <a:r>
              <a:rPr lang="es-ES" sz="2000" b="1" dirty="0"/>
              <a:t> </a:t>
            </a:r>
            <a:r>
              <a:rPr lang="es-ES" sz="2000" b="1" dirty="0" err="1"/>
              <a:t>vládní</a:t>
            </a:r>
            <a:r>
              <a:rPr lang="es-ES" sz="2000" b="1" dirty="0"/>
              <a:t> </a:t>
            </a:r>
            <a:r>
              <a:rPr lang="es-ES" sz="2000" b="1" dirty="0" err="1"/>
              <a:t>nebo</a:t>
            </a:r>
            <a:r>
              <a:rPr lang="es-ES" sz="2000" b="1" dirty="0"/>
              <a:t> </a:t>
            </a:r>
            <a:r>
              <a:rPr lang="es-ES" sz="2000" b="1" dirty="0" err="1"/>
              <a:t>královské</a:t>
            </a:r>
            <a:r>
              <a:rPr lang="es-ES" sz="2000" b="1" dirty="0"/>
              <a:t> </a:t>
            </a:r>
            <a:r>
              <a:rPr lang="es-ES" sz="2000" b="1" dirty="0" err="1"/>
              <a:t>příkazy</a:t>
            </a:r>
            <a:r>
              <a:rPr lang="es-ES" sz="2000" b="1" dirty="0"/>
              <a:t>.</a:t>
            </a:r>
            <a:br>
              <a:rPr lang="es-ES" sz="2000" b="1" dirty="0"/>
            </a:br>
            <a:r>
              <a:rPr lang="cs-CZ" sz="2000" b="1" dirty="0"/>
              <a:t>EGW: </a:t>
            </a:r>
            <a:r>
              <a:rPr lang="es-ES" sz="2000" b="1" dirty="0"/>
              <a:t> ST 27</a:t>
            </a:r>
            <a:r>
              <a:rPr lang="cs-CZ" sz="2000" b="1" dirty="0"/>
              <a:t>.</a:t>
            </a:r>
            <a:r>
              <a:rPr lang="es-ES" sz="2000" b="1" dirty="0"/>
              <a:t>10</a:t>
            </a:r>
            <a:r>
              <a:rPr lang="cs-CZ" sz="2000" b="1" dirty="0"/>
              <a:t>.</a:t>
            </a:r>
            <a:r>
              <a:rPr lang="es-ES" sz="2000" b="1" dirty="0"/>
              <a:t>1881. 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3766862B-4B0E-D61D-1619-A0622DAB59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1810265"/>
              </p:ext>
            </p:extLst>
          </p:nvPr>
        </p:nvGraphicFramePr>
        <p:xfrm>
          <a:off x="114300" y="-114300"/>
          <a:ext cx="4295775" cy="727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60035D7E-EFEC-253C-3D57-1BED344F91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b="4893"/>
          <a:stretch/>
        </p:blipFill>
        <p:spPr>
          <a:xfrm>
            <a:off x="4378902" y="2151833"/>
            <a:ext cx="4723638" cy="4508740"/>
          </a:xfrm>
          <a:prstGeom prst="ellipse">
            <a:avLst/>
          </a:prstGeom>
          <a:ln w="63500" cap="rnd">
            <a:solidFill>
              <a:srgbClr val="17529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384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uiExpand="1" build="p"/>
      <p:bldGraphic spid="7" grpId="0" uiExpand="1">
        <p:bldSub>
          <a:bldDgm bld="one"/>
        </p:bldSub>
      </p:bldGraphic>
      <p:bldGraphic spid="7" grpId="1">
        <p:bldSub>
          <a:bldDgm bld="one"/>
        </p:bldSub>
      </p:bldGraphic>
      <p:bldGraphic spid="7" grpId="2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3ED6DAB-220B-CC56-BB0F-A8C2BA805D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3" y="1963554"/>
            <a:ext cx="3145481" cy="45628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EAEE58C-863A-6BF2-2B0C-18E165D88C37}"/>
              </a:ext>
            </a:extLst>
          </p:cNvPr>
          <p:cNvSpPr txBox="1"/>
          <p:nvPr/>
        </p:nvSpPr>
        <p:spPr>
          <a:xfrm>
            <a:off x="4274736" y="244801"/>
            <a:ext cx="3000375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Změna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, je </a:t>
            </a:r>
            <a:r>
              <a:rPr lang="es-ES" b="1" dirty="0" err="1"/>
              <a:t>změna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; a </a:t>
            </a:r>
            <a:r>
              <a:rPr lang="es-ES" b="1" dirty="0" err="1"/>
              <a:t>pouze</a:t>
            </a:r>
            <a:r>
              <a:rPr lang="es-ES" b="1" dirty="0"/>
              <a:t>
</a:t>
            </a:r>
            <a:r>
              <a:rPr lang="es-ES" b="1" dirty="0" err="1"/>
              <a:t>lze</a:t>
            </a:r>
            <a:r>
              <a:rPr lang="es-ES" b="1" dirty="0"/>
              <a:t> ji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individuálním</a:t>
            </a:r>
            <a:r>
              <a:rPr lang="es-ES" b="1" dirty="0"/>
              <a:t> </a:t>
            </a:r>
            <a:r>
              <a:rPr lang="es-ES" b="1" dirty="0" err="1"/>
              <a:t>hledáním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, </a:t>
            </a:r>
            <a:r>
              <a:rPr lang="es-ES" b="1" dirty="0" err="1"/>
              <a:t>hledáním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požehnání</a:t>
            </a:r>
            <a:r>
              <a:rPr lang="es-ES" b="1" dirty="0"/>
              <a:t>, </a:t>
            </a:r>
            <a:r>
              <a:rPr lang="es-ES" b="1" dirty="0" err="1"/>
              <a:t>prosbou</a:t>
            </a:r>
            <a:r>
              <a:rPr lang="es-ES" b="1" dirty="0"/>
              <a:t> Ho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moc</a:t>
            </a:r>
            <a:r>
              <a:rPr lang="es-ES" b="1" dirty="0"/>
              <a:t>, </a:t>
            </a:r>
            <a:r>
              <a:rPr lang="es-ES" b="1" dirty="0" err="1"/>
              <a:t>vroucnou</a:t>
            </a:r>
            <a:r>
              <a:rPr lang="es-ES" b="1" dirty="0"/>
              <a:t> </a:t>
            </a:r>
            <a:r>
              <a:rPr lang="es-ES" b="1" dirty="0" err="1"/>
              <a:t>modlitbou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sestoupila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milost</a:t>
            </a:r>
            <a:r>
              <a:rPr lang="es-ES" b="1" dirty="0"/>
              <a:t> a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charakter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proměněn</a:t>
            </a:r>
            <a:r>
              <a:rPr lang="es-ES" b="1" dirty="0"/>
              <a:t>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změna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potřebujeme</a:t>
            </a:r>
            <a:r>
              <a:rPr lang="es-ES" b="1" dirty="0"/>
              <a:t>,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jí</a:t>
            </a:r>
            <a:r>
              <a:rPr lang="es-ES" b="1" dirty="0"/>
              <a:t> </a:t>
            </a:r>
            <a:r>
              <a:rPr lang="es-ES" b="1" dirty="0" err="1"/>
              <a:t>dosáhli</a:t>
            </a:r>
            <a:r>
              <a:rPr lang="es-ES" b="1" dirty="0"/>
              <a:t>,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vynaložit</a:t>
            </a:r>
            <a:r>
              <a:rPr lang="es-ES" b="1" dirty="0"/>
              <a:t> </a:t>
            </a:r>
            <a:r>
              <a:rPr lang="es-ES" b="1" dirty="0" err="1"/>
              <a:t>vytrvalou</a:t>
            </a:r>
            <a:r>
              <a:rPr lang="es-ES" b="1" dirty="0"/>
              <a:t> </a:t>
            </a:r>
            <a:r>
              <a:rPr lang="es-ES" b="1" dirty="0" err="1"/>
              <a:t>energii</a:t>
            </a:r>
            <a:r>
              <a:rPr lang="es-ES" b="1" dirty="0"/>
              <a:t> a </a:t>
            </a:r>
            <a:r>
              <a:rPr lang="es-ES" b="1" dirty="0" err="1"/>
              <a:t>projevit</a:t>
            </a:r>
            <a:r>
              <a:rPr lang="es-ES" b="1" dirty="0"/>
              <a:t> </a:t>
            </a:r>
            <a:r>
              <a:rPr lang="es-ES" b="1" dirty="0" err="1"/>
              <a:t>srdečný</a:t>
            </a:r>
            <a:r>
              <a:rPr lang="es-ES" b="1" dirty="0"/>
              <a:t> </a:t>
            </a:r>
            <a:r>
              <a:rPr lang="es-ES" b="1" dirty="0" err="1"/>
              <a:t>zápal</a:t>
            </a:r>
            <a:r>
              <a:rPr lang="es-ES" b="1" dirty="0"/>
              <a:t>.
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se </a:t>
            </a:r>
            <a:r>
              <a:rPr lang="es-ES" b="1" dirty="0" err="1"/>
              <a:t>ptát</a:t>
            </a:r>
            <a:r>
              <a:rPr lang="es-ES" b="1" dirty="0"/>
              <a:t> s </a:t>
            </a:r>
            <a:r>
              <a:rPr lang="es-ES" b="1" dirty="0" err="1"/>
              <a:t>oprav</a:t>
            </a:r>
            <a:r>
              <a:rPr lang="cs-CZ" b="1" dirty="0"/>
              <a:t>-</a:t>
            </a:r>
            <a:r>
              <a:rPr lang="es-ES" b="1" dirty="0" err="1"/>
              <a:t>dovou</a:t>
            </a:r>
            <a:r>
              <a:rPr lang="es-ES" b="1" dirty="0"/>
              <a:t> </a:t>
            </a:r>
            <a:r>
              <a:rPr lang="es-ES" b="1" dirty="0" err="1"/>
              <a:t>upřímností</a:t>
            </a:r>
            <a:r>
              <a:rPr lang="es-ES" b="1" dirty="0"/>
              <a:t>: "Co </a:t>
            </a:r>
            <a:r>
              <a:rPr lang="es-ES" b="1" dirty="0" err="1"/>
              <a:t>mám</a:t>
            </a:r>
            <a:r>
              <a:rPr lang="es-ES" b="1" dirty="0"/>
              <a:t> </a:t>
            </a:r>
            <a:r>
              <a:rPr lang="es-ES" b="1" dirty="0" err="1"/>
              <a:t>dělat</a:t>
            </a:r>
            <a:r>
              <a:rPr lang="es-ES" b="1" dirty="0"/>
              <a:t>, </a:t>
            </a:r>
            <a:r>
              <a:rPr lang="es-ES" b="1" dirty="0" err="1"/>
              <a:t>abych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spasen</a:t>
            </a:r>
            <a:r>
              <a:rPr lang="es-ES" b="1" dirty="0"/>
              <a:t>?"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přesně</a:t>
            </a:r>
            <a:r>
              <a:rPr lang="es-ES" b="1" dirty="0"/>
              <a:t> </a:t>
            </a:r>
            <a:r>
              <a:rPr lang="es-ES" b="1" dirty="0" err="1"/>
              <a:t>vědět</a:t>
            </a:r>
            <a:r>
              <a:rPr lang="es-ES" b="1" dirty="0"/>
              <a:t>, </a:t>
            </a:r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kroky</a:t>
            </a:r>
            <a:r>
              <a:rPr lang="es-ES" b="1" dirty="0"/>
              <a:t> </a:t>
            </a:r>
            <a:r>
              <a:rPr lang="es-ES" b="1" dirty="0" err="1"/>
              <a:t>směrem</a:t>
            </a:r>
            <a:r>
              <a:rPr lang="es-ES" b="1" dirty="0"/>
              <a:t> k </a:t>
            </a:r>
            <a:r>
              <a:rPr lang="es-ES" b="1" dirty="0" err="1"/>
              <a:t>nebi</a:t>
            </a:r>
            <a:r>
              <a:rPr lang="es-ES" b="1" dirty="0"/>
              <a:t> </a:t>
            </a:r>
            <a:r>
              <a:rPr lang="es-ES" b="1" dirty="0" err="1"/>
              <a:t>podnikáme</a:t>
            </a:r>
            <a:r>
              <a:rPr lang="es-ES" b="1" dirty="0"/>
              <a:t>.</a:t>
            </a:r>
            <a:r>
              <a:rPr lang="cs-CZ" b="1" dirty="0"/>
              <a:t>                               EGW: 1</a:t>
            </a:r>
            <a:r>
              <a:rPr lang="es-ES" b="1" dirty="0"/>
              <a:t>MS</a:t>
            </a:r>
            <a:r>
              <a:rPr lang="cs-CZ" b="1" dirty="0"/>
              <a:t> strany</a:t>
            </a:r>
            <a:r>
              <a:rPr lang="es-ES" b="1" dirty="0"/>
              <a:t> 219</a:t>
            </a:r>
            <a:r>
              <a:rPr lang="cs-CZ" b="1" dirty="0"/>
              <a:t> a </a:t>
            </a:r>
            <a:r>
              <a:rPr lang="es-ES" b="1" dirty="0"/>
              <a:t>220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AF003B8-433E-C8F0-E282-2AE6F010FE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5158753"/>
              </p:ext>
            </p:extLst>
          </p:nvPr>
        </p:nvGraphicFramePr>
        <p:xfrm>
          <a:off x="114300" y="-114300"/>
          <a:ext cx="4295775" cy="727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Imagen que contiene persona, hombre, sostener, comida&#10;&#10;Descripción generada automáticamente">
            <a:extLst>
              <a:ext uri="{FF2B5EF4-FFF2-40B4-BE49-F238E27FC236}">
                <a16:creationId xmlns:a16="http://schemas.microsoft.com/office/drawing/2014/main" id="{45DCA561-9C93-105E-F69C-989A197C66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" r="12700"/>
          <a:stretch/>
        </p:blipFill>
        <p:spPr>
          <a:xfrm>
            <a:off x="7321778" y="341508"/>
            <a:ext cx="4538200" cy="6271691"/>
          </a:xfrm>
          <a:prstGeom prst="rect">
            <a:avLst/>
          </a:prstGeom>
          <a:ln w="190500" cap="sq">
            <a:solidFill>
              <a:srgbClr val="213B6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2119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5" grpId="0" uiExpand="1">
        <p:bldSub>
          <a:bldDgm bld="one"/>
        </p:bldSub>
      </p:bldGraphic>
      <p:bldGraphic spid="5" grpId="1">
        <p:bldSub>
          <a:bldDgm bld="one"/>
        </p:bldSub>
      </p:bldGraphic>
      <p:bldGraphic spid="5" grpId="2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920A7E64-E56F-E735-00DE-AB57AF2248C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3" y="1963554"/>
            <a:ext cx="3145481" cy="45628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89C8E99-0BD3-3FDE-4317-5B810D7DCD92}"/>
              </a:ext>
            </a:extLst>
          </p:cNvPr>
          <p:cNvSpPr txBox="1"/>
          <p:nvPr/>
        </p:nvSpPr>
        <p:spPr>
          <a:xfrm>
            <a:off x="4176032" y="153271"/>
            <a:ext cx="78046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nazýváme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Otcem</a:t>
            </a:r>
            <a:r>
              <a:rPr lang="es-ES" b="1" dirty="0"/>
              <a:t>, </a:t>
            </a:r>
            <a:r>
              <a:rPr lang="es-ES" b="1" dirty="0" err="1"/>
              <a:t>uznáváme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děti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bratry</a:t>
            </a:r>
            <a:r>
              <a:rPr lang="es-ES" b="1" dirty="0"/>
              <a:t>.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součástí</a:t>
            </a:r>
            <a:r>
              <a:rPr lang="es-ES" b="1" dirty="0"/>
              <a:t> </a:t>
            </a:r>
            <a:r>
              <a:rPr lang="es-ES" b="1" dirty="0" err="1"/>
              <a:t>velké</a:t>
            </a:r>
            <a:r>
              <a:rPr lang="es-ES" b="1" dirty="0"/>
              <a:t> </a:t>
            </a:r>
            <a:r>
              <a:rPr lang="es-ES" b="1" dirty="0" err="1"/>
              <a:t>struktury</a:t>
            </a:r>
            <a:r>
              <a:rPr lang="es-ES" b="1" dirty="0"/>
              <a:t> </a:t>
            </a:r>
            <a:r>
              <a:rPr lang="es-ES" b="1" dirty="0" err="1"/>
              <a:t>lidstva</a:t>
            </a:r>
            <a:r>
              <a:rPr lang="es-ES" b="1" dirty="0"/>
              <a:t>; </a:t>
            </a:r>
            <a:r>
              <a:rPr lang="es-ES" b="1" dirty="0" err="1"/>
              <a:t>Všichni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členy</a:t>
            </a:r>
            <a:r>
              <a:rPr lang="es-ES" b="1" dirty="0"/>
              <a:t> </a:t>
            </a:r>
            <a:r>
              <a:rPr lang="es-ES" b="1" dirty="0" err="1"/>
              <a:t>jedné</a:t>
            </a:r>
            <a:r>
              <a:rPr lang="es-ES" b="1" dirty="0"/>
              <a:t> </a:t>
            </a:r>
            <a:r>
              <a:rPr lang="es-ES" b="1" dirty="0" err="1"/>
              <a:t>rodiny</a:t>
            </a:r>
            <a:r>
              <a:rPr lang="es-ES" b="1" dirty="0"/>
              <a:t>. </a:t>
            </a:r>
            <a:r>
              <a:rPr lang="cs-CZ" b="1" dirty="0"/>
              <a:t>  </a:t>
            </a:r>
            <a:r>
              <a:rPr lang="es-ES" b="1" dirty="0"/>
              <a:t>Do </a:t>
            </a:r>
            <a:r>
              <a:rPr lang="es-ES" b="1" dirty="0" err="1"/>
              <a:t>našich</a:t>
            </a:r>
            <a:r>
              <a:rPr lang="es-ES" b="1" dirty="0"/>
              <a:t> </a:t>
            </a:r>
            <a:r>
              <a:rPr lang="es-ES" b="1" dirty="0" err="1"/>
              <a:t>proseb</a:t>
            </a:r>
            <a:r>
              <a:rPr lang="es-ES" b="1" dirty="0"/>
              <a:t>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zahrnout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bližní</a:t>
            </a:r>
            <a:r>
              <a:rPr lang="es-ES" b="1" dirty="0"/>
              <a:t> </a:t>
            </a:r>
            <a:r>
              <a:rPr lang="es-ES" b="1" dirty="0" err="1"/>
              <a:t>stejně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sebe. </a:t>
            </a:r>
            <a:r>
              <a:rPr lang="es-ES" b="1" dirty="0" err="1"/>
              <a:t>Nikdo</a:t>
            </a:r>
            <a:r>
              <a:rPr lang="es-ES" b="1" dirty="0"/>
              <a:t> se </a:t>
            </a:r>
            <a:r>
              <a:rPr lang="es-ES" b="1" dirty="0" err="1"/>
              <a:t>nemodlí</a:t>
            </a:r>
            <a:r>
              <a:rPr lang="es-ES" b="1" dirty="0"/>
              <a:t> </a:t>
            </a:r>
            <a:r>
              <a:rPr lang="es-ES" b="1" dirty="0" err="1"/>
              <a:t>správně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prosí</a:t>
            </a:r>
            <a:r>
              <a:rPr lang="es-ES" b="1" dirty="0"/>
              <a:t> o </a:t>
            </a:r>
            <a:r>
              <a:rPr lang="es-ES" b="1" dirty="0" err="1"/>
              <a:t>požehnání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pro sebe.</a:t>
            </a:r>
            <a:r>
              <a:rPr lang="cs-CZ" b="1" dirty="0"/>
              <a:t>                                                            EGW: Synové s dcery Boží, strana </a:t>
            </a:r>
            <a:r>
              <a:rPr lang="es-ES" b="1" dirty="0"/>
              <a:t>69.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DC6A523-F303-4A1F-33BC-F50DC3F9DAE5}"/>
              </a:ext>
            </a:extLst>
          </p:cNvPr>
          <p:cNvSpPr txBox="1"/>
          <p:nvPr/>
        </p:nvSpPr>
        <p:spPr>
          <a:xfrm>
            <a:off x="4293054" y="5061293"/>
            <a:ext cx="76876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nemocní</a:t>
            </a:r>
            <a:r>
              <a:rPr lang="es-ES" b="1" dirty="0"/>
              <a:t> a </a:t>
            </a:r>
            <a:r>
              <a:rPr lang="es-ES" b="1" dirty="0" err="1"/>
              <a:t>ztratili</a:t>
            </a:r>
            <a:r>
              <a:rPr lang="es-ES" b="1" dirty="0"/>
              <a:t> </a:t>
            </a:r>
            <a:r>
              <a:rPr lang="es-ES" b="1" dirty="0" err="1"/>
              <a:t>naději</a:t>
            </a:r>
            <a:r>
              <a:rPr lang="es-ES" b="1" dirty="0"/>
              <a:t>. </a:t>
            </a:r>
            <a:r>
              <a:rPr lang="es-ES" b="1" dirty="0" err="1"/>
              <a:t>Vraťte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sluneční</a:t>
            </a:r>
            <a:r>
              <a:rPr lang="es-ES" b="1" dirty="0"/>
              <a:t> </a:t>
            </a:r>
            <a:r>
              <a:rPr lang="es-ES" b="1" dirty="0" err="1"/>
              <a:t>světlo</a:t>
            </a:r>
            <a:r>
              <a:rPr lang="es-ES" b="1" dirty="0"/>
              <a:t>.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ztratily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; </a:t>
            </a:r>
            <a:r>
              <a:rPr lang="es-ES" b="1" dirty="0" err="1"/>
              <a:t>Mluvte</a:t>
            </a:r>
            <a:r>
              <a:rPr lang="es-ES" b="1" dirty="0"/>
              <a:t> s </a:t>
            </a:r>
            <a:r>
              <a:rPr lang="es-ES" b="1" dirty="0" err="1"/>
              <a:t>nimi</a:t>
            </a:r>
            <a:r>
              <a:rPr lang="es-ES" b="1" dirty="0"/>
              <a:t>, 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ně</a:t>
            </a:r>
            <a:r>
              <a:rPr lang="es-ES" b="1" dirty="0"/>
              <a:t>.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tací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potřebují</a:t>
            </a:r>
            <a:r>
              <a:rPr lang="es-ES" b="1" dirty="0"/>
              <a:t> </a:t>
            </a:r>
            <a:r>
              <a:rPr lang="es-ES" b="1" dirty="0" err="1"/>
              <a:t>chléb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 </a:t>
            </a:r>
            <a:r>
              <a:rPr lang="es-ES" b="1" dirty="0" err="1"/>
              <a:t>Čtěte</a:t>
            </a:r>
            <a:r>
              <a:rPr lang="es-ES" b="1" dirty="0"/>
              <a:t> je z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.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nemoc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, </a:t>
            </a:r>
            <a:r>
              <a:rPr lang="es-ES" b="1" dirty="0" err="1"/>
              <a:t>kterou</a:t>
            </a:r>
            <a:r>
              <a:rPr lang="es-ES" b="1" dirty="0"/>
              <a:t>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balzám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dosáhnout</a:t>
            </a:r>
            <a:r>
              <a:rPr lang="es-ES" b="1" dirty="0"/>
              <a:t>,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lék</a:t>
            </a:r>
            <a:r>
              <a:rPr lang="es-ES" b="1" dirty="0"/>
              <a:t> 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vyléčit</a:t>
            </a:r>
            <a:r>
              <a:rPr lang="es-ES" b="1" dirty="0"/>
              <a:t>. </a:t>
            </a:r>
            <a:r>
              <a:rPr lang="es-ES" b="1" dirty="0" err="1"/>
              <a:t>Modlete</a:t>
            </a:r>
            <a:r>
              <a:rPr lang="es-ES" b="1" dirty="0"/>
              <a:t> se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[</a:t>
            </a:r>
            <a:r>
              <a:rPr lang="es-ES" b="1" dirty="0" err="1"/>
              <a:t>duše</a:t>
            </a:r>
            <a:r>
              <a:rPr lang="es-ES" b="1" dirty="0"/>
              <a:t>] a </a:t>
            </a:r>
            <a:r>
              <a:rPr lang="es-ES" b="1" dirty="0" err="1"/>
              <a:t>přiveďte</a:t>
            </a:r>
            <a:r>
              <a:rPr lang="es-ES" b="1" dirty="0"/>
              <a:t> je k </a:t>
            </a:r>
            <a:r>
              <a:rPr lang="es-ES" b="1" dirty="0" err="1"/>
              <a:t>Ježíši</a:t>
            </a:r>
            <a:r>
              <a:rPr lang="es-ES" b="1" dirty="0"/>
              <a:t> </a:t>
            </a:r>
            <a:r>
              <a:rPr lang="es-ES" b="1" dirty="0" err="1"/>
              <a:t>Kristu</a:t>
            </a:r>
            <a:r>
              <a:rPr lang="es-ES" b="1" dirty="0"/>
              <a:t>. A v celé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přítomen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zapůsobil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EGW: WM strana 71</a:t>
            </a:r>
            <a:endParaRPr lang="es-ES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8CA3BF-AA3F-D19B-F74B-69259B4723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2978415"/>
              </p:ext>
            </p:extLst>
          </p:nvPr>
        </p:nvGraphicFramePr>
        <p:xfrm>
          <a:off x="114300" y="-114300"/>
          <a:ext cx="4295775" cy="727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Imagen 6" descr="Imagen que contiene persona, mujer, joven, viendo&#10;&#10;Descripción generada automáticamente">
            <a:extLst>
              <a:ext uri="{FF2B5EF4-FFF2-40B4-BE49-F238E27FC236}">
                <a16:creationId xmlns:a16="http://schemas.microsoft.com/office/drawing/2014/main" id="{1E75513E-83F6-95CA-3C9F-3B8FC231E64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 r="16825"/>
          <a:stretch/>
        </p:blipFill>
        <p:spPr>
          <a:xfrm>
            <a:off x="4238624" y="1662544"/>
            <a:ext cx="4026115" cy="3378999"/>
          </a:xfrm>
          <a:prstGeom prst="roundRect">
            <a:avLst>
              <a:gd name="adj" fmla="val 16667"/>
            </a:avLst>
          </a:prstGeom>
          <a:ln>
            <a:solidFill>
              <a:srgbClr val="CC0505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CC0505"/>
            </a:contourClr>
          </a:sp3d>
        </p:spPr>
      </p:pic>
      <p:pic>
        <p:nvPicPr>
          <p:cNvPr id="13" name="Imagen 12" descr="Un par de personas en un escenario&#10;&#10;Descripción generada automáticamente con confianza baja">
            <a:extLst>
              <a:ext uri="{FF2B5EF4-FFF2-40B4-BE49-F238E27FC236}">
                <a16:creationId xmlns:a16="http://schemas.microsoft.com/office/drawing/2014/main" id="{2CD32534-BCE9-F4AD-62C9-B6776D0550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8"/>
          <a:stretch/>
        </p:blipFill>
        <p:spPr>
          <a:xfrm>
            <a:off x="8370619" y="1662545"/>
            <a:ext cx="3477281" cy="3379000"/>
          </a:xfrm>
          <a:prstGeom prst="roundRect">
            <a:avLst>
              <a:gd name="adj" fmla="val 16667"/>
            </a:avLst>
          </a:prstGeom>
          <a:ln>
            <a:solidFill>
              <a:srgbClr val="CC0505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CC0505"/>
            </a:contourClr>
          </a:sp3d>
        </p:spPr>
      </p:pic>
    </p:spTree>
    <p:extLst>
      <p:ext uri="{BB962C8B-B14F-4D97-AF65-F5344CB8AC3E}">
        <p14:creationId xmlns:p14="http://schemas.microsoft.com/office/powerpoint/2010/main" val="17262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18F7331D-5ABF-36E5-027A-671082E7F81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83" y="1963554"/>
            <a:ext cx="3145481" cy="4562829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1083880-1693-D03D-F880-0BF15C0A6C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912778"/>
              </p:ext>
            </p:extLst>
          </p:nvPr>
        </p:nvGraphicFramePr>
        <p:xfrm>
          <a:off x="114300" y="-114300"/>
          <a:ext cx="4295775" cy="72752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6964A830-5631-DE00-2A6A-19CA9DFF63F6}"/>
              </a:ext>
            </a:extLst>
          </p:cNvPr>
          <p:cNvSpPr txBox="1"/>
          <p:nvPr/>
        </p:nvSpPr>
        <p:spPr>
          <a:xfrm>
            <a:off x="4241890" y="255394"/>
            <a:ext cx="76963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Modlitbu bychom neměli zjednodušit na sobecké žádosti pouze pro vlastní prospěch. Máme prosit, abychom měli co dávat. Zásada, kterou se řídil Kristus, má ovládat i náš život. Když hovořil o svých učednících, řekl: “Sám sebe za ně posvěcuji, aby i oni byli vpravdě posvěceni.” (Jan 17,19) Následovníci Pána Ježíše musí projevovat tutéž oddanost, stejné sebeobětování a podřízení nárokům Božího slova, jak byly patrny na </a:t>
            </a:r>
            <a:r>
              <a:rPr lang="cs-CZ" b="1" dirty="0" err="1"/>
              <a:t>Kristu.Naším</a:t>
            </a:r>
            <a:r>
              <a:rPr lang="cs-CZ" b="1" dirty="0"/>
              <a:t> úkolem ve světě není uspokojit jen sebe a líbit se sami sobě. Máme Boha oslavovat tím, že s ním budeme spolupracovat v díle záchrany hříšníků.</a:t>
            </a:r>
            <a:endParaRPr lang="es-ES" b="1" dirty="0"/>
          </a:p>
          <a:p>
            <a:r>
              <a:rPr lang="cs-CZ" b="1" dirty="0"/>
              <a:t>Máme žádat Otce o dary, které pak budeme předávat dál. Schopnost přijímat se zvětšuje jedině dáváním. Nemůžeme přijímat bohatství nebeského pokladu, aniž bychom je udíleli lidem kolem sebe.                                                                                                                 EGW: PM strana 70</a:t>
            </a:r>
          </a:p>
        </p:txBody>
      </p:sp>
      <p:pic>
        <p:nvPicPr>
          <p:cNvPr id="10" name="Imagen 9" descr="Un grupo de personas haciendo gestos con la cara de un niño&#10;&#10;Descripción generada automáticamente con confianza baja">
            <a:extLst>
              <a:ext uri="{FF2B5EF4-FFF2-40B4-BE49-F238E27FC236}">
                <a16:creationId xmlns:a16="http://schemas.microsoft.com/office/drawing/2014/main" id="{E2E86019-F75E-6EB9-D1DC-79B6B99C20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304" y="3930514"/>
            <a:ext cx="2053688" cy="2700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5050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mujer, parado, hombre, pastel&#10;&#10;Descripción generada automáticamente">
            <a:extLst>
              <a:ext uri="{FF2B5EF4-FFF2-40B4-BE49-F238E27FC236}">
                <a16:creationId xmlns:a16="http://schemas.microsoft.com/office/drawing/2014/main" id="{8B4D25D1-CD5B-CF96-829B-61653E86CC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5" r="20245"/>
          <a:stretch/>
        </p:blipFill>
        <p:spPr>
          <a:xfrm>
            <a:off x="4410075" y="3930514"/>
            <a:ext cx="4821638" cy="2700718"/>
          </a:xfrm>
          <a:prstGeom prst="round2DiagRect">
            <a:avLst>
              <a:gd name="adj1" fmla="val 0"/>
              <a:gd name="adj2" fmla="val 17027"/>
            </a:avLst>
          </a:prstGeom>
          <a:ln w="88900" cap="sq">
            <a:solidFill>
              <a:srgbClr val="750505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180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2E92301B-0BD4-474D-A8E1-2FB1629836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84DA3CE9-E23A-4F02-A6D6-B225AE0AB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interior, hombre, pantalla, televisión&#10;&#10;Descripción generada automáticamente">
            <a:extLst>
              <a:ext uri="{FF2B5EF4-FFF2-40B4-BE49-F238E27FC236}">
                <a16:creationId xmlns:a16="http://schemas.microsoft.com/office/drawing/2014/main" id="{9DCED4A7-BDF3-21A4-2B85-D2707C2EBD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2" b="207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7E88AB-6A11-09C4-344A-22E3E1F0B4E0}"/>
              </a:ext>
            </a:extLst>
          </p:cNvPr>
          <p:cNvSpPr txBox="1"/>
          <p:nvPr/>
        </p:nvSpPr>
        <p:spPr>
          <a:xfrm>
            <a:off x="176644" y="231704"/>
            <a:ext cx="7367156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Písmo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nám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radí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: "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Modlete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se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bez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cs-CZ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u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stání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."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Znamená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to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že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musíme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žít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sloužit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našemu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Pánu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v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atmosféře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modlitby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Modlitba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je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kanálem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komunikace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mezi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námi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Bohem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chemeClr val="tx1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Bůh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k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nám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promlouvá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skrze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své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Slovo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,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my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mu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odpovídáme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modlitbou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a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On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nám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vždy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naslouchá</a:t>
            </a:r>
            <a:r>
              <a:rPr lang="es-ES" sz="2200" b="1" dirty="0">
                <a:solidFill>
                  <a:schemeClr val="bg1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F98242-4F5F-0390-3E5C-7C52EC611093}"/>
              </a:ext>
            </a:extLst>
          </p:cNvPr>
          <p:cNvSpPr txBox="1"/>
          <p:nvPr/>
        </p:nvSpPr>
        <p:spPr>
          <a:xfrm>
            <a:off x="2976995" y="2677342"/>
            <a:ext cx="4582391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Žijeme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v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těžké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době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Události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,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které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se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dějí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kolem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nás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,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vyžadují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,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aby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každý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Kristův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následovník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horlivě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udržoval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svůj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vztah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s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Bohem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 
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Když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se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Boží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lid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modlí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upřímně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a</a:t>
            </a:r>
            <a:r>
              <a:rPr lang="cs-CZ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s po-</a:t>
            </a:r>
            <a:r>
              <a:rPr lang="cs-CZ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korou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,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Bůh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odpoví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Mezi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Božím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lidem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se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budou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dít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veliké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věci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a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svět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pocítí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vliv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svobody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jednání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Ducha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svatého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na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výchovu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a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zplnomocnění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svých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 </a:t>
            </a:r>
            <a:r>
              <a:rPr lang="es-ES" sz="2200" b="1" dirty="0" err="1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dětí</a:t>
            </a:r>
            <a:r>
              <a:rPr lang="es-ES" sz="2200" b="1" dirty="0">
                <a:solidFill>
                  <a:prstClr val="white"/>
                </a:solidFill>
                <a:effectLst>
                  <a:glow rad="101600">
                    <a:srgbClr val="5A3F30"/>
                  </a:glow>
                  <a:outerShdw blurRad="50800" dist="50800" dir="5400000" algn="ctr" rotWithShape="0">
                    <a:srgbClr val="5A3F30"/>
                  </a:outerShdw>
                </a:effectLst>
              </a:rPr>
              <a:t>.</a:t>
            </a:r>
            <a:endParaRPr kumimoji="0" lang="es-E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5A3F30"/>
                </a:glow>
                <a:outerShdw blurRad="50800" dist="50800" dir="5400000" algn="ctr" rotWithShape="0">
                  <a:srgbClr val="5A3F3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DBB1F627-D561-F136-96CD-57B3C3CC9F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" r="922"/>
          <a:stretch/>
        </p:blipFill>
        <p:spPr>
          <a:xfrm>
            <a:off x="98713" y="2677342"/>
            <a:ext cx="2878282" cy="412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persona, hombre, joven, pequeño&#10;&#10;Descripción generada automáticamente">
            <a:extLst>
              <a:ext uri="{FF2B5EF4-FFF2-40B4-BE49-F238E27FC236}">
                <a16:creationId xmlns:a16="http://schemas.microsoft.com/office/drawing/2014/main" id="{DA87E558-4BE9-8440-D619-98161D147F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5" y="0"/>
            <a:ext cx="4418148" cy="3429000"/>
          </a:xfrm>
          <a:prstGeom prst="rect">
            <a:avLst/>
          </a:prstGeom>
        </p:spPr>
      </p:pic>
      <p:pic>
        <p:nvPicPr>
          <p:cNvPr id="9" name="Imagen 8" descr="Un hombre sentado en el piso&#10;&#10;Descripción generada automáticamente con confianza baja">
            <a:extLst>
              <a:ext uri="{FF2B5EF4-FFF2-40B4-BE49-F238E27FC236}">
                <a16:creationId xmlns:a16="http://schemas.microsoft.com/office/drawing/2014/main" id="{C49A82E1-0EB9-2E66-266D-35B5C33438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515" y="3429000"/>
            <a:ext cx="4418148" cy="3429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C4A8F13-D65E-E8BF-7463-FEC1C2B2CE23}"/>
              </a:ext>
            </a:extLst>
          </p:cNvPr>
          <p:cNvSpPr txBox="1"/>
          <p:nvPr/>
        </p:nvSpPr>
        <p:spPr>
          <a:xfrm>
            <a:off x="8158481" y="2490358"/>
            <a:ext cx="3370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Modlete</a:t>
            </a:r>
            <a:r>
              <a:rPr lang="es-E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se </a:t>
            </a:r>
            <a:r>
              <a:rPr lang="es-ES" sz="4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bez</a:t>
            </a:r>
            <a:r>
              <a:rPr lang="es-ES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cs-CZ" sz="4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u</a:t>
            </a:r>
            <a:r>
              <a:rPr lang="es-ES" sz="4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stání</a:t>
            </a:r>
            <a:endParaRPr lang="es-ES" sz="4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FBAB00A-EC35-69B3-303D-AA1EB132DCCB}"/>
              </a:ext>
            </a:extLst>
          </p:cNvPr>
          <p:cNvSpPr txBox="1"/>
          <p:nvPr/>
        </p:nvSpPr>
        <p:spPr>
          <a:xfrm>
            <a:off x="3200705" y="6386752"/>
            <a:ext cx="4177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>
                <a:solidFill>
                  <a:schemeClr val="bg1">
                    <a:lumMod val="95000"/>
                  </a:schemeClr>
                </a:solidFill>
              </a:rPr>
              <a:t>Autorem neoficiálních překladů z díla EGW nevydaného v českém jazyce je Ivo Kapec.</a:t>
            </a:r>
          </a:p>
        </p:txBody>
      </p:sp>
    </p:spTree>
    <p:extLst>
      <p:ext uri="{BB962C8B-B14F-4D97-AF65-F5344CB8AC3E}">
        <p14:creationId xmlns:p14="http://schemas.microsoft.com/office/powerpoint/2010/main" val="390464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10" grpId="0"/>
      <p:bldP spid="10" grpId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DC502A7-2EB3-34E4-464C-6E709EE355F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85805B24-CC6A-4FA2-E71F-6E276DF6CF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4"/>
          <a:stretch/>
        </p:blipFill>
        <p:spPr>
          <a:xfrm>
            <a:off x="4978040" y="270164"/>
            <a:ext cx="6889705" cy="43212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EAA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A6AE7C8-3D5D-6943-6C1B-3A7BDE5D0E9E}"/>
              </a:ext>
            </a:extLst>
          </p:cNvPr>
          <p:cNvSpPr txBox="1"/>
          <p:nvPr/>
        </p:nvSpPr>
        <p:spPr>
          <a:xfrm>
            <a:off x="4978039" y="4742275"/>
            <a:ext cx="68897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v </a:t>
            </a:r>
            <a:r>
              <a:rPr lang="es-ES" b="1" dirty="0" err="1"/>
              <a:t>nesnázích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napadeni</a:t>
            </a:r>
            <a:r>
              <a:rPr lang="es-ES" b="1" dirty="0"/>
              <a:t> </a:t>
            </a:r>
            <a:r>
              <a:rPr lang="es-ES" b="1" dirty="0" err="1"/>
              <a:t>prudkými</a:t>
            </a:r>
            <a:r>
              <a:rPr lang="es-ES" b="1" dirty="0"/>
              <a:t> </a:t>
            </a:r>
            <a:r>
              <a:rPr lang="es-ES" b="1" dirty="0" err="1"/>
              <a:t>pokušeními</a:t>
            </a:r>
            <a:r>
              <a:rPr lang="es-ES" b="1" dirty="0"/>
              <a:t>,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výsadu</a:t>
            </a:r>
            <a:r>
              <a:rPr lang="es-ES" b="1" dirty="0"/>
              <a:t> </a:t>
            </a:r>
            <a:r>
              <a:rPr lang="es-ES" b="1" dirty="0" err="1"/>
              <a:t>modlitby</a:t>
            </a:r>
            <a:r>
              <a:rPr lang="es-ES" b="1" dirty="0"/>
              <a:t>.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vznešené</a:t>
            </a:r>
            <a:r>
              <a:rPr lang="es-ES" b="1" dirty="0"/>
              <a:t> </a:t>
            </a:r>
            <a:r>
              <a:rPr lang="es-ES" b="1" dirty="0" err="1"/>
              <a:t>privilegium</a:t>
            </a:r>
            <a:r>
              <a:rPr lang="es-ES" b="1" dirty="0"/>
              <a:t>!
</a:t>
            </a:r>
            <a:r>
              <a:rPr lang="es-ES" b="1" dirty="0" err="1"/>
              <a:t>Konečné</a:t>
            </a:r>
            <a:r>
              <a:rPr lang="es-ES" b="1" dirty="0"/>
              <a:t> </a:t>
            </a:r>
            <a:r>
              <a:rPr lang="es-ES" b="1" dirty="0" err="1"/>
              <a:t>bytosti</a:t>
            </a:r>
            <a:r>
              <a:rPr lang="es-ES" b="1" dirty="0"/>
              <a:t> z </a:t>
            </a:r>
            <a:r>
              <a:rPr lang="es-ES" b="1" dirty="0" err="1"/>
              <a:t>prachu</a:t>
            </a:r>
            <a:r>
              <a:rPr lang="es-ES" b="1" dirty="0"/>
              <a:t> a </a:t>
            </a:r>
            <a:r>
              <a:rPr lang="es-ES" b="1" dirty="0" err="1"/>
              <a:t>popela</a:t>
            </a:r>
            <a:r>
              <a:rPr lang="es-ES" b="1" dirty="0"/>
              <a:t>, </a:t>
            </a:r>
            <a:r>
              <a:rPr lang="es-ES" b="1" dirty="0" err="1"/>
              <a:t>přijaté</a:t>
            </a:r>
            <a:r>
              <a:rPr lang="es-ES" b="1" dirty="0"/>
              <a:t> </a:t>
            </a:r>
            <a:r>
              <a:rPr lang="es-ES" b="1" dirty="0" err="1"/>
              <a:t>Kristovým</a:t>
            </a:r>
            <a:r>
              <a:rPr lang="es-ES" b="1" dirty="0"/>
              <a:t> </a:t>
            </a:r>
            <a:r>
              <a:rPr lang="es-ES" b="1" dirty="0" err="1"/>
              <a:t>prostřednictvím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v </a:t>
            </a:r>
            <a:r>
              <a:rPr lang="es-ES" b="1" dirty="0" err="1"/>
              <a:t>audienční</a:t>
            </a:r>
            <a:r>
              <a:rPr lang="es-ES" b="1" dirty="0"/>
              <a:t> </a:t>
            </a:r>
            <a:r>
              <a:rPr lang="es-ES" b="1" dirty="0" err="1"/>
              <a:t>síni</a:t>
            </a:r>
            <a:r>
              <a:rPr lang="es-ES" b="1" dirty="0"/>
              <a:t> </a:t>
            </a:r>
            <a:r>
              <a:rPr lang="es-ES" b="1" dirty="0" err="1"/>
              <a:t>Nejvyššího</a:t>
            </a:r>
            <a:r>
              <a:rPr lang="es-ES" b="1" dirty="0"/>
              <a:t>. </a:t>
            </a:r>
            <a:r>
              <a:rPr lang="es-ES" b="1" dirty="0" err="1"/>
              <a:t>Takovými</a:t>
            </a:r>
            <a:r>
              <a:rPr lang="es-ES" b="1" dirty="0"/>
              <a:t> </a:t>
            </a:r>
            <a:r>
              <a:rPr lang="es-ES" b="1" dirty="0" err="1"/>
              <a:t>praktikami</a:t>
            </a:r>
            <a:r>
              <a:rPr lang="es-ES" b="1" dirty="0"/>
              <a:t> je </a:t>
            </a:r>
            <a:r>
              <a:rPr lang="es-ES" b="1" dirty="0" err="1"/>
              <a:t>duše</a:t>
            </a:r>
            <a:r>
              <a:rPr lang="es-ES" b="1" dirty="0"/>
              <a:t> </a:t>
            </a:r>
            <a:r>
              <a:rPr lang="es-ES" b="1" dirty="0" err="1"/>
              <a:t>umístěna</a:t>
            </a:r>
            <a:r>
              <a:rPr lang="es-ES" b="1" dirty="0"/>
              <a:t> do </a:t>
            </a:r>
            <a:r>
              <a:rPr lang="es-ES" b="1" dirty="0" err="1"/>
              <a:t>posvátné</a:t>
            </a:r>
            <a:r>
              <a:rPr lang="es-ES" b="1" dirty="0"/>
              <a:t> </a:t>
            </a:r>
            <a:r>
              <a:rPr lang="es-ES" b="1" dirty="0" err="1"/>
              <a:t>blízkosti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a je </a:t>
            </a:r>
            <a:r>
              <a:rPr lang="es-ES" b="1" dirty="0" err="1"/>
              <a:t>obnovena</a:t>
            </a:r>
            <a:r>
              <a:rPr lang="es-ES" b="1" dirty="0"/>
              <a:t> v </a:t>
            </a:r>
            <a:r>
              <a:rPr lang="es-ES" b="1" dirty="0" err="1"/>
              <a:t>poznání</a:t>
            </a:r>
            <a:r>
              <a:rPr lang="es-ES" b="1" dirty="0"/>
              <a:t> a </a:t>
            </a:r>
            <a:r>
              <a:rPr lang="es-ES" b="1" dirty="0" err="1"/>
              <a:t>pravé</a:t>
            </a:r>
            <a:r>
              <a:rPr lang="es-ES" b="1" dirty="0"/>
              <a:t> </a:t>
            </a:r>
            <a:r>
              <a:rPr lang="es-ES" b="1" dirty="0" err="1"/>
              <a:t>svatosti</a:t>
            </a:r>
            <a:r>
              <a:rPr lang="es-ES" b="1" dirty="0"/>
              <a:t> a </a:t>
            </a:r>
            <a:r>
              <a:rPr lang="es-ES" b="1" dirty="0" err="1"/>
              <a:t>po</a:t>
            </a:r>
            <a:r>
              <a:rPr lang="cs-CZ" b="1" dirty="0"/>
              <a:t>-</a:t>
            </a:r>
            <a:r>
              <a:rPr lang="es-ES" b="1" dirty="0" err="1"/>
              <a:t>sílena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útokům</a:t>
            </a:r>
            <a:r>
              <a:rPr lang="es-ES" b="1" dirty="0"/>
              <a:t> </a:t>
            </a:r>
            <a:r>
              <a:rPr lang="es-ES" b="1" dirty="0" err="1"/>
              <a:t>nepřítele</a:t>
            </a:r>
            <a:r>
              <a:rPr lang="es-ES" b="1" dirty="0"/>
              <a:t>.</a:t>
            </a:r>
            <a:r>
              <a:rPr lang="cs-CZ" b="1" dirty="0"/>
              <a:t>                                  EGW: CG strana 467</a:t>
            </a:r>
            <a:endParaRPr lang="es-ES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213296D-CB3D-519E-B2BD-AAA65B00CA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551756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83361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Sub>
          <a:bldDgm bld="one"/>
        </p:bldSub>
      </p:bldGraphic>
      <p:bldGraphic spid="4" grpId="1">
        <p:bldSub>
          <a:bldDgm bld="one"/>
        </p:bldSub>
      </p:bldGraphic>
      <p:bldGraphic spid="4" grpId="2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9444ACE5-49E0-6393-3DEF-3DE2938F836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9E28F82-F7E7-BFA5-58D9-688304102DCC}"/>
              </a:ext>
            </a:extLst>
          </p:cNvPr>
          <p:cNvSpPr txBox="1"/>
          <p:nvPr/>
        </p:nvSpPr>
        <p:spPr>
          <a:xfrm>
            <a:off x="5153025" y="176631"/>
            <a:ext cx="64965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es-ES" b="1" dirty="0" err="1"/>
              <a:t>Modlitba</a:t>
            </a:r>
            <a:r>
              <a:rPr lang="es-ES" b="1" dirty="0"/>
              <a:t> je </a:t>
            </a:r>
            <a:r>
              <a:rPr lang="es-ES" b="1" dirty="0" err="1"/>
              <a:t>nutností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je </a:t>
            </a:r>
            <a:r>
              <a:rPr lang="es-ES" b="1" dirty="0" err="1"/>
              <a:t>životem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
</a:t>
            </a:r>
            <a:r>
              <a:rPr lang="es-ES" b="1" dirty="0" err="1"/>
              <a:t>Rodinná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, </a:t>
            </a:r>
            <a:r>
              <a:rPr lang="es-ES" b="1" dirty="0" err="1"/>
              <a:t>veřejná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,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, ale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tajné</a:t>
            </a:r>
            <a:r>
              <a:rPr lang="es-ES" b="1" dirty="0"/>
              <a:t> </a:t>
            </a:r>
            <a:r>
              <a:rPr lang="es-ES" b="1" dirty="0" err="1"/>
              <a:t>společenství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udržuje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.”</a:t>
            </a:r>
            <a:r>
              <a:rPr lang="cs-CZ" b="1" dirty="0"/>
              <a:t>                        EGW: </a:t>
            </a:r>
            <a:r>
              <a:rPr lang="cs-CZ" b="1" dirty="0" err="1"/>
              <a:t>Pr</a:t>
            </a:r>
            <a:r>
              <a:rPr lang="cs-CZ" b="1" dirty="0"/>
              <a:t> strana 18</a:t>
            </a:r>
            <a:endParaRPr lang="es-ES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CBA9F23-5637-5CD9-D4B7-60D244688B97}"/>
              </a:ext>
            </a:extLst>
          </p:cNvPr>
          <p:cNvSpPr txBox="1"/>
          <p:nvPr/>
        </p:nvSpPr>
        <p:spPr>
          <a:xfrm>
            <a:off x="5153025" y="5550740"/>
            <a:ext cx="6962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Společenství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 je pro </a:t>
            </a:r>
            <a:r>
              <a:rPr lang="es-ES" b="1" dirty="0" err="1"/>
              <a:t>zdraví</a:t>
            </a:r>
            <a:r>
              <a:rPr lang="es-ES" b="1" dirty="0"/>
              <a:t> </a:t>
            </a:r>
            <a:r>
              <a:rPr lang="es-ES" b="1" dirty="0" err="1"/>
              <a:t>nesmírně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
</a:t>
            </a:r>
            <a:r>
              <a:rPr lang="es-ES" b="1" dirty="0" err="1"/>
              <a:t>Pouze</a:t>
            </a:r>
            <a:r>
              <a:rPr lang="es-ES" b="1" dirty="0"/>
              <a:t> v </a:t>
            </a:r>
            <a:r>
              <a:rPr lang="es-ES" b="1" dirty="0" err="1"/>
              <a:t>tomto</a:t>
            </a:r>
            <a:r>
              <a:rPr lang="es-ES" b="1" dirty="0"/>
              <a:t> </a:t>
            </a:r>
            <a:r>
              <a:rPr lang="es-ES" b="1" dirty="0" err="1"/>
              <a:t>společenství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získat</a:t>
            </a:r>
            <a:r>
              <a:rPr lang="es-ES" b="1" dirty="0"/>
              <a:t> </a:t>
            </a:r>
            <a:r>
              <a:rPr lang="es-ES" b="1" dirty="0" err="1"/>
              <a:t>moudrost</a:t>
            </a:r>
            <a:r>
              <a:rPr lang="es-ES" b="1" dirty="0"/>
              <a:t> a </a:t>
            </a:r>
            <a:r>
              <a:rPr lang="es-ES" b="1" dirty="0" err="1"/>
              <a:t>spravedlivý</a:t>
            </a:r>
            <a:r>
              <a:rPr lang="es-ES" b="1" dirty="0"/>
              <a:t> </a:t>
            </a:r>
            <a:r>
              <a:rPr lang="es-ES" b="1" dirty="0" err="1"/>
              <a:t>úsudek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nezbytné</a:t>
            </a:r>
            <a:r>
              <a:rPr lang="es-ES" b="1" dirty="0"/>
              <a:t> </a:t>
            </a:r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plnění</a:t>
            </a:r>
            <a:r>
              <a:rPr lang="es-ES" b="1" dirty="0"/>
              <a:t> </a:t>
            </a:r>
            <a:r>
              <a:rPr lang="es-ES" b="1" dirty="0" err="1"/>
              <a:t>každé</a:t>
            </a:r>
            <a:r>
              <a:rPr lang="es-ES" b="1" dirty="0"/>
              <a:t> </a:t>
            </a:r>
            <a:r>
              <a:rPr lang="es-ES" b="1" dirty="0" err="1"/>
              <a:t>povinnosti</a:t>
            </a:r>
            <a:r>
              <a:rPr lang="es-ES" b="1" dirty="0"/>
              <a:t>.</a:t>
            </a:r>
            <a:r>
              <a:rPr lang="cs-CZ" b="1" dirty="0"/>
              <a:t>            EGW: </a:t>
            </a:r>
            <a:r>
              <a:rPr lang="cs-CZ" b="1" dirty="0" err="1"/>
              <a:t>Pr</a:t>
            </a:r>
            <a:r>
              <a:rPr lang="cs-CZ" b="1" dirty="0"/>
              <a:t> strana 18</a:t>
            </a:r>
            <a:endParaRPr lang="es-ES" b="1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7B2315B-9EC3-39BF-FD31-80D5DAB722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115930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Imagen 8" descr="Una persona con la boca abierta&#10;&#10;Descripción generada automáticamente con confianza media">
            <a:extLst>
              <a:ext uri="{FF2B5EF4-FFF2-40B4-BE49-F238E27FC236}">
                <a16:creationId xmlns:a16="http://schemas.microsoft.com/office/drawing/2014/main" id="{7291BBEB-F60B-1047-2AAC-A51DE8D53A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0"/>
          <a:stretch/>
        </p:blipFill>
        <p:spPr>
          <a:xfrm>
            <a:off x="5062480" y="1376960"/>
            <a:ext cx="6679248" cy="4066046"/>
          </a:xfrm>
          <a:prstGeom prst="roundRect">
            <a:avLst>
              <a:gd name="adj" fmla="val 11811"/>
            </a:avLst>
          </a:prstGeom>
          <a:ln w="38100">
            <a:solidFill>
              <a:srgbClr val="FFD21A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192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2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Graphic spid="3" grpId="0">
        <p:bldSub>
          <a:bldDgm bld="one"/>
        </p:bldSub>
      </p:bldGraphic>
      <p:bldGraphic spid="3" grpId="1">
        <p:bldSub>
          <a:bldDgm bld="one"/>
        </p:bldSub>
      </p:bldGraphic>
      <p:bldGraphic spid="3" grpId="2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E0A5E67-9A90-84FD-0D80-E7FA31EEA77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A92D271-D955-9DEA-C983-23E35EBD8A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790012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1826FA9-A47D-1F9B-5A25-790530FE2B2A}"/>
              </a:ext>
            </a:extLst>
          </p:cNvPr>
          <p:cNvSpPr txBox="1"/>
          <p:nvPr/>
        </p:nvSpPr>
        <p:spPr>
          <a:xfrm>
            <a:off x="8962796" y="153121"/>
            <a:ext cx="300949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modlíme</a:t>
            </a:r>
            <a:r>
              <a:rPr lang="es-ES" b="1" dirty="0"/>
              <a:t>, </a:t>
            </a:r>
            <a:r>
              <a:rPr lang="es-ES" b="1" dirty="0" err="1"/>
              <a:t>On</a:t>
            </a:r>
            <a:r>
              <a:rPr lang="es-ES" b="1" dirty="0"/>
              <a:t> [</a:t>
            </a:r>
            <a:r>
              <a:rPr lang="es-ES" b="1" dirty="0" err="1"/>
              <a:t>Bůh</a:t>
            </a:r>
            <a:r>
              <a:rPr lang="es-ES" b="1" dirty="0"/>
              <a:t>] </a:t>
            </a:r>
            <a:r>
              <a:rPr lang="es-ES" b="1" dirty="0" err="1"/>
              <a:t>přitahuje</a:t>
            </a:r>
            <a:r>
              <a:rPr lang="es-ES" b="1" dirty="0"/>
              <a:t> </a:t>
            </a:r>
            <a:r>
              <a:rPr lang="es-ES" b="1" dirty="0" err="1"/>
              <a:t>naši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 a </a:t>
            </a:r>
            <a:r>
              <a:rPr lang="es-ES" b="1" dirty="0" err="1"/>
              <a:t>dává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pocítit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drahocennou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. </a:t>
            </a:r>
            <a:r>
              <a:rPr lang="es-ES" b="1" dirty="0" err="1"/>
              <a:t>Přibližujeme</a:t>
            </a:r>
            <a:r>
              <a:rPr lang="es-ES" b="1" dirty="0"/>
              <a:t> se k </a:t>
            </a:r>
            <a:r>
              <a:rPr lang="es-ES" b="1" dirty="0" err="1"/>
              <a:t>němu</a:t>
            </a:r>
            <a:r>
              <a:rPr lang="es-ES" b="1" dirty="0"/>
              <a:t> a </a:t>
            </a:r>
            <a:r>
              <a:rPr lang="es-ES" b="1" dirty="0" err="1"/>
              <a:t>můžeme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udržovat</a:t>
            </a:r>
            <a:r>
              <a:rPr lang="es-ES" b="1" dirty="0"/>
              <a:t> </a:t>
            </a:r>
            <a:r>
              <a:rPr lang="es-ES" b="1" dirty="0" err="1"/>
              <a:t>sladké</a:t>
            </a:r>
            <a:r>
              <a:rPr lang="es-ES" b="1" dirty="0"/>
              <a:t> </a:t>
            </a:r>
            <a:r>
              <a:rPr lang="es-ES" b="1" dirty="0" err="1"/>
              <a:t>společenství</a:t>
            </a:r>
            <a:r>
              <a:rPr lang="es-ES" b="1" dirty="0"/>
              <a:t>. </a:t>
            </a:r>
            <a:r>
              <a:rPr lang="es-ES" b="1" dirty="0" err="1"/>
              <a:t>Jasně</a:t>
            </a:r>
            <a:r>
              <a:rPr lang="es-ES" b="1" dirty="0"/>
              <a:t> </a:t>
            </a:r>
            <a:r>
              <a:rPr lang="es-ES" b="1" dirty="0" err="1"/>
              <a:t>vidíme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něhu</a:t>
            </a:r>
            <a:r>
              <a:rPr lang="es-ES" b="1" dirty="0"/>
              <a:t> a </a:t>
            </a:r>
            <a:r>
              <a:rPr lang="es-ES" b="1" dirty="0" err="1"/>
              <a:t>soucit</a:t>
            </a:r>
            <a:r>
              <a:rPr lang="es-ES" b="1" dirty="0"/>
              <a:t> a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se </a:t>
            </a:r>
            <a:r>
              <a:rPr lang="es-ES" b="1" dirty="0" err="1"/>
              <a:t>láme</a:t>
            </a:r>
            <a:r>
              <a:rPr lang="es-ES" b="1" dirty="0"/>
              <a:t> a </a:t>
            </a:r>
            <a:r>
              <a:rPr lang="es-ES" b="1" dirty="0" err="1"/>
              <a:t>dojímáme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rozjímáme</a:t>
            </a:r>
            <a:r>
              <a:rPr lang="es-ES" b="1" dirty="0"/>
              <a:t> o </a:t>
            </a:r>
            <a:r>
              <a:rPr lang="es-ES" b="1" dirty="0" err="1"/>
              <a:t>lásce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je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dávána</a:t>
            </a:r>
            <a:r>
              <a:rPr lang="es-ES" b="1" dirty="0"/>
              <a:t>. </a:t>
            </a:r>
            <a:r>
              <a:rPr lang="es-ES" b="1" dirty="0" err="1"/>
              <a:t>Určitě</a:t>
            </a:r>
            <a:r>
              <a:rPr lang="es-ES" b="1" dirty="0"/>
              <a:t> </a:t>
            </a:r>
            <a:r>
              <a:rPr lang="es-ES" b="1" dirty="0" err="1"/>
              <a:t>cítíme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existuje</a:t>
            </a:r>
            <a:r>
              <a:rPr lang="es-ES" b="1" dirty="0"/>
              <a:t> </a:t>
            </a:r>
            <a:r>
              <a:rPr lang="es-ES" b="1" dirty="0" err="1"/>
              <a:t>Kristus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přebývá</a:t>
            </a:r>
            <a:r>
              <a:rPr lang="es-ES" b="1" dirty="0"/>
              <a:t> v </a:t>
            </a:r>
            <a:r>
              <a:rPr lang="es-ES" b="1" dirty="0" err="1"/>
              <a:t>duši</a:t>
            </a:r>
            <a:r>
              <a:rPr lang="es-ES" b="1" dirty="0"/>
              <a:t>. </a:t>
            </a:r>
            <a:r>
              <a:rPr lang="es-ES" b="1" dirty="0" err="1"/>
              <a:t>Žijeme</a:t>
            </a:r>
            <a:r>
              <a:rPr lang="es-ES" b="1" dirty="0"/>
              <a:t> v </a:t>
            </a:r>
            <a:r>
              <a:rPr lang="es-ES" b="1" dirty="0" err="1"/>
              <a:t>něm</a:t>
            </a:r>
            <a:r>
              <a:rPr lang="es-ES" b="1" dirty="0"/>
              <a:t> a </a:t>
            </a:r>
            <a:r>
              <a:rPr lang="es-ES" b="1" dirty="0" err="1"/>
              <a:t>cítíme</a:t>
            </a:r>
            <a:r>
              <a:rPr lang="es-ES" b="1" dirty="0"/>
              <a:t> se </a:t>
            </a:r>
            <a:r>
              <a:rPr lang="es-ES" b="1" dirty="0" err="1"/>
              <a:t>dobře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.</a:t>
            </a:r>
          </a:p>
        </p:txBody>
      </p:sp>
      <p:pic>
        <p:nvPicPr>
          <p:cNvPr id="6" name="Imagen 5" descr="Un par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36F0B4B2-CB98-F996-9D09-C51D3F1862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893" y="375898"/>
            <a:ext cx="3819162" cy="3780979"/>
          </a:xfrm>
          <a:prstGeom prst="rect">
            <a:avLst/>
          </a:prstGeom>
          <a:ln w="190500" cap="sq">
            <a:solidFill>
              <a:srgbClr val="FF732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6350">
            <a:bevelT w="203200" h="10795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B6E7F7E-C469-3A11-DA37-DD2BD608ECD6}"/>
              </a:ext>
            </a:extLst>
          </p:cNvPr>
          <p:cNvSpPr txBox="1"/>
          <p:nvPr/>
        </p:nvSpPr>
        <p:spPr>
          <a:xfrm>
            <a:off x="4865570" y="4325383"/>
            <a:ext cx="69592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Sliby</a:t>
            </a:r>
            <a:r>
              <a:rPr lang="es-ES" b="1" dirty="0"/>
              <a:t> </a:t>
            </a:r>
            <a:r>
              <a:rPr lang="es-ES" b="1" dirty="0" err="1"/>
              <a:t>naplňují</a:t>
            </a:r>
            <a:r>
              <a:rPr lang="es-ES" b="1" dirty="0"/>
              <a:t> </a:t>
            </a:r>
            <a:r>
              <a:rPr lang="es-ES" b="1" dirty="0" err="1"/>
              <a:t>duši</a:t>
            </a:r>
            <a:r>
              <a:rPr lang="es-ES" b="1" dirty="0"/>
              <a:t>.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pokoj</a:t>
            </a:r>
            <a:r>
              <a:rPr lang="es-ES" b="1" dirty="0"/>
              <a:t> je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řeka</a:t>
            </a:r>
            <a:r>
              <a:rPr lang="es-ES" b="1" dirty="0"/>
              <a:t>; </a:t>
            </a:r>
            <a:r>
              <a:rPr lang="es-ES" b="1" dirty="0" err="1"/>
              <a:t>Vlna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vlnou</a:t>
            </a:r>
            <a:r>
              <a:rPr lang="es-ES" b="1" dirty="0"/>
              <a:t> </a:t>
            </a:r>
            <a:r>
              <a:rPr lang="es-ES" b="1" dirty="0" err="1"/>
              <a:t>slávy</a:t>
            </a:r>
            <a:r>
              <a:rPr lang="es-ES" b="1" dirty="0"/>
              <a:t> </a:t>
            </a:r>
            <a:r>
              <a:rPr lang="es-ES" b="1" dirty="0" err="1"/>
              <a:t>zaplavuje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a </a:t>
            </a:r>
            <a:r>
              <a:rPr lang="es-ES" b="1" dirty="0" err="1"/>
              <a:t>my</a:t>
            </a:r>
            <a:r>
              <a:rPr lang="es-ES" b="1" dirty="0"/>
              <a:t> </a:t>
            </a:r>
            <a:r>
              <a:rPr lang="es-ES" b="1" dirty="0" err="1"/>
              <a:t>bezpochyby</a:t>
            </a:r>
            <a:r>
              <a:rPr lang="es-ES" b="1" dirty="0"/>
              <a:t> </a:t>
            </a:r>
            <a:r>
              <a:rPr lang="es-ES" b="1" dirty="0" err="1"/>
              <a:t>večeříme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 a </a:t>
            </a:r>
            <a:r>
              <a:rPr lang="es-ES" b="1" dirty="0" err="1"/>
              <a:t>On</a:t>
            </a:r>
            <a:r>
              <a:rPr lang="es-ES" b="1" dirty="0"/>
              <a:t> s </a:t>
            </a:r>
            <a:r>
              <a:rPr lang="es-ES" b="1" dirty="0" err="1"/>
              <a:t>námi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pocit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chápeme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lásku</a:t>
            </a:r>
            <a:r>
              <a:rPr lang="es-ES" b="1" dirty="0"/>
              <a:t> a </a:t>
            </a:r>
            <a:r>
              <a:rPr lang="es-ES" b="1" dirty="0" err="1"/>
              <a:t>spočíváme</a:t>
            </a:r>
            <a:r>
              <a:rPr lang="es-ES" b="1" dirty="0"/>
              <a:t> v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lásce</a:t>
            </a:r>
            <a:r>
              <a:rPr lang="es-ES" b="1" dirty="0"/>
              <a:t>.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jazyk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nedokáže</a:t>
            </a:r>
            <a:r>
              <a:rPr lang="es-ES" b="1" dirty="0"/>
              <a:t> </a:t>
            </a:r>
            <a:r>
              <a:rPr lang="es-ES" b="1" dirty="0" err="1"/>
              <a:t>popsat</a:t>
            </a:r>
            <a:r>
              <a:rPr lang="es-ES" b="1" dirty="0"/>
              <a:t>; Je </a:t>
            </a:r>
            <a:r>
              <a:rPr lang="es-ES" b="1" dirty="0" err="1"/>
              <a:t>to</a:t>
            </a:r>
            <a:r>
              <a:rPr lang="es-ES" b="1" dirty="0"/>
              <a:t> mimo </a:t>
            </a:r>
            <a:r>
              <a:rPr lang="es-ES" b="1" dirty="0" err="1"/>
              <a:t>poznání</a:t>
            </a:r>
            <a:r>
              <a:rPr lang="es-ES" b="1" dirty="0"/>
              <a:t>.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jedno</a:t>
            </a:r>
            <a:r>
              <a:rPr lang="es-ES" b="1" dirty="0"/>
              <a:t> s </a:t>
            </a:r>
            <a:r>
              <a:rPr lang="es-ES" b="1" dirty="0" err="1"/>
              <a:t>Kristem</a:t>
            </a:r>
            <a:r>
              <a:rPr lang="es-ES" b="1" dirty="0"/>
              <a:t>; </a:t>
            </a:r>
            <a:r>
              <a:rPr lang="es-ES" b="1" dirty="0" err="1"/>
              <a:t>náš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 je </a:t>
            </a:r>
            <a:r>
              <a:rPr lang="es-ES" b="1" dirty="0" err="1"/>
              <a:t>skrytý</a:t>
            </a:r>
            <a:r>
              <a:rPr lang="es-ES" b="1" dirty="0"/>
              <a:t> s </a:t>
            </a:r>
            <a:r>
              <a:rPr lang="es-ES" b="1" dirty="0" err="1"/>
              <a:t>Kristem</a:t>
            </a:r>
            <a:r>
              <a:rPr lang="es-ES" b="1" dirty="0"/>
              <a:t> v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Cítíme</a:t>
            </a:r>
            <a:r>
              <a:rPr lang="es-ES" b="1" dirty="0"/>
              <a:t> </a:t>
            </a:r>
            <a:r>
              <a:rPr lang="es-ES" b="1" dirty="0" err="1"/>
              <a:t>jistotu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projeví</a:t>
            </a:r>
            <a:r>
              <a:rPr lang="es-ES" b="1" dirty="0"/>
              <a:t> Ten, </a:t>
            </a:r>
            <a:r>
              <a:rPr lang="es-ES" b="1" dirty="0" err="1"/>
              <a:t>který</a:t>
            </a:r>
            <a:r>
              <a:rPr lang="es-ES" b="1" dirty="0"/>
              <a:t> je </a:t>
            </a:r>
            <a:r>
              <a:rPr lang="es-ES" b="1" dirty="0" err="1"/>
              <a:t>naším</a:t>
            </a:r>
            <a:r>
              <a:rPr lang="es-ES" b="1" dirty="0"/>
              <a:t> </a:t>
            </a:r>
            <a:r>
              <a:rPr lang="es-ES" b="1" dirty="0" err="1"/>
              <a:t>životem</a:t>
            </a:r>
            <a:r>
              <a:rPr lang="es-ES" b="1" dirty="0"/>
              <a:t>, </a:t>
            </a:r>
            <a:r>
              <a:rPr lang="es-ES" b="1" dirty="0" err="1"/>
              <a:t>pak</a:t>
            </a:r>
            <a:r>
              <a:rPr lang="es-ES" b="1" dirty="0"/>
              <a:t> se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také</a:t>
            </a:r>
            <a:r>
              <a:rPr lang="es-ES" b="1" dirty="0"/>
              <a:t> </a:t>
            </a:r>
            <a:r>
              <a:rPr lang="es-ES" b="1" dirty="0" err="1"/>
              <a:t>projevíme</a:t>
            </a:r>
            <a:r>
              <a:rPr lang="es-ES" b="1" dirty="0"/>
              <a:t> ve </a:t>
            </a:r>
            <a:r>
              <a:rPr lang="es-ES" b="1" dirty="0" err="1"/>
              <a:t>slávě</a:t>
            </a:r>
            <a:r>
              <a:rPr lang="es-ES" b="1" dirty="0"/>
              <a:t>. S </a:t>
            </a:r>
            <a:r>
              <a:rPr lang="es-ES" b="1" dirty="0" err="1"/>
              <a:t>hlubokou</a:t>
            </a:r>
            <a:r>
              <a:rPr lang="es-ES" b="1" dirty="0"/>
              <a:t> </a:t>
            </a:r>
            <a:r>
              <a:rPr lang="es-ES" b="1" dirty="0" err="1"/>
              <a:t>důvěrou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nazývat</a:t>
            </a:r>
            <a:r>
              <a:rPr lang="es-ES" b="1" dirty="0"/>
              <a:t> </a:t>
            </a:r>
            <a:r>
              <a:rPr lang="es-ES" b="1" dirty="0" err="1"/>
              <a:t>Boha</a:t>
            </a:r>
            <a:r>
              <a:rPr lang="es-ES" b="1" dirty="0"/>
              <a:t>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Otcem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EGW: </a:t>
            </a:r>
            <a:r>
              <a:rPr lang="cs-CZ" b="1" dirty="0" err="1"/>
              <a:t>Pr</a:t>
            </a:r>
            <a:r>
              <a:rPr lang="cs-CZ" b="1" dirty="0"/>
              <a:t> strana 11 podle</a:t>
            </a:r>
            <a:r>
              <a:rPr lang="es-ES" b="1" dirty="0"/>
              <a:t> 63</a:t>
            </a:r>
            <a:r>
              <a:rPr lang="cs-CZ" b="1" dirty="0"/>
              <a:t> žalmu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2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  <p:bldGraphic spid="2" grpId="2" uiExpand="1">
        <p:bldSub>
          <a:bldDgm bld="one"/>
        </p:bldSub>
      </p:bldGraphic>
      <p:bldP spid="5" grpId="0" build="p"/>
      <p:bldP spid="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3D3E21E2-3940-B4B9-8874-BF47DF5AE8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97815A8-98E1-FF74-0D2E-1CEEE5B35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9242891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833B9C90-F11A-D6E2-A089-91C3215B4486}"/>
              </a:ext>
            </a:extLst>
          </p:cNvPr>
          <p:cNvSpPr txBox="1"/>
          <p:nvPr/>
        </p:nvSpPr>
        <p:spPr>
          <a:xfrm>
            <a:off x="9498092" y="562695"/>
            <a:ext cx="243760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Cesta k </a:t>
            </a:r>
            <a:r>
              <a:rPr lang="es-ES" b="1" dirty="0" err="1"/>
              <a:t>Božímu</a:t>
            </a:r>
            <a:r>
              <a:rPr lang="es-ES" b="1" dirty="0"/>
              <a:t> </a:t>
            </a:r>
            <a:r>
              <a:rPr lang="es-ES" b="1" dirty="0" err="1"/>
              <a:t>trůnu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je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otevřená</a:t>
            </a:r>
            <a:r>
              <a:rPr lang="es-ES" b="1" dirty="0"/>
              <a:t>. </a:t>
            </a:r>
            <a:r>
              <a:rPr lang="es-ES" b="1" dirty="0" err="1"/>
              <a:t>Nemůžete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klečet</a:t>
            </a:r>
            <a:r>
              <a:rPr lang="es-ES" b="1" dirty="0"/>
              <a:t> v </a:t>
            </a:r>
            <a:r>
              <a:rPr lang="es-ES" b="1" dirty="0" err="1"/>
              <a:t>modlitbě</a:t>
            </a:r>
            <a:r>
              <a:rPr lang="es-ES" b="1" dirty="0"/>
              <a:t>, </a:t>
            </a:r>
            <a:r>
              <a:rPr lang="cs-CZ" b="1" dirty="0"/>
              <a:t>     </a:t>
            </a:r>
            <a:r>
              <a:rPr lang="es-ES" b="1" dirty="0"/>
              <a:t>ale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tiché</a:t>
            </a:r>
            <a:r>
              <a:rPr lang="es-ES" b="1" dirty="0"/>
              <a:t> </a:t>
            </a:r>
            <a:r>
              <a:rPr lang="es-ES" b="1" dirty="0" err="1"/>
              <a:t>prosby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stoupat</a:t>
            </a:r>
            <a:r>
              <a:rPr lang="es-ES" b="1" dirty="0"/>
              <a:t> k </a:t>
            </a:r>
            <a:r>
              <a:rPr lang="es-ES" b="1" dirty="0" err="1"/>
              <a:t>Bohu</a:t>
            </a:r>
            <a:r>
              <a:rPr lang="es-ES" b="1" dirty="0"/>
              <a:t> pro </a:t>
            </a:r>
            <a:r>
              <a:rPr lang="es-ES" b="1" dirty="0" err="1"/>
              <a:t>sílu</a:t>
            </a:r>
            <a:r>
              <a:rPr lang="es-ES" b="1" dirty="0"/>
              <a:t> a </a:t>
            </a:r>
            <a:r>
              <a:rPr lang="es-ES" b="1" dirty="0" err="1"/>
              <a:t>vedení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jsi</a:t>
            </a:r>
            <a:r>
              <a:rPr lang="es-ES" b="1" dirty="0"/>
              <a:t> </a:t>
            </a:r>
            <a:r>
              <a:rPr lang="es-ES" b="1" dirty="0" err="1"/>
              <a:t>pokoušen</a:t>
            </a:r>
            <a:r>
              <a:rPr lang="es-ES" b="1" dirty="0"/>
              <a:t>, </a:t>
            </a:r>
            <a:r>
              <a:rPr lang="es-ES" b="1" dirty="0" err="1"/>
              <a:t>můžeš</a:t>
            </a:r>
            <a:r>
              <a:rPr lang="es-ES" b="1" dirty="0"/>
              <a:t> </a:t>
            </a:r>
            <a:r>
              <a:rPr lang="es-ES" b="1" dirty="0" err="1"/>
              <a:t>uprchnout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tajné</a:t>
            </a:r>
            <a:r>
              <a:rPr lang="es-ES" b="1" dirty="0"/>
              <a:t> </a:t>
            </a:r>
            <a:r>
              <a:rPr lang="es-ES" b="1" dirty="0" err="1"/>
              <a:t>místo</a:t>
            </a:r>
            <a:r>
              <a:rPr lang="es-ES" b="1" dirty="0"/>
              <a:t> </a:t>
            </a:r>
            <a:r>
              <a:rPr lang="es-ES" b="1" dirty="0" err="1"/>
              <a:t>Nejvyššího</a:t>
            </a:r>
            <a:r>
              <a:rPr lang="es-ES" b="1" dirty="0"/>
              <a:t>.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věčná</a:t>
            </a:r>
            <a:r>
              <a:rPr lang="es-ES" b="1" dirty="0"/>
              <a:t> </a:t>
            </a:r>
            <a:r>
              <a:rPr lang="es-ES" b="1" dirty="0" err="1"/>
              <a:t>náruč</a:t>
            </a:r>
            <a:r>
              <a:rPr lang="es-ES" b="1" dirty="0"/>
              <a:t> </a:t>
            </a:r>
            <a:r>
              <a:rPr lang="es-ES" b="1" dirty="0" err="1"/>
              <a:t>tě</a:t>
            </a:r>
            <a:r>
              <a:rPr lang="es-ES" b="1" dirty="0"/>
              <a:t> </a:t>
            </a:r>
            <a:r>
              <a:rPr lang="es-ES" b="1" dirty="0" err="1"/>
              <a:t>obklopí</a:t>
            </a:r>
            <a:r>
              <a:rPr lang="es-ES" b="1" dirty="0"/>
              <a:t>. </a:t>
            </a:r>
            <a:r>
              <a:rPr lang="cs-CZ" b="1" dirty="0"/>
              <a:t>EGW: HP strana</a:t>
            </a:r>
            <a:r>
              <a:rPr lang="es-ES" sz="1600" b="1" dirty="0"/>
              <a:t>, 86.</a:t>
            </a:r>
            <a:endParaRPr lang="es-ES" b="1" dirty="0"/>
          </a:p>
        </p:txBody>
      </p:sp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9BA4246-89AE-C8A1-AAE5-644171F264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129" y="308172"/>
            <a:ext cx="4430857" cy="6255327"/>
          </a:xfrm>
          <a:prstGeom prst="snip2DiagRect">
            <a:avLst>
              <a:gd name="adj1" fmla="val 609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6332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Mujer parada enfrente de un edificio&#10;&#10;Descripción generada automáticamente">
            <a:extLst>
              <a:ext uri="{FF2B5EF4-FFF2-40B4-BE49-F238E27FC236}">
                <a16:creationId xmlns:a16="http://schemas.microsoft.com/office/drawing/2014/main" id="{7F382C23-0B1E-6D5E-3F88-DD0285A30EB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0" r="7060"/>
          <a:stretch/>
        </p:blipFill>
        <p:spPr>
          <a:xfrm flipH="1">
            <a:off x="9648096" y="4904127"/>
            <a:ext cx="2137597" cy="1659372"/>
          </a:xfrm>
          <a:prstGeom prst="snip2DiagRect">
            <a:avLst>
              <a:gd name="adj1" fmla="val 1315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D6332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541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EDA7639A-46EE-21D7-57D8-CD86148A321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5DB6F0B-26C5-56F3-5143-0FAE98CEA3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1497262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3590478-F633-1319-58F6-F833C58CBE88}"/>
              </a:ext>
            </a:extLst>
          </p:cNvPr>
          <p:cNvSpPr txBox="1"/>
          <p:nvPr/>
        </p:nvSpPr>
        <p:spPr>
          <a:xfrm>
            <a:off x="4921517" y="271103"/>
            <a:ext cx="364496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Modlitba</a:t>
            </a:r>
            <a:r>
              <a:rPr lang="es-ES" b="1" dirty="0"/>
              <a:t> je </a:t>
            </a:r>
            <a:r>
              <a:rPr lang="es-ES" b="1" dirty="0" err="1"/>
              <a:t>dech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Je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tajemství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.
</a:t>
            </a:r>
            <a:r>
              <a:rPr lang="es-ES" b="1" dirty="0" err="1"/>
              <a:t>Nemůže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nahrazena</a:t>
            </a:r>
            <a:r>
              <a:rPr lang="es-ES" b="1" dirty="0"/>
              <a:t> </a:t>
            </a:r>
            <a:r>
              <a:rPr lang="es-ES" b="1" dirty="0" err="1"/>
              <a:t>žádným</a:t>
            </a:r>
            <a:r>
              <a:rPr lang="es-ES" b="1" dirty="0"/>
              <a:t> </a:t>
            </a:r>
            <a:r>
              <a:rPr lang="es-ES" b="1" dirty="0" err="1"/>
              <a:t>jiným</a:t>
            </a:r>
            <a:r>
              <a:rPr lang="es-ES" b="1" dirty="0"/>
              <a:t> </a:t>
            </a:r>
            <a:r>
              <a:rPr lang="es-ES" b="1" dirty="0" err="1"/>
              <a:t>prostředkem</a:t>
            </a:r>
            <a:r>
              <a:rPr lang="es-ES" b="1" dirty="0"/>
              <a:t> </a:t>
            </a:r>
            <a:r>
              <a:rPr lang="es-ES" b="1" dirty="0" err="1"/>
              <a:t>milosti</a:t>
            </a:r>
            <a:r>
              <a:rPr lang="es-ES" b="1" dirty="0"/>
              <a:t>, a </a:t>
            </a:r>
            <a:r>
              <a:rPr lang="es-ES" b="1" dirty="0" err="1"/>
              <a:t>přesto</a:t>
            </a:r>
            <a:r>
              <a:rPr lang="es-ES" b="1" dirty="0"/>
              <a:t> </a:t>
            </a:r>
            <a:r>
              <a:rPr lang="es-ES" b="1" dirty="0" err="1"/>
              <a:t>zachovat</a:t>
            </a:r>
            <a:r>
              <a:rPr lang="es-ES" b="1" dirty="0"/>
              <a:t> </a:t>
            </a:r>
            <a:r>
              <a:rPr lang="es-ES" b="1" dirty="0" err="1"/>
              <a:t>zdraví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</a:t>
            </a:r>
            <a:r>
              <a:rPr lang="es-ES" b="1" dirty="0" err="1"/>
              <a:t>Modlitba</a:t>
            </a:r>
            <a:r>
              <a:rPr lang="es-ES" b="1" dirty="0"/>
              <a:t> </a:t>
            </a:r>
            <a:r>
              <a:rPr lang="es-ES" b="1" dirty="0" err="1"/>
              <a:t>uvádí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do </a:t>
            </a:r>
            <a:r>
              <a:rPr lang="es-ES" b="1" dirty="0" err="1"/>
              <a:t>bezprostředního</a:t>
            </a:r>
            <a:r>
              <a:rPr lang="es-ES" b="1" dirty="0"/>
              <a:t> </a:t>
            </a:r>
            <a:r>
              <a:rPr lang="es-ES" b="1" dirty="0" err="1"/>
              <a:t>kontaktu</a:t>
            </a:r>
            <a:r>
              <a:rPr lang="es-ES" b="1" dirty="0"/>
              <a:t> se </a:t>
            </a:r>
            <a:r>
              <a:rPr lang="es-ES" b="1" dirty="0" err="1"/>
              <a:t>Zdrojem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a </a:t>
            </a:r>
            <a:r>
              <a:rPr lang="es-ES" b="1" dirty="0" err="1"/>
              <a:t>posiluje</a:t>
            </a:r>
            <a:r>
              <a:rPr lang="es-ES" b="1" dirty="0"/>
              <a:t> </a:t>
            </a:r>
            <a:r>
              <a:rPr lang="es-ES" b="1" dirty="0" err="1"/>
              <a:t>šlachy</a:t>
            </a:r>
            <a:r>
              <a:rPr lang="es-ES" b="1" dirty="0"/>
              <a:t> a </a:t>
            </a:r>
            <a:r>
              <a:rPr lang="es-ES" b="1" dirty="0" err="1"/>
              <a:t>svaly</a:t>
            </a:r>
            <a:r>
              <a:rPr lang="es-ES" b="1" dirty="0"/>
              <a:t> </a:t>
            </a:r>
            <a:r>
              <a:rPr lang="es-ES" b="1" dirty="0" err="1"/>
              <a:t>náboženské</a:t>
            </a:r>
            <a:r>
              <a:rPr lang="es-ES" b="1" dirty="0"/>
              <a:t> </a:t>
            </a:r>
            <a:r>
              <a:rPr lang="es-ES" b="1" dirty="0" err="1"/>
              <a:t>zkušenosti</a:t>
            </a:r>
            <a:r>
              <a:rPr lang="es-ES" b="1" dirty="0"/>
              <a:t>. </a:t>
            </a:r>
            <a:r>
              <a:rPr lang="es-ES" b="1" dirty="0" err="1"/>
              <a:t>Zanedbávejte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se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času</a:t>
            </a:r>
            <a:r>
              <a:rPr lang="es-ES" b="1" dirty="0"/>
              <a:t> </a:t>
            </a:r>
            <a:r>
              <a:rPr lang="es-ES" b="1" dirty="0" err="1"/>
              <a:t>modlete</a:t>
            </a:r>
            <a:r>
              <a:rPr lang="es-ES" b="1" dirty="0"/>
              <a:t> </a:t>
            </a:r>
            <a:r>
              <a:rPr lang="es-ES" b="1" dirty="0" err="1"/>
              <a:t>křečovitě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zdá</a:t>
            </a:r>
            <a:r>
              <a:rPr lang="es-ES" b="1" dirty="0"/>
              <a:t> </a:t>
            </a:r>
            <a:r>
              <a:rPr lang="es-ES" b="1" dirty="0" err="1"/>
              <a:t>vhodné</a:t>
            </a:r>
            <a:r>
              <a:rPr lang="es-ES" b="1" dirty="0"/>
              <a:t>, a </a:t>
            </a:r>
            <a:r>
              <a:rPr lang="es-ES" b="1" dirty="0" err="1"/>
              <a:t>vztah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ztracen</a:t>
            </a:r>
            <a:r>
              <a:rPr lang="es-ES" b="1" dirty="0"/>
              <a:t>.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</a:t>
            </a:r>
            <a:r>
              <a:rPr lang="es-ES" b="1" dirty="0" err="1"/>
              <a:t>ztratí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vitalitu</a:t>
            </a:r>
            <a:r>
              <a:rPr lang="es-ES" b="1" dirty="0"/>
              <a:t>, </a:t>
            </a:r>
            <a:r>
              <a:rPr lang="es-ES" b="1" dirty="0" err="1"/>
              <a:t>náboženská</a:t>
            </a:r>
            <a:r>
              <a:rPr lang="es-ES" b="1" dirty="0"/>
              <a:t> </a:t>
            </a:r>
            <a:r>
              <a:rPr lang="es-ES" b="1" dirty="0" err="1"/>
              <a:t>zkušenost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postrádat</a:t>
            </a:r>
            <a:r>
              <a:rPr lang="es-ES" b="1" dirty="0"/>
              <a:t> </a:t>
            </a:r>
            <a:r>
              <a:rPr lang="es-ES" b="1" dirty="0" err="1"/>
              <a:t>zdraví</a:t>
            </a:r>
            <a:r>
              <a:rPr lang="es-ES" b="1" dirty="0"/>
              <a:t> a </a:t>
            </a:r>
            <a:r>
              <a:rPr lang="es-ES" b="1" dirty="0" err="1"/>
              <a:t>sílu</a:t>
            </a:r>
            <a:r>
              <a:rPr lang="es-ES" b="1" dirty="0"/>
              <a:t>.</a:t>
            </a:r>
          </a:p>
        </p:txBody>
      </p:sp>
      <p:pic>
        <p:nvPicPr>
          <p:cNvPr id="6" name="Imagen 5" descr="Una mujer con la mano en la boca&#10;&#10;Descripción generada automáticamente con confianza baja">
            <a:extLst>
              <a:ext uri="{FF2B5EF4-FFF2-40B4-BE49-F238E27FC236}">
                <a16:creationId xmlns:a16="http://schemas.microsoft.com/office/drawing/2014/main" id="{C83051CA-4E40-AB48-BB7E-08F1BBFCB09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1"/>
          <a:stretch/>
        </p:blipFill>
        <p:spPr>
          <a:xfrm>
            <a:off x="8593557" y="390045"/>
            <a:ext cx="3232189" cy="406922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rgbClr val="F48EC1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63D6A8-A169-1E24-01A5-78A62CCEEAC3}"/>
              </a:ext>
            </a:extLst>
          </p:cNvPr>
          <p:cNvSpPr txBox="1"/>
          <p:nvPr/>
        </p:nvSpPr>
        <p:spPr>
          <a:xfrm>
            <a:off x="4894445" y="4523244"/>
            <a:ext cx="710705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Je </a:t>
            </a:r>
            <a:r>
              <a:rPr lang="es-ES" b="1" dirty="0" err="1"/>
              <a:t>úžasné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se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účinně</a:t>
            </a:r>
            <a:r>
              <a:rPr lang="es-ES" b="1" dirty="0"/>
              <a:t> </a:t>
            </a:r>
            <a:r>
              <a:rPr lang="es-ES" b="1" dirty="0" err="1"/>
              <a:t>modlit</a:t>
            </a:r>
            <a:r>
              <a:rPr lang="es-ES" b="1" dirty="0"/>
              <a:t>.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nehodní</a:t>
            </a:r>
            <a:r>
              <a:rPr lang="es-ES" b="1" dirty="0"/>
              <a:t> </a:t>
            </a:r>
            <a:r>
              <a:rPr lang="es-ES" b="1" dirty="0" err="1"/>
              <a:t>smrtelníci</a:t>
            </a:r>
            <a:r>
              <a:rPr lang="es-ES" b="1" dirty="0"/>
              <a:t>, </a:t>
            </a:r>
            <a:r>
              <a:rPr lang="es-ES" b="1" dirty="0" err="1"/>
              <a:t>podléhající</a:t>
            </a:r>
            <a:r>
              <a:rPr lang="es-ES" b="1" dirty="0"/>
              <a:t> </a:t>
            </a:r>
            <a:r>
              <a:rPr lang="es-ES" b="1" dirty="0" err="1"/>
              <a:t>omylu</a:t>
            </a:r>
            <a:r>
              <a:rPr lang="es-ES" b="1" dirty="0"/>
              <a:t>, </a:t>
            </a:r>
            <a:r>
              <a:rPr lang="es-ES" b="1" dirty="0" err="1"/>
              <a:t>mají</a:t>
            </a:r>
            <a:r>
              <a:rPr lang="es-ES" b="1" dirty="0"/>
              <a:t> </a:t>
            </a:r>
            <a:r>
              <a:rPr lang="es-ES" b="1" dirty="0" err="1"/>
              <a:t>schopnost</a:t>
            </a:r>
            <a:r>
              <a:rPr lang="es-ES" b="1" dirty="0"/>
              <a:t> </a:t>
            </a:r>
            <a:r>
              <a:rPr lang="es-ES" b="1" dirty="0" err="1"/>
              <a:t>předkládat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prosby</a:t>
            </a:r>
            <a:r>
              <a:rPr lang="es-ES" b="1" dirty="0"/>
              <a:t> </a:t>
            </a:r>
            <a:r>
              <a:rPr lang="es-ES" b="1" dirty="0" err="1"/>
              <a:t>Bohu</a:t>
            </a:r>
            <a:r>
              <a:rPr lang="es-ES" b="1" dirty="0"/>
              <a:t>. </a:t>
            </a:r>
            <a:r>
              <a:rPr lang="es-ES" b="1" dirty="0" err="1"/>
              <a:t>Jakou</a:t>
            </a:r>
            <a:r>
              <a:rPr lang="es-ES" b="1" dirty="0"/>
              <a:t> </a:t>
            </a:r>
            <a:r>
              <a:rPr lang="es-ES" b="1" dirty="0" err="1"/>
              <a:t>vyšší</a:t>
            </a:r>
            <a:r>
              <a:rPr lang="es-ES" b="1" dirty="0"/>
              <a:t> </a:t>
            </a:r>
            <a:r>
              <a:rPr lang="es-ES" b="1" dirty="0" err="1"/>
              <a:t>schopnost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si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mohl</a:t>
            </a:r>
            <a:r>
              <a:rPr lang="es-ES" b="1" dirty="0"/>
              <a:t> </a:t>
            </a:r>
            <a:r>
              <a:rPr lang="es-ES" b="1" dirty="0" err="1"/>
              <a:t>přát</a:t>
            </a:r>
            <a:r>
              <a:rPr lang="es-ES" b="1" dirty="0"/>
              <a:t>,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spojen</a:t>
            </a:r>
            <a:r>
              <a:rPr lang="es-ES" b="1" dirty="0"/>
              <a:t> s </a:t>
            </a:r>
            <a:r>
              <a:rPr lang="es-ES" b="1" dirty="0" err="1"/>
              <a:t>nekonečným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? </a:t>
            </a:r>
            <a:r>
              <a:rPr lang="es-ES" b="1" dirty="0" err="1"/>
              <a:t>Slabý</a:t>
            </a:r>
            <a:r>
              <a:rPr lang="es-ES" b="1" dirty="0"/>
              <a:t> a </a:t>
            </a:r>
            <a:r>
              <a:rPr lang="es-ES" b="1" dirty="0" err="1"/>
              <a:t>hříšný</a:t>
            </a:r>
            <a:r>
              <a:rPr lang="es-ES" b="1" dirty="0"/>
              <a:t> </a:t>
            </a:r>
            <a:r>
              <a:rPr lang="es-ES" b="1" dirty="0" err="1"/>
              <a:t>člověk</a:t>
            </a:r>
            <a:r>
              <a:rPr lang="es-ES" b="1" dirty="0"/>
              <a:t> </a:t>
            </a:r>
            <a:r>
              <a:rPr lang="es-ES" b="1" dirty="0" err="1"/>
              <a:t>má</a:t>
            </a:r>
            <a:r>
              <a:rPr lang="es-ES" b="1" dirty="0"/>
              <a:t> </a:t>
            </a:r>
            <a:r>
              <a:rPr lang="es-ES" b="1" dirty="0" err="1"/>
              <a:t>výsadu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se </a:t>
            </a:r>
            <a:r>
              <a:rPr lang="es-ES" b="1" dirty="0" err="1"/>
              <a:t>svým</a:t>
            </a:r>
            <a:r>
              <a:rPr lang="es-ES" b="1" dirty="0"/>
              <a:t> </a:t>
            </a:r>
            <a:r>
              <a:rPr lang="es-ES" b="1" dirty="0" err="1"/>
              <a:t>Stvořitelem</a:t>
            </a:r>
            <a:r>
              <a:rPr lang="es-ES" b="1" dirty="0"/>
              <a:t>.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vyslovit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dosáhnou</a:t>
            </a:r>
            <a:r>
              <a:rPr lang="es-ES" b="1" dirty="0"/>
              <a:t> </a:t>
            </a:r>
            <a:r>
              <a:rPr lang="es-ES" b="1" dirty="0" err="1"/>
              <a:t>trůnu</a:t>
            </a:r>
            <a:r>
              <a:rPr lang="es-ES" b="1" dirty="0"/>
              <a:t> </a:t>
            </a:r>
            <a:r>
              <a:rPr lang="es-ES" b="1" dirty="0" err="1"/>
              <a:t>Monarchy</a:t>
            </a:r>
            <a:r>
              <a:rPr lang="es-ES" b="1" dirty="0"/>
              <a:t> </a:t>
            </a:r>
            <a:r>
              <a:rPr lang="es-ES" b="1" dirty="0" err="1"/>
              <a:t>vesmíru</a:t>
            </a:r>
            <a:r>
              <a:rPr lang="es-ES" b="1" dirty="0"/>
              <a:t>.
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s </a:t>
            </a:r>
            <a:r>
              <a:rPr lang="es-ES" b="1" dirty="0" err="1"/>
              <a:t>Ježíšem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jdeme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cestě</a:t>
            </a:r>
            <a:r>
              <a:rPr lang="es-ES" b="1" dirty="0"/>
              <a:t>, a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pravici</a:t>
            </a:r>
            <a:r>
              <a:rPr lang="es-ES" b="1" dirty="0"/>
              <a:t>."</a:t>
            </a:r>
            <a:r>
              <a:rPr lang="cs-CZ" b="1" dirty="0"/>
              <a:t>  EGW: </a:t>
            </a:r>
            <a:r>
              <a:rPr lang="cs-CZ" b="1" dirty="0" err="1"/>
              <a:t>Pr</a:t>
            </a:r>
            <a:r>
              <a:rPr lang="cs-CZ" b="1" dirty="0"/>
              <a:t> strana 13</a:t>
            </a:r>
            <a:r>
              <a:rPr lang="es-ES" b="1" dirty="0"/>
              <a:t> 248.</a:t>
            </a:r>
          </a:p>
        </p:txBody>
      </p:sp>
    </p:spTree>
    <p:extLst>
      <p:ext uri="{BB962C8B-B14F-4D97-AF65-F5344CB8AC3E}">
        <p14:creationId xmlns:p14="http://schemas.microsoft.com/office/powerpoint/2010/main" val="13307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0E973499-FE6A-4A71-98B6-9AD78734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9EF61902-1525-49CB-AFE9-7BA3C8A2E9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>
        <p:bldSub>
          <a:bldDgm bld="one"/>
        </p:bldSub>
      </p:bldGraphic>
      <p:bldGraphic spid="2" grpId="2">
        <p:bldSub>
          <a:bldDgm bld="one"/>
        </p:bldSub>
      </p:bldGraphic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C55ECD35-FBDC-542F-1D97-41E6F6AD8A2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97AAA39-F779-5494-D70D-727B0E902B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9681677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Imagen 7" descr="Imagen borrosa de un hombre&#10;&#10;Descripción generada automáticamente con confianza baja">
            <a:extLst>
              <a:ext uri="{FF2B5EF4-FFF2-40B4-BE49-F238E27FC236}">
                <a16:creationId xmlns:a16="http://schemas.microsoft.com/office/drawing/2014/main" id="{62F36F8E-F824-C40B-6C31-65A5D63AE9F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/>
          <a:stretch/>
        </p:blipFill>
        <p:spPr>
          <a:xfrm>
            <a:off x="5153025" y="2296390"/>
            <a:ext cx="6630266" cy="431966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7327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682DB4E-9310-4CC9-EFC3-A5EE5FEBCD94}"/>
              </a:ext>
            </a:extLst>
          </p:cNvPr>
          <p:cNvSpPr txBox="1"/>
          <p:nvPr/>
        </p:nvSpPr>
        <p:spPr>
          <a:xfrm>
            <a:off x="5153025" y="169411"/>
            <a:ext cx="67431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Nezanedbávejte</a:t>
            </a:r>
            <a:r>
              <a:rPr lang="es-ES" b="1" dirty="0"/>
              <a:t> </a:t>
            </a:r>
            <a:r>
              <a:rPr lang="es-ES" b="1" dirty="0" err="1"/>
              <a:t>tajnou</a:t>
            </a:r>
            <a:r>
              <a:rPr lang="es-ES" b="1" dirty="0"/>
              <a:t> </a:t>
            </a:r>
            <a:r>
              <a:rPr lang="es-ES" b="1" dirty="0" err="1"/>
              <a:t>modlitbu</a:t>
            </a:r>
            <a:r>
              <a:rPr lang="es-ES" b="1" dirty="0"/>
              <a:t>, </a:t>
            </a:r>
            <a:r>
              <a:rPr lang="es-ES" b="1" dirty="0" err="1"/>
              <a:t>neboť</a:t>
            </a:r>
            <a:r>
              <a:rPr lang="es-ES" b="1" dirty="0"/>
              <a:t> je </a:t>
            </a:r>
            <a:r>
              <a:rPr lang="es-ES" b="1" dirty="0" err="1"/>
              <a:t>duší</a:t>
            </a:r>
            <a:r>
              <a:rPr lang="es-ES" b="1" dirty="0"/>
              <a:t> </a:t>
            </a:r>
            <a:r>
              <a:rPr lang="es-ES" b="1" dirty="0" err="1"/>
              <a:t>náboženství</a:t>
            </a:r>
            <a:r>
              <a:rPr lang="es-ES" b="1" dirty="0"/>
              <a:t>. S </a:t>
            </a:r>
            <a:r>
              <a:rPr lang="es-ES" b="1" dirty="0" err="1"/>
              <a:t>vroucí</a:t>
            </a:r>
            <a:r>
              <a:rPr lang="es-ES" b="1" dirty="0"/>
              <a:t> a </a:t>
            </a:r>
            <a:r>
              <a:rPr lang="es-ES" b="1" dirty="0" err="1"/>
              <a:t>upřímnou</a:t>
            </a:r>
            <a:r>
              <a:rPr lang="es-ES" b="1" dirty="0"/>
              <a:t> </a:t>
            </a:r>
            <a:r>
              <a:rPr lang="es-ES" b="1" dirty="0" err="1"/>
              <a:t>modlitbou</a:t>
            </a:r>
            <a:r>
              <a:rPr lang="es-ES" b="1" dirty="0"/>
              <a:t> </a:t>
            </a:r>
            <a:r>
              <a:rPr lang="es-ES" b="1" dirty="0" err="1"/>
              <a:t>proste</a:t>
            </a:r>
            <a:r>
              <a:rPr lang="es-ES" b="1" dirty="0"/>
              <a:t> o </a:t>
            </a:r>
            <a:r>
              <a:rPr lang="es-ES" b="1" dirty="0" err="1"/>
              <a:t>čistotu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duše</a:t>
            </a:r>
            <a:r>
              <a:rPr lang="es-ES" b="1" dirty="0"/>
              <a:t>. </a:t>
            </a:r>
            <a:r>
              <a:rPr lang="es-ES" b="1" dirty="0" err="1"/>
              <a:t>Přimlouvejte</a:t>
            </a:r>
            <a:r>
              <a:rPr lang="es-ES" b="1" dirty="0"/>
              <a:t> se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vážně</a:t>
            </a:r>
            <a:r>
              <a:rPr lang="es-ES" b="1" dirty="0"/>
              <a:t> a </a:t>
            </a:r>
            <a:r>
              <a:rPr lang="es-ES" b="1" dirty="0" err="1"/>
              <a:t>horlivě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byste</a:t>
            </a:r>
            <a:r>
              <a:rPr lang="es-ES" b="1" dirty="0"/>
              <a:t> se </a:t>
            </a:r>
            <a:r>
              <a:rPr lang="es-ES" b="1" dirty="0" err="1"/>
              <a:t>přimlouvali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smrtelný</a:t>
            </a:r>
            <a:r>
              <a:rPr lang="es-ES" b="1" dirty="0"/>
              <a:t> </a:t>
            </a:r>
            <a:r>
              <a:rPr lang="es-ES" b="1" dirty="0" err="1"/>
              <a:t>život</a:t>
            </a:r>
            <a:r>
              <a:rPr lang="es-ES" b="1" dirty="0"/>
              <a:t>, </a:t>
            </a:r>
            <a:r>
              <a:rPr lang="es-ES" b="1" dirty="0" err="1"/>
              <a:t>kdyby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v </a:t>
            </a:r>
            <a:r>
              <a:rPr lang="es-ES" b="1" dirty="0" err="1"/>
              <a:t>sázce</a:t>
            </a:r>
            <a:r>
              <a:rPr lang="es-ES" b="1" dirty="0"/>
              <a:t>. </a:t>
            </a:r>
            <a:r>
              <a:rPr lang="es-ES" b="1" dirty="0" err="1"/>
              <a:t>Stůjte</a:t>
            </a:r>
            <a:r>
              <a:rPr lang="es-ES" b="1" dirty="0"/>
              <a:t> </a:t>
            </a:r>
            <a:r>
              <a:rPr lang="es-ES" b="1" dirty="0" err="1"/>
              <a:t>před</a:t>
            </a:r>
            <a:r>
              <a:rPr lang="es-ES" b="1" dirty="0"/>
              <a:t> </a:t>
            </a:r>
            <a:r>
              <a:rPr lang="es-ES" b="1" dirty="0" err="1"/>
              <a:t>Bohem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se ve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nezažehnou</a:t>
            </a:r>
            <a:r>
              <a:rPr lang="es-ES" b="1" dirty="0"/>
              <a:t> </a:t>
            </a:r>
            <a:r>
              <a:rPr lang="es-ES" b="1" dirty="0" err="1"/>
              <a:t>nevýslovné</a:t>
            </a:r>
            <a:r>
              <a:rPr lang="es-ES" b="1" dirty="0"/>
              <a:t> </a:t>
            </a:r>
            <a:r>
              <a:rPr lang="es-ES" b="1" dirty="0" err="1"/>
              <a:t>touhy</a:t>
            </a:r>
            <a:r>
              <a:rPr lang="es-ES" b="1" dirty="0"/>
              <a:t> </a:t>
            </a:r>
            <a:r>
              <a:rPr lang="es-ES" b="1" dirty="0" err="1"/>
              <a:t>po</a:t>
            </a:r>
            <a:r>
              <a:rPr lang="es-ES" b="1" dirty="0"/>
              <a:t> </a:t>
            </a:r>
            <a:r>
              <a:rPr lang="es-ES" b="1" dirty="0" err="1"/>
              <a:t>spasení</a:t>
            </a:r>
            <a:r>
              <a:rPr lang="es-ES" b="1" dirty="0"/>
              <a:t> a </a:t>
            </a:r>
            <a:r>
              <a:rPr lang="es-ES" b="1" dirty="0" err="1"/>
              <a:t>nezískáte</a:t>
            </a:r>
            <a:r>
              <a:rPr lang="es-ES" b="1" dirty="0"/>
              <a:t> </a:t>
            </a:r>
            <a:r>
              <a:rPr lang="es-ES" b="1" dirty="0" err="1"/>
              <a:t>sladký</a:t>
            </a:r>
            <a:r>
              <a:rPr lang="es-ES" b="1" dirty="0"/>
              <a:t> </a:t>
            </a:r>
            <a:r>
              <a:rPr lang="es-ES" b="1" dirty="0" err="1"/>
              <a:t>důkaz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váš</a:t>
            </a:r>
            <a:r>
              <a:rPr lang="es-ES" b="1" dirty="0"/>
              <a:t> </a:t>
            </a:r>
            <a:r>
              <a:rPr lang="es-ES" b="1" dirty="0" err="1"/>
              <a:t>hřích</a:t>
            </a:r>
            <a:r>
              <a:rPr lang="es-ES" b="1" dirty="0"/>
              <a:t> je </a:t>
            </a:r>
            <a:r>
              <a:rPr lang="es-ES" b="1" dirty="0" err="1"/>
              <a:t>odpuštěn</a:t>
            </a:r>
            <a:r>
              <a:rPr lang="es-ES" b="1" dirty="0"/>
              <a:t>.</a:t>
            </a:r>
            <a:r>
              <a:rPr lang="cs-CZ" b="1" dirty="0"/>
              <a:t>                                  </a:t>
            </a:r>
          </a:p>
          <a:p>
            <a:r>
              <a:rPr lang="cs-CZ" b="1" dirty="0"/>
              <a:t>EGW: </a:t>
            </a:r>
            <a:r>
              <a:rPr lang="es-ES" b="1" dirty="0"/>
              <a:t>1</a:t>
            </a:r>
            <a:r>
              <a:rPr lang="cs-CZ" b="1" dirty="0"/>
              <a:t>T strana </a:t>
            </a:r>
            <a:r>
              <a:rPr lang="es-ES" b="1" dirty="0"/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356154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DD5D0373-1C19-41DA-88DE-87C030500F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EB5F7737-3B51-4D68-AC3B-DBFAF9066C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  <p:bldGraphic spid="2" grpId="2" uiExpand="1">
        <p:bldSub>
          <a:bldDgm bld="one"/>
        </p:bldSub>
      </p:bldGraphic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4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06EC6DE1-CCB7-1873-065F-EAE46EFC20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45" y="2527889"/>
            <a:ext cx="3145481" cy="3998494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B132F9A-C693-E7AD-964C-04BB1EECF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2051461"/>
              </p:ext>
            </p:extLst>
          </p:nvPr>
        </p:nvGraphicFramePr>
        <p:xfrm>
          <a:off x="190500" y="-438150"/>
          <a:ext cx="4962525" cy="802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9F31A806-C50B-2FB3-4D23-41B8CC85511B}"/>
              </a:ext>
            </a:extLst>
          </p:cNvPr>
          <p:cNvSpPr txBox="1"/>
          <p:nvPr/>
        </p:nvSpPr>
        <p:spPr>
          <a:xfrm>
            <a:off x="4858049" y="3742140"/>
            <a:ext cx="437946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Cesta upřímnosti a bezúhonnosti není snadná. V každé těžkosti a překážce však můžeme spatřovat výzvu k modlitbě. Bůh dává každému člověku sílu a zdroj této síly je otevřen i těm nejslabším. Ježíš řekl: “A </a:t>
            </a:r>
            <a:r>
              <a:rPr lang="cs-CZ" b="1" dirty="0" err="1"/>
              <a:t>začkoli</a:t>
            </a:r>
            <a:r>
              <a:rPr lang="cs-CZ" b="1" dirty="0"/>
              <a:t> budete prosit ve jménu mém, učiním to, aby byl Otec oslaven v Synu. Budete-li mne o něco prosit ve jménu mém, já to učiním. (Jan 14,13.14)”                             EGW: Touha věků strana 426</a:t>
            </a:r>
            <a:endParaRPr lang="es-ES" b="1" dirty="0"/>
          </a:p>
        </p:txBody>
      </p:sp>
      <p:pic>
        <p:nvPicPr>
          <p:cNvPr id="8" name="Imagen 7" descr="Un hombre con los brazos abiertos&#10;&#10;Descripción generada automáticamente con confianza media">
            <a:extLst>
              <a:ext uri="{FF2B5EF4-FFF2-40B4-BE49-F238E27FC236}">
                <a16:creationId xmlns:a16="http://schemas.microsoft.com/office/drawing/2014/main" id="{DA02FE46-94C6-A323-95B9-F849B5163C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6" t="3879" r="9436" b="3555"/>
          <a:stretch/>
        </p:blipFill>
        <p:spPr>
          <a:xfrm>
            <a:off x="5153025" y="363682"/>
            <a:ext cx="3958937" cy="3225908"/>
          </a:xfrm>
          <a:prstGeom prst="rect">
            <a:avLst/>
          </a:prstGeom>
          <a:ln w="57150">
            <a:solidFill>
              <a:srgbClr val="CE262C"/>
            </a:solidFill>
          </a:ln>
          <a:effectLst>
            <a:outerShdw blurRad="190500" dist="762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8C77411-F891-56BD-06D2-99BF2D64A230}"/>
              </a:ext>
            </a:extLst>
          </p:cNvPr>
          <p:cNvSpPr txBox="1"/>
          <p:nvPr/>
        </p:nvSpPr>
        <p:spPr>
          <a:xfrm>
            <a:off x="9284652" y="363682"/>
            <a:ext cx="26600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Každá upřímná modlitba bude v nebi vyslyšena. Nemusí být vyjádřena vybroušeným stylem, důležité je, aby vycházela ze srdce. Ježíš ji předloží Otci zbavenou všech chyb a nedostatků. Přednese ji v podobě prodchnuté jeho vlastní dokonalostí.</a:t>
            </a:r>
            <a:endParaRPr lang="es-ES" b="1" dirty="0"/>
          </a:p>
        </p:txBody>
      </p:sp>
      <p:pic>
        <p:nvPicPr>
          <p:cNvPr id="9" name="Imagen 8" descr="Un grupo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D58992C-34F3-499C-356E-1CAB5FFEE6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3029" r="5328" b="2274"/>
          <a:stretch/>
        </p:blipFill>
        <p:spPr>
          <a:xfrm>
            <a:off x="9373462" y="3439391"/>
            <a:ext cx="2337092" cy="3227458"/>
          </a:xfrm>
          <a:prstGeom prst="rect">
            <a:avLst/>
          </a:prstGeom>
          <a:ln w="57150">
            <a:solidFill>
              <a:srgbClr val="CE262C"/>
            </a:solidFill>
          </a:ln>
          <a:effectLst>
            <a:outerShdw blurRad="190500" dist="762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88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E3419F3-850F-46ED-BA8B-439B285BAA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E640DEA-0A9E-4C4E-B29A-7A9FEF6845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6742BB-6C48-454F-B9D3-11AB6EB1AC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87C58F4-BB92-4E61-869F-2DB5854DA9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37584BAE-77F5-4E86-818E-83E4CFDC5A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580B15EC-3562-4CA6-B8CD-216A3D6690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Graphic spid="3" grpId="1">
        <p:bldSub>
          <a:bldDgm bld="one"/>
        </p:bldSub>
      </p:bldGraphic>
      <p:bldGraphic spid="3" grpId="2">
        <p:bldSub>
          <a:bldDgm bld="one"/>
        </p:bldSub>
      </p:bldGraphic>
      <p:bldP spid="4" grpId="0"/>
      <p:bldP spid="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2205</TotalTime>
  <Words>4883</Words>
  <Application>Microsoft Office PowerPoint</Application>
  <PresentationFormat>Panorámica</PresentationFormat>
  <Paragraphs>311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Arial</vt:lpstr>
      <vt:lpstr>Baskerville Old Face</vt:lpstr>
      <vt:lpstr>Calibri</vt:lpstr>
      <vt:lpstr>Calibri Light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333</cp:revision>
  <dcterms:created xsi:type="dcterms:W3CDTF">2023-04-15T15:20:54Z</dcterms:created>
  <dcterms:modified xsi:type="dcterms:W3CDTF">2023-04-21T15:38:57Z</dcterms:modified>
</cp:coreProperties>
</file>