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76" r:id="rId2"/>
    <p:sldId id="258" r:id="rId3"/>
    <p:sldId id="259" r:id="rId4"/>
    <p:sldId id="286" r:id="rId5"/>
    <p:sldId id="266" r:id="rId6"/>
    <p:sldId id="295" r:id="rId7"/>
    <p:sldId id="260" r:id="rId8"/>
    <p:sldId id="296" r:id="rId9"/>
    <p:sldId id="267" r:id="rId10"/>
    <p:sldId id="297" r:id="rId11"/>
    <p:sldId id="268" r:id="rId12"/>
    <p:sldId id="298" r:id="rId13"/>
    <p:sldId id="261" r:id="rId14"/>
    <p:sldId id="303" r:id="rId15"/>
    <p:sldId id="304" r:id="rId16"/>
    <p:sldId id="269" r:id="rId17"/>
    <p:sldId id="301" r:id="rId18"/>
    <p:sldId id="270" r:id="rId19"/>
    <p:sldId id="302" r:id="rId20"/>
    <p:sldId id="291" r:id="rId21"/>
    <p:sldId id="272" r:id="rId22"/>
    <p:sldId id="307" r:id="rId23"/>
    <p:sldId id="271" r:id="rId24"/>
    <p:sldId id="310" r:id="rId25"/>
    <p:sldId id="275" r:id="rId26"/>
    <p:sldId id="306" r:id="rId27"/>
    <p:sldId id="273" r:id="rId28"/>
    <p:sldId id="308" r:id="rId29"/>
    <p:sldId id="274" r:id="rId30"/>
    <p:sldId id="309" r:id="rId31"/>
    <p:sldId id="262" r:id="rId32"/>
    <p:sldId id="311" r:id="rId33"/>
    <p:sldId id="263" r:id="rId34"/>
    <p:sldId id="312" r:id="rId35"/>
    <p:sldId id="313" r:id="rId36"/>
  </p:sldIdLst>
  <p:sldSz cx="12192000" cy="6858000"/>
  <p:notesSz cx="6858000" cy="9144000"/>
  <p:embeddedFontLst>
    <p:embeddedFont>
      <p:font typeface="Aldo Pro Black" panose="00000A00000000000000" pitchFamily="50" charset="0"/>
      <p:bold r:id="rId37"/>
    </p:embeddedFont>
    <p:embeddedFont>
      <p:font typeface="Calibri" panose="020F0502020204030204" pitchFamily="34" charset="0"/>
      <p:regular r:id="rId38"/>
      <p:bold r:id="rId39"/>
      <p:italic r:id="rId40"/>
      <p:boldItalic r:id="rId41"/>
    </p:embeddedFont>
    <p:embeddedFont>
      <p:font typeface="Calibri Light" panose="020F0302020204030204" pitchFamily="34" charset="0"/>
      <p:regular r:id="rId42"/>
      <p:italic r:id="rId4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5D475B"/>
    <a:srgbClr val="9F819C"/>
    <a:srgbClr val="5C4536"/>
    <a:srgbClr val="250076"/>
    <a:srgbClr val="B493FF"/>
    <a:srgbClr val="DCCDFF"/>
    <a:srgbClr val="68950F"/>
    <a:srgbClr val="D5F494"/>
    <a:srgbClr val="8373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60" autoAdjust="0"/>
    <p:restoredTop sz="94660"/>
  </p:normalViewPr>
  <p:slideViewPr>
    <p:cSldViewPr snapToGrid="0">
      <p:cViewPr varScale="1">
        <p:scale>
          <a:sx n="81" d="100"/>
          <a:sy n="81" d="100"/>
        </p:scale>
        <p:origin x="56" y="1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5.fntdata"/></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2EA3C6-ED04-4D2E-8574-6E880EFDB87A}" type="doc">
      <dgm:prSet loTypeId="urn:microsoft.com/office/officeart/2005/8/layout/lProcess3" loCatId="process" qsTypeId="urn:microsoft.com/office/officeart/2005/8/quickstyle/simple5" qsCatId="simple" csTypeId="urn:microsoft.com/office/officeart/2005/8/colors/colorful4" csCatId="colorful" phldr="1"/>
      <dgm:spPr/>
      <dgm:t>
        <a:bodyPr/>
        <a:lstStyle/>
        <a:p>
          <a:endParaRPr lang="es-ES"/>
        </a:p>
      </dgm:t>
    </dgm:pt>
    <dgm:pt modelId="{0907C9B8-F165-4639-9AAD-BAF6986F5F05}">
      <dgm:prSet custT="1"/>
      <dgm:spPr>
        <a:solidFill>
          <a:schemeClr val="accent4">
            <a:tint val="40000"/>
            <a:hueOff val="0"/>
            <a:satOff val="0"/>
            <a:lumOff val="0"/>
          </a:schemeClr>
        </a:solidFill>
        <a:ln>
          <a:solidFill>
            <a:schemeClr val="tx1"/>
          </a:solidFill>
        </a:ln>
      </dgm:spPr>
      <dgm:t>
        <a:bodyPr/>
        <a:lstStyle/>
        <a:p>
          <a:r>
            <a:rPr lang="es-ES" sz="1800" b="1" dirty="0"/>
            <a:t>Noé</a:t>
          </a:r>
        </a:p>
      </dgm:t>
    </dgm:pt>
    <dgm:pt modelId="{7466C2AC-70AF-4B31-B793-B04939819EB3}" type="parTrans" cxnId="{011C94AA-A469-45DB-B1B3-DA5321F24A88}">
      <dgm:prSet/>
      <dgm:spPr/>
      <dgm:t>
        <a:bodyPr/>
        <a:lstStyle/>
        <a:p>
          <a:endParaRPr lang="es-ES" sz="1800" b="1"/>
        </a:p>
      </dgm:t>
    </dgm:pt>
    <dgm:pt modelId="{69C8C0C3-55E7-4D67-8306-7B180E8DF1AC}" type="sibTrans" cxnId="{011C94AA-A469-45DB-B1B3-DA5321F24A88}">
      <dgm:prSet/>
      <dgm:spPr/>
      <dgm:t>
        <a:bodyPr/>
        <a:lstStyle/>
        <a:p>
          <a:endParaRPr lang="es-ES" sz="1800" b="1"/>
        </a:p>
      </dgm:t>
    </dgm:pt>
    <dgm:pt modelId="{F73E5733-A322-4C3E-B361-32F52DAD7B4F}">
      <dgm:prSet custT="1"/>
      <dgm:spPr>
        <a:solidFill>
          <a:schemeClr val="accent4">
            <a:tint val="40000"/>
            <a:hueOff val="740586"/>
            <a:satOff val="-3494"/>
            <a:lumOff val="-126"/>
          </a:schemeClr>
        </a:solidFill>
        <a:ln>
          <a:solidFill>
            <a:schemeClr val="tx1"/>
          </a:solidFill>
        </a:ln>
      </dgm:spPr>
      <dgm:t>
        <a:bodyPr/>
        <a:lstStyle/>
        <a:p>
          <a:r>
            <a:rPr lang="es-ES" sz="1800" b="1" dirty="0"/>
            <a:t>Mo</a:t>
          </a:r>
          <a:r>
            <a:rPr lang="cs-CZ" sz="1800" b="1" dirty="0" err="1"/>
            <a:t>jžíš</a:t>
          </a:r>
          <a:endParaRPr lang="es-ES" sz="1800" b="1" dirty="0"/>
        </a:p>
      </dgm:t>
    </dgm:pt>
    <dgm:pt modelId="{F26A4D75-2D16-4DC3-9C6E-53270D8239AE}" type="parTrans" cxnId="{51FD8917-905B-4D03-8188-EA5897BB2321}">
      <dgm:prSet/>
      <dgm:spPr/>
      <dgm:t>
        <a:bodyPr/>
        <a:lstStyle/>
        <a:p>
          <a:endParaRPr lang="es-ES" sz="1800" b="1"/>
        </a:p>
      </dgm:t>
    </dgm:pt>
    <dgm:pt modelId="{13D21F77-2A96-4912-8468-98493ADF801D}" type="sibTrans" cxnId="{51FD8917-905B-4D03-8188-EA5897BB2321}">
      <dgm:prSet/>
      <dgm:spPr/>
      <dgm:t>
        <a:bodyPr/>
        <a:lstStyle/>
        <a:p>
          <a:endParaRPr lang="es-ES" sz="1800" b="1"/>
        </a:p>
      </dgm:t>
    </dgm:pt>
    <dgm:pt modelId="{B7CAC67A-C86F-4766-B589-9510611C5195}">
      <dgm:prSet custT="1"/>
      <dgm:spPr>
        <a:ln>
          <a:solidFill>
            <a:schemeClr val="tx1"/>
          </a:solidFill>
        </a:ln>
      </dgm:spPr>
      <dgm:t>
        <a:bodyPr/>
        <a:lstStyle/>
        <a:p>
          <a:r>
            <a:rPr lang="es-ES" sz="1800" b="1" dirty="0"/>
            <a:t>Ra</a:t>
          </a:r>
          <a:r>
            <a:rPr lang="cs-CZ" sz="1800" b="1" dirty="0"/>
            <a:t>c</a:t>
          </a:r>
          <a:r>
            <a:rPr lang="es-ES" sz="1800" b="1" dirty="0"/>
            <a:t>hab</a:t>
          </a:r>
        </a:p>
      </dgm:t>
    </dgm:pt>
    <dgm:pt modelId="{A9FA7DE0-81EA-48D3-9E86-1D48A16FAB68}" type="parTrans" cxnId="{4456AEE2-2B7F-40A3-BFF3-B24A5BAF6688}">
      <dgm:prSet/>
      <dgm:spPr/>
      <dgm:t>
        <a:bodyPr/>
        <a:lstStyle/>
        <a:p>
          <a:endParaRPr lang="es-ES" sz="1800" b="1"/>
        </a:p>
      </dgm:t>
    </dgm:pt>
    <dgm:pt modelId="{C4E77780-FE80-4FF1-9784-E3531210CFF4}" type="sibTrans" cxnId="{4456AEE2-2B7F-40A3-BFF3-B24A5BAF6688}">
      <dgm:prSet/>
      <dgm:spPr/>
      <dgm:t>
        <a:bodyPr/>
        <a:lstStyle/>
        <a:p>
          <a:endParaRPr lang="es-ES" sz="1800" b="1"/>
        </a:p>
      </dgm:t>
    </dgm:pt>
    <dgm:pt modelId="{1715BBCB-0F13-4751-9381-BA522C5D487C}">
      <dgm:prSet custT="1"/>
      <dgm:spPr>
        <a:ln>
          <a:solidFill>
            <a:schemeClr val="tx1"/>
          </a:solidFill>
        </a:ln>
      </dgm:spPr>
      <dgm:t>
        <a:bodyPr/>
        <a:lstStyle/>
        <a:p>
          <a:r>
            <a:rPr lang="es-ES" sz="1800" b="1" dirty="0"/>
            <a:t>Gedeón</a:t>
          </a:r>
        </a:p>
      </dgm:t>
    </dgm:pt>
    <dgm:pt modelId="{24982CF9-ED67-4E38-8A83-1D73F552440F}" type="parTrans" cxnId="{E3E92ACA-537F-45B0-9F68-E3FD5E3C9F82}">
      <dgm:prSet/>
      <dgm:spPr/>
      <dgm:t>
        <a:bodyPr/>
        <a:lstStyle/>
        <a:p>
          <a:endParaRPr lang="es-ES" sz="1800" b="1"/>
        </a:p>
      </dgm:t>
    </dgm:pt>
    <dgm:pt modelId="{E535F40F-2C2A-45AC-B507-C36062B0E864}" type="sibTrans" cxnId="{E3E92ACA-537F-45B0-9F68-E3FD5E3C9F82}">
      <dgm:prSet/>
      <dgm:spPr/>
      <dgm:t>
        <a:bodyPr/>
        <a:lstStyle/>
        <a:p>
          <a:endParaRPr lang="es-ES" sz="1800" b="1"/>
        </a:p>
      </dgm:t>
    </dgm:pt>
    <dgm:pt modelId="{AA00CDC0-57DF-4938-B3A9-971E07B868DD}">
      <dgm:prSet custT="1"/>
      <dgm:spPr>
        <a:ln>
          <a:solidFill>
            <a:schemeClr val="tx1"/>
          </a:solidFill>
        </a:ln>
      </dgm:spPr>
      <dgm:t>
        <a:bodyPr/>
        <a:lstStyle/>
        <a:p>
          <a:r>
            <a:rPr lang="es-ES" sz="1800" b="1" dirty="0"/>
            <a:t>Sa</a:t>
          </a:r>
          <a:r>
            <a:rPr lang="cs-CZ" sz="1800" b="1" dirty="0" err="1"/>
            <a:t>ms</a:t>
          </a:r>
          <a:r>
            <a:rPr lang="es-ES" sz="1800" b="1" dirty="0"/>
            <a:t>ón</a:t>
          </a:r>
        </a:p>
      </dgm:t>
    </dgm:pt>
    <dgm:pt modelId="{E6A64861-0998-47A7-930E-C2C694375B95}" type="parTrans" cxnId="{D16B2549-93FA-45B3-9C7E-674C6C4CD715}">
      <dgm:prSet/>
      <dgm:spPr/>
      <dgm:t>
        <a:bodyPr/>
        <a:lstStyle/>
        <a:p>
          <a:endParaRPr lang="es-ES" sz="1800" b="1"/>
        </a:p>
      </dgm:t>
    </dgm:pt>
    <dgm:pt modelId="{6F657113-7094-4D98-9759-63BDDD598130}" type="sibTrans" cxnId="{D16B2549-93FA-45B3-9C7E-674C6C4CD715}">
      <dgm:prSet/>
      <dgm:spPr/>
      <dgm:t>
        <a:bodyPr/>
        <a:lstStyle/>
        <a:p>
          <a:endParaRPr lang="es-ES" sz="1800" b="1"/>
        </a:p>
      </dgm:t>
    </dgm:pt>
    <dgm:pt modelId="{3F41D9F9-3489-48EA-9413-E416CF6D5823}">
      <dgm:prSet custT="1"/>
      <dgm:spPr>
        <a:ln>
          <a:solidFill>
            <a:schemeClr val="tx1"/>
          </a:solidFill>
        </a:ln>
      </dgm:spPr>
      <dgm:t>
        <a:bodyPr/>
        <a:lstStyle/>
        <a:p>
          <a:r>
            <a:rPr lang="es-ES" sz="1800" b="1" dirty="0"/>
            <a:t>David</a:t>
          </a:r>
        </a:p>
      </dgm:t>
    </dgm:pt>
    <dgm:pt modelId="{0DFDB89C-1A09-44F5-BE47-4E393C63F2BD}" type="parTrans" cxnId="{DB8FAB3F-AE6C-43FE-B30D-950C1ECF0311}">
      <dgm:prSet/>
      <dgm:spPr/>
      <dgm:t>
        <a:bodyPr/>
        <a:lstStyle/>
        <a:p>
          <a:endParaRPr lang="es-ES" sz="1800" b="1"/>
        </a:p>
      </dgm:t>
    </dgm:pt>
    <dgm:pt modelId="{771A68CE-8F56-4167-8282-C6010154A939}" type="sibTrans" cxnId="{DB8FAB3F-AE6C-43FE-B30D-950C1ECF0311}">
      <dgm:prSet/>
      <dgm:spPr/>
      <dgm:t>
        <a:bodyPr/>
        <a:lstStyle/>
        <a:p>
          <a:endParaRPr lang="es-ES" sz="1800" b="1"/>
        </a:p>
      </dgm:t>
    </dgm:pt>
    <dgm:pt modelId="{5F6D2B5F-170C-4C8F-AEB5-3E8EA9BAB302}">
      <dgm:prSet custT="1"/>
      <dgm:spPr>
        <a:ln>
          <a:solidFill>
            <a:schemeClr val="tx1"/>
          </a:solidFill>
        </a:ln>
      </dgm:spPr>
      <dgm:t>
        <a:bodyPr/>
        <a:lstStyle/>
        <a:p>
          <a:r>
            <a:rPr lang="es-ES" sz="1800" b="1" dirty="0"/>
            <a:t>J</a:t>
          </a:r>
          <a:r>
            <a:rPr lang="cs-CZ" sz="1800" b="1" dirty="0"/>
            <a:t>ó</a:t>
          </a:r>
          <a:r>
            <a:rPr lang="es-ES" sz="1800" b="1" dirty="0"/>
            <a:t>nat</a:t>
          </a:r>
          <a:r>
            <a:rPr lang="cs-CZ" sz="1800" b="1" dirty="0"/>
            <a:t>a</a:t>
          </a:r>
          <a:r>
            <a:rPr lang="es-ES" sz="1800" b="1" dirty="0"/>
            <a:t>n</a:t>
          </a:r>
        </a:p>
      </dgm:t>
    </dgm:pt>
    <dgm:pt modelId="{9C7BA2F4-E1B7-4555-A53D-7A28CE04E711}" type="parTrans" cxnId="{CE1F192A-B56A-4D36-9116-DA7B83A84ACB}">
      <dgm:prSet/>
      <dgm:spPr/>
      <dgm:t>
        <a:bodyPr/>
        <a:lstStyle/>
        <a:p>
          <a:endParaRPr lang="es-ES" sz="1800" b="1"/>
        </a:p>
      </dgm:t>
    </dgm:pt>
    <dgm:pt modelId="{6AE75F51-9573-4B83-A3BE-F36137DDCC4F}" type="sibTrans" cxnId="{CE1F192A-B56A-4D36-9116-DA7B83A84ACB}">
      <dgm:prSet/>
      <dgm:spPr/>
      <dgm:t>
        <a:bodyPr/>
        <a:lstStyle/>
        <a:p>
          <a:endParaRPr lang="es-ES" sz="1800" b="1"/>
        </a:p>
      </dgm:t>
    </dgm:pt>
    <dgm:pt modelId="{5AA45AFC-211E-4ED8-AF96-327CE5E83DC3}">
      <dgm:prSet custT="1"/>
      <dgm:spPr>
        <a:ln>
          <a:solidFill>
            <a:schemeClr val="tx1"/>
          </a:solidFill>
        </a:ln>
      </dgm:spPr>
      <dgm:t>
        <a:bodyPr/>
        <a:lstStyle/>
        <a:p>
          <a:r>
            <a:rPr lang="cs-CZ" sz="1800" b="1" dirty="0" err="1"/>
            <a:t>Chi</a:t>
          </a:r>
          <a:r>
            <a:rPr lang="es-ES" sz="1800" b="1" dirty="0"/>
            <a:t>z</a:t>
          </a:r>
          <a:r>
            <a:rPr lang="cs-CZ" sz="1800" b="1" dirty="0" err="1"/>
            <a:t>kijáš</a:t>
          </a:r>
          <a:endParaRPr lang="es-ES" sz="1800" b="1" dirty="0"/>
        </a:p>
      </dgm:t>
    </dgm:pt>
    <dgm:pt modelId="{0ACC15BD-7684-45A2-939C-9D144BD9A15F}" type="parTrans" cxnId="{FD9856C8-FD27-4394-A2EB-9185504FF183}">
      <dgm:prSet/>
      <dgm:spPr/>
      <dgm:t>
        <a:bodyPr/>
        <a:lstStyle/>
        <a:p>
          <a:endParaRPr lang="es-ES" sz="1800" b="1"/>
        </a:p>
      </dgm:t>
    </dgm:pt>
    <dgm:pt modelId="{3060B3D1-5BF4-46B9-8D60-1D14B68A1ACD}" type="sibTrans" cxnId="{FD9856C8-FD27-4394-A2EB-9185504FF183}">
      <dgm:prSet/>
      <dgm:spPr/>
      <dgm:t>
        <a:bodyPr/>
        <a:lstStyle/>
        <a:p>
          <a:endParaRPr lang="es-ES" sz="1800" b="1"/>
        </a:p>
      </dgm:t>
    </dgm:pt>
    <dgm:pt modelId="{D05934EC-1883-4E66-ACBA-32C23A4248E0}">
      <dgm:prSet custT="1"/>
      <dgm:spPr>
        <a:ln>
          <a:solidFill>
            <a:schemeClr val="tx1"/>
          </a:solidFill>
        </a:ln>
      </dgm:spPr>
      <dgm:t>
        <a:bodyPr/>
        <a:lstStyle/>
        <a:p>
          <a:r>
            <a:rPr lang="es-ES" sz="1800" b="1" dirty="0"/>
            <a:t>Z</a:t>
          </a:r>
          <a:r>
            <a:rPr lang="cs-CZ" sz="1800" b="1" dirty="0"/>
            <a:t>e</a:t>
          </a:r>
          <a:r>
            <a:rPr lang="es-ES" sz="1800" b="1" dirty="0"/>
            <a:t>r</a:t>
          </a:r>
          <a:r>
            <a:rPr lang="cs-CZ" sz="1800" b="1" dirty="0"/>
            <a:t>u</a:t>
          </a:r>
          <a:r>
            <a:rPr lang="es-ES" sz="1800" b="1" dirty="0"/>
            <a:t>b</a:t>
          </a:r>
          <a:r>
            <a:rPr lang="cs-CZ" sz="1800" b="1" dirty="0"/>
            <a:t>á</a:t>
          </a:r>
          <a:r>
            <a:rPr lang="es-ES" sz="1800" b="1" dirty="0"/>
            <a:t>bel</a:t>
          </a:r>
        </a:p>
      </dgm:t>
    </dgm:pt>
    <dgm:pt modelId="{8587CB0E-FABD-4ABB-A98C-69C56AF42819}" type="parTrans" cxnId="{9CB4143F-7FE5-4289-B178-C1BC0FB89A44}">
      <dgm:prSet/>
      <dgm:spPr/>
      <dgm:t>
        <a:bodyPr/>
        <a:lstStyle/>
        <a:p>
          <a:endParaRPr lang="es-ES" sz="1800" b="1"/>
        </a:p>
      </dgm:t>
    </dgm:pt>
    <dgm:pt modelId="{7FECF0A1-333B-4467-81D1-ED057E8A5F01}" type="sibTrans" cxnId="{9CB4143F-7FE5-4289-B178-C1BC0FB89A44}">
      <dgm:prSet/>
      <dgm:spPr/>
      <dgm:t>
        <a:bodyPr/>
        <a:lstStyle/>
        <a:p>
          <a:endParaRPr lang="es-ES" sz="1800" b="1"/>
        </a:p>
      </dgm:t>
    </dgm:pt>
    <dgm:pt modelId="{DA9A6E27-1C76-4DD9-AB32-8A3E11A27AE3}">
      <dgm:prSet custT="1"/>
      <dgm:spPr>
        <a:ln>
          <a:solidFill>
            <a:schemeClr val="tx1"/>
          </a:solidFill>
        </a:ln>
      </dgm:spPr>
      <dgm:t>
        <a:bodyPr/>
        <a:lstStyle/>
        <a:p>
          <a:r>
            <a:rPr lang="cs-CZ" sz="1800" b="1" dirty="0" err="1"/>
            <a:t>Ezdráš</a:t>
          </a:r>
          <a:endParaRPr lang="es-ES" sz="1800" b="1" dirty="0"/>
        </a:p>
      </dgm:t>
    </dgm:pt>
    <dgm:pt modelId="{74E6AFEA-E873-42DF-AA05-CA3CAB2F6CA2}" type="parTrans" cxnId="{1C828026-24EA-40FC-A40E-04D1FA656EA9}">
      <dgm:prSet/>
      <dgm:spPr/>
      <dgm:t>
        <a:bodyPr/>
        <a:lstStyle/>
        <a:p>
          <a:endParaRPr lang="es-ES" sz="1800" b="1"/>
        </a:p>
      </dgm:t>
    </dgm:pt>
    <dgm:pt modelId="{1A17D7F9-C98B-484F-A2E7-398C790BB075}" type="sibTrans" cxnId="{1C828026-24EA-40FC-A40E-04D1FA656EA9}">
      <dgm:prSet/>
      <dgm:spPr/>
      <dgm:t>
        <a:bodyPr/>
        <a:lstStyle/>
        <a:p>
          <a:endParaRPr lang="es-ES" sz="1800" b="1"/>
        </a:p>
      </dgm:t>
    </dgm:pt>
    <dgm:pt modelId="{B6242047-D682-4B39-85DD-4EA548BE562E}">
      <dgm:prSet custT="1"/>
      <dgm:spPr>
        <a:ln>
          <a:solidFill>
            <a:schemeClr val="tx1"/>
          </a:solidFill>
        </a:ln>
      </dgm:spPr>
      <dgm:t>
        <a:bodyPr/>
        <a:lstStyle/>
        <a:p>
          <a:r>
            <a:rPr lang="cs-CZ" sz="1800" b="1" dirty="0"/>
            <a:t>chlapec</a:t>
          </a:r>
          <a:endParaRPr lang="es-ES" sz="1800" b="1" dirty="0"/>
        </a:p>
      </dgm:t>
    </dgm:pt>
    <dgm:pt modelId="{FCE4ECCD-1A57-4E18-84A3-C553878276BA}" type="parTrans" cxnId="{207DFFE2-AE0F-4F25-9333-BFA986286C04}">
      <dgm:prSet/>
      <dgm:spPr/>
      <dgm:t>
        <a:bodyPr/>
        <a:lstStyle/>
        <a:p>
          <a:endParaRPr lang="es-ES" sz="1800" b="1"/>
        </a:p>
      </dgm:t>
    </dgm:pt>
    <dgm:pt modelId="{DE6149DE-3C51-447B-9AB7-29F7743318FD}" type="sibTrans" cxnId="{207DFFE2-AE0F-4F25-9333-BFA986286C04}">
      <dgm:prSet/>
      <dgm:spPr/>
      <dgm:t>
        <a:bodyPr/>
        <a:lstStyle/>
        <a:p>
          <a:endParaRPr lang="es-ES" sz="1800" b="1"/>
        </a:p>
      </dgm:t>
    </dgm:pt>
    <dgm:pt modelId="{DCC526A1-6C51-4C3C-AD39-004AF7610614}">
      <dgm:prSet custT="1"/>
      <dgm:spPr>
        <a:ln>
          <a:solidFill>
            <a:schemeClr val="tx1"/>
          </a:solidFill>
        </a:ln>
      </dgm:spPr>
      <dgm:t>
        <a:bodyPr/>
        <a:lstStyle/>
        <a:p>
          <a:r>
            <a:rPr lang="es-ES" sz="1800" b="1" dirty="0"/>
            <a:t>Pe</a:t>
          </a:r>
          <a:r>
            <a:rPr lang="cs-CZ" sz="1800" b="1" dirty="0"/>
            <a:t>t</a:t>
          </a:r>
          <a:r>
            <a:rPr lang="es-ES" sz="1800" b="1" dirty="0"/>
            <a:t>r</a:t>
          </a:r>
        </a:p>
      </dgm:t>
    </dgm:pt>
    <dgm:pt modelId="{8FD103D0-8CB3-4801-8106-B12FEBAF972A}" type="parTrans" cxnId="{A573511A-594B-4DA2-92F4-5BA09F15A928}">
      <dgm:prSet/>
      <dgm:spPr/>
      <dgm:t>
        <a:bodyPr/>
        <a:lstStyle/>
        <a:p>
          <a:endParaRPr lang="es-ES" sz="1800" b="1"/>
        </a:p>
      </dgm:t>
    </dgm:pt>
    <dgm:pt modelId="{9BFD928F-AE57-433B-A4BA-A9AA870381D7}" type="sibTrans" cxnId="{A573511A-594B-4DA2-92F4-5BA09F15A928}">
      <dgm:prSet/>
      <dgm:spPr/>
      <dgm:t>
        <a:bodyPr/>
        <a:lstStyle/>
        <a:p>
          <a:endParaRPr lang="es-ES" sz="1800" b="1"/>
        </a:p>
      </dgm:t>
    </dgm:pt>
    <dgm:pt modelId="{5E021192-CFD9-49FB-8998-5413A436ADA0}">
      <dgm:prSet custT="1"/>
      <dgm:spPr>
        <a:ln>
          <a:solidFill>
            <a:schemeClr val="tx1"/>
          </a:solidFill>
        </a:ln>
      </dgm:spPr>
      <dgm:t>
        <a:bodyPr/>
        <a:lstStyle/>
        <a:p>
          <a:r>
            <a:rPr lang="es-ES" sz="1800" b="1" dirty="0"/>
            <a:t>Marí</a:t>
          </a:r>
          <a:r>
            <a:rPr lang="cs-CZ" sz="1800" b="1" dirty="0"/>
            <a:t>e</a:t>
          </a:r>
          <a:endParaRPr lang="es-ES" sz="1800" b="1" dirty="0"/>
        </a:p>
      </dgm:t>
    </dgm:pt>
    <dgm:pt modelId="{777C3E99-0AB4-430F-8089-ABD4AEA633F1}" type="parTrans" cxnId="{2264B0B1-6F48-4F99-B506-E7150BF37CD8}">
      <dgm:prSet/>
      <dgm:spPr/>
      <dgm:t>
        <a:bodyPr/>
        <a:lstStyle/>
        <a:p>
          <a:endParaRPr lang="es-ES" sz="1800" b="1"/>
        </a:p>
      </dgm:t>
    </dgm:pt>
    <dgm:pt modelId="{7E0878E5-FC29-464B-AA36-A5242794BE7A}" type="sibTrans" cxnId="{2264B0B1-6F48-4F99-B506-E7150BF37CD8}">
      <dgm:prSet/>
      <dgm:spPr/>
      <dgm:t>
        <a:bodyPr/>
        <a:lstStyle/>
        <a:p>
          <a:endParaRPr lang="es-ES" sz="1800" b="1"/>
        </a:p>
      </dgm:t>
    </dgm:pt>
    <dgm:pt modelId="{8A599717-DBD9-4550-BE77-5F9552463986}">
      <dgm:prSet custT="1"/>
      <dgm:spPr>
        <a:ln>
          <a:solidFill>
            <a:schemeClr val="tx1"/>
          </a:solidFill>
        </a:ln>
      </dgm:spPr>
      <dgm:t>
        <a:bodyPr/>
        <a:lstStyle/>
        <a:p>
          <a:r>
            <a:rPr lang="es-ES" sz="1800" b="1" dirty="0"/>
            <a:t>Dor</a:t>
          </a:r>
          <a:r>
            <a:rPr lang="cs-CZ" sz="1800" b="1" dirty="0" err="1"/>
            <a:t>ka</a:t>
          </a:r>
          <a:r>
            <a:rPr lang="es-ES" sz="1800" b="1" dirty="0"/>
            <a:t>s</a:t>
          </a:r>
        </a:p>
      </dgm:t>
    </dgm:pt>
    <dgm:pt modelId="{E47420F9-FE10-4619-8BB5-F6398F4956B9}" type="parTrans" cxnId="{2F1AB0AF-6B18-44FF-B99B-F1464F8BFEF7}">
      <dgm:prSet/>
      <dgm:spPr/>
      <dgm:t>
        <a:bodyPr/>
        <a:lstStyle/>
        <a:p>
          <a:endParaRPr lang="es-ES" sz="1800" b="1"/>
        </a:p>
      </dgm:t>
    </dgm:pt>
    <dgm:pt modelId="{ADF5ABA6-3D6B-46C4-8EF1-07F6FDEB7598}" type="sibTrans" cxnId="{2F1AB0AF-6B18-44FF-B99B-F1464F8BFEF7}">
      <dgm:prSet/>
      <dgm:spPr/>
      <dgm:t>
        <a:bodyPr/>
        <a:lstStyle/>
        <a:p>
          <a:endParaRPr lang="es-ES" sz="1800" b="1"/>
        </a:p>
      </dgm:t>
    </dgm:pt>
    <dgm:pt modelId="{F3719834-8C2D-453C-8AEB-6D33099F1428}">
      <dgm:prSet custT="1"/>
      <dgm:spPr>
        <a:solidFill>
          <a:schemeClr val="accent4">
            <a:tint val="40000"/>
            <a:hueOff val="493724"/>
            <a:satOff val="-2329"/>
            <a:lumOff val="-84"/>
          </a:schemeClr>
        </a:solidFill>
        <a:ln>
          <a:solidFill>
            <a:schemeClr val="tx1"/>
          </a:solidFill>
        </a:ln>
      </dgm:spPr>
      <dgm:t>
        <a:bodyPr/>
        <a:lstStyle/>
        <a:p>
          <a:r>
            <a:rPr lang="cs-CZ" sz="1800" b="1" dirty="0"/>
            <a:t>kázal evangelium</a:t>
          </a:r>
          <a:endParaRPr lang="es-ES" sz="1800" b="1" dirty="0"/>
        </a:p>
      </dgm:t>
    </dgm:pt>
    <dgm:pt modelId="{DA4A6838-29AA-41AF-A8CD-6D29A1C860A1}" type="parTrans" cxnId="{0F39C8DD-EC61-434E-9742-68CFD17E1B75}">
      <dgm:prSet/>
      <dgm:spPr/>
      <dgm:t>
        <a:bodyPr/>
        <a:lstStyle/>
        <a:p>
          <a:endParaRPr lang="es-ES" sz="1800" b="1"/>
        </a:p>
      </dgm:t>
    </dgm:pt>
    <dgm:pt modelId="{351A6F91-0181-4D00-BC4D-B44BF88D595A}" type="sibTrans" cxnId="{0F39C8DD-EC61-434E-9742-68CFD17E1B75}">
      <dgm:prSet/>
      <dgm:spPr/>
      <dgm:t>
        <a:bodyPr/>
        <a:lstStyle/>
        <a:p>
          <a:endParaRPr lang="es-ES" sz="1800" b="1"/>
        </a:p>
      </dgm:t>
    </dgm:pt>
    <dgm:pt modelId="{C5B95F6D-47A0-4A97-88DB-126FBC070873}">
      <dgm:prSet custT="1"/>
      <dgm:spPr>
        <a:solidFill>
          <a:schemeClr val="accent4">
            <a:tint val="40000"/>
            <a:hueOff val="246862"/>
            <a:satOff val="-1165"/>
            <a:lumOff val="-42"/>
          </a:schemeClr>
        </a:solidFill>
        <a:ln>
          <a:solidFill>
            <a:schemeClr val="tx1"/>
          </a:solidFill>
        </a:ln>
      </dgm:spPr>
      <dgm:t>
        <a:bodyPr/>
        <a:lstStyle/>
        <a:p>
          <a:endParaRPr lang="cs-CZ" sz="1800" b="1" dirty="0"/>
        </a:p>
        <a:p>
          <a:r>
            <a:rPr lang="es-ES" sz="1800" b="1" dirty="0"/>
            <a:t>truhlářské nářadí
</a:t>
          </a:r>
        </a:p>
      </dgm:t>
    </dgm:pt>
    <dgm:pt modelId="{9DE29155-0E15-4137-A3EB-EB82F6FF3F30}" type="parTrans" cxnId="{7FD1ABF7-75DC-46D8-A91D-EA0323A880E5}">
      <dgm:prSet/>
      <dgm:spPr/>
      <dgm:t>
        <a:bodyPr/>
        <a:lstStyle/>
        <a:p>
          <a:endParaRPr lang="es-ES" sz="1800" b="1"/>
        </a:p>
      </dgm:t>
    </dgm:pt>
    <dgm:pt modelId="{371042C1-53C2-47BD-9087-DDC880950908}" type="sibTrans" cxnId="{7FD1ABF7-75DC-46D8-A91D-EA0323A880E5}">
      <dgm:prSet/>
      <dgm:spPr/>
      <dgm:t>
        <a:bodyPr/>
        <a:lstStyle/>
        <a:p>
          <a:endParaRPr lang="es-ES" sz="1800" b="1"/>
        </a:p>
      </dgm:t>
    </dgm:pt>
    <dgm:pt modelId="{7A58BB05-39A8-48C9-9701-75A5870CE38A}">
      <dgm:prSet custT="1"/>
      <dgm:spPr/>
      <dgm:t>
        <a:bodyPr/>
        <a:lstStyle/>
        <a:p>
          <a:endParaRPr lang="es-ES" sz="1800" b="1" dirty="0"/>
        </a:p>
      </dgm:t>
    </dgm:pt>
    <dgm:pt modelId="{B962A011-A26E-4036-8187-D3A2983DF34C}" type="parTrans" cxnId="{A96D682A-0E8B-4381-A613-D2364E5C3BDC}">
      <dgm:prSet/>
      <dgm:spPr/>
      <dgm:t>
        <a:bodyPr/>
        <a:lstStyle/>
        <a:p>
          <a:endParaRPr lang="es-ES" sz="1800" b="1"/>
        </a:p>
      </dgm:t>
    </dgm:pt>
    <dgm:pt modelId="{E3C73522-ED59-4BD3-BA25-922A4C80B64C}" type="sibTrans" cxnId="{A96D682A-0E8B-4381-A613-D2364E5C3BDC}">
      <dgm:prSet/>
      <dgm:spPr/>
      <dgm:t>
        <a:bodyPr/>
        <a:lstStyle/>
        <a:p>
          <a:endParaRPr lang="es-ES" sz="1800" b="1"/>
        </a:p>
      </dgm:t>
    </dgm:pt>
    <dgm:pt modelId="{CF84AB0F-40DB-4BC3-A009-9B6977F9F091}">
      <dgm:prSet custT="1"/>
      <dgm:spPr/>
      <dgm:t>
        <a:bodyPr/>
        <a:lstStyle/>
        <a:p>
          <a:endParaRPr lang="es-ES" sz="1800" b="1" dirty="0"/>
        </a:p>
      </dgm:t>
    </dgm:pt>
    <dgm:pt modelId="{503142B9-A524-4E42-A1FD-3A3F627AF3AB}" type="parTrans" cxnId="{5789A3A6-7CC3-4E3A-80C5-0733854B39D4}">
      <dgm:prSet/>
      <dgm:spPr/>
      <dgm:t>
        <a:bodyPr/>
        <a:lstStyle/>
        <a:p>
          <a:endParaRPr lang="es-ES" sz="1800" b="1"/>
        </a:p>
      </dgm:t>
    </dgm:pt>
    <dgm:pt modelId="{1E5443D6-8C63-4D37-BBC2-EBFCB1044613}" type="sibTrans" cxnId="{5789A3A6-7CC3-4E3A-80C5-0733854B39D4}">
      <dgm:prSet/>
      <dgm:spPr/>
      <dgm:t>
        <a:bodyPr/>
        <a:lstStyle/>
        <a:p>
          <a:endParaRPr lang="es-ES" sz="1800" b="1"/>
        </a:p>
      </dgm:t>
    </dgm:pt>
    <dgm:pt modelId="{2ECA9207-0E4E-42AA-9FDF-6A5003800DE0}">
      <dgm:prSet custT="1"/>
      <dgm:spPr>
        <a:solidFill>
          <a:schemeClr val="accent4">
            <a:tint val="40000"/>
            <a:hueOff val="1234310"/>
            <a:satOff val="-5823"/>
            <a:lumOff val="-210"/>
          </a:schemeClr>
        </a:solidFill>
        <a:ln>
          <a:solidFill>
            <a:schemeClr val="tx1"/>
          </a:solidFill>
        </a:ln>
      </dgm:spPr>
      <dgm:t>
        <a:bodyPr/>
        <a:lstStyle/>
        <a:p>
          <a:r>
            <a:rPr lang="cs-CZ" sz="1800" b="1" dirty="0"/>
            <a:t>ádělal</a:t>
          </a:r>
          <a:r>
            <a:rPr lang="es-ES" sz="1800" b="1" dirty="0"/>
            <a:t> znamení a </a:t>
          </a:r>
          <a:r>
            <a:rPr lang="es-ES" sz="1800" b="1" dirty="0" err="1"/>
            <a:t>zázraky</a:t>
          </a:r>
          <a:endParaRPr lang="es-ES" sz="1800" b="1" dirty="0"/>
        </a:p>
      </dgm:t>
    </dgm:pt>
    <dgm:pt modelId="{68AD6058-30F3-4217-BE5E-31FF8BEEED65}" type="parTrans" cxnId="{857EBB60-A270-4580-A1C8-066B816151EF}">
      <dgm:prSet/>
      <dgm:spPr/>
      <dgm:t>
        <a:bodyPr/>
        <a:lstStyle/>
        <a:p>
          <a:endParaRPr lang="es-ES" sz="1800" b="1"/>
        </a:p>
      </dgm:t>
    </dgm:pt>
    <dgm:pt modelId="{A903E172-9603-4D18-8E79-63C59DB82371}" type="sibTrans" cxnId="{857EBB60-A270-4580-A1C8-066B816151EF}">
      <dgm:prSet/>
      <dgm:spPr/>
      <dgm:t>
        <a:bodyPr/>
        <a:lstStyle/>
        <a:p>
          <a:endParaRPr lang="es-ES" sz="1800" b="1"/>
        </a:p>
      </dgm:t>
    </dgm:pt>
    <dgm:pt modelId="{C3C1ABC4-10FF-43D8-807C-75CEEB95D127}">
      <dgm:prSet custT="1"/>
      <dgm:spPr>
        <a:solidFill>
          <a:schemeClr val="accent4">
            <a:tint val="40000"/>
            <a:hueOff val="987448"/>
            <a:satOff val="-4659"/>
            <a:lumOff val="-168"/>
          </a:schemeClr>
        </a:solidFill>
        <a:ln>
          <a:solidFill>
            <a:schemeClr val="tx1"/>
          </a:solidFill>
        </a:ln>
      </dgm:spPr>
      <dgm:t>
        <a:bodyPr/>
        <a:lstStyle/>
        <a:p>
          <a:r>
            <a:rPr lang="cs-CZ" sz="1800" b="1" dirty="0"/>
            <a:t>hůl</a:t>
          </a:r>
          <a:endParaRPr lang="es-ES" sz="1800" b="1" dirty="0"/>
        </a:p>
      </dgm:t>
    </dgm:pt>
    <dgm:pt modelId="{0F4D3FE3-6A74-45F0-97F8-3518EBBFCC7E}" type="parTrans" cxnId="{DBDC42D9-AF73-47F0-AC91-2E11D7D342B5}">
      <dgm:prSet/>
      <dgm:spPr/>
      <dgm:t>
        <a:bodyPr/>
        <a:lstStyle/>
        <a:p>
          <a:endParaRPr lang="es-ES" sz="1800" b="1"/>
        </a:p>
      </dgm:t>
    </dgm:pt>
    <dgm:pt modelId="{C34AE21B-B56B-4456-B6AF-671F68D213DE}" type="sibTrans" cxnId="{DBDC42D9-AF73-47F0-AC91-2E11D7D342B5}">
      <dgm:prSet/>
      <dgm:spPr/>
      <dgm:t>
        <a:bodyPr/>
        <a:lstStyle/>
        <a:p>
          <a:endParaRPr lang="es-ES" sz="1800" b="1"/>
        </a:p>
      </dgm:t>
    </dgm:pt>
    <dgm:pt modelId="{BCE2B436-10D2-46A9-B9AC-CDC9946173EF}">
      <dgm:prSet custT="1"/>
      <dgm:spPr/>
      <dgm:t>
        <a:bodyPr/>
        <a:lstStyle/>
        <a:p>
          <a:endParaRPr lang="es-ES" sz="1800" b="1" dirty="0"/>
        </a:p>
      </dgm:t>
    </dgm:pt>
    <dgm:pt modelId="{958552C4-3B6A-4BD3-86A7-DAD7C79575AE}" type="parTrans" cxnId="{D24F3D49-E832-4D2E-872B-98A6B91941E9}">
      <dgm:prSet/>
      <dgm:spPr/>
      <dgm:t>
        <a:bodyPr/>
        <a:lstStyle/>
        <a:p>
          <a:endParaRPr lang="es-ES" sz="1800" b="1"/>
        </a:p>
      </dgm:t>
    </dgm:pt>
    <dgm:pt modelId="{78FC0AAA-738C-4D9D-9B58-033DB9EA3184}" type="sibTrans" cxnId="{D24F3D49-E832-4D2E-872B-98A6B91941E9}">
      <dgm:prSet/>
      <dgm:spPr/>
      <dgm:t>
        <a:bodyPr/>
        <a:lstStyle/>
        <a:p>
          <a:endParaRPr lang="es-ES" sz="1800" b="1"/>
        </a:p>
      </dgm:t>
    </dgm:pt>
    <dgm:pt modelId="{D85E6F3C-04BA-4DD8-8E80-308DFFFFE290}">
      <dgm:prSet custT="1"/>
      <dgm:spPr>
        <a:ln>
          <a:solidFill>
            <a:schemeClr val="tx1"/>
          </a:solidFill>
        </a:ln>
      </dgm:spPr>
      <dgm:t>
        <a:bodyPr/>
        <a:lstStyle/>
        <a:p>
          <a:r>
            <a:rPr lang="cs-CZ" sz="1800" b="1" dirty="0"/>
            <a:t>z</a:t>
          </a:r>
          <a:r>
            <a:rPr lang="es-ES" sz="1800" b="1" dirty="0"/>
            <a:t>a</a:t>
          </a:r>
          <a:r>
            <a:rPr lang="cs-CZ" sz="1800" b="1" dirty="0"/>
            <a:t>chránila</a:t>
          </a:r>
          <a:r>
            <a:rPr lang="es-ES" sz="1800" b="1" dirty="0"/>
            <a:t> </a:t>
          </a:r>
          <a:r>
            <a:rPr lang="cs-CZ" sz="1800" b="1" dirty="0"/>
            <a:t>s</a:t>
          </a:r>
          <a:r>
            <a:rPr lang="es-ES" sz="1800" b="1" dirty="0"/>
            <a:t>e</a:t>
          </a:r>
          <a:r>
            <a:rPr lang="cs-CZ" sz="1800" b="1" dirty="0" err="1"/>
            <a:t>be</a:t>
          </a:r>
          <a:r>
            <a:rPr lang="cs-CZ" sz="1800" b="1" dirty="0"/>
            <a:t> a svou rodinu</a:t>
          </a:r>
          <a:endParaRPr lang="es-ES" sz="1800" b="1" dirty="0"/>
        </a:p>
      </dgm:t>
    </dgm:pt>
    <dgm:pt modelId="{FC13864D-1E1A-4804-9FCC-2BFCC53E94B2}" type="parTrans" cxnId="{E0E428A9-08DD-4F9D-BFF4-0DCFEEA49C97}">
      <dgm:prSet/>
      <dgm:spPr/>
      <dgm:t>
        <a:bodyPr/>
        <a:lstStyle/>
        <a:p>
          <a:endParaRPr lang="es-ES" sz="1800" b="1"/>
        </a:p>
      </dgm:t>
    </dgm:pt>
    <dgm:pt modelId="{9DE2D705-0CEE-4CA5-9801-A4C242C017D0}" type="sibTrans" cxnId="{E0E428A9-08DD-4F9D-BFF4-0DCFEEA49C97}">
      <dgm:prSet/>
      <dgm:spPr/>
      <dgm:t>
        <a:bodyPr/>
        <a:lstStyle/>
        <a:p>
          <a:endParaRPr lang="es-ES" sz="1800" b="1"/>
        </a:p>
      </dgm:t>
    </dgm:pt>
    <dgm:pt modelId="{05C681EA-563E-4198-8D79-864602D25382}">
      <dgm:prSet custT="1"/>
      <dgm:spPr>
        <a:ln>
          <a:solidFill>
            <a:schemeClr val="tx1"/>
          </a:solidFill>
        </a:ln>
      </dgm:spPr>
      <dgm:t>
        <a:bodyPr/>
        <a:lstStyle/>
        <a:p>
          <a:r>
            <a:rPr lang="cs-CZ" sz="1800" b="1" dirty="0" err="1"/>
            <a:t>karmínovo</a:t>
          </a:r>
          <a:r>
            <a:rPr lang="es-ES" sz="1800" b="1" dirty="0"/>
            <a:t>u</a:t>
          </a:r>
          <a:r>
            <a:rPr lang="cs-CZ" sz="1800" b="1" dirty="0"/>
            <a:t> šňůru</a:t>
          </a:r>
          <a:endParaRPr lang="es-ES" sz="1800" b="1" dirty="0"/>
        </a:p>
      </dgm:t>
    </dgm:pt>
    <dgm:pt modelId="{858F193B-52D1-4399-B4F2-83FF85B52991}" type="parTrans" cxnId="{C07E4246-3514-401C-8397-9C8D8E4AFBFD}">
      <dgm:prSet/>
      <dgm:spPr/>
      <dgm:t>
        <a:bodyPr/>
        <a:lstStyle/>
        <a:p>
          <a:endParaRPr lang="es-ES" sz="1800" b="1"/>
        </a:p>
      </dgm:t>
    </dgm:pt>
    <dgm:pt modelId="{391B8236-BF70-48CE-92DA-0C5A1F21E1C9}" type="sibTrans" cxnId="{C07E4246-3514-401C-8397-9C8D8E4AFBFD}">
      <dgm:prSet/>
      <dgm:spPr/>
      <dgm:t>
        <a:bodyPr/>
        <a:lstStyle/>
        <a:p>
          <a:endParaRPr lang="es-ES" sz="1800" b="1"/>
        </a:p>
      </dgm:t>
    </dgm:pt>
    <dgm:pt modelId="{D3C82A0F-2173-4EE6-B210-5C76DB855E23}">
      <dgm:prSet custT="1"/>
      <dgm:spPr/>
      <dgm:t>
        <a:bodyPr/>
        <a:lstStyle/>
        <a:p>
          <a:endParaRPr lang="es-ES" sz="1800" b="1" dirty="0"/>
        </a:p>
      </dgm:t>
    </dgm:pt>
    <dgm:pt modelId="{A27066EE-7D57-4685-BEBD-5445E81F8B7C}" type="parTrans" cxnId="{01458439-6631-430B-B872-359A69CBB2A5}">
      <dgm:prSet/>
      <dgm:spPr/>
      <dgm:t>
        <a:bodyPr/>
        <a:lstStyle/>
        <a:p>
          <a:endParaRPr lang="es-ES" sz="1800" b="1"/>
        </a:p>
      </dgm:t>
    </dgm:pt>
    <dgm:pt modelId="{B41A2501-5C5D-48D6-A522-B5505670DE79}" type="sibTrans" cxnId="{01458439-6631-430B-B872-359A69CBB2A5}">
      <dgm:prSet/>
      <dgm:spPr/>
      <dgm:t>
        <a:bodyPr/>
        <a:lstStyle/>
        <a:p>
          <a:endParaRPr lang="es-ES" sz="1800" b="1"/>
        </a:p>
      </dgm:t>
    </dgm:pt>
    <dgm:pt modelId="{2C899436-E701-45EA-B5E2-5C1CEAD6AA91}">
      <dgm:prSet custT="1"/>
      <dgm:spPr>
        <a:ln>
          <a:solidFill>
            <a:schemeClr val="tx1"/>
          </a:solidFill>
        </a:ln>
      </dgm:spPr>
      <dgm:t>
        <a:bodyPr/>
        <a:lstStyle/>
        <a:p>
          <a:r>
            <a:rPr lang="cs-CZ" sz="1800" b="1" dirty="0"/>
            <a:t>bránil Boží lid</a:t>
          </a:r>
          <a:endParaRPr lang="es-ES" sz="1800" b="1" dirty="0"/>
        </a:p>
      </dgm:t>
    </dgm:pt>
    <dgm:pt modelId="{8925525B-E716-4B86-B588-FC2C428329BE}" type="parTrans" cxnId="{FFC0E861-A075-469B-BB33-BEFF5AF01D6F}">
      <dgm:prSet/>
      <dgm:spPr/>
      <dgm:t>
        <a:bodyPr/>
        <a:lstStyle/>
        <a:p>
          <a:endParaRPr lang="es-ES" sz="1800" b="1"/>
        </a:p>
      </dgm:t>
    </dgm:pt>
    <dgm:pt modelId="{596250F5-A018-429E-9407-5A2C168E004F}" type="sibTrans" cxnId="{FFC0E861-A075-469B-BB33-BEFF5AF01D6F}">
      <dgm:prSet/>
      <dgm:spPr/>
      <dgm:t>
        <a:bodyPr/>
        <a:lstStyle/>
        <a:p>
          <a:endParaRPr lang="es-ES" sz="1800" b="1"/>
        </a:p>
      </dgm:t>
    </dgm:pt>
    <dgm:pt modelId="{C571941D-D911-4A06-9057-1FF9D1DFF775}">
      <dgm:prSet custT="1"/>
      <dgm:spPr>
        <a:ln>
          <a:solidFill>
            <a:schemeClr val="tx1"/>
          </a:solidFill>
        </a:ln>
      </dgm:spPr>
      <dgm:t>
        <a:bodyPr/>
        <a:lstStyle/>
        <a:p>
          <a:r>
            <a:rPr lang="cs-CZ" sz="1800" b="1" dirty="0"/>
            <a:t>polnici,</a:t>
          </a:r>
          <a:r>
            <a:rPr lang="es-ES" sz="1800" b="1" dirty="0"/>
            <a:t> </a:t>
          </a:r>
          <a:r>
            <a:rPr lang="cs-CZ" sz="1800" b="1" dirty="0"/>
            <a:t>džbán a pochodeň</a:t>
          </a:r>
          <a:endParaRPr lang="es-ES" sz="1800" b="1" dirty="0"/>
        </a:p>
      </dgm:t>
    </dgm:pt>
    <dgm:pt modelId="{874A7DC3-8905-426A-9217-AB413BB61FA9}" type="parTrans" cxnId="{82B97490-DAB7-4BAA-9BE0-C58EF74748FF}">
      <dgm:prSet/>
      <dgm:spPr/>
      <dgm:t>
        <a:bodyPr/>
        <a:lstStyle/>
        <a:p>
          <a:endParaRPr lang="es-ES" sz="1800" b="1"/>
        </a:p>
      </dgm:t>
    </dgm:pt>
    <dgm:pt modelId="{237007CD-E973-4E78-BA44-F36C7150E519}" type="sibTrans" cxnId="{82B97490-DAB7-4BAA-9BE0-C58EF74748FF}">
      <dgm:prSet/>
      <dgm:spPr/>
      <dgm:t>
        <a:bodyPr/>
        <a:lstStyle/>
        <a:p>
          <a:endParaRPr lang="es-ES" sz="1800" b="1"/>
        </a:p>
      </dgm:t>
    </dgm:pt>
    <dgm:pt modelId="{48011117-7BA9-4113-AA37-CD186F305006}">
      <dgm:prSet custT="1"/>
      <dgm:spPr/>
      <dgm:t>
        <a:bodyPr/>
        <a:lstStyle/>
        <a:p>
          <a:endParaRPr lang="es-ES" sz="1800" b="1" dirty="0"/>
        </a:p>
      </dgm:t>
    </dgm:pt>
    <dgm:pt modelId="{516014AA-66F6-46B7-ADF8-AEEACAB60C7D}" type="parTrans" cxnId="{67DF9381-7800-498F-AA65-D127EC0DE8D9}">
      <dgm:prSet/>
      <dgm:spPr/>
      <dgm:t>
        <a:bodyPr/>
        <a:lstStyle/>
        <a:p>
          <a:endParaRPr lang="es-ES" sz="1800" b="1"/>
        </a:p>
      </dgm:t>
    </dgm:pt>
    <dgm:pt modelId="{C54F2C23-46F9-47ED-9859-7F887EC686AD}" type="sibTrans" cxnId="{67DF9381-7800-498F-AA65-D127EC0DE8D9}">
      <dgm:prSet/>
      <dgm:spPr/>
      <dgm:t>
        <a:bodyPr/>
        <a:lstStyle/>
        <a:p>
          <a:endParaRPr lang="es-ES" sz="1800" b="1"/>
        </a:p>
      </dgm:t>
    </dgm:pt>
    <dgm:pt modelId="{D0704151-C692-4BE0-8935-418CF3496B28}">
      <dgm:prSet custT="1"/>
      <dgm:spPr>
        <a:ln>
          <a:solidFill>
            <a:schemeClr val="tx1"/>
          </a:solidFill>
        </a:ln>
      </dgm:spPr>
      <dgm:t>
        <a:bodyPr/>
        <a:lstStyle/>
        <a:p>
          <a:r>
            <a:rPr lang="cs-CZ" sz="1800" b="1" dirty="0"/>
            <a:t>dělal nemožné</a:t>
          </a:r>
          <a:endParaRPr lang="es-ES" sz="1800" b="1" dirty="0"/>
        </a:p>
      </dgm:t>
    </dgm:pt>
    <dgm:pt modelId="{7EF1BEA9-307C-4FB1-8A28-12AE6977D40F}" type="parTrans" cxnId="{A64B8137-75BD-4903-BE36-56259866E4C9}">
      <dgm:prSet/>
      <dgm:spPr/>
      <dgm:t>
        <a:bodyPr/>
        <a:lstStyle/>
        <a:p>
          <a:endParaRPr lang="es-ES" sz="1800" b="1"/>
        </a:p>
      </dgm:t>
    </dgm:pt>
    <dgm:pt modelId="{13C2EF84-3604-4D0D-BD56-7E7C43B79E39}" type="sibTrans" cxnId="{A64B8137-75BD-4903-BE36-56259866E4C9}">
      <dgm:prSet/>
      <dgm:spPr/>
      <dgm:t>
        <a:bodyPr/>
        <a:lstStyle/>
        <a:p>
          <a:endParaRPr lang="es-ES" sz="1800" b="1"/>
        </a:p>
      </dgm:t>
    </dgm:pt>
    <dgm:pt modelId="{4C156A89-9C4D-4EBC-A4D3-D82B2C42CE97}">
      <dgm:prSet custT="1"/>
      <dgm:spPr>
        <a:ln>
          <a:solidFill>
            <a:schemeClr val="tx1"/>
          </a:solidFill>
        </a:ln>
      </dgm:spPr>
      <dgm:t>
        <a:bodyPr/>
        <a:lstStyle/>
        <a:p>
          <a:r>
            <a:rPr lang="cs-CZ" sz="1800" b="1" dirty="0"/>
            <a:t>oslí čelist</a:t>
          </a:r>
          <a:endParaRPr lang="es-ES" sz="1800" b="1" dirty="0"/>
        </a:p>
      </dgm:t>
    </dgm:pt>
    <dgm:pt modelId="{9A9E7BF6-051C-44E9-8046-C77430F0EA8F}" type="parTrans" cxnId="{518AD70A-8251-4302-AFC2-A111F2391AA8}">
      <dgm:prSet/>
      <dgm:spPr/>
      <dgm:t>
        <a:bodyPr/>
        <a:lstStyle/>
        <a:p>
          <a:endParaRPr lang="es-ES" sz="1800" b="1"/>
        </a:p>
      </dgm:t>
    </dgm:pt>
    <dgm:pt modelId="{DD901DE3-19D3-4E97-9DA1-97F67518CE9E}" type="sibTrans" cxnId="{518AD70A-8251-4302-AFC2-A111F2391AA8}">
      <dgm:prSet/>
      <dgm:spPr/>
      <dgm:t>
        <a:bodyPr/>
        <a:lstStyle/>
        <a:p>
          <a:endParaRPr lang="es-ES" sz="1800" b="1"/>
        </a:p>
      </dgm:t>
    </dgm:pt>
    <dgm:pt modelId="{F06907DD-733D-43BA-B0E2-4AEC7926B71A}">
      <dgm:prSet custT="1"/>
      <dgm:spPr/>
      <dgm:t>
        <a:bodyPr/>
        <a:lstStyle/>
        <a:p>
          <a:endParaRPr lang="es-ES" sz="1800" b="1"/>
        </a:p>
      </dgm:t>
    </dgm:pt>
    <dgm:pt modelId="{CD196F32-41A7-42F4-8013-41842975957B}" type="parTrans" cxnId="{3F3081AC-84F6-4D52-A6D7-B4DB6AE2D73C}">
      <dgm:prSet/>
      <dgm:spPr/>
      <dgm:t>
        <a:bodyPr/>
        <a:lstStyle/>
        <a:p>
          <a:endParaRPr lang="es-ES" sz="1800" b="1"/>
        </a:p>
      </dgm:t>
    </dgm:pt>
    <dgm:pt modelId="{5C00CDED-6A34-4E04-9946-AA8281B89152}" type="sibTrans" cxnId="{3F3081AC-84F6-4D52-A6D7-B4DB6AE2D73C}">
      <dgm:prSet/>
      <dgm:spPr/>
      <dgm:t>
        <a:bodyPr/>
        <a:lstStyle/>
        <a:p>
          <a:endParaRPr lang="es-ES" sz="1800" b="1"/>
        </a:p>
      </dgm:t>
    </dgm:pt>
    <dgm:pt modelId="{A4C4DAAD-BE1E-4757-AC8D-AF237D0660D9}">
      <dgm:prSet custT="1"/>
      <dgm:spPr>
        <a:ln>
          <a:solidFill>
            <a:schemeClr val="tx1"/>
          </a:solidFill>
        </a:ln>
      </dgm:spPr>
      <dgm:t>
        <a:bodyPr/>
        <a:lstStyle/>
        <a:p>
          <a:r>
            <a:rPr lang="cs-CZ" sz="1800" b="1" dirty="0"/>
            <a:t>porazil nepřítele</a:t>
          </a:r>
          <a:endParaRPr lang="es-ES" sz="1800" b="1" dirty="0"/>
        </a:p>
      </dgm:t>
    </dgm:pt>
    <dgm:pt modelId="{7CA05181-7E6F-4839-88D2-CD936AAC24FB}" type="parTrans" cxnId="{36C3F73B-A26D-4F04-A8D8-ECA296FB6E70}">
      <dgm:prSet/>
      <dgm:spPr/>
      <dgm:t>
        <a:bodyPr/>
        <a:lstStyle/>
        <a:p>
          <a:endParaRPr lang="es-ES" sz="1800" b="1"/>
        </a:p>
      </dgm:t>
    </dgm:pt>
    <dgm:pt modelId="{902C7563-AA92-47C9-99F9-4B6A6012DB48}" type="sibTrans" cxnId="{36C3F73B-A26D-4F04-A8D8-ECA296FB6E70}">
      <dgm:prSet/>
      <dgm:spPr/>
      <dgm:t>
        <a:bodyPr/>
        <a:lstStyle/>
        <a:p>
          <a:endParaRPr lang="es-ES" sz="1800" b="1"/>
        </a:p>
      </dgm:t>
    </dgm:pt>
    <dgm:pt modelId="{B1B15847-CAFC-4BFC-B85B-A37D7AFCB839}">
      <dgm:prSet custT="1"/>
      <dgm:spPr>
        <a:ln>
          <a:solidFill>
            <a:schemeClr val="tx1"/>
          </a:solidFill>
        </a:ln>
      </dgm:spPr>
      <dgm:t>
        <a:bodyPr/>
        <a:lstStyle/>
        <a:p>
          <a:r>
            <a:rPr lang="cs-CZ" sz="1800" b="1" dirty="0"/>
            <a:t>prak</a:t>
          </a:r>
          <a:endParaRPr lang="es-ES" sz="1800" b="1" dirty="0"/>
        </a:p>
      </dgm:t>
    </dgm:pt>
    <dgm:pt modelId="{26D02726-1ADE-4EF8-B2D1-D5AA84305CA8}" type="parTrans" cxnId="{9C3CFFEF-1F97-4373-932E-0214041B061C}">
      <dgm:prSet/>
      <dgm:spPr/>
      <dgm:t>
        <a:bodyPr/>
        <a:lstStyle/>
        <a:p>
          <a:endParaRPr lang="es-ES" sz="1800" b="1"/>
        </a:p>
      </dgm:t>
    </dgm:pt>
    <dgm:pt modelId="{75C6E24C-92BB-4016-84E1-61A8B46E70D9}" type="sibTrans" cxnId="{9C3CFFEF-1F97-4373-932E-0214041B061C}">
      <dgm:prSet/>
      <dgm:spPr/>
      <dgm:t>
        <a:bodyPr/>
        <a:lstStyle/>
        <a:p>
          <a:endParaRPr lang="es-ES" sz="1800" b="1"/>
        </a:p>
      </dgm:t>
    </dgm:pt>
    <dgm:pt modelId="{56719ECD-B373-46DA-980D-79CC541B14EF}">
      <dgm:prSet custT="1"/>
      <dgm:spPr/>
      <dgm:t>
        <a:bodyPr/>
        <a:lstStyle/>
        <a:p>
          <a:endParaRPr lang="es-ES" sz="1800" b="1" dirty="0"/>
        </a:p>
      </dgm:t>
    </dgm:pt>
    <dgm:pt modelId="{1094787E-9949-486C-8A3B-BC9F1A2C9644}" type="parTrans" cxnId="{D7552F0C-0F80-44D9-A443-94FFBD57A3EB}">
      <dgm:prSet/>
      <dgm:spPr/>
      <dgm:t>
        <a:bodyPr/>
        <a:lstStyle/>
        <a:p>
          <a:endParaRPr lang="es-ES" sz="1800" b="1"/>
        </a:p>
      </dgm:t>
    </dgm:pt>
    <dgm:pt modelId="{489E348B-8767-489F-B05D-52281DEA3F98}" type="sibTrans" cxnId="{D7552F0C-0F80-44D9-A443-94FFBD57A3EB}">
      <dgm:prSet/>
      <dgm:spPr/>
      <dgm:t>
        <a:bodyPr/>
        <a:lstStyle/>
        <a:p>
          <a:endParaRPr lang="es-ES" sz="1800" b="1"/>
        </a:p>
      </dgm:t>
    </dgm:pt>
    <dgm:pt modelId="{B8E009EF-118E-4CD3-9747-5C6CA7BCC96F}">
      <dgm:prSet custT="1"/>
      <dgm:spPr>
        <a:ln>
          <a:solidFill>
            <a:schemeClr val="tx1"/>
          </a:solidFill>
        </a:ln>
      </dgm:spPr>
      <dgm:t>
        <a:bodyPr/>
        <a:lstStyle/>
        <a:p>
          <a:r>
            <a:rPr lang="cs-CZ" sz="1800" b="1" dirty="0"/>
            <a:t>pomohl příteli</a:t>
          </a:r>
          <a:endParaRPr lang="es-ES" sz="1800" b="1" dirty="0"/>
        </a:p>
      </dgm:t>
    </dgm:pt>
    <dgm:pt modelId="{CD61B5A6-6184-47A0-A3ED-4E8864A22052}" type="parTrans" cxnId="{3013196E-887C-4FB9-8DC3-E3F6E53FD496}">
      <dgm:prSet/>
      <dgm:spPr/>
      <dgm:t>
        <a:bodyPr/>
        <a:lstStyle/>
        <a:p>
          <a:endParaRPr lang="es-ES" sz="1800" b="1"/>
        </a:p>
      </dgm:t>
    </dgm:pt>
    <dgm:pt modelId="{478D8AAD-3B60-49CE-A961-836869BA9103}" type="sibTrans" cxnId="{3013196E-887C-4FB9-8DC3-E3F6E53FD496}">
      <dgm:prSet/>
      <dgm:spPr/>
      <dgm:t>
        <a:bodyPr/>
        <a:lstStyle/>
        <a:p>
          <a:endParaRPr lang="es-ES" sz="1800" b="1"/>
        </a:p>
      </dgm:t>
    </dgm:pt>
    <dgm:pt modelId="{AC5AF680-10CB-4646-B39A-7866123FB770}">
      <dgm:prSet custT="1"/>
      <dgm:spPr>
        <a:ln>
          <a:solidFill>
            <a:schemeClr val="tx1"/>
          </a:solidFill>
        </a:ln>
      </dgm:spPr>
      <dgm:t>
        <a:bodyPr/>
        <a:lstStyle/>
        <a:p>
          <a:r>
            <a:rPr lang="cs-CZ" sz="1800" b="1" dirty="0"/>
            <a:t>luk</a:t>
          </a:r>
          <a:r>
            <a:rPr lang="es-ES" sz="1800" b="1" dirty="0"/>
            <a:t> a</a:t>
          </a:r>
          <a:r>
            <a:rPr lang="cs-CZ" sz="1800" b="1" dirty="0"/>
            <a:t> šípy</a:t>
          </a:r>
          <a:endParaRPr lang="es-ES" sz="1800" b="1" dirty="0"/>
        </a:p>
      </dgm:t>
    </dgm:pt>
    <dgm:pt modelId="{E28FCAEC-3147-4C2E-918B-F42C4DCF58CC}" type="parTrans" cxnId="{76A7728F-85C5-442C-A0DD-198AB4E75844}">
      <dgm:prSet/>
      <dgm:spPr/>
      <dgm:t>
        <a:bodyPr/>
        <a:lstStyle/>
        <a:p>
          <a:endParaRPr lang="es-ES" sz="1800" b="1"/>
        </a:p>
      </dgm:t>
    </dgm:pt>
    <dgm:pt modelId="{F620CD80-F95B-45CA-9EDD-D29136957FDD}" type="sibTrans" cxnId="{76A7728F-85C5-442C-A0DD-198AB4E75844}">
      <dgm:prSet/>
      <dgm:spPr/>
      <dgm:t>
        <a:bodyPr/>
        <a:lstStyle/>
        <a:p>
          <a:endParaRPr lang="es-ES" sz="1800" b="1"/>
        </a:p>
      </dgm:t>
    </dgm:pt>
    <dgm:pt modelId="{B5D3FC59-DC40-4CAC-A72B-1045882C8DCC}">
      <dgm:prSet custT="1"/>
      <dgm:spPr/>
      <dgm:t>
        <a:bodyPr/>
        <a:lstStyle/>
        <a:p>
          <a:endParaRPr lang="es-ES" sz="1800" b="1" dirty="0"/>
        </a:p>
      </dgm:t>
    </dgm:pt>
    <dgm:pt modelId="{8F284B31-707E-4592-B5F3-8C658EC20CD1}" type="parTrans" cxnId="{16A3682E-C34A-4384-A1BF-76C28F83D5EA}">
      <dgm:prSet/>
      <dgm:spPr/>
      <dgm:t>
        <a:bodyPr/>
        <a:lstStyle/>
        <a:p>
          <a:endParaRPr lang="es-ES" sz="1800" b="1"/>
        </a:p>
      </dgm:t>
    </dgm:pt>
    <dgm:pt modelId="{A10C8B07-E0D8-4CD1-B5CD-08D1D736FEA6}" type="sibTrans" cxnId="{16A3682E-C34A-4384-A1BF-76C28F83D5EA}">
      <dgm:prSet/>
      <dgm:spPr/>
      <dgm:t>
        <a:bodyPr/>
        <a:lstStyle/>
        <a:p>
          <a:endParaRPr lang="es-ES" sz="1800" b="1"/>
        </a:p>
      </dgm:t>
    </dgm:pt>
    <dgm:pt modelId="{54211A96-0544-4114-9488-CD59E2CF51CC}">
      <dgm:prSet custT="1"/>
      <dgm:spPr>
        <a:ln>
          <a:solidFill>
            <a:schemeClr val="tx1"/>
          </a:solidFill>
        </a:ln>
      </dgm:spPr>
      <dgm:t>
        <a:bodyPr/>
        <a:lstStyle/>
        <a:p>
          <a:r>
            <a:rPr lang="cs-CZ" sz="1800" b="1" dirty="0"/>
            <a:t>uchránil sebe i svůj lid</a:t>
          </a:r>
          <a:endParaRPr lang="es-ES" sz="1800" b="1" dirty="0"/>
        </a:p>
      </dgm:t>
    </dgm:pt>
    <dgm:pt modelId="{A87C8F7A-1E64-42F2-B461-0F2C92FBF114}" type="parTrans" cxnId="{0BAC8C8C-6A40-4C76-9A4E-BC14D3F146C8}">
      <dgm:prSet/>
      <dgm:spPr/>
      <dgm:t>
        <a:bodyPr/>
        <a:lstStyle/>
        <a:p>
          <a:endParaRPr lang="es-ES" sz="1800" b="1"/>
        </a:p>
      </dgm:t>
    </dgm:pt>
    <dgm:pt modelId="{A691723F-8ACD-4AF7-B7A3-F403C5E70E92}" type="sibTrans" cxnId="{0BAC8C8C-6A40-4C76-9A4E-BC14D3F146C8}">
      <dgm:prSet/>
      <dgm:spPr/>
      <dgm:t>
        <a:bodyPr/>
        <a:lstStyle/>
        <a:p>
          <a:endParaRPr lang="es-ES" sz="1800" b="1"/>
        </a:p>
      </dgm:t>
    </dgm:pt>
    <dgm:pt modelId="{856E1498-8DD5-458F-A3AF-A83D9B1EFA9D}">
      <dgm:prSet custT="1"/>
      <dgm:spPr>
        <a:ln>
          <a:solidFill>
            <a:schemeClr val="tx1"/>
          </a:solidFill>
        </a:ln>
      </dgm:spPr>
      <dgm:t>
        <a:bodyPr/>
        <a:lstStyle/>
        <a:p>
          <a:r>
            <a:rPr lang="cs-CZ" sz="1800" b="1" dirty="0"/>
            <a:t>urážlivé dopisy</a:t>
          </a:r>
          <a:endParaRPr lang="es-ES" sz="1800" b="1" dirty="0"/>
        </a:p>
      </dgm:t>
    </dgm:pt>
    <dgm:pt modelId="{26D2CB8D-DA1F-45C5-9F13-34D93914FAA6}" type="parTrans" cxnId="{D1EE2201-B954-4C62-B51F-6C2CCE0A079C}">
      <dgm:prSet/>
      <dgm:spPr/>
      <dgm:t>
        <a:bodyPr/>
        <a:lstStyle/>
        <a:p>
          <a:endParaRPr lang="es-ES" sz="1800" b="1"/>
        </a:p>
      </dgm:t>
    </dgm:pt>
    <dgm:pt modelId="{DF1C3184-DE6A-4531-BC46-945A252EE37E}" type="sibTrans" cxnId="{D1EE2201-B954-4C62-B51F-6C2CCE0A079C}">
      <dgm:prSet/>
      <dgm:spPr/>
      <dgm:t>
        <a:bodyPr/>
        <a:lstStyle/>
        <a:p>
          <a:endParaRPr lang="es-ES" sz="1800" b="1"/>
        </a:p>
      </dgm:t>
    </dgm:pt>
    <dgm:pt modelId="{84398A98-A89F-4250-835A-3BAA3E583E98}">
      <dgm:prSet custT="1"/>
      <dgm:spPr/>
      <dgm:t>
        <a:bodyPr/>
        <a:lstStyle/>
        <a:p>
          <a:endParaRPr lang="es-ES" sz="1800" b="1" dirty="0"/>
        </a:p>
      </dgm:t>
    </dgm:pt>
    <dgm:pt modelId="{BEA394BD-63D1-4352-AC9A-7E14974896D5}" type="parTrans" cxnId="{4717E073-EDE6-4FFC-93A1-013252BD8F40}">
      <dgm:prSet/>
      <dgm:spPr/>
      <dgm:t>
        <a:bodyPr/>
        <a:lstStyle/>
        <a:p>
          <a:endParaRPr lang="es-ES" sz="1800" b="1"/>
        </a:p>
      </dgm:t>
    </dgm:pt>
    <dgm:pt modelId="{4E5895AF-C3BD-4056-A1F3-0687EE5D1D28}" type="sibTrans" cxnId="{4717E073-EDE6-4FFC-93A1-013252BD8F40}">
      <dgm:prSet/>
      <dgm:spPr/>
      <dgm:t>
        <a:bodyPr/>
        <a:lstStyle/>
        <a:p>
          <a:endParaRPr lang="es-ES" sz="1800" b="1"/>
        </a:p>
      </dgm:t>
    </dgm:pt>
    <dgm:pt modelId="{C3D224D7-6092-4C7A-93BD-5CAB41D450D0}">
      <dgm:prSet custT="1"/>
      <dgm:spPr>
        <a:ln>
          <a:solidFill>
            <a:schemeClr val="tx1"/>
          </a:solidFill>
        </a:ln>
      </dgm:spPr>
      <dgm:t>
        <a:bodyPr/>
        <a:lstStyle/>
        <a:p>
          <a:r>
            <a:rPr lang="cs-CZ" sz="1800" b="1" dirty="0"/>
            <a:t>budoval chrám</a:t>
          </a:r>
          <a:endParaRPr lang="es-ES" sz="1800" b="1" dirty="0"/>
        </a:p>
      </dgm:t>
    </dgm:pt>
    <dgm:pt modelId="{65B20C35-7D78-4ADB-8E82-DB91A9CAEAF4}" type="parTrans" cxnId="{128F91A6-8859-4B0D-A11B-03C455B28197}">
      <dgm:prSet/>
      <dgm:spPr/>
      <dgm:t>
        <a:bodyPr/>
        <a:lstStyle/>
        <a:p>
          <a:endParaRPr lang="es-ES" sz="1800" b="1"/>
        </a:p>
      </dgm:t>
    </dgm:pt>
    <dgm:pt modelId="{7AE6E29D-F07B-466F-9681-28789C668B1A}" type="sibTrans" cxnId="{128F91A6-8859-4B0D-A11B-03C455B28197}">
      <dgm:prSet/>
      <dgm:spPr/>
      <dgm:t>
        <a:bodyPr/>
        <a:lstStyle/>
        <a:p>
          <a:endParaRPr lang="es-ES" sz="1800" b="1"/>
        </a:p>
      </dgm:t>
    </dgm:pt>
    <dgm:pt modelId="{5B5BAC2D-1B15-415A-8F70-44C04B817113}">
      <dgm:prSet custT="1"/>
      <dgm:spPr>
        <a:ln>
          <a:solidFill>
            <a:schemeClr val="tx1"/>
          </a:solidFill>
        </a:ln>
      </dgm:spPr>
      <dgm:t>
        <a:bodyPr/>
        <a:lstStyle/>
        <a:p>
          <a:r>
            <a:rPr lang="cs-CZ" sz="1800" b="1" dirty="0"/>
            <a:t>olovnici</a:t>
          </a:r>
          <a:endParaRPr lang="es-ES" sz="1800" b="1" dirty="0"/>
        </a:p>
      </dgm:t>
    </dgm:pt>
    <dgm:pt modelId="{A6949C11-3DE1-4507-8E4F-74F0B88A495D}" type="parTrans" cxnId="{B36A4407-04EE-4964-BE36-1402F26683D8}">
      <dgm:prSet/>
      <dgm:spPr/>
      <dgm:t>
        <a:bodyPr/>
        <a:lstStyle/>
        <a:p>
          <a:endParaRPr lang="es-ES" sz="1800" b="1"/>
        </a:p>
      </dgm:t>
    </dgm:pt>
    <dgm:pt modelId="{0FF5330C-1D16-4A21-A444-C4B41FB05905}" type="sibTrans" cxnId="{B36A4407-04EE-4964-BE36-1402F26683D8}">
      <dgm:prSet/>
      <dgm:spPr/>
      <dgm:t>
        <a:bodyPr/>
        <a:lstStyle/>
        <a:p>
          <a:endParaRPr lang="es-ES" sz="1800" b="1"/>
        </a:p>
      </dgm:t>
    </dgm:pt>
    <dgm:pt modelId="{87B9AD78-270F-4DAF-8558-164C79B347E4}">
      <dgm:prSet custT="1"/>
      <dgm:spPr/>
      <dgm:t>
        <a:bodyPr/>
        <a:lstStyle/>
        <a:p>
          <a:endParaRPr lang="es-ES" sz="1800" b="1" dirty="0"/>
        </a:p>
      </dgm:t>
    </dgm:pt>
    <dgm:pt modelId="{A24F437B-FE71-44E3-8356-202FBD2D5798}" type="parTrans" cxnId="{E4F20BA2-881F-4591-9F02-429171864C9C}">
      <dgm:prSet/>
      <dgm:spPr/>
      <dgm:t>
        <a:bodyPr/>
        <a:lstStyle/>
        <a:p>
          <a:endParaRPr lang="es-ES" sz="1800" b="1"/>
        </a:p>
      </dgm:t>
    </dgm:pt>
    <dgm:pt modelId="{F3FB7D02-0ABC-4863-82BA-9B1E8048CDE4}" type="sibTrans" cxnId="{E4F20BA2-881F-4591-9F02-429171864C9C}">
      <dgm:prSet/>
      <dgm:spPr/>
      <dgm:t>
        <a:bodyPr/>
        <a:lstStyle/>
        <a:p>
          <a:endParaRPr lang="es-ES" sz="1800" b="1"/>
        </a:p>
      </dgm:t>
    </dgm:pt>
    <dgm:pt modelId="{3785BA43-21B1-482D-902B-ACD5F92776CB}">
      <dgm:prSet custT="1"/>
      <dgm:spPr>
        <a:ln>
          <a:solidFill>
            <a:schemeClr val="tx1"/>
          </a:solidFill>
        </a:ln>
      </dgm:spPr>
      <dgm:t>
        <a:bodyPr/>
        <a:lstStyle/>
        <a:p>
          <a:r>
            <a:rPr lang="cs-CZ" sz="1800" b="1" dirty="0"/>
            <a:t>vyučoval a vysvětloval Písmo svaté</a:t>
          </a:r>
          <a:endParaRPr lang="es-ES" sz="1800" b="1" dirty="0"/>
        </a:p>
      </dgm:t>
    </dgm:pt>
    <dgm:pt modelId="{952925B1-9FF7-47BC-9205-E73FBA969171}" type="parTrans" cxnId="{088529AC-EB6A-4DFE-B8FE-9BC184EE811A}">
      <dgm:prSet/>
      <dgm:spPr/>
      <dgm:t>
        <a:bodyPr/>
        <a:lstStyle/>
        <a:p>
          <a:endParaRPr lang="es-ES" sz="1800" b="1"/>
        </a:p>
      </dgm:t>
    </dgm:pt>
    <dgm:pt modelId="{221D40AB-0DE7-4B69-9CC5-3628E64E09EA}" type="sibTrans" cxnId="{088529AC-EB6A-4DFE-B8FE-9BC184EE811A}">
      <dgm:prSet/>
      <dgm:spPr/>
      <dgm:t>
        <a:bodyPr/>
        <a:lstStyle/>
        <a:p>
          <a:endParaRPr lang="es-ES" sz="1800" b="1"/>
        </a:p>
      </dgm:t>
    </dgm:pt>
    <dgm:pt modelId="{A9B25A01-2CE3-4788-A271-E8A4A8B7D554}">
      <dgm:prSet custT="1"/>
      <dgm:spPr>
        <a:ln>
          <a:solidFill>
            <a:schemeClr val="tx1"/>
          </a:solidFill>
        </a:ln>
      </dgm:spPr>
      <dgm:t>
        <a:bodyPr/>
        <a:lstStyle/>
        <a:p>
          <a:r>
            <a:rPr lang="cs-CZ" sz="1800" b="1" dirty="0"/>
            <a:t>knihu</a:t>
          </a:r>
          <a:r>
            <a:rPr lang="es-ES" sz="1800" b="1" dirty="0"/>
            <a:t> </a:t>
          </a:r>
          <a:r>
            <a:rPr lang="cs-CZ" sz="1800" b="1" dirty="0"/>
            <a:t>zákona</a:t>
          </a:r>
          <a:endParaRPr lang="es-ES" sz="1800" b="1" dirty="0"/>
        </a:p>
      </dgm:t>
    </dgm:pt>
    <dgm:pt modelId="{13429B8D-6196-45D4-BC7E-D3DB38EB1825}" type="parTrans" cxnId="{92B1D5E7-B9FB-4D00-B354-7E0AAE9AE477}">
      <dgm:prSet/>
      <dgm:spPr/>
      <dgm:t>
        <a:bodyPr/>
        <a:lstStyle/>
        <a:p>
          <a:endParaRPr lang="es-ES" sz="1800" b="1"/>
        </a:p>
      </dgm:t>
    </dgm:pt>
    <dgm:pt modelId="{08DCC40F-EE3D-4442-8BF9-2574E332A6BA}" type="sibTrans" cxnId="{92B1D5E7-B9FB-4D00-B354-7E0AAE9AE477}">
      <dgm:prSet/>
      <dgm:spPr/>
      <dgm:t>
        <a:bodyPr/>
        <a:lstStyle/>
        <a:p>
          <a:endParaRPr lang="es-ES" sz="1800" b="1"/>
        </a:p>
      </dgm:t>
    </dgm:pt>
    <dgm:pt modelId="{47E67371-F0EC-4CAF-853C-DED80A5D2534}">
      <dgm:prSet custT="1"/>
      <dgm:spPr>
        <a:ln>
          <a:solidFill>
            <a:schemeClr val="tx1"/>
          </a:solidFill>
        </a:ln>
      </dgm:spPr>
      <dgm:t>
        <a:bodyPr/>
        <a:lstStyle/>
        <a:p>
          <a:r>
            <a:rPr lang="cs-CZ" sz="1800" b="1" dirty="0"/>
            <a:t>rozdělil se s mnoha lidmi</a:t>
          </a:r>
          <a:endParaRPr lang="es-ES" sz="1800" b="1" dirty="0"/>
        </a:p>
      </dgm:t>
    </dgm:pt>
    <dgm:pt modelId="{2305ECDB-CE94-45D2-9768-1812C5F71F8E}" type="parTrans" cxnId="{C799344B-B701-4E2C-A977-E0123431B0C6}">
      <dgm:prSet/>
      <dgm:spPr/>
      <dgm:t>
        <a:bodyPr/>
        <a:lstStyle/>
        <a:p>
          <a:endParaRPr lang="es-ES" sz="1800" b="1"/>
        </a:p>
      </dgm:t>
    </dgm:pt>
    <dgm:pt modelId="{A8D87C63-B322-40EF-88D3-17C1469121DF}" type="sibTrans" cxnId="{C799344B-B701-4E2C-A977-E0123431B0C6}">
      <dgm:prSet/>
      <dgm:spPr/>
      <dgm:t>
        <a:bodyPr/>
        <a:lstStyle/>
        <a:p>
          <a:endParaRPr lang="es-ES" sz="1800" b="1"/>
        </a:p>
      </dgm:t>
    </dgm:pt>
    <dgm:pt modelId="{FDBD5E0F-EACB-42F8-BB3C-F81B7E0F0553}">
      <dgm:prSet custT="1"/>
      <dgm:spPr/>
      <dgm:t>
        <a:bodyPr/>
        <a:lstStyle/>
        <a:p>
          <a:endParaRPr lang="es-ES" sz="1800" b="1" dirty="0"/>
        </a:p>
      </dgm:t>
    </dgm:pt>
    <dgm:pt modelId="{24BDD6D4-2116-44F1-97D6-CA6B78FD050F}" type="parTrans" cxnId="{F9DD98C8-DA57-4D15-9C1C-240BB7B12B9C}">
      <dgm:prSet/>
      <dgm:spPr/>
      <dgm:t>
        <a:bodyPr/>
        <a:lstStyle/>
        <a:p>
          <a:endParaRPr lang="es-ES" sz="1800" b="1"/>
        </a:p>
      </dgm:t>
    </dgm:pt>
    <dgm:pt modelId="{4C6813C4-164C-4534-9DEF-6B76FDA22B74}" type="sibTrans" cxnId="{F9DD98C8-DA57-4D15-9C1C-240BB7B12B9C}">
      <dgm:prSet/>
      <dgm:spPr/>
      <dgm:t>
        <a:bodyPr/>
        <a:lstStyle/>
        <a:p>
          <a:endParaRPr lang="es-ES" sz="1800" b="1"/>
        </a:p>
      </dgm:t>
    </dgm:pt>
    <dgm:pt modelId="{A364F7F5-5833-40F3-A456-6F25F0626F13}">
      <dgm:prSet custT="1"/>
      <dgm:spPr>
        <a:ln>
          <a:solidFill>
            <a:schemeClr val="tx1"/>
          </a:solidFill>
        </a:ln>
      </dgm:spPr>
      <dgm:t>
        <a:bodyPr/>
        <a:lstStyle/>
        <a:p>
          <a:r>
            <a:rPr lang="cs-CZ" sz="1800" b="1" dirty="0"/>
            <a:t>chléb</a:t>
          </a:r>
          <a:r>
            <a:rPr lang="es-ES" sz="1800" b="1" dirty="0"/>
            <a:t> </a:t>
          </a:r>
          <a:r>
            <a:rPr lang="cs-CZ" sz="1800" b="1" dirty="0"/>
            <a:t>a</a:t>
          </a:r>
          <a:r>
            <a:rPr lang="es-ES" sz="1800" b="1" dirty="0"/>
            <a:t> </a:t>
          </a:r>
          <a:r>
            <a:rPr lang="cs-CZ" sz="1800" b="1" dirty="0"/>
            <a:t>ryby</a:t>
          </a:r>
          <a:endParaRPr lang="es-ES" sz="1800" b="1" dirty="0"/>
        </a:p>
      </dgm:t>
    </dgm:pt>
    <dgm:pt modelId="{45196D7D-FD9A-45E1-9341-6E552CA9FC65}" type="parTrans" cxnId="{46428FA1-80E2-4389-92A7-1AFD95CE42DB}">
      <dgm:prSet/>
      <dgm:spPr/>
      <dgm:t>
        <a:bodyPr/>
        <a:lstStyle/>
        <a:p>
          <a:endParaRPr lang="es-ES" sz="1800" b="1"/>
        </a:p>
      </dgm:t>
    </dgm:pt>
    <dgm:pt modelId="{D747C879-8FD3-4BE4-9FC9-5AD19BF6F8E7}" type="sibTrans" cxnId="{46428FA1-80E2-4389-92A7-1AFD95CE42DB}">
      <dgm:prSet/>
      <dgm:spPr/>
      <dgm:t>
        <a:bodyPr/>
        <a:lstStyle/>
        <a:p>
          <a:endParaRPr lang="es-ES" sz="1800" b="1"/>
        </a:p>
      </dgm:t>
    </dgm:pt>
    <dgm:pt modelId="{34D3F3FD-3933-4E68-B546-E20263FF2016}">
      <dgm:prSet custT="1"/>
      <dgm:spPr/>
      <dgm:t>
        <a:bodyPr/>
        <a:lstStyle/>
        <a:p>
          <a:endParaRPr lang="es-ES" sz="1800" b="1" dirty="0"/>
        </a:p>
      </dgm:t>
    </dgm:pt>
    <dgm:pt modelId="{AB80BB46-0E98-4354-B1E6-F01511DA0BB5}" type="parTrans" cxnId="{8A1E438D-6EEC-4DA1-AE87-4424A5CF3523}">
      <dgm:prSet/>
      <dgm:spPr/>
      <dgm:t>
        <a:bodyPr/>
        <a:lstStyle/>
        <a:p>
          <a:endParaRPr lang="es-ES" sz="1800" b="1"/>
        </a:p>
      </dgm:t>
    </dgm:pt>
    <dgm:pt modelId="{F517C748-8BF9-4608-86CC-D628BB92CCEE}" type="sibTrans" cxnId="{8A1E438D-6EEC-4DA1-AE87-4424A5CF3523}">
      <dgm:prSet/>
      <dgm:spPr/>
      <dgm:t>
        <a:bodyPr/>
        <a:lstStyle/>
        <a:p>
          <a:endParaRPr lang="es-ES" sz="1800" b="1"/>
        </a:p>
      </dgm:t>
    </dgm:pt>
    <dgm:pt modelId="{8EF14CE9-06F2-437E-8E3A-E676D3054A63}">
      <dgm:prSet custT="1"/>
      <dgm:spPr>
        <a:ln>
          <a:solidFill>
            <a:schemeClr val="tx1"/>
          </a:solidFill>
        </a:ln>
      </dgm:spPr>
      <dgm:t>
        <a:bodyPr/>
        <a:lstStyle/>
        <a:p>
          <a:r>
            <a:rPr lang="cs-CZ" sz="1800" b="1" dirty="0"/>
            <a:t>zaplatil daň</a:t>
          </a:r>
          <a:endParaRPr lang="es-ES" sz="1800" b="1" dirty="0"/>
        </a:p>
      </dgm:t>
    </dgm:pt>
    <dgm:pt modelId="{E30319B9-06AF-4914-971B-6E68730117A3}" type="parTrans" cxnId="{B49BDBE9-066C-495F-AD67-5B42602271AB}">
      <dgm:prSet/>
      <dgm:spPr/>
      <dgm:t>
        <a:bodyPr/>
        <a:lstStyle/>
        <a:p>
          <a:endParaRPr lang="es-ES" sz="1800" b="1"/>
        </a:p>
      </dgm:t>
    </dgm:pt>
    <dgm:pt modelId="{41B78C9B-AA34-4D21-A6EC-F2F470C6D5F6}" type="sibTrans" cxnId="{B49BDBE9-066C-495F-AD67-5B42602271AB}">
      <dgm:prSet/>
      <dgm:spPr/>
      <dgm:t>
        <a:bodyPr/>
        <a:lstStyle/>
        <a:p>
          <a:endParaRPr lang="es-ES" sz="1800" b="1"/>
        </a:p>
      </dgm:t>
    </dgm:pt>
    <dgm:pt modelId="{5C539F39-950F-4C40-8D77-EB289842F045}">
      <dgm:prSet custT="1"/>
      <dgm:spPr>
        <a:ln>
          <a:solidFill>
            <a:schemeClr val="tx1"/>
          </a:solidFill>
        </a:ln>
      </dgm:spPr>
      <dgm:t>
        <a:bodyPr/>
        <a:lstStyle/>
        <a:p>
          <a:r>
            <a:rPr lang="es-ES" sz="1800" b="1" dirty="0"/>
            <a:t>u</a:t>
          </a:r>
          <a:r>
            <a:rPr lang="cs-CZ" sz="1800" b="1" dirty="0" err="1"/>
            <a:t>dici</a:t>
          </a:r>
          <a:endParaRPr lang="es-ES" sz="1800" b="1" dirty="0"/>
        </a:p>
      </dgm:t>
    </dgm:pt>
    <dgm:pt modelId="{24331E59-2164-43C7-AA2B-582E977024C1}" type="parTrans" cxnId="{B54684B3-8F64-40AF-AD64-5A53EC354CAB}">
      <dgm:prSet/>
      <dgm:spPr/>
      <dgm:t>
        <a:bodyPr/>
        <a:lstStyle/>
        <a:p>
          <a:endParaRPr lang="es-ES" sz="1800" b="1"/>
        </a:p>
      </dgm:t>
    </dgm:pt>
    <dgm:pt modelId="{9032F040-81CE-489B-A4B3-67E3C54FEA34}" type="sibTrans" cxnId="{B54684B3-8F64-40AF-AD64-5A53EC354CAB}">
      <dgm:prSet/>
      <dgm:spPr/>
      <dgm:t>
        <a:bodyPr/>
        <a:lstStyle/>
        <a:p>
          <a:endParaRPr lang="es-ES" sz="1800" b="1"/>
        </a:p>
      </dgm:t>
    </dgm:pt>
    <dgm:pt modelId="{1AB2E2B9-56F1-4C76-BCCC-1F126B0867CE}">
      <dgm:prSet custT="1"/>
      <dgm:spPr/>
      <dgm:t>
        <a:bodyPr/>
        <a:lstStyle/>
        <a:p>
          <a:endParaRPr lang="es-ES" sz="1800" b="1" dirty="0"/>
        </a:p>
      </dgm:t>
    </dgm:pt>
    <dgm:pt modelId="{5A1D9E20-06F0-4109-9FDD-BD41EF67B405}" type="parTrans" cxnId="{925A3031-B58B-48C0-B925-8634DF72A847}">
      <dgm:prSet/>
      <dgm:spPr/>
      <dgm:t>
        <a:bodyPr/>
        <a:lstStyle/>
        <a:p>
          <a:endParaRPr lang="es-ES" sz="1800" b="1"/>
        </a:p>
      </dgm:t>
    </dgm:pt>
    <dgm:pt modelId="{42E7AA71-7DBF-4784-86FE-1F54A37CB533}" type="sibTrans" cxnId="{925A3031-B58B-48C0-B925-8634DF72A847}">
      <dgm:prSet/>
      <dgm:spPr/>
      <dgm:t>
        <a:bodyPr/>
        <a:lstStyle/>
        <a:p>
          <a:endParaRPr lang="es-ES" sz="1800" b="1"/>
        </a:p>
      </dgm:t>
    </dgm:pt>
    <dgm:pt modelId="{B2E86B67-3992-44F6-8915-D4FDDBD2DA85}">
      <dgm:prSet custT="1"/>
      <dgm:spPr>
        <a:ln>
          <a:solidFill>
            <a:schemeClr val="tx1"/>
          </a:solidFill>
        </a:ln>
      </dgm:spPr>
      <dgm:t>
        <a:bodyPr/>
        <a:lstStyle/>
        <a:p>
          <a:r>
            <a:rPr lang="es-ES" sz="1800" b="1" dirty="0"/>
            <a:t>Je</a:t>
          </a:r>
          <a:r>
            <a:rPr lang="cs-CZ" sz="1800" b="1" dirty="0" err="1"/>
            <a:t>žíš</a:t>
          </a:r>
          <a:endParaRPr lang="es-ES" sz="1800" b="1" dirty="0"/>
        </a:p>
      </dgm:t>
    </dgm:pt>
    <dgm:pt modelId="{EA273CFB-8A55-4845-8783-9BB4439D8EE8}" type="parTrans" cxnId="{FEEB4808-E4FE-48A6-8340-AF94B5656B94}">
      <dgm:prSet/>
      <dgm:spPr/>
      <dgm:t>
        <a:bodyPr/>
        <a:lstStyle/>
        <a:p>
          <a:endParaRPr lang="es-ES" sz="1800" b="1"/>
        </a:p>
      </dgm:t>
    </dgm:pt>
    <dgm:pt modelId="{05F7B417-5D3C-47D3-B9C3-C52D8DBE9297}" type="sibTrans" cxnId="{FEEB4808-E4FE-48A6-8340-AF94B5656B94}">
      <dgm:prSet/>
      <dgm:spPr/>
      <dgm:t>
        <a:bodyPr/>
        <a:lstStyle/>
        <a:p>
          <a:endParaRPr lang="es-ES" sz="1800" b="1"/>
        </a:p>
      </dgm:t>
    </dgm:pt>
    <dgm:pt modelId="{715B59E9-F26E-4DFD-85B3-1CCEC3B76AD9}">
      <dgm:prSet custT="1"/>
      <dgm:spPr>
        <a:ln>
          <a:solidFill>
            <a:schemeClr val="tx1"/>
          </a:solidFill>
        </a:ln>
      </dgm:spPr>
      <dgm:t>
        <a:bodyPr/>
        <a:lstStyle/>
        <a:p>
          <a:r>
            <a:rPr lang="cs-CZ" sz="1800" b="1" dirty="0"/>
            <a:t>uzdravil slepého</a:t>
          </a:r>
          <a:endParaRPr lang="es-ES" sz="1800" b="1" dirty="0"/>
        </a:p>
      </dgm:t>
    </dgm:pt>
    <dgm:pt modelId="{0F0636EC-2E48-477B-836E-4D815DB45F06}" type="parTrans" cxnId="{E3D05EF6-486E-4B39-B506-12C882B4E257}">
      <dgm:prSet/>
      <dgm:spPr/>
      <dgm:t>
        <a:bodyPr/>
        <a:lstStyle/>
        <a:p>
          <a:endParaRPr lang="es-ES" sz="1800" b="1"/>
        </a:p>
      </dgm:t>
    </dgm:pt>
    <dgm:pt modelId="{FEEB6EAF-3234-44A8-9C1C-0E565737E8D8}" type="sibTrans" cxnId="{E3D05EF6-486E-4B39-B506-12C882B4E257}">
      <dgm:prSet/>
      <dgm:spPr/>
      <dgm:t>
        <a:bodyPr/>
        <a:lstStyle/>
        <a:p>
          <a:endParaRPr lang="es-ES" sz="1800" b="1"/>
        </a:p>
      </dgm:t>
    </dgm:pt>
    <dgm:pt modelId="{C1AB1F66-9534-4292-97DB-224C40D609E2}">
      <dgm:prSet custT="1"/>
      <dgm:spPr>
        <a:ln>
          <a:solidFill>
            <a:schemeClr val="tx1"/>
          </a:solidFill>
        </a:ln>
      </dgm:spPr>
      <dgm:t>
        <a:bodyPr/>
        <a:lstStyle/>
        <a:p>
          <a:r>
            <a:rPr lang="cs-CZ" sz="1800" b="1" dirty="0"/>
            <a:t>bláto</a:t>
          </a:r>
          <a:endParaRPr lang="es-ES" sz="1800" b="1" dirty="0"/>
        </a:p>
      </dgm:t>
    </dgm:pt>
    <dgm:pt modelId="{1A6C4BC8-D785-48FE-8880-B58F280EFAF7}" type="parTrans" cxnId="{51E6F38D-2086-4591-AD73-35850F9C27D6}">
      <dgm:prSet/>
      <dgm:spPr/>
      <dgm:t>
        <a:bodyPr/>
        <a:lstStyle/>
        <a:p>
          <a:endParaRPr lang="es-ES" sz="1800" b="1"/>
        </a:p>
      </dgm:t>
    </dgm:pt>
    <dgm:pt modelId="{6AB3734A-A068-4723-878F-5496EBC1CB7D}" type="sibTrans" cxnId="{51E6F38D-2086-4591-AD73-35850F9C27D6}">
      <dgm:prSet/>
      <dgm:spPr/>
      <dgm:t>
        <a:bodyPr/>
        <a:lstStyle/>
        <a:p>
          <a:endParaRPr lang="es-ES" sz="1800" b="1"/>
        </a:p>
      </dgm:t>
    </dgm:pt>
    <dgm:pt modelId="{81773F5C-FCFD-48AE-B175-A27906749752}">
      <dgm:prSet custT="1"/>
      <dgm:spPr/>
      <dgm:t>
        <a:bodyPr/>
        <a:lstStyle/>
        <a:p>
          <a:endParaRPr lang="es-ES" sz="1800" b="1" dirty="0"/>
        </a:p>
      </dgm:t>
    </dgm:pt>
    <dgm:pt modelId="{306BB4CF-4D0D-4BB6-BC87-14BAA71F90E1}" type="parTrans" cxnId="{2D628800-E4C4-4463-9875-780197C5125D}">
      <dgm:prSet/>
      <dgm:spPr/>
      <dgm:t>
        <a:bodyPr/>
        <a:lstStyle/>
        <a:p>
          <a:endParaRPr lang="es-ES" sz="1800" b="1"/>
        </a:p>
      </dgm:t>
    </dgm:pt>
    <dgm:pt modelId="{EDFEFF7E-AA7D-40EA-8E4A-5F00B5896773}" type="sibTrans" cxnId="{2D628800-E4C4-4463-9875-780197C5125D}">
      <dgm:prSet/>
      <dgm:spPr/>
      <dgm:t>
        <a:bodyPr/>
        <a:lstStyle/>
        <a:p>
          <a:endParaRPr lang="es-ES" sz="1800" b="1"/>
        </a:p>
      </dgm:t>
    </dgm:pt>
    <dgm:pt modelId="{6D5403E3-97B3-400E-9361-D4C40AC1FBEE}">
      <dgm:prSet custT="1"/>
      <dgm:spPr>
        <a:ln>
          <a:solidFill>
            <a:schemeClr val="tx1"/>
          </a:solidFill>
        </a:ln>
      </dgm:spPr>
      <dgm:t>
        <a:bodyPr/>
        <a:lstStyle/>
        <a:p>
          <a:r>
            <a:rPr lang="cs-CZ" sz="1800" b="1" dirty="0"/>
            <a:t>chválila Ježíše a děkovala mu za odpuštění</a:t>
          </a:r>
          <a:endParaRPr lang="es-ES" sz="1800" b="1" dirty="0"/>
        </a:p>
      </dgm:t>
    </dgm:pt>
    <dgm:pt modelId="{C1C8A9C2-A902-47F4-92BE-5DE0A32769F2}" type="parTrans" cxnId="{83BCE1C0-9885-4278-A632-2B31F8F72F5E}">
      <dgm:prSet/>
      <dgm:spPr/>
      <dgm:t>
        <a:bodyPr/>
        <a:lstStyle/>
        <a:p>
          <a:endParaRPr lang="es-ES" sz="1800" b="1"/>
        </a:p>
      </dgm:t>
    </dgm:pt>
    <dgm:pt modelId="{26C1C873-7A5F-411E-891D-47C822657983}" type="sibTrans" cxnId="{83BCE1C0-9885-4278-A632-2B31F8F72F5E}">
      <dgm:prSet/>
      <dgm:spPr/>
      <dgm:t>
        <a:bodyPr/>
        <a:lstStyle/>
        <a:p>
          <a:endParaRPr lang="es-ES" sz="1800" b="1"/>
        </a:p>
      </dgm:t>
    </dgm:pt>
    <dgm:pt modelId="{7BB0BCF1-5EEC-4C85-B989-3B96A8FB6445}">
      <dgm:prSet custT="1"/>
      <dgm:spPr>
        <a:ln>
          <a:solidFill>
            <a:schemeClr val="tx1"/>
          </a:solidFill>
        </a:ln>
      </dgm:spPr>
      <dgm:t>
        <a:bodyPr/>
        <a:lstStyle/>
        <a:p>
          <a:r>
            <a:rPr lang="cs-CZ" sz="1800" b="1" dirty="0" err="1"/>
            <a:t>alabastrovo</a:t>
          </a:r>
          <a:r>
            <a:rPr lang="es-ES" sz="1800" b="1" dirty="0"/>
            <a:t>u </a:t>
          </a:r>
          <a:r>
            <a:rPr lang="cs-CZ" sz="1800" b="1" dirty="0"/>
            <a:t>nádobku s olejem</a:t>
          </a:r>
          <a:endParaRPr lang="es-ES" sz="1800" b="1" dirty="0"/>
        </a:p>
      </dgm:t>
    </dgm:pt>
    <dgm:pt modelId="{08DBA7EE-CEA3-43D7-8CE4-4FC9A11469D5}" type="parTrans" cxnId="{68E37921-0F9E-40E9-86E9-93FBAE79448B}">
      <dgm:prSet/>
      <dgm:spPr/>
      <dgm:t>
        <a:bodyPr/>
        <a:lstStyle/>
        <a:p>
          <a:endParaRPr lang="es-ES" sz="1800" b="1"/>
        </a:p>
      </dgm:t>
    </dgm:pt>
    <dgm:pt modelId="{1484234E-C586-4308-88E2-B7CB9A9440EE}" type="sibTrans" cxnId="{68E37921-0F9E-40E9-86E9-93FBAE79448B}">
      <dgm:prSet/>
      <dgm:spPr/>
      <dgm:t>
        <a:bodyPr/>
        <a:lstStyle/>
        <a:p>
          <a:endParaRPr lang="es-ES" sz="1800" b="1"/>
        </a:p>
      </dgm:t>
    </dgm:pt>
    <dgm:pt modelId="{FBEDB2FB-1E3A-433F-8BAB-390BF89303AD}">
      <dgm:prSet custT="1"/>
      <dgm:spPr>
        <a:ln>
          <a:solidFill>
            <a:schemeClr val="tx1"/>
          </a:solidFill>
        </a:ln>
      </dgm:spPr>
      <dgm:t>
        <a:bodyPr/>
        <a:lstStyle/>
        <a:p>
          <a:r>
            <a:rPr lang="cs-CZ" sz="1800" b="1" dirty="0"/>
            <a:t>vyjadřovala lásku dobrými skutky</a:t>
          </a:r>
          <a:endParaRPr lang="es-ES" sz="1800" b="1" dirty="0"/>
        </a:p>
      </dgm:t>
    </dgm:pt>
    <dgm:pt modelId="{4E14DD1B-FB23-47CB-BB02-5DC74FC9BBEC}" type="parTrans" cxnId="{1DB87FE6-58AB-4B29-9927-E73CBAB9848A}">
      <dgm:prSet/>
      <dgm:spPr/>
      <dgm:t>
        <a:bodyPr/>
        <a:lstStyle/>
        <a:p>
          <a:endParaRPr lang="es-ES" sz="1800" b="1"/>
        </a:p>
      </dgm:t>
    </dgm:pt>
    <dgm:pt modelId="{D846F322-B0FB-4623-9103-9126682A5DF9}" type="sibTrans" cxnId="{1DB87FE6-58AB-4B29-9927-E73CBAB9848A}">
      <dgm:prSet/>
      <dgm:spPr/>
      <dgm:t>
        <a:bodyPr/>
        <a:lstStyle/>
        <a:p>
          <a:endParaRPr lang="es-ES" sz="1800" b="1"/>
        </a:p>
      </dgm:t>
    </dgm:pt>
    <dgm:pt modelId="{05FB8FEC-8923-4F72-9082-8358096054CB}">
      <dgm:prSet custT="1"/>
      <dgm:spPr/>
      <dgm:t>
        <a:bodyPr/>
        <a:lstStyle/>
        <a:p>
          <a:endParaRPr lang="es-ES" sz="1800" b="1" dirty="0"/>
        </a:p>
      </dgm:t>
    </dgm:pt>
    <dgm:pt modelId="{CD558B88-A231-48DC-9E1A-D3BD1C4A6CB1}" type="parTrans" cxnId="{C7D54229-53EC-4F2B-BC36-92A947A9554B}">
      <dgm:prSet/>
      <dgm:spPr/>
      <dgm:t>
        <a:bodyPr/>
        <a:lstStyle/>
        <a:p>
          <a:endParaRPr lang="es-ES" sz="1800" b="1"/>
        </a:p>
      </dgm:t>
    </dgm:pt>
    <dgm:pt modelId="{3D625CC6-3FD5-4C80-8BA4-06E348A46B68}" type="sibTrans" cxnId="{C7D54229-53EC-4F2B-BC36-92A947A9554B}">
      <dgm:prSet/>
      <dgm:spPr/>
      <dgm:t>
        <a:bodyPr/>
        <a:lstStyle/>
        <a:p>
          <a:endParaRPr lang="es-ES" sz="1800" b="1"/>
        </a:p>
      </dgm:t>
    </dgm:pt>
    <dgm:pt modelId="{3F03E76C-565E-4930-8151-7ADA2D900B48}">
      <dgm:prSet custT="1"/>
      <dgm:spPr>
        <a:ln>
          <a:solidFill>
            <a:schemeClr val="tx1"/>
          </a:solidFill>
        </a:ln>
      </dgm:spPr>
      <dgm:t>
        <a:bodyPr/>
        <a:lstStyle/>
        <a:p>
          <a:r>
            <a:rPr lang="cs-CZ" sz="1800" b="1" dirty="0" err="1"/>
            <a:t>jehl</a:t>
          </a:r>
          <a:r>
            <a:rPr lang="es-ES" sz="1800" b="1" dirty="0"/>
            <a:t>u</a:t>
          </a:r>
          <a:r>
            <a:rPr lang="cs-CZ" sz="1800" b="1" dirty="0"/>
            <a:t>,</a:t>
          </a:r>
          <a:r>
            <a:rPr lang="es-ES" sz="1800" b="1" dirty="0"/>
            <a:t> </a:t>
          </a:r>
          <a:r>
            <a:rPr lang="cs-CZ" sz="1800" b="1" dirty="0"/>
            <a:t>nit, náprstek a látku</a:t>
          </a:r>
          <a:endParaRPr lang="es-ES" sz="1800" b="1" dirty="0"/>
        </a:p>
      </dgm:t>
    </dgm:pt>
    <dgm:pt modelId="{6A79DAB0-5896-4E40-9A44-20453E51C4AA}" type="parTrans" cxnId="{1141F7AD-522F-48CF-92F7-105B4822EEDB}">
      <dgm:prSet/>
      <dgm:spPr/>
      <dgm:t>
        <a:bodyPr/>
        <a:lstStyle/>
        <a:p>
          <a:endParaRPr lang="es-ES" sz="1800" b="1"/>
        </a:p>
      </dgm:t>
    </dgm:pt>
    <dgm:pt modelId="{68A9FD54-9EEA-49A8-B0F8-2DDBFACDA93E}" type="sibTrans" cxnId="{1141F7AD-522F-48CF-92F7-105B4822EEDB}">
      <dgm:prSet/>
      <dgm:spPr/>
      <dgm:t>
        <a:bodyPr/>
        <a:lstStyle/>
        <a:p>
          <a:endParaRPr lang="es-ES" sz="1800" b="1"/>
        </a:p>
      </dgm:t>
    </dgm:pt>
    <dgm:pt modelId="{6B15820E-63BA-4B2C-9550-40AD02F86480}" type="pres">
      <dgm:prSet presAssocID="{452EA3C6-ED04-4D2E-8574-6E880EFDB87A}" presName="Name0" presStyleCnt="0">
        <dgm:presLayoutVars>
          <dgm:chPref val="3"/>
          <dgm:dir/>
          <dgm:animLvl val="lvl"/>
          <dgm:resizeHandles/>
        </dgm:presLayoutVars>
      </dgm:prSet>
      <dgm:spPr/>
    </dgm:pt>
    <dgm:pt modelId="{BDE3AC1B-E466-4DD0-BE56-B15CA00CB3C9}" type="pres">
      <dgm:prSet presAssocID="{7A58BB05-39A8-48C9-9701-75A5870CE38A}" presName="horFlow" presStyleCnt="0"/>
      <dgm:spPr/>
    </dgm:pt>
    <dgm:pt modelId="{D8F332BE-95F4-46F0-BE05-3C5553FEF1C3}" type="pres">
      <dgm:prSet presAssocID="{7A58BB05-39A8-48C9-9701-75A5870CE38A}" presName="bigChev" presStyleLbl="node1" presStyleIdx="0" presStyleCnt="15" custLinFactNeighborY="-3190"/>
      <dgm:spPr>
        <a:prstGeom prst="homePlate">
          <a:avLst/>
        </a:prstGeom>
      </dgm:spPr>
    </dgm:pt>
    <dgm:pt modelId="{38F782FC-714B-49D2-AE31-06F1EA9BC88C}" type="pres">
      <dgm:prSet presAssocID="{7466C2AC-70AF-4B31-B793-B04939819EB3}" presName="parTrans" presStyleCnt="0"/>
      <dgm:spPr/>
    </dgm:pt>
    <dgm:pt modelId="{C8C3AF3C-B361-4785-9E5A-0071BD9241A6}" type="pres">
      <dgm:prSet presAssocID="{0907C9B8-F165-4639-9AAD-BAF6986F5F05}" presName="node" presStyleLbl="alignAccFollowNode1" presStyleIdx="0" presStyleCnt="45" custScaleX="201734" custLinFactNeighborY="-645">
        <dgm:presLayoutVars>
          <dgm:bulletEnabled val="1"/>
        </dgm:presLayoutVars>
      </dgm:prSet>
      <dgm:spPr/>
    </dgm:pt>
    <dgm:pt modelId="{F8D18E3C-1AFB-41E1-B310-71AA25D6D6CF}" type="pres">
      <dgm:prSet presAssocID="{69C8C0C3-55E7-4D67-8306-7B180E8DF1AC}" presName="sibTrans" presStyleCnt="0"/>
      <dgm:spPr/>
    </dgm:pt>
    <dgm:pt modelId="{CE67937E-3AE2-4D1E-9F6A-D7FF8BE5CF0B}" type="pres">
      <dgm:prSet presAssocID="{C5B95F6D-47A0-4A97-88DB-126FBC070873}" presName="node" presStyleLbl="alignAccFollowNode1" presStyleIdx="1" presStyleCnt="45" custScaleX="635221" custLinFactNeighborY="-645">
        <dgm:presLayoutVars>
          <dgm:bulletEnabled val="1"/>
        </dgm:presLayoutVars>
      </dgm:prSet>
      <dgm:spPr/>
    </dgm:pt>
    <dgm:pt modelId="{9D8709FC-8711-4611-A660-FF4A6DC3EBBC}" type="pres">
      <dgm:prSet presAssocID="{371042C1-53C2-47BD-9087-DDC880950908}" presName="sibTrans" presStyleCnt="0"/>
      <dgm:spPr/>
    </dgm:pt>
    <dgm:pt modelId="{AB7633B6-702B-49B3-8CF8-9599E4E1811B}" type="pres">
      <dgm:prSet presAssocID="{F3719834-8C2D-453C-8AEB-6D33099F1428}" presName="node" presStyleLbl="alignAccFollowNode1" presStyleIdx="2" presStyleCnt="45" custScaleX="928011" custLinFactNeighborX="10901" custLinFactNeighborY="-11699">
        <dgm:presLayoutVars>
          <dgm:bulletEnabled val="1"/>
        </dgm:presLayoutVars>
      </dgm:prSet>
      <dgm:spPr/>
    </dgm:pt>
    <dgm:pt modelId="{F360F9F3-4744-429C-963B-8B36537CA68E}" type="pres">
      <dgm:prSet presAssocID="{7A58BB05-39A8-48C9-9701-75A5870CE38A}" presName="vSp" presStyleCnt="0"/>
      <dgm:spPr/>
    </dgm:pt>
    <dgm:pt modelId="{592F578F-C8D4-4B67-899A-CC7804AB27D1}" type="pres">
      <dgm:prSet presAssocID="{CF84AB0F-40DB-4BC3-A009-9B6977F9F091}" presName="horFlow" presStyleCnt="0"/>
      <dgm:spPr/>
    </dgm:pt>
    <dgm:pt modelId="{C1C2D1E3-EAD0-45D5-BD01-35AE9EDE40AC}" type="pres">
      <dgm:prSet presAssocID="{CF84AB0F-40DB-4BC3-A009-9B6977F9F091}" presName="bigChev" presStyleLbl="node1" presStyleIdx="1" presStyleCnt="15"/>
      <dgm:spPr>
        <a:prstGeom prst="homePlate">
          <a:avLst/>
        </a:prstGeom>
      </dgm:spPr>
    </dgm:pt>
    <dgm:pt modelId="{F6429198-9127-45B7-8523-0BC765002ABC}" type="pres">
      <dgm:prSet presAssocID="{F26A4D75-2D16-4DC3-9C6E-53270D8239AE}" presName="parTrans" presStyleCnt="0"/>
      <dgm:spPr/>
    </dgm:pt>
    <dgm:pt modelId="{A78A3D05-7905-424E-BD63-1FB0A69EBEA8}" type="pres">
      <dgm:prSet presAssocID="{F73E5733-A322-4C3E-B361-32F52DAD7B4F}" presName="node" presStyleLbl="alignAccFollowNode1" presStyleIdx="3" presStyleCnt="45" custScaleX="201734" custLinFactNeighborY="-645">
        <dgm:presLayoutVars>
          <dgm:bulletEnabled val="1"/>
        </dgm:presLayoutVars>
      </dgm:prSet>
      <dgm:spPr/>
    </dgm:pt>
    <dgm:pt modelId="{5385724F-5D31-482F-A09B-71039063C9DB}" type="pres">
      <dgm:prSet presAssocID="{13D21F77-2A96-4912-8468-98493ADF801D}" presName="sibTrans" presStyleCnt="0"/>
      <dgm:spPr/>
    </dgm:pt>
    <dgm:pt modelId="{03FD61F9-F0CC-442F-8254-675C30468E06}" type="pres">
      <dgm:prSet presAssocID="{C3C1ABC4-10FF-43D8-807C-75CEEB95D127}" presName="node" presStyleLbl="alignAccFollowNode1" presStyleIdx="4" presStyleCnt="45" custScaleX="635221" custLinFactNeighborY="-645">
        <dgm:presLayoutVars>
          <dgm:bulletEnabled val="1"/>
        </dgm:presLayoutVars>
      </dgm:prSet>
      <dgm:spPr/>
    </dgm:pt>
    <dgm:pt modelId="{CF77EA13-E076-4656-870A-AD58C5FBE886}" type="pres">
      <dgm:prSet presAssocID="{C34AE21B-B56B-4456-B6AF-671F68D213DE}" presName="sibTrans" presStyleCnt="0"/>
      <dgm:spPr/>
    </dgm:pt>
    <dgm:pt modelId="{49908080-6620-49C2-AC29-195A7D145531}" type="pres">
      <dgm:prSet presAssocID="{2ECA9207-0E4E-42AA-9FDF-6A5003800DE0}" presName="node" presStyleLbl="alignAccFollowNode1" presStyleIdx="5" presStyleCnt="45" custScaleX="928011" custLinFactNeighborY="-645">
        <dgm:presLayoutVars>
          <dgm:bulletEnabled val="1"/>
        </dgm:presLayoutVars>
      </dgm:prSet>
      <dgm:spPr/>
    </dgm:pt>
    <dgm:pt modelId="{472BB301-545D-479A-BD75-8908636E9402}" type="pres">
      <dgm:prSet presAssocID="{CF84AB0F-40DB-4BC3-A009-9B6977F9F091}" presName="vSp" presStyleCnt="0"/>
      <dgm:spPr/>
    </dgm:pt>
    <dgm:pt modelId="{5C03E30E-B8D1-4FC7-BBD4-F1DF18718BDC}" type="pres">
      <dgm:prSet presAssocID="{BCE2B436-10D2-46A9-B9AC-CDC9946173EF}" presName="horFlow" presStyleCnt="0"/>
      <dgm:spPr/>
    </dgm:pt>
    <dgm:pt modelId="{3B28DE18-970F-4860-9679-1A6D92A17838}" type="pres">
      <dgm:prSet presAssocID="{BCE2B436-10D2-46A9-B9AC-CDC9946173EF}" presName="bigChev" presStyleLbl="node1" presStyleIdx="2" presStyleCnt="15"/>
      <dgm:spPr>
        <a:prstGeom prst="homePlate">
          <a:avLst/>
        </a:prstGeom>
      </dgm:spPr>
    </dgm:pt>
    <dgm:pt modelId="{F40FA039-05B6-44F6-8240-7F5DB86406CD}" type="pres">
      <dgm:prSet presAssocID="{A9FA7DE0-81EA-48D3-9E86-1D48A16FAB68}" presName="parTrans" presStyleCnt="0"/>
      <dgm:spPr/>
    </dgm:pt>
    <dgm:pt modelId="{616CE76B-14D4-4AFB-A857-57DA362992CE}" type="pres">
      <dgm:prSet presAssocID="{B7CAC67A-C86F-4766-B589-9510611C5195}" presName="node" presStyleLbl="alignAccFollowNode1" presStyleIdx="6" presStyleCnt="45" custScaleX="201734" custLinFactNeighborY="-645">
        <dgm:presLayoutVars>
          <dgm:bulletEnabled val="1"/>
        </dgm:presLayoutVars>
      </dgm:prSet>
      <dgm:spPr/>
    </dgm:pt>
    <dgm:pt modelId="{70555B20-AE7A-4DAD-97D2-9CE127D2CE06}" type="pres">
      <dgm:prSet presAssocID="{C4E77780-FE80-4FF1-9784-E3531210CFF4}" presName="sibTrans" presStyleCnt="0"/>
      <dgm:spPr/>
    </dgm:pt>
    <dgm:pt modelId="{F1237168-74E9-40B4-B29A-CADBF1607099}" type="pres">
      <dgm:prSet presAssocID="{05C681EA-563E-4198-8D79-864602D25382}" presName="node" presStyleLbl="alignAccFollowNode1" presStyleIdx="7" presStyleCnt="45" custScaleX="635221" custLinFactNeighborY="-645">
        <dgm:presLayoutVars>
          <dgm:bulletEnabled val="1"/>
        </dgm:presLayoutVars>
      </dgm:prSet>
      <dgm:spPr/>
    </dgm:pt>
    <dgm:pt modelId="{D2D9DC09-CF49-4A84-AEA9-64E2D697D124}" type="pres">
      <dgm:prSet presAssocID="{391B8236-BF70-48CE-92DA-0C5A1F21E1C9}" presName="sibTrans" presStyleCnt="0"/>
      <dgm:spPr/>
    </dgm:pt>
    <dgm:pt modelId="{A10451A2-86D5-4385-8C50-F93FE91B432A}" type="pres">
      <dgm:prSet presAssocID="{D85E6F3C-04BA-4DD8-8E80-308DFFFFE290}" presName="node" presStyleLbl="alignAccFollowNode1" presStyleIdx="8" presStyleCnt="45" custScaleX="928011" custLinFactNeighborY="-645">
        <dgm:presLayoutVars>
          <dgm:bulletEnabled val="1"/>
        </dgm:presLayoutVars>
      </dgm:prSet>
      <dgm:spPr/>
    </dgm:pt>
    <dgm:pt modelId="{F2263EAD-C14C-4072-A799-52300C3DC769}" type="pres">
      <dgm:prSet presAssocID="{BCE2B436-10D2-46A9-B9AC-CDC9946173EF}" presName="vSp" presStyleCnt="0"/>
      <dgm:spPr/>
    </dgm:pt>
    <dgm:pt modelId="{BBA54874-38CD-4BAF-9B8A-ABFE3B78E945}" type="pres">
      <dgm:prSet presAssocID="{D3C82A0F-2173-4EE6-B210-5C76DB855E23}" presName="horFlow" presStyleCnt="0"/>
      <dgm:spPr/>
    </dgm:pt>
    <dgm:pt modelId="{77CF9926-96B5-49E2-82B3-79134E56631B}" type="pres">
      <dgm:prSet presAssocID="{D3C82A0F-2173-4EE6-B210-5C76DB855E23}" presName="bigChev" presStyleLbl="node1" presStyleIdx="3" presStyleCnt="15"/>
      <dgm:spPr>
        <a:prstGeom prst="homePlate">
          <a:avLst/>
        </a:prstGeom>
      </dgm:spPr>
    </dgm:pt>
    <dgm:pt modelId="{07AE5916-B7A6-4179-9462-92C528053224}" type="pres">
      <dgm:prSet presAssocID="{24982CF9-ED67-4E38-8A83-1D73F552440F}" presName="parTrans" presStyleCnt="0"/>
      <dgm:spPr/>
    </dgm:pt>
    <dgm:pt modelId="{7B1FE95F-34E4-4BC1-8DBE-5E901973372F}" type="pres">
      <dgm:prSet presAssocID="{1715BBCB-0F13-4751-9381-BA522C5D487C}" presName="node" presStyleLbl="alignAccFollowNode1" presStyleIdx="9" presStyleCnt="45" custScaleX="201734" custLinFactNeighborY="-645">
        <dgm:presLayoutVars>
          <dgm:bulletEnabled val="1"/>
        </dgm:presLayoutVars>
      </dgm:prSet>
      <dgm:spPr/>
    </dgm:pt>
    <dgm:pt modelId="{6442BCD2-585F-4F31-9C86-EB1F7A6A7808}" type="pres">
      <dgm:prSet presAssocID="{E535F40F-2C2A-45AC-B507-C36062B0E864}" presName="sibTrans" presStyleCnt="0"/>
      <dgm:spPr/>
    </dgm:pt>
    <dgm:pt modelId="{D131394C-B051-4BA1-B5E7-222FBAA271E9}" type="pres">
      <dgm:prSet presAssocID="{C571941D-D911-4A06-9057-1FF9D1DFF775}" presName="node" presStyleLbl="alignAccFollowNode1" presStyleIdx="10" presStyleCnt="45" custScaleX="635221" custLinFactNeighborY="-645">
        <dgm:presLayoutVars>
          <dgm:bulletEnabled val="1"/>
        </dgm:presLayoutVars>
      </dgm:prSet>
      <dgm:spPr/>
    </dgm:pt>
    <dgm:pt modelId="{AC26EF4F-8E77-41FF-86AF-761F1E56F028}" type="pres">
      <dgm:prSet presAssocID="{237007CD-E973-4E78-BA44-F36C7150E519}" presName="sibTrans" presStyleCnt="0"/>
      <dgm:spPr/>
    </dgm:pt>
    <dgm:pt modelId="{28D29B74-96D6-4FEC-8DB9-9EA1E4EF625F}" type="pres">
      <dgm:prSet presAssocID="{2C899436-E701-45EA-B5E2-5C1CEAD6AA91}" presName="node" presStyleLbl="alignAccFollowNode1" presStyleIdx="11" presStyleCnt="45" custScaleX="928011" custLinFactNeighborY="-645">
        <dgm:presLayoutVars>
          <dgm:bulletEnabled val="1"/>
        </dgm:presLayoutVars>
      </dgm:prSet>
      <dgm:spPr/>
    </dgm:pt>
    <dgm:pt modelId="{EE73CEB5-17D3-4504-B3DB-929C0F109357}" type="pres">
      <dgm:prSet presAssocID="{D3C82A0F-2173-4EE6-B210-5C76DB855E23}" presName="vSp" presStyleCnt="0"/>
      <dgm:spPr/>
    </dgm:pt>
    <dgm:pt modelId="{ABA61D20-9727-4794-B7EC-CF1BA50943FC}" type="pres">
      <dgm:prSet presAssocID="{48011117-7BA9-4113-AA37-CD186F305006}" presName="horFlow" presStyleCnt="0"/>
      <dgm:spPr/>
    </dgm:pt>
    <dgm:pt modelId="{714258DD-10A0-4314-B76D-E6FDD5D7D86E}" type="pres">
      <dgm:prSet presAssocID="{48011117-7BA9-4113-AA37-CD186F305006}" presName="bigChev" presStyleLbl="node1" presStyleIdx="4" presStyleCnt="15"/>
      <dgm:spPr>
        <a:prstGeom prst="homePlate">
          <a:avLst/>
        </a:prstGeom>
      </dgm:spPr>
    </dgm:pt>
    <dgm:pt modelId="{3BECFE5C-6EAD-4B71-BD25-313B44534E60}" type="pres">
      <dgm:prSet presAssocID="{E6A64861-0998-47A7-930E-C2C694375B95}" presName="parTrans" presStyleCnt="0"/>
      <dgm:spPr/>
    </dgm:pt>
    <dgm:pt modelId="{E0071339-BD8B-4A10-8A38-3E57E79020CE}" type="pres">
      <dgm:prSet presAssocID="{AA00CDC0-57DF-4938-B3A9-971E07B868DD}" presName="node" presStyleLbl="alignAccFollowNode1" presStyleIdx="12" presStyleCnt="45" custScaleX="201734" custLinFactNeighborY="-645">
        <dgm:presLayoutVars>
          <dgm:bulletEnabled val="1"/>
        </dgm:presLayoutVars>
      </dgm:prSet>
      <dgm:spPr/>
    </dgm:pt>
    <dgm:pt modelId="{6E64C56B-C8F8-400A-8F04-9BC4CBFF9173}" type="pres">
      <dgm:prSet presAssocID="{6F657113-7094-4D98-9759-63BDDD598130}" presName="sibTrans" presStyleCnt="0"/>
      <dgm:spPr/>
    </dgm:pt>
    <dgm:pt modelId="{95474F44-C73F-41D6-9586-F7D3E191D9E5}" type="pres">
      <dgm:prSet presAssocID="{4C156A89-9C4D-4EBC-A4D3-D82B2C42CE97}" presName="node" presStyleLbl="alignAccFollowNode1" presStyleIdx="13" presStyleCnt="45" custScaleX="635221" custLinFactNeighborY="-645">
        <dgm:presLayoutVars>
          <dgm:bulletEnabled val="1"/>
        </dgm:presLayoutVars>
      </dgm:prSet>
      <dgm:spPr/>
    </dgm:pt>
    <dgm:pt modelId="{0543B0CA-AF50-445D-9EE5-50C57EA008C5}" type="pres">
      <dgm:prSet presAssocID="{DD901DE3-19D3-4E97-9DA1-97F67518CE9E}" presName="sibTrans" presStyleCnt="0"/>
      <dgm:spPr/>
    </dgm:pt>
    <dgm:pt modelId="{25F5583D-DA17-4BE8-A1E4-9B489DBEE28E}" type="pres">
      <dgm:prSet presAssocID="{D0704151-C692-4BE0-8935-418CF3496B28}" presName="node" presStyleLbl="alignAccFollowNode1" presStyleIdx="14" presStyleCnt="45" custScaleX="928011" custLinFactNeighborY="-645">
        <dgm:presLayoutVars>
          <dgm:bulletEnabled val="1"/>
        </dgm:presLayoutVars>
      </dgm:prSet>
      <dgm:spPr/>
    </dgm:pt>
    <dgm:pt modelId="{C4F0F55F-3274-467B-BED7-A84F4835BD77}" type="pres">
      <dgm:prSet presAssocID="{48011117-7BA9-4113-AA37-CD186F305006}" presName="vSp" presStyleCnt="0"/>
      <dgm:spPr/>
    </dgm:pt>
    <dgm:pt modelId="{57E97E4C-556D-409F-8913-F86878AE3294}" type="pres">
      <dgm:prSet presAssocID="{F06907DD-733D-43BA-B0E2-4AEC7926B71A}" presName="horFlow" presStyleCnt="0"/>
      <dgm:spPr/>
    </dgm:pt>
    <dgm:pt modelId="{FF762A79-520F-483C-9938-B523E3C57366}" type="pres">
      <dgm:prSet presAssocID="{F06907DD-733D-43BA-B0E2-4AEC7926B71A}" presName="bigChev" presStyleLbl="node1" presStyleIdx="5" presStyleCnt="15"/>
      <dgm:spPr>
        <a:prstGeom prst="homePlate">
          <a:avLst/>
        </a:prstGeom>
      </dgm:spPr>
    </dgm:pt>
    <dgm:pt modelId="{CE674CB8-FE42-4A5D-92D1-F701FBA650B1}" type="pres">
      <dgm:prSet presAssocID="{0DFDB89C-1A09-44F5-BE47-4E393C63F2BD}" presName="parTrans" presStyleCnt="0"/>
      <dgm:spPr/>
    </dgm:pt>
    <dgm:pt modelId="{06179760-36BB-4AF8-B99D-56137CBE729C}" type="pres">
      <dgm:prSet presAssocID="{3F41D9F9-3489-48EA-9413-E416CF6D5823}" presName="node" presStyleLbl="alignAccFollowNode1" presStyleIdx="15" presStyleCnt="45" custScaleX="201734" custLinFactNeighborY="-645">
        <dgm:presLayoutVars>
          <dgm:bulletEnabled val="1"/>
        </dgm:presLayoutVars>
      </dgm:prSet>
      <dgm:spPr/>
    </dgm:pt>
    <dgm:pt modelId="{5E6426A0-F48A-4499-8895-37A9CDBC8713}" type="pres">
      <dgm:prSet presAssocID="{771A68CE-8F56-4167-8282-C6010154A939}" presName="sibTrans" presStyleCnt="0"/>
      <dgm:spPr/>
    </dgm:pt>
    <dgm:pt modelId="{734561F6-8C1E-433F-B317-87AC27BC6509}" type="pres">
      <dgm:prSet presAssocID="{B1B15847-CAFC-4BFC-B85B-A37D7AFCB839}" presName="node" presStyleLbl="alignAccFollowNode1" presStyleIdx="16" presStyleCnt="45" custScaleX="635221" custLinFactNeighborY="-645">
        <dgm:presLayoutVars>
          <dgm:bulletEnabled val="1"/>
        </dgm:presLayoutVars>
      </dgm:prSet>
      <dgm:spPr/>
    </dgm:pt>
    <dgm:pt modelId="{5FE7C477-0EC6-45FB-97A2-97C32FF104F8}" type="pres">
      <dgm:prSet presAssocID="{75C6E24C-92BB-4016-84E1-61A8B46E70D9}" presName="sibTrans" presStyleCnt="0"/>
      <dgm:spPr/>
    </dgm:pt>
    <dgm:pt modelId="{79006465-ECED-4F06-9735-486254DA6F31}" type="pres">
      <dgm:prSet presAssocID="{A4C4DAAD-BE1E-4757-AC8D-AF237D0660D9}" presName="node" presStyleLbl="alignAccFollowNode1" presStyleIdx="17" presStyleCnt="45" custScaleX="928011" custLinFactNeighborY="-645">
        <dgm:presLayoutVars>
          <dgm:bulletEnabled val="1"/>
        </dgm:presLayoutVars>
      </dgm:prSet>
      <dgm:spPr/>
    </dgm:pt>
    <dgm:pt modelId="{C79E70FA-80F3-4700-A970-5851B1CA8AA6}" type="pres">
      <dgm:prSet presAssocID="{F06907DD-733D-43BA-B0E2-4AEC7926B71A}" presName="vSp" presStyleCnt="0"/>
      <dgm:spPr/>
    </dgm:pt>
    <dgm:pt modelId="{E5C5F43B-5FF2-4E53-9DDC-2147DCB89179}" type="pres">
      <dgm:prSet presAssocID="{56719ECD-B373-46DA-980D-79CC541B14EF}" presName="horFlow" presStyleCnt="0"/>
      <dgm:spPr/>
    </dgm:pt>
    <dgm:pt modelId="{E9AE8414-93D6-4019-85A1-F1B99DA138E6}" type="pres">
      <dgm:prSet presAssocID="{56719ECD-B373-46DA-980D-79CC541B14EF}" presName="bigChev" presStyleLbl="node1" presStyleIdx="6" presStyleCnt="15"/>
      <dgm:spPr>
        <a:prstGeom prst="homePlate">
          <a:avLst/>
        </a:prstGeom>
      </dgm:spPr>
    </dgm:pt>
    <dgm:pt modelId="{8984F1BC-0AB9-4966-A15C-5D7E637C2F49}" type="pres">
      <dgm:prSet presAssocID="{9C7BA2F4-E1B7-4555-A53D-7A28CE04E711}" presName="parTrans" presStyleCnt="0"/>
      <dgm:spPr/>
    </dgm:pt>
    <dgm:pt modelId="{3F48918A-C4E6-447D-BF24-BEA5DFD208C9}" type="pres">
      <dgm:prSet presAssocID="{5F6D2B5F-170C-4C8F-AEB5-3E8EA9BAB302}" presName="node" presStyleLbl="alignAccFollowNode1" presStyleIdx="18" presStyleCnt="45" custScaleX="201734" custLinFactNeighborY="-2853">
        <dgm:presLayoutVars>
          <dgm:bulletEnabled val="1"/>
        </dgm:presLayoutVars>
      </dgm:prSet>
      <dgm:spPr/>
    </dgm:pt>
    <dgm:pt modelId="{6A39821A-957B-449E-87AD-CA091F82BB9D}" type="pres">
      <dgm:prSet presAssocID="{6AE75F51-9573-4B83-A3BE-F36137DDCC4F}" presName="sibTrans" presStyleCnt="0"/>
      <dgm:spPr/>
    </dgm:pt>
    <dgm:pt modelId="{36793EA3-8200-46FD-9059-F9F32C6F3DDB}" type="pres">
      <dgm:prSet presAssocID="{AC5AF680-10CB-4646-B39A-7866123FB770}" presName="node" presStyleLbl="alignAccFollowNode1" presStyleIdx="19" presStyleCnt="45" custScaleX="635221" custLinFactNeighborY="-7006">
        <dgm:presLayoutVars>
          <dgm:bulletEnabled val="1"/>
        </dgm:presLayoutVars>
      </dgm:prSet>
      <dgm:spPr/>
    </dgm:pt>
    <dgm:pt modelId="{9D3DAEAD-227D-4FAD-BCA6-6D4C60605CC9}" type="pres">
      <dgm:prSet presAssocID="{F620CD80-F95B-45CA-9EDD-D29136957FDD}" presName="sibTrans" presStyleCnt="0"/>
      <dgm:spPr/>
    </dgm:pt>
    <dgm:pt modelId="{693CDE63-F341-4B1C-A37A-2B3B74DD22D4}" type="pres">
      <dgm:prSet presAssocID="{B8E009EF-118E-4CD3-9747-5C6CA7BCC96F}" presName="node" presStyleLbl="alignAccFollowNode1" presStyleIdx="20" presStyleCnt="45" custScaleX="928011" custLinFactNeighborY="-8306">
        <dgm:presLayoutVars>
          <dgm:bulletEnabled val="1"/>
        </dgm:presLayoutVars>
      </dgm:prSet>
      <dgm:spPr/>
    </dgm:pt>
    <dgm:pt modelId="{251F51C5-5C38-44E8-BF4E-2B7A1144F7E8}" type="pres">
      <dgm:prSet presAssocID="{56719ECD-B373-46DA-980D-79CC541B14EF}" presName="vSp" presStyleCnt="0"/>
      <dgm:spPr/>
    </dgm:pt>
    <dgm:pt modelId="{CD3EB119-9AA3-4FE1-BD9B-E91EDF971C5D}" type="pres">
      <dgm:prSet presAssocID="{B5D3FC59-DC40-4CAC-A72B-1045882C8DCC}" presName="horFlow" presStyleCnt="0"/>
      <dgm:spPr/>
    </dgm:pt>
    <dgm:pt modelId="{AC49494D-EBFE-4B1A-9E98-EC011C5743C0}" type="pres">
      <dgm:prSet presAssocID="{B5D3FC59-DC40-4CAC-A72B-1045882C8DCC}" presName="bigChev" presStyleLbl="node1" presStyleIdx="7" presStyleCnt="15"/>
      <dgm:spPr>
        <a:prstGeom prst="homePlate">
          <a:avLst/>
        </a:prstGeom>
      </dgm:spPr>
    </dgm:pt>
    <dgm:pt modelId="{3AF65091-1161-4D5F-9F75-DC39F1A1282E}" type="pres">
      <dgm:prSet presAssocID="{0ACC15BD-7684-45A2-939C-9D144BD9A15F}" presName="parTrans" presStyleCnt="0"/>
      <dgm:spPr/>
    </dgm:pt>
    <dgm:pt modelId="{2DC34E8C-309F-41BB-AD8F-A455AFFB541E}" type="pres">
      <dgm:prSet presAssocID="{5AA45AFC-211E-4ED8-AF96-327CE5E83DC3}" presName="node" presStyleLbl="alignAccFollowNode1" presStyleIdx="21" presStyleCnt="45" custScaleX="201734">
        <dgm:presLayoutVars>
          <dgm:bulletEnabled val="1"/>
        </dgm:presLayoutVars>
      </dgm:prSet>
      <dgm:spPr/>
    </dgm:pt>
    <dgm:pt modelId="{F9861162-20FE-47BE-A78D-7B3A5F00973F}" type="pres">
      <dgm:prSet presAssocID="{3060B3D1-5BF4-46B9-8D60-1D14B68A1ACD}" presName="sibTrans" presStyleCnt="0"/>
      <dgm:spPr/>
    </dgm:pt>
    <dgm:pt modelId="{04697F35-6B69-43B1-A8CF-A43916AE6371}" type="pres">
      <dgm:prSet presAssocID="{856E1498-8DD5-458F-A3AF-A83D9B1EFA9D}" presName="node" presStyleLbl="alignAccFollowNode1" presStyleIdx="22" presStyleCnt="45" custScaleX="635221">
        <dgm:presLayoutVars>
          <dgm:bulletEnabled val="1"/>
        </dgm:presLayoutVars>
      </dgm:prSet>
      <dgm:spPr/>
    </dgm:pt>
    <dgm:pt modelId="{B3AB38F5-BCE5-43EA-9EE0-79A340FFB9BA}" type="pres">
      <dgm:prSet presAssocID="{DF1C3184-DE6A-4531-BC46-945A252EE37E}" presName="sibTrans" presStyleCnt="0"/>
      <dgm:spPr/>
    </dgm:pt>
    <dgm:pt modelId="{09026FC5-53C4-4EF2-8835-65AA2D22325A}" type="pres">
      <dgm:prSet presAssocID="{54211A96-0544-4114-9488-CD59E2CF51CC}" presName="node" presStyleLbl="alignAccFollowNode1" presStyleIdx="23" presStyleCnt="45" custScaleX="928011">
        <dgm:presLayoutVars>
          <dgm:bulletEnabled val="1"/>
        </dgm:presLayoutVars>
      </dgm:prSet>
      <dgm:spPr/>
    </dgm:pt>
    <dgm:pt modelId="{1EF2E4BD-BC30-4E25-B8BD-980A355C86A7}" type="pres">
      <dgm:prSet presAssocID="{B5D3FC59-DC40-4CAC-A72B-1045882C8DCC}" presName="vSp" presStyleCnt="0"/>
      <dgm:spPr/>
    </dgm:pt>
    <dgm:pt modelId="{0500A4F9-5F7F-4128-9C63-9BE5EC504573}" type="pres">
      <dgm:prSet presAssocID="{84398A98-A89F-4250-835A-3BAA3E583E98}" presName="horFlow" presStyleCnt="0"/>
      <dgm:spPr/>
    </dgm:pt>
    <dgm:pt modelId="{0DDE2943-FF56-48E5-831F-A4AFA6F6BD42}" type="pres">
      <dgm:prSet presAssocID="{84398A98-A89F-4250-835A-3BAA3E583E98}" presName="bigChev" presStyleLbl="node1" presStyleIdx="8" presStyleCnt="15"/>
      <dgm:spPr>
        <a:prstGeom prst="homePlate">
          <a:avLst/>
        </a:prstGeom>
      </dgm:spPr>
    </dgm:pt>
    <dgm:pt modelId="{47EBF10B-BB3B-4025-982F-C6F3110D6AEF}" type="pres">
      <dgm:prSet presAssocID="{8587CB0E-FABD-4ABB-A98C-69C56AF42819}" presName="parTrans" presStyleCnt="0"/>
      <dgm:spPr/>
    </dgm:pt>
    <dgm:pt modelId="{3C56268F-6D90-4CBD-8A80-D0B70E29CDA5}" type="pres">
      <dgm:prSet presAssocID="{D05934EC-1883-4E66-ACBA-32C23A4248E0}" presName="node" presStyleLbl="alignAccFollowNode1" presStyleIdx="24" presStyleCnt="45" custScaleX="201734">
        <dgm:presLayoutVars>
          <dgm:bulletEnabled val="1"/>
        </dgm:presLayoutVars>
      </dgm:prSet>
      <dgm:spPr/>
    </dgm:pt>
    <dgm:pt modelId="{3AC712C5-B3DB-4829-8BF5-170991ABBBF9}" type="pres">
      <dgm:prSet presAssocID="{7FECF0A1-333B-4467-81D1-ED057E8A5F01}" presName="sibTrans" presStyleCnt="0"/>
      <dgm:spPr/>
    </dgm:pt>
    <dgm:pt modelId="{CA969008-9D3E-4795-94B6-7B451CC04D44}" type="pres">
      <dgm:prSet presAssocID="{5B5BAC2D-1B15-415A-8F70-44C04B817113}" presName="node" presStyleLbl="alignAccFollowNode1" presStyleIdx="25" presStyleCnt="45" custScaleX="635221">
        <dgm:presLayoutVars>
          <dgm:bulletEnabled val="1"/>
        </dgm:presLayoutVars>
      </dgm:prSet>
      <dgm:spPr/>
    </dgm:pt>
    <dgm:pt modelId="{D21058F7-8FEA-4BAF-B1EF-BA705826E021}" type="pres">
      <dgm:prSet presAssocID="{0FF5330C-1D16-4A21-A444-C4B41FB05905}" presName="sibTrans" presStyleCnt="0"/>
      <dgm:spPr/>
    </dgm:pt>
    <dgm:pt modelId="{6C448E0F-ACF1-4094-81CD-714D323C4A25}" type="pres">
      <dgm:prSet presAssocID="{C3D224D7-6092-4C7A-93BD-5CAB41D450D0}" presName="node" presStyleLbl="alignAccFollowNode1" presStyleIdx="26" presStyleCnt="45" custScaleX="928011">
        <dgm:presLayoutVars>
          <dgm:bulletEnabled val="1"/>
        </dgm:presLayoutVars>
      </dgm:prSet>
      <dgm:spPr/>
    </dgm:pt>
    <dgm:pt modelId="{096CC990-6C5F-4CE4-A70C-3DB0888B8C5D}" type="pres">
      <dgm:prSet presAssocID="{84398A98-A89F-4250-835A-3BAA3E583E98}" presName="vSp" presStyleCnt="0"/>
      <dgm:spPr/>
    </dgm:pt>
    <dgm:pt modelId="{B82AB2CF-628F-4AEA-B312-87DC1F27E320}" type="pres">
      <dgm:prSet presAssocID="{87B9AD78-270F-4DAF-8558-164C79B347E4}" presName="horFlow" presStyleCnt="0"/>
      <dgm:spPr/>
    </dgm:pt>
    <dgm:pt modelId="{CFE7B40B-7DF3-4343-91C4-0AAACC4F7E3B}" type="pres">
      <dgm:prSet presAssocID="{87B9AD78-270F-4DAF-8558-164C79B347E4}" presName="bigChev" presStyleLbl="node1" presStyleIdx="9" presStyleCnt="15"/>
      <dgm:spPr>
        <a:prstGeom prst="homePlate">
          <a:avLst/>
        </a:prstGeom>
      </dgm:spPr>
    </dgm:pt>
    <dgm:pt modelId="{97042A6B-9317-4767-89EA-7EEC5D56A666}" type="pres">
      <dgm:prSet presAssocID="{74E6AFEA-E873-42DF-AA05-CA3CAB2F6CA2}" presName="parTrans" presStyleCnt="0"/>
      <dgm:spPr/>
    </dgm:pt>
    <dgm:pt modelId="{20A6DB67-9E2D-44FC-AA18-6CAC582BECB1}" type="pres">
      <dgm:prSet presAssocID="{DA9A6E27-1C76-4DD9-AB32-8A3E11A27AE3}" presName="node" presStyleLbl="alignAccFollowNode1" presStyleIdx="27" presStyleCnt="45" custScaleX="201734">
        <dgm:presLayoutVars>
          <dgm:bulletEnabled val="1"/>
        </dgm:presLayoutVars>
      </dgm:prSet>
      <dgm:spPr/>
    </dgm:pt>
    <dgm:pt modelId="{7741C329-7B5A-4E6F-A7E5-7176189952B8}" type="pres">
      <dgm:prSet presAssocID="{1A17D7F9-C98B-484F-A2E7-398C790BB075}" presName="sibTrans" presStyleCnt="0"/>
      <dgm:spPr/>
    </dgm:pt>
    <dgm:pt modelId="{C845011F-20D1-4A9D-9514-A90303E57E44}" type="pres">
      <dgm:prSet presAssocID="{A9B25A01-2CE3-4788-A271-E8A4A8B7D554}" presName="node" presStyleLbl="alignAccFollowNode1" presStyleIdx="28" presStyleCnt="45" custScaleX="635221">
        <dgm:presLayoutVars>
          <dgm:bulletEnabled val="1"/>
        </dgm:presLayoutVars>
      </dgm:prSet>
      <dgm:spPr/>
    </dgm:pt>
    <dgm:pt modelId="{F3E0FEF1-5398-4D77-B3F7-CF9287418F68}" type="pres">
      <dgm:prSet presAssocID="{08DCC40F-EE3D-4442-8BF9-2574E332A6BA}" presName="sibTrans" presStyleCnt="0"/>
      <dgm:spPr/>
    </dgm:pt>
    <dgm:pt modelId="{9EC0EE82-7BA4-4FA4-B954-0FAB80BDED33}" type="pres">
      <dgm:prSet presAssocID="{3785BA43-21B1-482D-902B-ACD5F92776CB}" presName="node" presStyleLbl="alignAccFollowNode1" presStyleIdx="29" presStyleCnt="45" custScaleX="928011">
        <dgm:presLayoutVars>
          <dgm:bulletEnabled val="1"/>
        </dgm:presLayoutVars>
      </dgm:prSet>
      <dgm:spPr/>
    </dgm:pt>
    <dgm:pt modelId="{67F9C655-3EAE-409A-B865-6695409E49D8}" type="pres">
      <dgm:prSet presAssocID="{87B9AD78-270F-4DAF-8558-164C79B347E4}" presName="vSp" presStyleCnt="0"/>
      <dgm:spPr/>
    </dgm:pt>
    <dgm:pt modelId="{78D39764-226C-43A6-92D7-F8E284E272B5}" type="pres">
      <dgm:prSet presAssocID="{FDBD5E0F-EACB-42F8-BB3C-F81B7E0F0553}" presName="horFlow" presStyleCnt="0"/>
      <dgm:spPr/>
    </dgm:pt>
    <dgm:pt modelId="{FBEE03B8-0B33-49D3-9F3B-617A767FAEDC}" type="pres">
      <dgm:prSet presAssocID="{FDBD5E0F-EACB-42F8-BB3C-F81B7E0F0553}" presName="bigChev" presStyleLbl="node1" presStyleIdx="10" presStyleCnt="15"/>
      <dgm:spPr>
        <a:prstGeom prst="homePlate">
          <a:avLst/>
        </a:prstGeom>
      </dgm:spPr>
    </dgm:pt>
    <dgm:pt modelId="{F4A43C13-789A-4652-9DEC-5217F42BA310}" type="pres">
      <dgm:prSet presAssocID="{FCE4ECCD-1A57-4E18-84A3-C553878276BA}" presName="parTrans" presStyleCnt="0"/>
      <dgm:spPr/>
    </dgm:pt>
    <dgm:pt modelId="{F84FF776-D7FA-4738-A3AD-C48AD4370823}" type="pres">
      <dgm:prSet presAssocID="{B6242047-D682-4B39-85DD-4EA548BE562E}" presName="node" presStyleLbl="alignAccFollowNode1" presStyleIdx="30" presStyleCnt="45" custScaleX="201734">
        <dgm:presLayoutVars>
          <dgm:bulletEnabled val="1"/>
        </dgm:presLayoutVars>
      </dgm:prSet>
      <dgm:spPr/>
    </dgm:pt>
    <dgm:pt modelId="{AC771509-B9D7-4842-B72E-BFDAD0A9D256}" type="pres">
      <dgm:prSet presAssocID="{DE6149DE-3C51-447B-9AB7-29F7743318FD}" presName="sibTrans" presStyleCnt="0"/>
      <dgm:spPr/>
    </dgm:pt>
    <dgm:pt modelId="{0C24EA63-57A8-4B44-AB4E-B1897CA73C26}" type="pres">
      <dgm:prSet presAssocID="{A364F7F5-5833-40F3-A456-6F25F0626F13}" presName="node" presStyleLbl="alignAccFollowNode1" presStyleIdx="31" presStyleCnt="45" custScaleX="635221">
        <dgm:presLayoutVars>
          <dgm:bulletEnabled val="1"/>
        </dgm:presLayoutVars>
      </dgm:prSet>
      <dgm:spPr/>
    </dgm:pt>
    <dgm:pt modelId="{1C2FB24F-8A3F-45A7-B2BC-A49A5252CF5C}" type="pres">
      <dgm:prSet presAssocID="{D747C879-8FD3-4BE4-9FC9-5AD19BF6F8E7}" presName="sibTrans" presStyleCnt="0"/>
      <dgm:spPr/>
    </dgm:pt>
    <dgm:pt modelId="{C8D5814E-6368-4F27-B72D-19ACFFEB71C5}" type="pres">
      <dgm:prSet presAssocID="{47E67371-F0EC-4CAF-853C-DED80A5D2534}" presName="node" presStyleLbl="alignAccFollowNode1" presStyleIdx="32" presStyleCnt="45" custScaleX="928011">
        <dgm:presLayoutVars>
          <dgm:bulletEnabled val="1"/>
        </dgm:presLayoutVars>
      </dgm:prSet>
      <dgm:spPr/>
    </dgm:pt>
    <dgm:pt modelId="{5F842A88-8BAB-4095-915E-D946C248A566}" type="pres">
      <dgm:prSet presAssocID="{FDBD5E0F-EACB-42F8-BB3C-F81B7E0F0553}" presName="vSp" presStyleCnt="0"/>
      <dgm:spPr/>
    </dgm:pt>
    <dgm:pt modelId="{31AA927B-5E33-4A6D-868F-988531C3E61C}" type="pres">
      <dgm:prSet presAssocID="{34D3F3FD-3933-4E68-B546-E20263FF2016}" presName="horFlow" presStyleCnt="0"/>
      <dgm:spPr/>
    </dgm:pt>
    <dgm:pt modelId="{F73D6745-007F-4D75-AADD-94D0840BC0BF}" type="pres">
      <dgm:prSet presAssocID="{34D3F3FD-3933-4E68-B546-E20263FF2016}" presName="bigChev" presStyleLbl="node1" presStyleIdx="11" presStyleCnt="15"/>
      <dgm:spPr>
        <a:prstGeom prst="homePlate">
          <a:avLst/>
        </a:prstGeom>
      </dgm:spPr>
    </dgm:pt>
    <dgm:pt modelId="{3071E0EB-1D52-4F54-9C9F-87901EDF3BCB}" type="pres">
      <dgm:prSet presAssocID="{8FD103D0-8CB3-4801-8106-B12FEBAF972A}" presName="parTrans" presStyleCnt="0"/>
      <dgm:spPr/>
    </dgm:pt>
    <dgm:pt modelId="{A2395377-0206-42CB-A9E0-F00F5148A90C}" type="pres">
      <dgm:prSet presAssocID="{DCC526A1-6C51-4C3C-AD39-004AF7610614}" presName="node" presStyleLbl="alignAccFollowNode1" presStyleIdx="33" presStyleCnt="45" custScaleX="201734">
        <dgm:presLayoutVars>
          <dgm:bulletEnabled val="1"/>
        </dgm:presLayoutVars>
      </dgm:prSet>
      <dgm:spPr/>
    </dgm:pt>
    <dgm:pt modelId="{7407F62E-0D07-416E-A8BE-EC2447B61BA4}" type="pres">
      <dgm:prSet presAssocID="{9BFD928F-AE57-433B-A4BA-A9AA870381D7}" presName="sibTrans" presStyleCnt="0"/>
      <dgm:spPr/>
    </dgm:pt>
    <dgm:pt modelId="{70501FB5-5D95-4E64-86B9-238C99257103}" type="pres">
      <dgm:prSet presAssocID="{5C539F39-950F-4C40-8D77-EB289842F045}" presName="node" presStyleLbl="alignAccFollowNode1" presStyleIdx="34" presStyleCnt="45" custScaleX="635221">
        <dgm:presLayoutVars>
          <dgm:bulletEnabled val="1"/>
        </dgm:presLayoutVars>
      </dgm:prSet>
      <dgm:spPr/>
    </dgm:pt>
    <dgm:pt modelId="{591AA3D3-177C-4E8C-A900-A82BEED7501B}" type="pres">
      <dgm:prSet presAssocID="{9032F040-81CE-489B-A4B3-67E3C54FEA34}" presName="sibTrans" presStyleCnt="0"/>
      <dgm:spPr/>
    </dgm:pt>
    <dgm:pt modelId="{E9427475-B74A-4227-8627-E577E16CB6D3}" type="pres">
      <dgm:prSet presAssocID="{8EF14CE9-06F2-437E-8E3A-E676D3054A63}" presName="node" presStyleLbl="alignAccFollowNode1" presStyleIdx="35" presStyleCnt="45" custScaleX="928011">
        <dgm:presLayoutVars>
          <dgm:bulletEnabled val="1"/>
        </dgm:presLayoutVars>
      </dgm:prSet>
      <dgm:spPr/>
    </dgm:pt>
    <dgm:pt modelId="{DF6800E6-F63E-409E-BB71-46F3A7911D86}" type="pres">
      <dgm:prSet presAssocID="{34D3F3FD-3933-4E68-B546-E20263FF2016}" presName="vSp" presStyleCnt="0"/>
      <dgm:spPr/>
    </dgm:pt>
    <dgm:pt modelId="{E0D1D8BE-B007-4E59-B737-B3E7C41D59D1}" type="pres">
      <dgm:prSet presAssocID="{1AB2E2B9-56F1-4C76-BCCC-1F126B0867CE}" presName="horFlow" presStyleCnt="0"/>
      <dgm:spPr/>
    </dgm:pt>
    <dgm:pt modelId="{91B21CAD-1FAB-490F-8942-0B5349D16E1E}" type="pres">
      <dgm:prSet presAssocID="{1AB2E2B9-56F1-4C76-BCCC-1F126B0867CE}" presName="bigChev" presStyleLbl="node1" presStyleIdx="12" presStyleCnt="15"/>
      <dgm:spPr>
        <a:prstGeom prst="homePlate">
          <a:avLst/>
        </a:prstGeom>
      </dgm:spPr>
    </dgm:pt>
    <dgm:pt modelId="{DB505128-C160-45B8-A5B2-0FA3C69536EA}" type="pres">
      <dgm:prSet presAssocID="{EA273CFB-8A55-4845-8783-9BB4439D8EE8}" presName="parTrans" presStyleCnt="0"/>
      <dgm:spPr/>
    </dgm:pt>
    <dgm:pt modelId="{7AB5B174-37F9-42C9-930C-DA5121D37D7B}" type="pres">
      <dgm:prSet presAssocID="{B2E86B67-3992-44F6-8915-D4FDDBD2DA85}" presName="node" presStyleLbl="alignAccFollowNode1" presStyleIdx="36" presStyleCnt="45" custScaleX="201734">
        <dgm:presLayoutVars>
          <dgm:bulletEnabled val="1"/>
        </dgm:presLayoutVars>
      </dgm:prSet>
      <dgm:spPr/>
    </dgm:pt>
    <dgm:pt modelId="{0B740A9F-C3B5-4AD2-A566-BD87603C707D}" type="pres">
      <dgm:prSet presAssocID="{05F7B417-5D3C-47D3-B9C3-C52D8DBE9297}" presName="sibTrans" presStyleCnt="0"/>
      <dgm:spPr/>
    </dgm:pt>
    <dgm:pt modelId="{64D542D3-C6A5-424A-92EF-9EE63AEDA8F3}" type="pres">
      <dgm:prSet presAssocID="{C1AB1F66-9534-4292-97DB-224C40D609E2}" presName="node" presStyleLbl="alignAccFollowNode1" presStyleIdx="37" presStyleCnt="45" custScaleX="635221">
        <dgm:presLayoutVars>
          <dgm:bulletEnabled val="1"/>
        </dgm:presLayoutVars>
      </dgm:prSet>
      <dgm:spPr/>
    </dgm:pt>
    <dgm:pt modelId="{867875D7-9C0B-4810-AE86-7276C6D55119}" type="pres">
      <dgm:prSet presAssocID="{6AB3734A-A068-4723-878F-5496EBC1CB7D}" presName="sibTrans" presStyleCnt="0"/>
      <dgm:spPr/>
    </dgm:pt>
    <dgm:pt modelId="{4719461E-44D9-4A9C-8D40-B2FB15C84431}" type="pres">
      <dgm:prSet presAssocID="{715B59E9-F26E-4DFD-85B3-1CCEC3B76AD9}" presName="node" presStyleLbl="alignAccFollowNode1" presStyleIdx="38" presStyleCnt="45" custScaleX="928011">
        <dgm:presLayoutVars>
          <dgm:bulletEnabled val="1"/>
        </dgm:presLayoutVars>
      </dgm:prSet>
      <dgm:spPr/>
    </dgm:pt>
    <dgm:pt modelId="{A5C47A68-8067-4931-9840-851EA35C0DFC}" type="pres">
      <dgm:prSet presAssocID="{1AB2E2B9-56F1-4C76-BCCC-1F126B0867CE}" presName="vSp" presStyleCnt="0"/>
      <dgm:spPr/>
    </dgm:pt>
    <dgm:pt modelId="{4F005388-4328-47AB-8835-0BC65B61F189}" type="pres">
      <dgm:prSet presAssocID="{81773F5C-FCFD-48AE-B175-A27906749752}" presName="horFlow" presStyleCnt="0"/>
      <dgm:spPr/>
    </dgm:pt>
    <dgm:pt modelId="{FA721D03-D98D-40C6-BD4B-7A6303A5F486}" type="pres">
      <dgm:prSet presAssocID="{81773F5C-FCFD-48AE-B175-A27906749752}" presName="bigChev" presStyleLbl="node1" presStyleIdx="13" presStyleCnt="15" custScaleX="99070" custScaleY="108147"/>
      <dgm:spPr>
        <a:prstGeom prst="homePlate">
          <a:avLst/>
        </a:prstGeom>
      </dgm:spPr>
    </dgm:pt>
    <dgm:pt modelId="{DF422803-5728-4718-82C8-5D16018DB432}" type="pres">
      <dgm:prSet presAssocID="{777C3E99-0AB4-430F-8089-ABD4AEA633F1}" presName="parTrans" presStyleCnt="0"/>
      <dgm:spPr/>
    </dgm:pt>
    <dgm:pt modelId="{99FA89AA-5ED3-47AA-B0C3-4C1BACE8C523}" type="pres">
      <dgm:prSet presAssocID="{5E021192-CFD9-49FB-8998-5413A436ADA0}" presName="node" presStyleLbl="alignAccFollowNode1" presStyleIdx="39" presStyleCnt="45" custScaleX="201734">
        <dgm:presLayoutVars>
          <dgm:bulletEnabled val="1"/>
        </dgm:presLayoutVars>
      </dgm:prSet>
      <dgm:spPr/>
    </dgm:pt>
    <dgm:pt modelId="{716099B7-7A0B-4334-8F38-2F913D3A9C73}" type="pres">
      <dgm:prSet presAssocID="{7E0878E5-FC29-464B-AA36-A5242794BE7A}" presName="sibTrans" presStyleCnt="0"/>
      <dgm:spPr/>
    </dgm:pt>
    <dgm:pt modelId="{1AF48281-9AB0-4561-8965-CBF005E17A88}" type="pres">
      <dgm:prSet presAssocID="{7BB0BCF1-5EEC-4C85-B989-3B96A8FB6445}" presName="node" presStyleLbl="alignAccFollowNode1" presStyleIdx="40" presStyleCnt="45" custScaleX="635221">
        <dgm:presLayoutVars>
          <dgm:bulletEnabled val="1"/>
        </dgm:presLayoutVars>
      </dgm:prSet>
      <dgm:spPr/>
    </dgm:pt>
    <dgm:pt modelId="{BB27161A-D746-42CA-A5F2-9772DA9A81F3}" type="pres">
      <dgm:prSet presAssocID="{1484234E-C586-4308-88E2-B7CB9A9440EE}" presName="sibTrans" presStyleCnt="0"/>
      <dgm:spPr/>
    </dgm:pt>
    <dgm:pt modelId="{DF416F03-E00F-45BB-8F67-CBE80650B2B5}" type="pres">
      <dgm:prSet presAssocID="{6D5403E3-97B3-400E-9361-D4C40AC1FBEE}" presName="node" presStyleLbl="alignAccFollowNode1" presStyleIdx="41" presStyleCnt="45" custScaleX="928011">
        <dgm:presLayoutVars>
          <dgm:bulletEnabled val="1"/>
        </dgm:presLayoutVars>
      </dgm:prSet>
      <dgm:spPr/>
    </dgm:pt>
    <dgm:pt modelId="{6AFF61BD-94DE-4CAA-9AF7-66E50189B1D2}" type="pres">
      <dgm:prSet presAssocID="{81773F5C-FCFD-48AE-B175-A27906749752}" presName="vSp" presStyleCnt="0"/>
      <dgm:spPr/>
    </dgm:pt>
    <dgm:pt modelId="{EB2529C7-005A-4DBC-8BBC-034A6396CF66}" type="pres">
      <dgm:prSet presAssocID="{05FB8FEC-8923-4F72-9082-8358096054CB}" presName="horFlow" presStyleCnt="0"/>
      <dgm:spPr/>
    </dgm:pt>
    <dgm:pt modelId="{2379C262-55B1-4C7D-8BF7-56DB50077C52}" type="pres">
      <dgm:prSet presAssocID="{05FB8FEC-8923-4F72-9082-8358096054CB}" presName="bigChev" presStyleLbl="node1" presStyleIdx="14" presStyleCnt="15"/>
      <dgm:spPr>
        <a:prstGeom prst="homePlate">
          <a:avLst/>
        </a:prstGeom>
      </dgm:spPr>
    </dgm:pt>
    <dgm:pt modelId="{6E259221-DF31-476F-B2EA-C044EA906D88}" type="pres">
      <dgm:prSet presAssocID="{E47420F9-FE10-4619-8BB5-F6398F4956B9}" presName="parTrans" presStyleCnt="0"/>
      <dgm:spPr/>
    </dgm:pt>
    <dgm:pt modelId="{55DA84BD-B583-4C7A-9E34-0F58CC8D932D}" type="pres">
      <dgm:prSet presAssocID="{8A599717-DBD9-4550-BE77-5F9552463986}" presName="node" presStyleLbl="alignAccFollowNode1" presStyleIdx="42" presStyleCnt="45" custScaleX="201734">
        <dgm:presLayoutVars>
          <dgm:bulletEnabled val="1"/>
        </dgm:presLayoutVars>
      </dgm:prSet>
      <dgm:spPr/>
    </dgm:pt>
    <dgm:pt modelId="{04F7B9E6-3F63-4B92-B74E-0AA6CA865527}" type="pres">
      <dgm:prSet presAssocID="{ADF5ABA6-3D6B-46C4-8EF1-07F6FDEB7598}" presName="sibTrans" presStyleCnt="0"/>
      <dgm:spPr/>
    </dgm:pt>
    <dgm:pt modelId="{DB32C13D-E547-4772-9F8C-B3C5F000CED4}" type="pres">
      <dgm:prSet presAssocID="{3F03E76C-565E-4930-8151-7ADA2D900B48}" presName="node" presStyleLbl="alignAccFollowNode1" presStyleIdx="43" presStyleCnt="45" custScaleX="635221">
        <dgm:presLayoutVars>
          <dgm:bulletEnabled val="1"/>
        </dgm:presLayoutVars>
      </dgm:prSet>
      <dgm:spPr/>
    </dgm:pt>
    <dgm:pt modelId="{8D8F42F6-B4A0-4CCB-8075-8837A96A2E4F}" type="pres">
      <dgm:prSet presAssocID="{68A9FD54-9EEA-49A8-B0F8-2DDBFACDA93E}" presName="sibTrans" presStyleCnt="0"/>
      <dgm:spPr/>
    </dgm:pt>
    <dgm:pt modelId="{AF051D53-02A2-40ED-A4D8-13E97318640C}" type="pres">
      <dgm:prSet presAssocID="{FBEDB2FB-1E3A-433F-8BAB-390BF89303AD}" presName="node" presStyleLbl="alignAccFollowNode1" presStyleIdx="44" presStyleCnt="45" custScaleX="928011">
        <dgm:presLayoutVars>
          <dgm:bulletEnabled val="1"/>
        </dgm:presLayoutVars>
      </dgm:prSet>
      <dgm:spPr/>
    </dgm:pt>
  </dgm:ptLst>
  <dgm:cxnLst>
    <dgm:cxn modelId="{2D628800-E4C4-4463-9875-780197C5125D}" srcId="{452EA3C6-ED04-4D2E-8574-6E880EFDB87A}" destId="{81773F5C-FCFD-48AE-B175-A27906749752}" srcOrd="13" destOrd="0" parTransId="{306BB4CF-4D0D-4BB6-BC87-14BAA71F90E1}" sibTransId="{EDFEFF7E-AA7D-40EA-8E4A-5F00B5896773}"/>
    <dgm:cxn modelId="{D1EE2201-B954-4C62-B51F-6C2CCE0A079C}" srcId="{B5D3FC59-DC40-4CAC-A72B-1045882C8DCC}" destId="{856E1498-8DD5-458F-A3AF-A83D9B1EFA9D}" srcOrd="1" destOrd="0" parTransId="{26D2CB8D-DA1F-45C5-9F13-34D93914FAA6}" sibTransId="{DF1C3184-DE6A-4531-BC46-945A252EE37E}"/>
    <dgm:cxn modelId="{5679EC05-2547-47BB-9D82-89666649FB48}" type="presOf" srcId="{D05934EC-1883-4E66-ACBA-32C23A4248E0}" destId="{3C56268F-6D90-4CBD-8A80-D0B70E29CDA5}" srcOrd="0" destOrd="0" presId="urn:microsoft.com/office/officeart/2005/8/layout/lProcess3"/>
    <dgm:cxn modelId="{B36A4407-04EE-4964-BE36-1402F26683D8}" srcId="{84398A98-A89F-4250-835A-3BAA3E583E98}" destId="{5B5BAC2D-1B15-415A-8F70-44C04B817113}" srcOrd="1" destOrd="0" parTransId="{A6949C11-3DE1-4507-8E4F-74F0B88A495D}" sibTransId="{0FF5330C-1D16-4A21-A444-C4B41FB05905}"/>
    <dgm:cxn modelId="{FEEB4808-E4FE-48A6-8340-AF94B5656B94}" srcId="{1AB2E2B9-56F1-4C76-BCCC-1F126B0867CE}" destId="{B2E86B67-3992-44F6-8915-D4FDDBD2DA85}" srcOrd="0" destOrd="0" parTransId="{EA273CFB-8A55-4845-8783-9BB4439D8EE8}" sibTransId="{05F7B417-5D3C-47D3-B9C3-C52D8DBE9297}"/>
    <dgm:cxn modelId="{518AD70A-8251-4302-AFC2-A111F2391AA8}" srcId="{48011117-7BA9-4113-AA37-CD186F305006}" destId="{4C156A89-9C4D-4EBC-A4D3-D82B2C42CE97}" srcOrd="1" destOrd="0" parTransId="{9A9E7BF6-051C-44E9-8046-C77430F0EA8F}" sibTransId="{DD901DE3-19D3-4E97-9DA1-97F67518CE9E}"/>
    <dgm:cxn modelId="{B0D54F0B-975A-42A1-A75C-69E0214EBE22}" type="presOf" srcId="{2C899436-E701-45EA-B5E2-5C1CEAD6AA91}" destId="{28D29B74-96D6-4FEC-8DB9-9EA1E4EF625F}" srcOrd="0" destOrd="0" presId="urn:microsoft.com/office/officeart/2005/8/layout/lProcess3"/>
    <dgm:cxn modelId="{D7552F0C-0F80-44D9-A443-94FFBD57A3EB}" srcId="{452EA3C6-ED04-4D2E-8574-6E880EFDB87A}" destId="{56719ECD-B373-46DA-980D-79CC541B14EF}" srcOrd="6" destOrd="0" parTransId="{1094787E-9949-486C-8A3B-BC9F1A2C9644}" sibTransId="{489E348B-8767-489F-B05D-52281DEA3F98}"/>
    <dgm:cxn modelId="{0D173E12-06F9-416E-BEB8-49B4FA2A742A}" type="presOf" srcId="{B1B15847-CAFC-4BFC-B85B-A37D7AFCB839}" destId="{734561F6-8C1E-433F-B317-87AC27BC6509}" srcOrd="0" destOrd="0" presId="urn:microsoft.com/office/officeart/2005/8/layout/lProcess3"/>
    <dgm:cxn modelId="{3E1AFC15-CEB8-4C5E-AD60-48F5C73F97CF}" type="presOf" srcId="{D85E6F3C-04BA-4DD8-8E80-308DFFFFE290}" destId="{A10451A2-86D5-4385-8C50-F93FE91B432A}" srcOrd="0" destOrd="0" presId="urn:microsoft.com/office/officeart/2005/8/layout/lProcess3"/>
    <dgm:cxn modelId="{51FD8917-905B-4D03-8188-EA5897BB2321}" srcId="{CF84AB0F-40DB-4BC3-A009-9B6977F9F091}" destId="{F73E5733-A322-4C3E-B361-32F52DAD7B4F}" srcOrd="0" destOrd="0" parTransId="{F26A4D75-2D16-4DC3-9C6E-53270D8239AE}" sibTransId="{13D21F77-2A96-4912-8468-98493ADF801D}"/>
    <dgm:cxn modelId="{E2784018-5B69-46ED-9706-2336FFAE9803}" type="presOf" srcId="{7A58BB05-39A8-48C9-9701-75A5870CE38A}" destId="{D8F332BE-95F4-46F0-BE05-3C5553FEF1C3}" srcOrd="0" destOrd="0" presId="urn:microsoft.com/office/officeart/2005/8/layout/lProcess3"/>
    <dgm:cxn modelId="{A573511A-594B-4DA2-92F4-5BA09F15A928}" srcId="{34D3F3FD-3933-4E68-B546-E20263FF2016}" destId="{DCC526A1-6C51-4C3C-AD39-004AF7610614}" srcOrd="0" destOrd="0" parTransId="{8FD103D0-8CB3-4801-8106-B12FEBAF972A}" sibTransId="{9BFD928F-AE57-433B-A4BA-A9AA870381D7}"/>
    <dgm:cxn modelId="{E7DA761E-C580-45D2-8999-2F0CB089EBF2}" type="presOf" srcId="{AC5AF680-10CB-4646-B39A-7866123FB770}" destId="{36793EA3-8200-46FD-9059-F9F32C6F3DDB}" srcOrd="0" destOrd="0" presId="urn:microsoft.com/office/officeart/2005/8/layout/lProcess3"/>
    <dgm:cxn modelId="{68E37921-0F9E-40E9-86E9-93FBAE79448B}" srcId="{81773F5C-FCFD-48AE-B175-A27906749752}" destId="{7BB0BCF1-5EEC-4C85-B989-3B96A8FB6445}" srcOrd="1" destOrd="0" parTransId="{08DBA7EE-CEA3-43D7-8CE4-4FC9A11469D5}" sibTransId="{1484234E-C586-4308-88E2-B7CB9A9440EE}"/>
    <dgm:cxn modelId="{A8177B21-C78F-465C-86DA-78B2C477CFAF}" type="presOf" srcId="{A9B25A01-2CE3-4788-A271-E8A4A8B7D554}" destId="{C845011F-20D1-4A9D-9514-A90303E57E44}" srcOrd="0" destOrd="0" presId="urn:microsoft.com/office/officeart/2005/8/layout/lProcess3"/>
    <dgm:cxn modelId="{1658E521-CD7C-4452-876D-DD9205864AC6}" type="presOf" srcId="{0907C9B8-F165-4639-9AAD-BAF6986F5F05}" destId="{C8C3AF3C-B361-4785-9E5A-0071BD9241A6}" srcOrd="0" destOrd="0" presId="urn:microsoft.com/office/officeart/2005/8/layout/lProcess3"/>
    <dgm:cxn modelId="{5A282923-E1EC-4274-8659-2B564C84370A}" type="presOf" srcId="{C1AB1F66-9534-4292-97DB-224C40D609E2}" destId="{64D542D3-C6A5-424A-92EF-9EE63AEDA8F3}" srcOrd="0" destOrd="0" presId="urn:microsoft.com/office/officeart/2005/8/layout/lProcess3"/>
    <dgm:cxn modelId="{09FD0124-E9BA-4C20-9906-01B133C3F0B3}" type="presOf" srcId="{2ECA9207-0E4E-42AA-9FDF-6A5003800DE0}" destId="{49908080-6620-49C2-AC29-195A7D145531}" srcOrd="0" destOrd="0" presId="urn:microsoft.com/office/officeart/2005/8/layout/lProcess3"/>
    <dgm:cxn modelId="{1C828026-24EA-40FC-A40E-04D1FA656EA9}" srcId="{87B9AD78-270F-4DAF-8558-164C79B347E4}" destId="{DA9A6E27-1C76-4DD9-AB32-8A3E11A27AE3}" srcOrd="0" destOrd="0" parTransId="{74E6AFEA-E873-42DF-AA05-CA3CAB2F6CA2}" sibTransId="{1A17D7F9-C98B-484F-A2E7-398C790BB075}"/>
    <dgm:cxn modelId="{3B9D8C28-D2E0-4451-A960-40465936C894}" type="presOf" srcId="{C5B95F6D-47A0-4A97-88DB-126FBC070873}" destId="{CE67937E-3AE2-4D1E-9F6A-D7FF8BE5CF0B}" srcOrd="0" destOrd="0" presId="urn:microsoft.com/office/officeart/2005/8/layout/lProcess3"/>
    <dgm:cxn modelId="{C7D54229-53EC-4F2B-BC36-92A947A9554B}" srcId="{452EA3C6-ED04-4D2E-8574-6E880EFDB87A}" destId="{05FB8FEC-8923-4F72-9082-8358096054CB}" srcOrd="14" destOrd="0" parTransId="{CD558B88-A231-48DC-9E1A-D3BD1C4A6CB1}" sibTransId="{3D625CC6-3FD5-4C80-8BA4-06E348A46B68}"/>
    <dgm:cxn modelId="{CE1F192A-B56A-4D36-9116-DA7B83A84ACB}" srcId="{56719ECD-B373-46DA-980D-79CC541B14EF}" destId="{5F6D2B5F-170C-4C8F-AEB5-3E8EA9BAB302}" srcOrd="0" destOrd="0" parTransId="{9C7BA2F4-E1B7-4555-A53D-7A28CE04E711}" sibTransId="{6AE75F51-9573-4B83-A3BE-F36137DDCC4F}"/>
    <dgm:cxn modelId="{AD68682A-6D2C-437C-9648-282A5904915F}" type="presOf" srcId="{3F03E76C-565E-4930-8151-7ADA2D900B48}" destId="{DB32C13D-E547-4772-9F8C-B3C5F000CED4}" srcOrd="0" destOrd="0" presId="urn:microsoft.com/office/officeart/2005/8/layout/lProcess3"/>
    <dgm:cxn modelId="{A96D682A-0E8B-4381-A613-D2364E5C3BDC}" srcId="{452EA3C6-ED04-4D2E-8574-6E880EFDB87A}" destId="{7A58BB05-39A8-48C9-9701-75A5870CE38A}" srcOrd="0" destOrd="0" parTransId="{B962A011-A26E-4036-8187-D3A2983DF34C}" sibTransId="{E3C73522-ED59-4BD3-BA25-922A4C80B64C}"/>
    <dgm:cxn modelId="{16A3682E-C34A-4384-A1BF-76C28F83D5EA}" srcId="{452EA3C6-ED04-4D2E-8574-6E880EFDB87A}" destId="{B5D3FC59-DC40-4CAC-A72B-1045882C8DCC}" srcOrd="7" destOrd="0" parTransId="{8F284B31-707E-4592-B5F3-8C658EC20CD1}" sibTransId="{A10C8B07-E0D8-4CD1-B5CD-08D1D736FEA6}"/>
    <dgm:cxn modelId="{925A3031-B58B-48C0-B925-8634DF72A847}" srcId="{452EA3C6-ED04-4D2E-8574-6E880EFDB87A}" destId="{1AB2E2B9-56F1-4C76-BCCC-1F126B0867CE}" srcOrd="12" destOrd="0" parTransId="{5A1D9E20-06F0-4109-9FDD-BD41EF67B405}" sibTransId="{42E7AA71-7DBF-4784-86FE-1F54A37CB533}"/>
    <dgm:cxn modelId="{33BED932-A10B-4BE5-819D-0CF71B1531B3}" type="presOf" srcId="{D3C82A0F-2173-4EE6-B210-5C76DB855E23}" destId="{77CF9926-96B5-49E2-82B3-79134E56631B}" srcOrd="0" destOrd="0" presId="urn:microsoft.com/office/officeart/2005/8/layout/lProcess3"/>
    <dgm:cxn modelId="{A64B8137-75BD-4903-BE36-56259866E4C9}" srcId="{48011117-7BA9-4113-AA37-CD186F305006}" destId="{D0704151-C692-4BE0-8935-418CF3496B28}" srcOrd="2" destOrd="0" parTransId="{7EF1BEA9-307C-4FB1-8A28-12AE6977D40F}" sibTransId="{13C2EF84-3604-4D0D-BD56-7E7C43B79E39}"/>
    <dgm:cxn modelId="{01458439-6631-430B-B872-359A69CBB2A5}" srcId="{452EA3C6-ED04-4D2E-8574-6E880EFDB87A}" destId="{D3C82A0F-2173-4EE6-B210-5C76DB855E23}" srcOrd="3" destOrd="0" parTransId="{A27066EE-7D57-4685-BEBD-5445E81F8B7C}" sibTransId="{B41A2501-5C5D-48D6-A522-B5505670DE79}"/>
    <dgm:cxn modelId="{36C3F73B-A26D-4F04-A8D8-ECA296FB6E70}" srcId="{F06907DD-733D-43BA-B0E2-4AEC7926B71A}" destId="{A4C4DAAD-BE1E-4757-AC8D-AF237D0660D9}" srcOrd="2" destOrd="0" parTransId="{7CA05181-7E6F-4839-88D2-CD936AAC24FB}" sibTransId="{902C7563-AA92-47C9-99F9-4B6A6012DB48}"/>
    <dgm:cxn modelId="{348ECE3E-D859-407B-B4C0-20E510208CFB}" type="presOf" srcId="{D0704151-C692-4BE0-8935-418CF3496B28}" destId="{25F5583D-DA17-4BE8-A1E4-9B489DBEE28E}" srcOrd="0" destOrd="0" presId="urn:microsoft.com/office/officeart/2005/8/layout/lProcess3"/>
    <dgm:cxn modelId="{9CB4143F-7FE5-4289-B178-C1BC0FB89A44}" srcId="{84398A98-A89F-4250-835A-3BAA3E583E98}" destId="{D05934EC-1883-4E66-ACBA-32C23A4248E0}" srcOrd="0" destOrd="0" parTransId="{8587CB0E-FABD-4ABB-A98C-69C56AF42819}" sibTransId="{7FECF0A1-333B-4467-81D1-ED057E8A5F01}"/>
    <dgm:cxn modelId="{DB8FAB3F-AE6C-43FE-B30D-950C1ECF0311}" srcId="{F06907DD-733D-43BA-B0E2-4AEC7926B71A}" destId="{3F41D9F9-3489-48EA-9413-E416CF6D5823}" srcOrd="0" destOrd="0" parTransId="{0DFDB89C-1A09-44F5-BE47-4E393C63F2BD}" sibTransId="{771A68CE-8F56-4167-8282-C6010154A939}"/>
    <dgm:cxn modelId="{DF49AC3F-A37A-4530-BC7B-4594DD401CC5}" type="presOf" srcId="{8A599717-DBD9-4550-BE77-5F9552463986}" destId="{55DA84BD-B583-4C7A-9E34-0F58CC8D932D}" srcOrd="0" destOrd="0" presId="urn:microsoft.com/office/officeart/2005/8/layout/lProcess3"/>
    <dgm:cxn modelId="{27979240-2081-49A1-AA49-B7C886559CA2}" type="presOf" srcId="{CF84AB0F-40DB-4BC3-A009-9B6977F9F091}" destId="{C1C2D1E3-EAD0-45D5-BD01-35AE9EDE40AC}" srcOrd="0" destOrd="0" presId="urn:microsoft.com/office/officeart/2005/8/layout/lProcess3"/>
    <dgm:cxn modelId="{C9E78C5B-EC12-4961-A251-1D611D0F6FA2}" type="presOf" srcId="{3F41D9F9-3489-48EA-9413-E416CF6D5823}" destId="{06179760-36BB-4AF8-B99D-56137CBE729C}" srcOrd="0" destOrd="0" presId="urn:microsoft.com/office/officeart/2005/8/layout/lProcess3"/>
    <dgm:cxn modelId="{9A42655C-CB67-4481-8D71-FBE46495BB2D}" type="presOf" srcId="{47E67371-F0EC-4CAF-853C-DED80A5D2534}" destId="{C8D5814E-6368-4F27-B72D-19ACFFEB71C5}" srcOrd="0" destOrd="0" presId="urn:microsoft.com/office/officeart/2005/8/layout/lProcess3"/>
    <dgm:cxn modelId="{C4F0565D-AADB-4E9F-8CFD-5DE6FF5D0D37}" type="presOf" srcId="{1AB2E2B9-56F1-4C76-BCCC-1F126B0867CE}" destId="{91B21CAD-1FAB-490F-8942-0B5349D16E1E}" srcOrd="0" destOrd="0" presId="urn:microsoft.com/office/officeart/2005/8/layout/lProcess3"/>
    <dgm:cxn modelId="{857EBB60-A270-4580-A1C8-066B816151EF}" srcId="{CF84AB0F-40DB-4BC3-A009-9B6977F9F091}" destId="{2ECA9207-0E4E-42AA-9FDF-6A5003800DE0}" srcOrd="2" destOrd="0" parTransId="{68AD6058-30F3-4217-BE5E-31FF8BEEED65}" sibTransId="{A903E172-9603-4D18-8E79-63C59DB82371}"/>
    <dgm:cxn modelId="{FFC0E861-A075-469B-BB33-BEFF5AF01D6F}" srcId="{D3C82A0F-2173-4EE6-B210-5C76DB855E23}" destId="{2C899436-E701-45EA-B5E2-5C1CEAD6AA91}" srcOrd="2" destOrd="0" parTransId="{8925525B-E716-4B86-B588-FC2C428329BE}" sibTransId="{596250F5-A018-429E-9407-5A2C168E004F}"/>
    <dgm:cxn modelId="{C07E4246-3514-401C-8397-9C8D8E4AFBFD}" srcId="{BCE2B436-10D2-46A9-B9AC-CDC9946173EF}" destId="{05C681EA-563E-4198-8D79-864602D25382}" srcOrd="1" destOrd="0" parTransId="{858F193B-52D1-4399-B4F2-83FF85B52991}" sibTransId="{391B8236-BF70-48CE-92DA-0C5A1F21E1C9}"/>
    <dgm:cxn modelId="{6EF07146-4FE9-4D60-B0BA-E1C5A0EB59FF}" type="presOf" srcId="{48011117-7BA9-4113-AA37-CD186F305006}" destId="{714258DD-10A0-4314-B76D-E6FDD5D7D86E}" srcOrd="0" destOrd="0" presId="urn:microsoft.com/office/officeart/2005/8/layout/lProcess3"/>
    <dgm:cxn modelId="{6C979767-B62F-4598-A2B7-17D634FEEA64}" type="presOf" srcId="{4C156A89-9C4D-4EBC-A4D3-D82B2C42CE97}" destId="{95474F44-C73F-41D6-9586-F7D3E191D9E5}" srcOrd="0" destOrd="0" presId="urn:microsoft.com/office/officeart/2005/8/layout/lProcess3"/>
    <dgm:cxn modelId="{4A3CC868-D870-4A46-99E5-D8A70D35BAC0}" type="presOf" srcId="{856E1498-8DD5-458F-A3AF-A83D9B1EFA9D}" destId="{04697F35-6B69-43B1-A8CF-A43916AE6371}" srcOrd="0" destOrd="0" presId="urn:microsoft.com/office/officeart/2005/8/layout/lProcess3"/>
    <dgm:cxn modelId="{D16B2549-93FA-45B3-9C7E-674C6C4CD715}" srcId="{48011117-7BA9-4113-AA37-CD186F305006}" destId="{AA00CDC0-57DF-4938-B3A9-971E07B868DD}" srcOrd="0" destOrd="0" parTransId="{E6A64861-0998-47A7-930E-C2C694375B95}" sibTransId="{6F657113-7094-4D98-9759-63BDDD598130}"/>
    <dgm:cxn modelId="{D24F3D49-E832-4D2E-872B-98A6B91941E9}" srcId="{452EA3C6-ED04-4D2E-8574-6E880EFDB87A}" destId="{BCE2B436-10D2-46A9-B9AC-CDC9946173EF}" srcOrd="2" destOrd="0" parTransId="{958552C4-3B6A-4BD3-86A7-DAD7C79575AE}" sibTransId="{78FC0AAA-738C-4D9D-9B58-033DB9EA3184}"/>
    <dgm:cxn modelId="{A54F7749-CDCE-43B1-8344-89212EFAFA20}" type="presOf" srcId="{56719ECD-B373-46DA-980D-79CC541B14EF}" destId="{E9AE8414-93D6-4019-85A1-F1B99DA138E6}" srcOrd="0" destOrd="0" presId="urn:microsoft.com/office/officeart/2005/8/layout/lProcess3"/>
    <dgm:cxn modelId="{F6E34F4A-C463-45ED-829D-FCE26D231A7C}" type="presOf" srcId="{F73E5733-A322-4C3E-B361-32F52DAD7B4F}" destId="{A78A3D05-7905-424E-BD63-1FB0A69EBEA8}" srcOrd="0" destOrd="0" presId="urn:microsoft.com/office/officeart/2005/8/layout/lProcess3"/>
    <dgm:cxn modelId="{C799344B-B701-4E2C-A977-E0123431B0C6}" srcId="{FDBD5E0F-EACB-42F8-BB3C-F81B7E0F0553}" destId="{47E67371-F0EC-4CAF-853C-DED80A5D2534}" srcOrd="2" destOrd="0" parTransId="{2305ECDB-CE94-45D2-9768-1812C5F71F8E}" sibTransId="{A8D87C63-B322-40EF-88D3-17C1469121DF}"/>
    <dgm:cxn modelId="{83D9A74C-BF77-48CD-AD22-E6BA322EFE7E}" type="presOf" srcId="{DCC526A1-6C51-4C3C-AD39-004AF7610614}" destId="{A2395377-0206-42CB-A9E0-F00F5148A90C}" srcOrd="0" destOrd="0" presId="urn:microsoft.com/office/officeart/2005/8/layout/lProcess3"/>
    <dgm:cxn modelId="{3013196E-887C-4FB9-8DC3-E3F6E53FD496}" srcId="{56719ECD-B373-46DA-980D-79CC541B14EF}" destId="{B8E009EF-118E-4CD3-9747-5C6CA7BCC96F}" srcOrd="2" destOrd="0" parTransId="{CD61B5A6-6184-47A0-A3ED-4E8864A22052}" sibTransId="{478D8AAD-3B60-49CE-A961-836869BA9103}"/>
    <dgm:cxn modelId="{8A22F850-860A-48EB-9A10-0F2B8E8BCB31}" type="presOf" srcId="{34D3F3FD-3933-4E68-B546-E20263FF2016}" destId="{F73D6745-007F-4D75-AADD-94D0840BC0BF}" srcOrd="0" destOrd="0" presId="urn:microsoft.com/office/officeart/2005/8/layout/lProcess3"/>
    <dgm:cxn modelId="{C9920D51-38DD-4474-B7AD-34679BF727D6}" type="presOf" srcId="{54211A96-0544-4114-9488-CD59E2CF51CC}" destId="{09026FC5-53C4-4EF2-8835-65AA2D22325A}" srcOrd="0" destOrd="0" presId="urn:microsoft.com/office/officeart/2005/8/layout/lProcess3"/>
    <dgm:cxn modelId="{F2426373-913F-435B-AED7-7B013D6277AB}" type="presOf" srcId="{452EA3C6-ED04-4D2E-8574-6E880EFDB87A}" destId="{6B15820E-63BA-4B2C-9550-40AD02F86480}" srcOrd="0" destOrd="0" presId="urn:microsoft.com/office/officeart/2005/8/layout/lProcess3"/>
    <dgm:cxn modelId="{4717E073-EDE6-4FFC-93A1-013252BD8F40}" srcId="{452EA3C6-ED04-4D2E-8574-6E880EFDB87A}" destId="{84398A98-A89F-4250-835A-3BAA3E583E98}" srcOrd="8" destOrd="0" parTransId="{BEA394BD-63D1-4352-AC9A-7E14974896D5}" sibTransId="{4E5895AF-C3BD-4056-A1F3-0687EE5D1D28}"/>
    <dgm:cxn modelId="{5A5DF275-DBB5-45E1-8E34-7C8506E51511}" type="presOf" srcId="{A364F7F5-5833-40F3-A456-6F25F0626F13}" destId="{0C24EA63-57A8-4B44-AB4E-B1897CA73C26}" srcOrd="0" destOrd="0" presId="urn:microsoft.com/office/officeart/2005/8/layout/lProcess3"/>
    <dgm:cxn modelId="{B3B68578-307C-49A0-A221-88647FDC2486}" type="presOf" srcId="{F06907DD-733D-43BA-B0E2-4AEC7926B71A}" destId="{FF762A79-520F-483C-9938-B523E3C57366}" srcOrd="0" destOrd="0" presId="urn:microsoft.com/office/officeart/2005/8/layout/lProcess3"/>
    <dgm:cxn modelId="{AA0FED78-F6FE-4986-B132-2F3B3E00D6E0}" type="presOf" srcId="{FBEDB2FB-1E3A-433F-8BAB-390BF89303AD}" destId="{AF051D53-02A2-40ED-A4D8-13E97318640C}" srcOrd="0" destOrd="0" presId="urn:microsoft.com/office/officeart/2005/8/layout/lProcess3"/>
    <dgm:cxn modelId="{3448387A-9D84-4539-94CF-924892F9868B}" type="presOf" srcId="{1715BBCB-0F13-4751-9381-BA522C5D487C}" destId="{7B1FE95F-34E4-4BC1-8DBE-5E901973372F}" srcOrd="0" destOrd="0" presId="urn:microsoft.com/office/officeart/2005/8/layout/lProcess3"/>
    <dgm:cxn modelId="{466CFB5A-AE0B-4083-BDD0-9C3878D42930}" type="presOf" srcId="{3785BA43-21B1-482D-902B-ACD5F92776CB}" destId="{9EC0EE82-7BA4-4FA4-B954-0FAB80BDED33}" srcOrd="0" destOrd="0" presId="urn:microsoft.com/office/officeart/2005/8/layout/lProcess3"/>
    <dgm:cxn modelId="{AA1A297C-3CE4-4157-B1BA-C150833293D8}" type="presOf" srcId="{B2E86B67-3992-44F6-8915-D4FDDBD2DA85}" destId="{7AB5B174-37F9-42C9-930C-DA5121D37D7B}" srcOrd="0" destOrd="0" presId="urn:microsoft.com/office/officeart/2005/8/layout/lProcess3"/>
    <dgm:cxn modelId="{67DF9381-7800-498F-AA65-D127EC0DE8D9}" srcId="{452EA3C6-ED04-4D2E-8574-6E880EFDB87A}" destId="{48011117-7BA9-4113-AA37-CD186F305006}" srcOrd="4" destOrd="0" parTransId="{516014AA-66F6-46B7-ADF8-AEEACAB60C7D}" sibTransId="{C54F2C23-46F9-47ED-9859-7F887EC686AD}"/>
    <dgm:cxn modelId="{03CF0A88-F30B-4556-B32F-F1CE75E5EA94}" type="presOf" srcId="{5AA45AFC-211E-4ED8-AF96-327CE5E83DC3}" destId="{2DC34E8C-309F-41BB-AD8F-A455AFFB541E}" srcOrd="0" destOrd="0" presId="urn:microsoft.com/office/officeart/2005/8/layout/lProcess3"/>
    <dgm:cxn modelId="{E1A3FD89-85A3-4E58-9596-43EE020F958E}" type="presOf" srcId="{BCE2B436-10D2-46A9-B9AC-CDC9946173EF}" destId="{3B28DE18-970F-4860-9679-1A6D92A17838}" srcOrd="0" destOrd="0" presId="urn:microsoft.com/office/officeart/2005/8/layout/lProcess3"/>
    <dgm:cxn modelId="{0BAC8C8C-6A40-4C76-9A4E-BC14D3F146C8}" srcId="{B5D3FC59-DC40-4CAC-A72B-1045882C8DCC}" destId="{54211A96-0544-4114-9488-CD59E2CF51CC}" srcOrd="2" destOrd="0" parTransId="{A87C8F7A-1E64-42F2-B461-0F2C92FBF114}" sibTransId="{A691723F-8ACD-4AF7-B7A3-F403C5E70E92}"/>
    <dgm:cxn modelId="{8A1E438D-6EEC-4DA1-AE87-4424A5CF3523}" srcId="{452EA3C6-ED04-4D2E-8574-6E880EFDB87A}" destId="{34D3F3FD-3933-4E68-B546-E20263FF2016}" srcOrd="11" destOrd="0" parTransId="{AB80BB46-0E98-4354-B1E6-F01511DA0BB5}" sibTransId="{F517C748-8BF9-4608-86CC-D628BB92CCEE}"/>
    <dgm:cxn modelId="{51E6F38D-2086-4591-AD73-35850F9C27D6}" srcId="{1AB2E2B9-56F1-4C76-BCCC-1F126B0867CE}" destId="{C1AB1F66-9534-4292-97DB-224C40D609E2}" srcOrd="1" destOrd="0" parTransId="{1A6C4BC8-D785-48FE-8880-B58F280EFAF7}" sibTransId="{6AB3734A-A068-4723-878F-5496EBC1CB7D}"/>
    <dgm:cxn modelId="{76A7728F-85C5-442C-A0DD-198AB4E75844}" srcId="{56719ECD-B373-46DA-980D-79CC541B14EF}" destId="{AC5AF680-10CB-4646-B39A-7866123FB770}" srcOrd="1" destOrd="0" parTransId="{E28FCAEC-3147-4C2E-918B-F42C4DCF58CC}" sibTransId="{F620CD80-F95B-45CA-9EDD-D29136957FDD}"/>
    <dgm:cxn modelId="{82B97490-DAB7-4BAA-9BE0-C58EF74748FF}" srcId="{D3C82A0F-2173-4EE6-B210-5C76DB855E23}" destId="{C571941D-D911-4A06-9057-1FF9D1DFF775}" srcOrd="1" destOrd="0" parTransId="{874A7DC3-8905-426A-9217-AB413BB61FA9}" sibTransId="{237007CD-E973-4E78-BA44-F36C7150E519}"/>
    <dgm:cxn modelId="{CF1BE191-43B1-43F8-9A5A-675D27DDF4E7}" type="presOf" srcId="{AA00CDC0-57DF-4938-B3A9-971E07B868DD}" destId="{E0071339-BD8B-4A10-8A38-3E57E79020CE}" srcOrd="0" destOrd="0" presId="urn:microsoft.com/office/officeart/2005/8/layout/lProcess3"/>
    <dgm:cxn modelId="{FEB8F19C-A77B-4D09-BD71-2E3F6B3CA06D}" type="presOf" srcId="{DA9A6E27-1C76-4DD9-AB32-8A3E11A27AE3}" destId="{20A6DB67-9E2D-44FC-AA18-6CAC582BECB1}" srcOrd="0" destOrd="0" presId="urn:microsoft.com/office/officeart/2005/8/layout/lProcess3"/>
    <dgm:cxn modelId="{4AFE22A0-AE17-4379-A529-1ED1650251D5}" type="presOf" srcId="{05C681EA-563E-4198-8D79-864602D25382}" destId="{F1237168-74E9-40B4-B29A-CADBF1607099}" srcOrd="0" destOrd="0" presId="urn:microsoft.com/office/officeart/2005/8/layout/lProcess3"/>
    <dgm:cxn modelId="{46428FA1-80E2-4389-92A7-1AFD95CE42DB}" srcId="{FDBD5E0F-EACB-42F8-BB3C-F81B7E0F0553}" destId="{A364F7F5-5833-40F3-A456-6F25F0626F13}" srcOrd="1" destOrd="0" parTransId="{45196D7D-FD9A-45E1-9341-6E552CA9FC65}" sibTransId="{D747C879-8FD3-4BE4-9FC9-5AD19BF6F8E7}"/>
    <dgm:cxn modelId="{E4F20BA2-881F-4591-9F02-429171864C9C}" srcId="{452EA3C6-ED04-4D2E-8574-6E880EFDB87A}" destId="{87B9AD78-270F-4DAF-8558-164C79B347E4}" srcOrd="9" destOrd="0" parTransId="{A24F437B-FE71-44E3-8356-202FBD2D5798}" sibTransId="{F3FB7D02-0ABC-4863-82BA-9B1E8048CDE4}"/>
    <dgm:cxn modelId="{3D5300A4-F028-4B28-8923-BC5F4577F28A}" type="presOf" srcId="{7BB0BCF1-5EEC-4C85-B989-3B96A8FB6445}" destId="{1AF48281-9AB0-4561-8965-CBF005E17A88}" srcOrd="0" destOrd="0" presId="urn:microsoft.com/office/officeart/2005/8/layout/lProcess3"/>
    <dgm:cxn modelId="{0CFF83A6-ACA2-4891-A4D0-71836AF7F947}" type="presOf" srcId="{C571941D-D911-4A06-9057-1FF9D1DFF775}" destId="{D131394C-B051-4BA1-B5E7-222FBAA271E9}" srcOrd="0" destOrd="0" presId="urn:microsoft.com/office/officeart/2005/8/layout/lProcess3"/>
    <dgm:cxn modelId="{128F91A6-8859-4B0D-A11B-03C455B28197}" srcId="{84398A98-A89F-4250-835A-3BAA3E583E98}" destId="{C3D224D7-6092-4C7A-93BD-5CAB41D450D0}" srcOrd="2" destOrd="0" parTransId="{65B20C35-7D78-4ADB-8E82-DB91A9CAEAF4}" sibTransId="{7AE6E29D-F07B-466F-9681-28789C668B1A}"/>
    <dgm:cxn modelId="{5789A3A6-7CC3-4E3A-80C5-0733854B39D4}" srcId="{452EA3C6-ED04-4D2E-8574-6E880EFDB87A}" destId="{CF84AB0F-40DB-4BC3-A009-9B6977F9F091}" srcOrd="1" destOrd="0" parTransId="{503142B9-A524-4E42-A1FD-3A3F627AF3AB}" sibTransId="{1E5443D6-8C63-4D37-BBC2-EBFCB1044613}"/>
    <dgm:cxn modelId="{E0E428A9-08DD-4F9D-BFF4-0DCFEEA49C97}" srcId="{BCE2B436-10D2-46A9-B9AC-CDC9946173EF}" destId="{D85E6F3C-04BA-4DD8-8E80-308DFFFFE290}" srcOrd="2" destOrd="0" parTransId="{FC13864D-1E1A-4804-9FCC-2BFCC53E94B2}" sibTransId="{9DE2D705-0CEE-4CA5-9801-A4C242C017D0}"/>
    <dgm:cxn modelId="{011C94AA-A469-45DB-B1B3-DA5321F24A88}" srcId="{7A58BB05-39A8-48C9-9701-75A5870CE38A}" destId="{0907C9B8-F165-4639-9AAD-BAF6986F5F05}" srcOrd="0" destOrd="0" parTransId="{7466C2AC-70AF-4B31-B793-B04939819EB3}" sibTransId="{69C8C0C3-55E7-4D67-8306-7B180E8DF1AC}"/>
    <dgm:cxn modelId="{088529AC-EB6A-4DFE-B8FE-9BC184EE811A}" srcId="{87B9AD78-270F-4DAF-8558-164C79B347E4}" destId="{3785BA43-21B1-482D-902B-ACD5F92776CB}" srcOrd="2" destOrd="0" parTransId="{952925B1-9FF7-47BC-9205-E73FBA969171}" sibTransId="{221D40AB-0DE7-4B69-9CC5-3628E64E09EA}"/>
    <dgm:cxn modelId="{3F3081AC-84F6-4D52-A6D7-B4DB6AE2D73C}" srcId="{452EA3C6-ED04-4D2E-8574-6E880EFDB87A}" destId="{F06907DD-733D-43BA-B0E2-4AEC7926B71A}" srcOrd="5" destOrd="0" parTransId="{CD196F32-41A7-42F4-8013-41842975957B}" sibTransId="{5C00CDED-6A34-4E04-9946-AA8281B89152}"/>
    <dgm:cxn modelId="{1141F7AD-522F-48CF-92F7-105B4822EEDB}" srcId="{05FB8FEC-8923-4F72-9082-8358096054CB}" destId="{3F03E76C-565E-4930-8151-7ADA2D900B48}" srcOrd="1" destOrd="0" parTransId="{6A79DAB0-5896-4E40-9A44-20453E51C4AA}" sibTransId="{68A9FD54-9EEA-49A8-B0F8-2DDBFACDA93E}"/>
    <dgm:cxn modelId="{2F1AB0AF-6B18-44FF-B99B-F1464F8BFEF7}" srcId="{05FB8FEC-8923-4F72-9082-8358096054CB}" destId="{8A599717-DBD9-4550-BE77-5F9552463986}" srcOrd="0" destOrd="0" parTransId="{E47420F9-FE10-4619-8BB5-F6398F4956B9}" sibTransId="{ADF5ABA6-3D6B-46C4-8EF1-07F6FDEB7598}"/>
    <dgm:cxn modelId="{9A3083B0-4037-46EA-9CF0-9B44B3A2037B}" type="presOf" srcId="{C3D224D7-6092-4C7A-93BD-5CAB41D450D0}" destId="{6C448E0F-ACF1-4094-81CD-714D323C4A25}" srcOrd="0" destOrd="0" presId="urn:microsoft.com/office/officeart/2005/8/layout/lProcess3"/>
    <dgm:cxn modelId="{4CA560B1-040D-46C5-AB6B-914F40DCFE09}" type="presOf" srcId="{B7CAC67A-C86F-4766-B589-9510611C5195}" destId="{616CE76B-14D4-4AFB-A857-57DA362992CE}" srcOrd="0" destOrd="0" presId="urn:microsoft.com/office/officeart/2005/8/layout/lProcess3"/>
    <dgm:cxn modelId="{2264B0B1-6F48-4F99-B506-E7150BF37CD8}" srcId="{81773F5C-FCFD-48AE-B175-A27906749752}" destId="{5E021192-CFD9-49FB-8998-5413A436ADA0}" srcOrd="0" destOrd="0" parTransId="{777C3E99-0AB4-430F-8089-ABD4AEA633F1}" sibTransId="{7E0878E5-FC29-464B-AA36-A5242794BE7A}"/>
    <dgm:cxn modelId="{B54684B3-8F64-40AF-AD64-5A53EC354CAB}" srcId="{34D3F3FD-3933-4E68-B546-E20263FF2016}" destId="{5C539F39-950F-4C40-8D77-EB289842F045}" srcOrd="1" destOrd="0" parTransId="{24331E59-2164-43C7-AA2B-582E977024C1}" sibTransId="{9032F040-81CE-489B-A4B3-67E3C54FEA34}"/>
    <dgm:cxn modelId="{83BCE1C0-9885-4278-A632-2B31F8F72F5E}" srcId="{81773F5C-FCFD-48AE-B175-A27906749752}" destId="{6D5403E3-97B3-400E-9361-D4C40AC1FBEE}" srcOrd="2" destOrd="0" parTransId="{C1C8A9C2-A902-47F4-92BE-5DE0A32769F2}" sibTransId="{26C1C873-7A5F-411E-891D-47C822657983}"/>
    <dgm:cxn modelId="{F7C655C2-9957-4DC9-B6FC-CBA61F99170F}" type="presOf" srcId="{5E021192-CFD9-49FB-8998-5413A436ADA0}" destId="{99FA89AA-5ED3-47AA-B0C3-4C1BACE8C523}" srcOrd="0" destOrd="0" presId="urn:microsoft.com/office/officeart/2005/8/layout/lProcess3"/>
    <dgm:cxn modelId="{778AFBC6-CD97-4902-9D68-26D431FFE12B}" type="presOf" srcId="{5C539F39-950F-4C40-8D77-EB289842F045}" destId="{70501FB5-5D95-4E64-86B9-238C99257103}" srcOrd="0" destOrd="0" presId="urn:microsoft.com/office/officeart/2005/8/layout/lProcess3"/>
    <dgm:cxn modelId="{9F1388C7-FDAF-4FC9-AFCF-316F0556F38A}" type="presOf" srcId="{F3719834-8C2D-453C-8AEB-6D33099F1428}" destId="{AB7633B6-702B-49B3-8CF8-9599E4E1811B}" srcOrd="0" destOrd="0" presId="urn:microsoft.com/office/officeart/2005/8/layout/lProcess3"/>
    <dgm:cxn modelId="{FD9856C8-FD27-4394-A2EB-9185504FF183}" srcId="{B5D3FC59-DC40-4CAC-A72B-1045882C8DCC}" destId="{5AA45AFC-211E-4ED8-AF96-327CE5E83DC3}" srcOrd="0" destOrd="0" parTransId="{0ACC15BD-7684-45A2-939C-9D144BD9A15F}" sibTransId="{3060B3D1-5BF4-46B9-8D60-1D14B68A1ACD}"/>
    <dgm:cxn modelId="{F9DD98C8-DA57-4D15-9C1C-240BB7B12B9C}" srcId="{452EA3C6-ED04-4D2E-8574-6E880EFDB87A}" destId="{FDBD5E0F-EACB-42F8-BB3C-F81B7E0F0553}" srcOrd="10" destOrd="0" parTransId="{24BDD6D4-2116-44F1-97D6-CA6B78FD050F}" sibTransId="{4C6813C4-164C-4534-9DEF-6B76FDA22B74}"/>
    <dgm:cxn modelId="{E3E92ACA-537F-45B0-9F68-E3FD5E3C9F82}" srcId="{D3C82A0F-2173-4EE6-B210-5C76DB855E23}" destId="{1715BBCB-0F13-4751-9381-BA522C5D487C}" srcOrd="0" destOrd="0" parTransId="{24982CF9-ED67-4E38-8A83-1D73F552440F}" sibTransId="{E535F40F-2C2A-45AC-B507-C36062B0E864}"/>
    <dgm:cxn modelId="{107C55D1-2F09-4BFB-84EA-D135C37C7886}" type="presOf" srcId="{5B5BAC2D-1B15-415A-8F70-44C04B817113}" destId="{CA969008-9D3E-4795-94B6-7B451CC04D44}" srcOrd="0" destOrd="0" presId="urn:microsoft.com/office/officeart/2005/8/layout/lProcess3"/>
    <dgm:cxn modelId="{56EF88D4-FA78-443E-82D7-00E1A9AC879E}" type="presOf" srcId="{84398A98-A89F-4250-835A-3BAA3E583E98}" destId="{0DDE2943-FF56-48E5-831F-A4AFA6F6BD42}" srcOrd="0" destOrd="0" presId="urn:microsoft.com/office/officeart/2005/8/layout/lProcess3"/>
    <dgm:cxn modelId="{6C097ED8-D0CA-4AD6-A4A0-81C26DA53E9B}" type="presOf" srcId="{B5D3FC59-DC40-4CAC-A72B-1045882C8DCC}" destId="{AC49494D-EBFE-4B1A-9E98-EC011C5743C0}" srcOrd="0" destOrd="0" presId="urn:microsoft.com/office/officeart/2005/8/layout/lProcess3"/>
    <dgm:cxn modelId="{DBDC42D9-AF73-47F0-AC91-2E11D7D342B5}" srcId="{CF84AB0F-40DB-4BC3-A009-9B6977F9F091}" destId="{C3C1ABC4-10FF-43D8-807C-75CEEB95D127}" srcOrd="1" destOrd="0" parTransId="{0F4D3FE3-6A74-45F0-97F8-3518EBBFCC7E}" sibTransId="{C34AE21B-B56B-4456-B6AF-671F68D213DE}"/>
    <dgm:cxn modelId="{7F9BACDC-4419-4330-9932-070A17C74B59}" type="presOf" srcId="{05FB8FEC-8923-4F72-9082-8358096054CB}" destId="{2379C262-55B1-4C7D-8BF7-56DB50077C52}" srcOrd="0" destOrd="0" presId="urn:microsoft.com/office/officeart/2005/8/layout/lProcess3"/>
    <dgm:cxn modelId="{E25875DD-3531-4B0C-AAF3-4DD272414EBD}" type="presOf" srcId="{6D5403E3-97B3-400E-9361-D4C40AC1FBEE}" destId="{DF416F03-E00F-45BB-8F67-CBE80650B2B5}" srcOrd="0" destOrd="0" presId="urn:microsoft.com/office/officeart/2005/8/layout/lProcess3"/>
    <dgm:cxn modelId="{D6CF7EDD-8662-48CA-9A72-9B57BD9FC73D}" type="presOf" srcId="{87B9AD78-270F-4DAF-8558-164C79B347E4}" destId="{CFE7B40B-7DF3-4343-91C4-0AAACC4F7E3B}" srcOrd="0" destOrd="0" presId="urn:microsoft.com/office/officeart/2005/8/layout/lProcess3"/>
    <dgm:cxn modelId="{0F39C8DD-EC61-434E-9742-68CFD17E1B75}" srcId="{7A58BB05-39A8-48C9-9701-75A5870CE38A}" destId="{F3719834-8C2D-453C-8AEB-6D33099F1428}" srcOrd="2" destOrd="0" parTransId="{DA4A6838-29AA-41AF-A8CD-6D29A1C860A1}" sibTransId="{351A6F91-0181-4D00-BC4D-B44BF88D595A}"/>
    <dgm:cxn modelId="{C817B6E0-391E-46A0-8255-9FB60E3476C0}" type="presOf" srcId="{C3C1ABC4-10FF-43D8-807C-75CEEB95D127}" destId="{03FD61F9-F0CC-442F-8254-675C30468E06}" srcOrd="0" destOrd="0" presId="urn:microsoft.com/office/officeart/2005/8/layout/lProcess3"/>
    <dgm:cxn modelId="{FB806AE2-4552-443F-AD6B-80A2DFA701BB}" type="presOf" srcId="{8EF14CE9-06F2-437E-8E3A-E676D3054A63}" destId="{E9427475-B74A-4227-8627-E577E16CB6D3}" srcOrd="0" destOrd="0" presId="urn:microsoft.com/office/officeart/2005/8/layout/lProcess3"/>
    <dgm:cxn modelId="{4456AEE2-2B7F-40A3-BFF3-B24A5BAF6688}" srcId="{BCE2B436-10D2-46A9-B9AC-CDC9946173EF}" destId="{B7CAC67A-C86F-4766-B589-9510611C5195}" srcOrd="0" destOrd="0" parTransId="{A9FA7DE0-81EA-48D3-9E86-1D48A16FAB68}" sibTransId="{C4E77780-FE80-4FF1-9784-E3531210CFF4}"/>
    <dgm:cxn modelId="{207DFFE2-AE0F-4F25-9333-BFA986286C04}" srcId="{FDBD5E0F-EACB-42F8-BB3C-F81B7E0F0553}" destId="{B6242047-D682-4B39-85DD-4EA548BE562E}" srcOrd="0" destOrd="0" parTransId="{FCE4ECCD-1A57-4E18-84A3-C553878276BA}" sibTransId="{DE6149DE-3C51-447B-9AB7-29F7743318FD}"/>
    <dgm:cxn modelId="{B9362FE4-9DE8-47C5-A834-3B9360439BA2}" type="presOf" srcId="{B6242047-D682-4B39-85DD-4EA548BE562E}" destId="{F84FF776-D7FA-4738-A3AD-C48AD4370823}" srcOrd="0" destOrd="0" presId="urn:microsoft.com/office/officeart/2005/8/layout/lProcess3"/>
    <dgm:cxn modelId="{1A3F68E5-ECAB-4C45-9541-D14FEBFF905C}" type="presOf" srcId="{A4C4DAAD-BE1E-4757-AC8D-AF237D0660D9}" destId="{79006465-ECED-4F06-9735-486254DA6F31}" srcOrd="0" destOrd="0" presId="urn:microsoft.com/office/officeart/2005/8/layout/lProcess3"/>
    <dgm:cxn modelId="{1DB87FE6-58AB-4B29-9927-E73CBAB9848A}" srcId="{05FB8FEC-8923-4F72-9082-8358096054CB}" destId="{FBEDB2FB-1E3A-433F-8BAB-390BF89303AD}" srcOrd="2" destOrd="0" parTransId="{4E14DD1B-FB23-47CB-BB02-5DC74FC9BBEC}" sibTransId="{D846F322-B0FB-4623-9103-9126682A5DF9}"/>
    <dgm:cxn modelId="{B2FF14E7-10CE-463B-B0B9-C4F951E0665A}" type="presOf" srcId="{5F6D2B5F-170C-4C8F-AEB5-3E8EA9BAB302}" destId="{3F48918A-C4E6-447D-BF24-BEA5DFD208C9}" srcOrd="0" destOrd="0" presId="urn:microsoft.com/office/officeart/2005/8/layout/lProcess3"/>
    <dgm:cxn modelId="{AD9D57E7-B466-468B-A9CA-49D6CB84BFB8}" type="presOf" srcId="{FDBD5E0F-EACB-42F8-BB3C-F81B7E0F0553}" destId="{FBEE03B8-0B33-49D3-9F3B-617A767FAEDC}" srcOrd="0" destOrd="0" presId="urn:microsoft.com/office/officeart/2005/8/layout/lProcess3"/>
    <dgm:cxn modelId="{92B1D5E7-B9FB-4D00-B354-7E0AAE9AE477}" srcId="{87B9AD78-270F-4DAF-8558-164C79B347E4}" destId="{A9B25A01-2CE3-4788-A271-E8A4A8B7D554}" srcOrd="1" destOrd="0" parTransId="{13429B8D-6196-45D4-BC7E-D3DB38EB1825}" sibTransId="{08DCC40F-EE3D-4442-8BF9-2574E332A6BA}"/>
    <dgm:cxn modelId="{0A0ECBE8-9355-43CE-B16E-5747C2D5D227}" type="presOf" srcId="{81773F5C-FCFD-48AE-B175-A27906749752}" destId="{FA721D03-D98D-40C6-BD4B-7A6303A5F486}" srcOrd="0" destOrd="0" presId="urn:microsoft.com/office/officeart/2005/8/layout/lProcess3"/>
    <dgm:cxn modelId="{B49BDBE9-066C-495F-AD67-5B42602271AB}" srcId="{34D3F3FD-3933-4E68-B546-E20263FF2016}" destId="{8EF14CE9-06F2-437E-8E3A-E676D3054A63}" srcOrd="2" destOrd="0" parTransId="{E30319B9-06AF-4914-971B-6E68730117A3}" sibTransId="{41B78C9B-AA34-4D21-A6EC-F2F470C6D5F6}"/>
    <dgm:cxn modelId="{9C3CFFEF-1F97-4373-932E-0214041B061C}" srcId="{F06907DD-733D-43BA-B0E2-4AEC7926B71A}" destId="{B1B15847-CAFC-4BFC-B85B-A37D7AFCB839}" srcOrd="1" destOrd="0" parTransId="{26D02726-1ADE-4EF8-B2D1-D5AA84305CA8}" sibTransId="{75C6E24C-92BB-4016-84E1-61A8B46E70D9}"/>
    <dgm:cxn modelId="{FADF11F4-0FBD-40A8-AE6F-56C37856183E}" type="presOf" srcId="{715B59E9-F26E-4DFD-85B3-1CCEC3B76AD9}" destId="{4719461E-44D9-4A9C-8D40-B2FB15C84431}" srcOrd="0" destOrd="0" presId="urn:microsoft.com/office/officeart/2005/8/layout/lProcess3"/>
    <dgm:cxn modelId="{E3D05EF6-486E-4B39-B506-12C882B4E257}" srcId="{1AB2E2B9-56F1-4C76-BCCC-1F126B0867CE}" destId="{715B59E9-F26E-4DFD-85B3-1CCEC3B76AD9}" srcOrd="2" destOrd="0" parTransId="{0F0636EC-2E48-477B-836E-4D815DB45F06}" sibTransId="{FEEB6EAF-3234-44A8-9C1C-0E565737E8D8}"/>
    <dgm:cxn modelId="{EC9757F6-37AF-417C-826A-279132DE89D9}" type="presOf" srcId="{B8E009EF-118E-4CD3-9747-5C6CA7BCC96F}" destId="{693CDE63-F341-4B1C-A37A-2B3B74DD22D4}" srcOrd="0" destOrd="0" presId="urn:microsoft.com/office/officeart/2005/8/layout/lProcess3"/>
    <dgm:cxn modelId="{7FD1ABF7-75DC-46D8-A91D-EA0323A880E5}" srcId="{7A58BB05-39A8-48C9-9701-75A5870CE38A}" destId="{C5B95F6D-47A0-4A97-88DB-126FBC070873}" srcOrd="1" destOrd="0" parTransId="{9DE29155-0E15-4137-A3EB-EB82F6FF3F30}" sibTransId="{371042C1-53C2-47BD-9087-DDC880950908}"/>
    <dgm:cxn modelId="{F041D7B4-4F4D-4CD5-9EE8-2D07EC95101D}" type="presParOf" srcId="{6B15820E-63BA-4B2C-9550-40AD02F86480}" destId="{BDE3AC1B-E466-4DD0-BE56-B15CA00CB3C9}" srcOrd="0" destOrd="0" presId="urn:microsoft.com/office/officeart/2005/8/layout/lProcess3"/>
    <dgm:cxn modelId="{B13D7056-D2B5-4517-BEE3-7FD547AE8698}" type="presParOf" srcId="{BDE3AC1B-E466-4DD0-BE56-B15CA00CB3C9}" destId="{D8F332BE-95F4-46F0-BE05-3C5553FEF1C3}" srcOrd="0" destOrd="0" presId="urn:microsoft.com/office/officeart/2005/8/layout/lProcess3"/>
    <dgm:cxn modelId="{C45D1436-DC2B-4446-A196-644048CB6B47}" type="presParOf" srcId="{BDE3AC1B-E466-4DD0-BE56-B15CA00CB3C9}" destId="{38F782FC-714B-49D2-AE31-06F1EA9BC88C}" srcOrd="1" destOrd="0" presId="urn:microsoft.com/office/officeart/2005/8/layout/lProcess3"/>
    <dgm:cxn modelId="{58A2F6EB-154E-4AAA-88DD-32C6879C83C0}" type="presParOf" srcId="{BDE3AC1B-E466-4DD0-BE56-B15CA00CB3C9}" destId="{C8C3AF3C-B361-4785-9E5A-0071BD9241A6}" srcOrd="2" destOrd="0" presId="urn:microsoft.com/office/officeart/2005/8/layout/lProcess3"/>
    <dgm:cxn modelId="{A4E751F4-0752-41DC-9F24-E45AD5E4EAA1}" type="presParOf" srcId="{BDE3AC1B-E466-4DD0-BE56-B15CA00CB3C9}" destId="{F8D18E3C-1AFB-41E1-B310-71AA25D6D6CF}" srcOrd="3" destOrd="0" presId="urn:microsoft.com/office/officeart/2005/8/layout/lProcess3"/>
    <dgm:cxn modelId="{5574CB92-0BA3-42BD-8E25-43C2EB3ECA56}" type="presParOf" srcId="{BDE3AC1B-E466-4DD0-BE56-B15CA00CB3C9}" destId="{CE67937E-3AE2-4D1E-9F6A-D7FF8BE5CF0B}" srcOrd="4" destOrd="0" presId="urn:microsoft.com/office/officeart/2005/8/layout/lProcess3"/>
    <dgm:cxn modelId="{B536538D-5BDF-4DEB-A5C1-20C18B52635C}" type="presParOf" srcId="{BDE3AC1B-E466-4DD0-BE56-B15CA00CB3C9}" destId="{9D8709FC-8711-4611-A660-FF4A6DC3EBBC}" srcOrd="5" destOrd="0" presId="urn:microsoft.com/office/officeart/2005/8/layout/lProcess3"/>
    <dgm:cxn modelId="{B091800E-4404-4544-BE11-EECC570F91BE}" type="presParOf" srcId="{BDE3AC1B-E466-4DD0-BE56-B15CA00CB3C9}" destId="{AB7633B6-702B-49B3-8CF8-9599E4E1811B}" srcOrd="6" destOrd="0" presId="urn:microsoft.com/office/officeart/2005/8/layout/lProcess3"/>
    <dgm:cxn modelId="{1A3C5D05-B6FF-46F5-BB51-E1F2089CD424}" type="presParOf" srcId="{6B15820E-63BA-4B2C-9550-40AD02F86480}" destId="{F360F9F3-4744-429C-963B-8B36537CA68E}" srcOrd="1" destOrd="0" presId="urn:microsoft.com/office/officeart/2005/8/layout/lProcess3"/>
    <dgm:cxn modelId="{0B51C68C-0922-47A2-8D79-B2DC74FE0D4B}" type="presParOf" srcId="{6B15820E-63BA-4B2C-9550-40AD02F86480}" destId="{592F578F-C8D4-4B67-899A-CC7804AB27D1}" srcOrd="2" destOrd="0" presId="urn:microsoft.com/office/officeart/2005/8/layout/lProcess3"/>
    <dgm:cxn modelId="{DA11B468-00A0-4EC6-A08C-FE8C93F50D6F}" type="presParOf" srcId="{592F578F-C8D4-4B67-899A-CC7804AB27D1}" destId="{C1C2D1E3-EAD0-45D5-BD01-35AE9EDE40AC}" srcOrd="0" destOrd="0" presId="urn:microsoft.com/office/officeart/2005/8/layout/lProcess3"/>
    <dgm:cxn modelId="{258FAF03-3E1E-4B6B-9D09-11FA65F151BC}" type="presParOf" srcId="{592F578F-C8D4-4B67-899A-CC7804AB27D1}" destId="{F6429198-9127-45B7-8523-0BC765002ABC}" srcOrd="1" destOrd="0" presId="urn:microsoft.com/office/officeart/2005/8/layout/lProcess3"/>
    <dgm:cxn modelId="{BD0E4936-F595-4F74-B07B-4EA2C8BD6BE1}" type="presParOf" srcId="{592F578F-C8D4-4B67-899A-CC7804AB27D1}" destId="{A78A3D05-7905-424E-BD63-1FB0A69EBEA8}" srcOrd="2" destOrd="0" presId="urn:microsoft.com/office/officeart/2005/8/layout/lProcess3"/>
    <dgm:cxn modelId="{A7AF80FE-3571-46D6-BDC6-2A44F177086C}" type="presParOf" srcId="{592F578F-C8D4-4B67-899A-CC7804AB27D1}" destId="{5385724F-5D31-482F-A09B-71039063C9DB}" srcOrd="3" destOrd="0" presId="urn:microsoft.com/office/officeart/2005/8/layout/lProcess3"/>
    <dgm:cxn modelId="{73A4CD3F-EF8F-456B-87A3-8E44A1CCC693}" type="presParOf" srcId="{592F578F-C8D4-4B67-899A-CC7804AB27D1}" destId="{03FD61F9-F0CC-442F-8254-675C30468E06}" srcOrd="4" destOrd="0" presId="urn:microsoft.com/office/officeart/2005/8/layout/lProcess3"/>
    <dgm:cxn modelId="{C9854620-6907-45C8-B1B2-7E6D0C15EA9A}" type="presParOf" srcId="{592F578F-C8D4-4B67-899A-CC7804AB27D1}" destId="{CF77EA13-E076-4656-870A-AD58C5FBE886}" srcOrd="5" destOrd="0" presId="urn:microsoft.com/office/officeart/2005/8/layout/lProcess3"/>
    <dgm:cxn modelId="{8CBD82CE-FBAF-4B18-AC12-1F7AD3C34074}" type="presParOf" srcId="{592F578F-C8D4-4B67-899A-CC7804AB27D1}" destId="{49908080-6620-49C2-AC29-195A7D145531}" srcOrd="6" destOrd="0" presId="urn:microsoft.com/office/officeart/2005/8/layout/lProcess3"/>
    <dgm:cxn modelId="{769E4C28-8790-4BE4-80CD-9EBE58F12146}" type="presParOf" srcId="{6B15820E-63BA-4B2C-9550-40AD02F86480}" destId="{472BB301-545D-479A-BD75-8908636E9402}" srcOrd="3" destOrd="0" presId="urn:microsoft.com/office/officeart/2005/8/layout/lProcess3"/>
    <dgm:cxn modelId="{A7DE3C02-D5A9-4ADD-BF61-BE5AFFB4DB9B}" type="presParOf" srcId="{6B15820E-63BA-4B2C-9550-40AD02F86480}" destId="{5C03E30E-B8D1-4FC7-BBD4-F1DF18718BDC}" srcOrd="4" destOrd="0" presId="urn:microsoft.com/office/officeart/2005/8/layout/lProcess3"/>
    <dgm:cxn modelId="{F6D54AE3-AD45-46AB-8C9F-0A6B85FE0EBA}" type="presParOf" srcId="{5C03E30E-B8D1-4FC7-BBD4-F1DF18718BDC}" destId="{3B28DE18-970F-4860-9679-1A6D92A17838}" srcOrd="0" destOrd="0" presId="urn:microsoft.com/office/officeart/2005/8/layout/lProcess3"/>
    <dgm:cxn modelId="{6E7101E6-427B-432B-B401-635330335B6F}" type="presParOf" srcId="{5C03E30E-B8D1-4FC7-BBD4-F1DF18718BDC}" destId="{F40FA039-05B6-44F6-8240-7F5DB86406CD}" srcOrd="1" destOrd="0" presId="urn:microsoft.com/office/officeart/2005/8/layout/lProcess3"/>
    <dgm:cxn modelId="{C9BD8AFB-E4C7-4CFB-BC95-7F435EEED2BC}" type="presParOf" srcId="{5C03E30E-B8D1-4FC7-BBD4-F1DF18718BDC}" destId="{616CE76B-14D4-4AFB-A857-57DA362992CE}" srcOrd="2" destOrd="0" presId="urn:microsoft.com/office/officeart/2005/8/layout/lProcess3"/>
    <dgm:cxn modelId="{182AA397-CD72-4D65-ABA3-33775F788B36}" type="presParOf" srcId="{5C03E30E-B8D1-4FC7-BBD4-F1DF18718BDC}" destId="{70555B20-AE7A-4DAD-97D2-9CE127D2CE06}" srcOrd="3" destOrd="0" presId="urn:microsoft.com/office/officeart/2005/8/layout/lProcess3"/>
    <dgm:cxn modelId="{B9E5E6AB-4B20-4A34-B7B8-409D0ED20695}" type="presParOf" srcId="{5C03E30E-B8D1-4FC7-BBD4-F1DF18718BDC}" destId="{F1237168-74E9-40B4-B29A-CADBF1607099}" srcOrd="4" destOrd="0" presId="urn:microsoft.com/office/officeart/2005/8/layout/lProcess3"/>
    <dgm:cxn modelId="{0A6808CF-1304-462E-97BD-78836E93EF2B}" type="presParOf" srcId="{5C03E30E-B8D1-4FC7-BBD4-F1DF18718BDC}" destId="{D2D9DC09-CF49-4A84-AEA9-64E2D697D124}" srcOrd="5" destOrd="0" presId="urn:microsoft.com/office/officeart/2005/8/layout/lProcess3"/>
    <dgm:cxn modelId="{7DF39170-38AC-41AA-A5C5-9A0F1A617FCC}" type="presParOf" srcId="{5C03E30E-B8D1-4FC7-BBD4-F1DF18718BDC}" destId="{A10451A2-86D5-4385-8C50-F93FE91B432A}" srcOrd="6" destOrd="0" presId="urn:microsoft.com/office/officeart/2005/8/layout/lProcess3"/>
    <dgm:cxn modelId="{E7288A3D-3127-4311-A5DB-655BA8CBAA73}" type="presParOf" srcId="{6B15820E-63BA-4B2C-9550-40AD02F86480}" destId="{F2263EAD-C14C-4072-A799-52300C3DC769}" srcOrd="5" destOrd="0" presId="urn:microsoft.com/office/officeart/2005/8/layout/lProcess3"/>
    <dgm:cxn modelId="{7B54AD9B-E6FA-4850-978A-4A8C9080BC76}" type="presParOf" srcId="{6B15820E-63BA-4B2C-9550-40AD02F86480}" destId="{BBA54874-38CD-4BAF-9B8A-ABFE3B78E945}" srcOrd="6" destOrd="0" presId="urn:microsoft.com/office/officeart/2005/8/layout/lProcess3"/>
    <dgm:cxn modelId="{5E53F96A-38BF-47CE-8E5E-F8E4A8318F76}" type="presParOf" srcId="{BBA54874-38CD-4BAF-9B8A-ABFE3B78E945}" destId="{77CF9926-96B5-49E2-82B3-79134E56631B}" srcOrd="0" destOrd="0" presId="urn:microsoft.com/office/officeart/2005/8/layout/lProcess3"/>
    <dgm:cxn modelId="{C6753358-A782-4CEB-BC39-1BAC12AC1582}" type="presParOf" srcId="{BBA54874-38CD-4BAF-9B8A-ABFE3B78E945}" destId="{07AE5916-B7A6-4179-9462-92C528053224}" srcOrd="1" destOrd="0" presId="urn:microsoft.com/office/officeart/2005/8/layout/lProcess3"/>
    <dgm:cxn modelId="{CA390F86-0F83-49FE-8705-9845B16BB72A}" type="presParOf" srcId="{BBA54874-38CD-4BAF-9B8A-ABFE3B78E945}" destId="{7B1FE95F-34E4-4BC1-8DBE-5E901973372F}" srcOrd="2" destOrd="0" presId="urn:microsoft.com/office/officeart/2005/8/layout/lProcess3"/>
    <dgm:cxn modelId="{DEAA60FC-06D6-4B11-8A01-004B3CB2D5E7}" type="presParOf" srcId="{BBA54874-38CD-4BAF-9B8A-ABFE3B78E945}" destId="{6442BCD2-585F-4F31-9C86-EB1F7A6A7808}" srcOrd="3" destOrd="0" presId="urn:microsoft.com/office/officeart/2005/8/layout/lProcess3"/>
    <dgm:cxn modelId="{3AF0AE9E-8114-47DC-9D08-D572E04641BC}" type="presParOf" srcId="{BBA54874-38CD-4BAF-9B8A-ABFE3B78E945}" destId="{D131394C-B051-4BA1-B5E7-222FBAA271E9}" srcOrd="4" destOrd="0" presId="urn:microsoft.com/office/officeart/2005/8/layout/lProcess3"/>
    <dgm:cxn modelId="{D8F3E816-755A-49C1-AB60-21944C375F4A}" type="presParOf" srcId="{BBA54874-38CD-4BAF-9B8A-ABFE3B78E945}" destId="{AC26EF4F-8E77-41FF-86AF-761F1E56F028}" srcOrd="5" destOrd="0" presId="urn:microsoft.com/office/officeart/2005/8/layout/lProcess3"/>
    <dgm:cxn modelId="{BD87D86E-212B-45BC-BCD1-6021ADBA239B}" type="presParOf" srcId="{BBA54874-38CD-4BAF-9B8A-ABFE3B78E945}" destId="{28D29B74-96D6-4FEC-8DB9-9EA1E4EF625F}" srcOrd="6" destOrd="0" presId="urn:microsoft.com/office/officeart/2005/8/layout/lProcess3"/>
    <dgm:cxn modelId="{CCFE3BE1-7969-4E32-B511-ED5B482D1D98}" type="presParOf" srcId="{6B15820E-63BA-4B2C-9550-40AD02F86480}" destId="{EE73CEB5-17D3-4504-B3DB-929C0F109357}" srcOrd="7" destOrd="0" presId="urn:microsoft.com/office/officeart/2005/8/layout/lProcess3"/>
    <dgm:cxn modelId="{9E8E5665-8991-4082-99A3-CC184E889DE9}" type="presParOf" srcId="{6B15820E-63BA-4B2C-9550-40AD02F86480}" destId="{ABA61D20-9727-4794-B7EC-CF1BA50943FC}" srcOrd="8" destOrd="0" presId="urn:microsoft.com/office/officeart/2005/8/layout/lProcess3"/>
    <dgm:cxn modelId="{41B5B2BE-C392-4384-8AF8-E0F7096F32FF}" type="presParOf" srcId="{ABA61D20-9727-4794-B7EC-CF1BA50943FC}" destId="{714258DD-10A0-4314-B76D-E6FDD5D7D86E}" srcOrd="0" destOrd="0" presId="urn:microsoft.com/office/officeart/2005/8/layout/lProcess3"/>
    <dgm:cxn modelId="{FBCD3808-1ED6-4C32-B551-CC2A2EDEC857}" type="presParOf" srcId="{ABA61D20-9727-4794-B7EC-CF1BA50943FC}" destId="{3BECFE5C-6EAD-4B71-BD25-313B44534E60}" srcOrd="1" destOrd="0" presId="urn:microsoft.com/office/officeart/2005/8/layout/lProcess3"/>
    <dgm:cxn modelId="{A88A20CD-6157-4CFC-8173-F4E60A775821}" type="presParOf" srcId="{ABA61D20-9727-4794-B7EC-CF1BA50943FC}" destId="{E0071339-BD8B-4A10-8A38-3E57E79020CE}" srcOrd="2" destOrd="0" presId="urn:microsoft.com/office/officeart/2005/8/layout/lProcess3"/>
    <dgm:cxn modelId="{83149142-2D54-430F-821B-38AB6985A74F}" type="presParOf" srcId="{ABA61D20-9727-4794-B7EC-CF1BA50943FC}" destId="{6E64C56B-C8F8-400A-8F04-9BC4CBFF9173}" srcOrd="3" destOrd="0" presId="urn:microsoft.com/office/officeart/2005/8/layout/lProcess3"/>
    <dgm:cxn modelId="{CFF00FF3-8DF3-409E-B0AE-E177A24AD9EA}" type="presParOf" srcId="{ABA61D20-9727-4794-B7EC-CF1BA50943FC}" destId="{95474F44-C73F-41D6-9586-F7D3E191D9E5}" srcOrd="4" destOrd="0" presId="urn:microsoft.com/office/officeart/2005/8/layout/lProcess3"/>
    <dgm:cxn modelId="{8DF8C75C-526A-49F0-9FC9-F6AC05646302}" type="presParOf" srcId="{ABA61D20-9727-4794-B7EC-CF1BA50943FC}" destId="{0543B0CA-AF50-445D-9EE5-50C57EA008C5}" srcOrd="5" destOrd="0" presId="urn:microsoft.com/office/officeart/2005/8/layout/lProcess3"/>
    <dgm:cxn modelId="{00529376-936A-4A3D-972B-81475CFAABA4}" type="presParOf" srcId="{ABA61D20-9727-4794-B7EC-CF1BA50943FC}" destId="{25F5583D-DA17-4BE8-A1E4-9B489DBEE28E}" srcOrd="6" destOrd="0" presId="urn:microsoft.com/office/officeart/2005/8/layout/lProcess3"/>
    <dgm:cxn modelId="{64D85032-05DC-4D0C-A90D-3759CFA17E39}" type="presParOf" srcId="{6B15820E-63BA-4B2C-9550-40AD02F86480}" destId="{C4F0F55F-3274-467B-BED7-A84F4835BD77}" srcOrd="9" destOrd="0" presId="urn:microsoft.com/office/officeart/2005/8/layout/lProcess3"/>
    <dgm:cxn modelId="{29B095E1-0FFF-4B53-AFD3-CB699B1C13E1}" type="presParOf" srcId="{6B15820E-63BA-4B2C-9550-40AD02F86480}" destId="{57E97E4C-556D-409F-8913-F86878AE3294}" srcOrd="10" destOrd="0" presId="urn:microsoft.com/office/officeart/2005/8/layout/lProcess3"/>
    <dgm:cxn modelId="{E47A92EB-D322-4BB0-BC3C-8937F6930F34}" type="presParOf" srcId="{57E97E4C-556D-409F-8913-F86878AE3294}" destId="{FF762A79-520F-483C-9938-B523E3C57366}" srcOrd="0" destOrd="0" presId="urn:microsoft.com/office/officeart/2005/8/layout/lProcess3"/>
    <dgm:cxn modelId="{C3942448-8782-4816-ADA7-C625BFDB8AFC}" type="presParOf" srcId="{57E97E4C-556D-409F-8913-F86878AE3294}" destId="{CE674CB8-FE42-4A5D-92D1-F701FBA650B1}" srcOrd="1" destOrd="0" presId="urn:microsoft.com/office/officeart/2005/8/layout/lProcess3"/>
    <dgm:cxn modelId="{7D7814B9-7F36-49ED-BF7A-6BB33156207E}" type="presParOf" srcId="{57E97E4C-556D-409F-8913-F86878AE3294}" destId="{06179760-36BB-4AF8-B99D-56137CBE729C}" srcOrd="2" destOrd="0" presId="urn:microsoft.com/office/officeart/2005/8/layout/lProcess3"/>
    <dgm:cxn modelId="{B79920F1-0F64-4DD3-B477-8CEEFF0B2095}" type="presParOf" srcId="{57E97E4C-556D-409F-8913-F86878AE3294}" destId="{5E6426A0-F48A-4499-8895-37A9CDBC8713}" srcOrd="3" destOrd="0" presId="urn:microsoft.com/office/officeart/2005/8/layout/lProcess3"/>
    <dgm:cxn modelId="{8ADC75C0-4E76-4F84-8123-11ACA4819D36}" type="presParOf" srcId="{57E97E4C-556D-409F-8913-F86878AE3294}" destId="{734561F6-8C1E-433F-B317-87AC27BC6509}" srcOrd="4" destOrd="0" presId="urn:microsoft.com/office/officeart/2005/8/layout/lProcess3"/>
    <dgm:cxn modelId="{D6B7ECE9-8139-4941-9230-78AC96F41D0C}" type="presParOf" srcId="{57E97E4C-556D-409F-8913-F86878AE3294}" destId="{5FE7C477-0EC6-45FB-97A2-97C32FF104F8}" srcOrd="5" destOrd="0" presId="urn:microsoft.com/office/officeart/2005/8/layout/lProcess3"/>
    <dgm:cxn modelId="{0FB90CD8-E9BF-4671-9EB4-0BB59CCD385F}" type="presParOf" srcId="{57E97E4C-556D-409F-8913-F86878AE3294}" destId="{79006465-ECED-4F06-9735-486254DA6F31}" srcOrd="6" destOrd="0" presId="urn:microsoft.com/office/officeart/2005/8/layout/lProcess3"/>
    <dgm:cxn modelId="{9CC53455-DB8D-4F3C-8E30-874DD2AC7CC6}" type="presParOf" srcId="{6B15820E-63BA-4B2C-9550-40AD02F86480}" destId="{C79E70FA-80F3-4700-A970-5851B1CA8AA6}" srcOrd="11" destOrd="0" presId="urn:microsoft.com/office/officeart/2005/8/layout/lProcess3"/>
    <dgm:cxn modelId="{41F60BD4-3E2B-4932-B5EA-5B3E83ADBE95}" type="presParOf" srcId="{6B15820E-63BA-4B2C-9550-40AD02F86480}" destId="{E5C5F43B-5FF2-4E53-9DDC-2147DCB89179}" srcOrd="12" destOrd="0" presId="urn:microsoft.com/office/officeart/2005/8/layout/lProcess3"/>
    <dgm:cxn modelId="{EF720B85-F9E6-41C5-B488-7C088F1FF8CC}" type="presParOf" srcId="{E5C5F43B-5FF2-4E53-9DDC-2147DCB89179}" destId="{E9AE8414-93D6-4019-85A1-F1B99DA138E6}" srcOrd="0" destOrd="0" presId="urn:microsoft.com/office/officeart/2005/8/layout/lProcess3"/>
    <dgm:cxn modelId="{13802EED-2264-4FF5-80EE-3608034C3A92}" type="presParOf" srcId="{E5C5F43B-5FF2-4E53-9DDC-2147DCB89179}" destId="{8984F1BC-0AB9-4966-A15C-5D7E637C2F49}" srcOrd="1" destOrd="0" presId="urn:microsoft.com/office/officeart/2005/8/layout/lProcess3"/>
    <dgm:cxn modelId="{C00B46CE-8134-45B4-93BC-4906222B210B}" type="presParOf" srcId="{E5C5F43B-5FF2-4E53-9DDC-2147DCB89179}" destId="{3F48918A-C4E6-447D-BF24-BEA5DFD208C9}" srcOrd="2" destOrd="0" presId="urn:microsoft.com/office/officeart/2005/8/layout/lProcess3"/>
    <dgm:cxn modelId="{885F43E8-FFD7-43AC-A0FE-3C4FD0FC458E}" type="presParOf" srcId="{E5C5F43B-5FF2-4E53-9DDC-2147DCB89179}" destId="{6A39821A-957B-449E-87AD-CA091F82BB9D}" srcOrd="3" destOrd="0" presId="urn:microsoft.com/office/officeart/2005/8/layout/lProcess3"/>
    <dgm:cxn modelId="{85D8A2AA-E93C-4A19-A0DA-DB6D7326F068}" type="presParOf" srcId="{E5C5F43B-5FF2-4E53-9DDC-2147DCB89179}" destId="{36793EA3-8200-46FD-9059-F9F32C6F3DDB}" srcOrd="4" destOrd="0" presId="urn:microsoft.com/office/officeart/2005/8/layout/lProcess3"/>
    <dgm:cxn modelId="{DEAF3476-6881-4D80-A785-60499C35FA41}" type="presParOf" srcId="{E5C5F43B-5FF2-4E53-9DDC-2147DCB89179}" destId="{9D3DAEAD-227D-4FAD-BCA6-6D4C60605CC9}" srcOrd="5" destOrd="0" presId="urn:microsoft.com/office/officeart/2005/8/layout/lProcess3"/>
    <dgm:cxn modelId="{71E49026-65F9-41E3-B16F-967770CD6C9C}" type="presParOf" srcId="{E5C5F43B-5FF2-4E53-9DDC-2147DCB89179}" destId="{693CDE63-F341-4B1C-A37A-2B3B74DD22D4}" srcOrd="6" destOrd="0" presId="urn:microsoft.com/office/officeart/2005/8/layout/lProcess3"/>
    <dgm:cxn modelId="{B849332C-9E70-49AD-B8B2-2AEFDC579231}" type="presParOf" srcId="{6B15820E-63BA-4B2C-9550-40AD02F86480}" destId="{251F51C5-5C38-44E8-BF4E-2B7A1144F7E8}" srcOrd="13" destOrd="0" presId="urn:microsoft.com/office/officeart/2005/8/layout/lProcess3"/>
    <dgm:cxn modelId="{8C3FE373-2FEE-4BA9-8057-E66AFC8040D8}" type="presParOf" srcId="{6B15820E-63BA-4B2C-9550-40AD02F86480}" destId="{CD3EB119-9AA3-4FE1-BD9B-E91EDF971C5D}" srcOrd="14" destOrd="0" presId="urn:microsoft.com/office/officeart/2005/8/layout/lProcess3"/>
    <dgm:cxn modelId="{AB9CB032-DADC-4289-8B81-E155C072EBC0}" type="presParOf" srcId="{CD3EB119-9AA3-4FE1-BD9B-E91EDF971C5D}" destId="{AC49494D-EBFE-4B1A-9E98-EC011C5743C0}" srcOrd="0" destOrd="0" presId="urn:microsoft.com/office/officeart/2005/8/layout/lProcess3"/>
    <dgm:cxn modelId="{D5DA55CF-15C6-403C-BDA3-A32601491DC4}" type="presParOf" srcId="{CD3EB119-9AA3-4FE1-BD9B-E91EDF971C5D}" destId="{3AF65091-1161-4D5F-9F75-DC39F1A1282E}" srcOrd="1" destOrd="0" presId="urn:microsoft.com/office/officeart/2005/8/layout/lProcess3"/>
    <dgm:cxn modelId="{CA49E550-4031-45F0-B6CD-FFAD3EA69A0B}" type="presParOf" srcId="{CD3EB119-9AA3-4FE1-BD9B-E91EDF971C5D}" destId="{2DC34E8C-309F-41BB-AD8F-A455AFFB541E}" srcOrd="2" destOrd="0" presId="urn:microsoft.com/office/officeart/2005/8/layout/lProcess3"/>
    <dgm:cxn modelId="{AEF8BA5F-9FF4-4EC5-96F1-7B5BBD837287}" type="presParOf" srcId="{CD3EB119-9AA3-4FE1-BD9B-E91EDF971C5D}" destId="{F9861162-20FE-47BE-A78D-7B3A5F00973F}" srcOrd="3" destOrd="0" presId="urn:microsoft.com/office/officeart/2005/8/layout/lProcess3"/>
    <dgm:cxn modelId="{C12898EE-2679-4729-9527-5DB23679D7F9}" type="presParOf" srcId="{CD3EB119-9AA3-4FE1-BD9B-E91EDF971C5D}" destId="{04697F35-6B69-43B1-A8CF-A43916AE6371}" srcOrd="4" destOrd="0" presId="urn:microsoft.com/office/officeart/2005/8/layout/lProcess3"/>
    <dgm:cxn modelId="{32ECB8A8-E6A1-4C33-92CC-DE94D9E80DF5}" type="presParOf" srcId="{CD3EB119-9AA3-4FE1-BD9B-E91EDF971C5D}" destId="{B3AB38F5-BCE5-43EA-9EE0-79A340FFB9BA}" srcOrd="5" destOrd="0" presId="urn:microsoft.com/office/officeart/2005/8/layout/lProcess3"/>
    <dgm:cxn modelId="{881D8A7F-C500-43C8-91B9-A36D8112FFF7}" type="presParOf" srcId="{CD3EB119-9AA3-4FE1-BD9B-E91EDF971C5D}" destId="{09026FC5-53C4-4EF2-8835-65AA2D22325A}" srcOrd="6" destOrd="0" presId="urn:microsoft.com/office/officeart/2005/8/layout/lProcess3"/>
    <dgm:cxn modelId="{0B221532-AE93-4057-A2E6-F390DCFD6B7C}" type="presParOf" srcId="{6B15820E-63BA-4B2C-9550-40AD02F86480}" destId="{1EF2E4BD-BC30-4E25-B8BD-980A355C86A7}" srcOrd="15" destOrd="0" presId="urn:microsoft.com/office/officeart/2005/8/layout/lProcess3"/>
    <dgm:cxn modelId="{9D5E8EA8-B2E3-40A1-8A24-FE313AFD7CD8}" type="presParOf" srcId="{6B15820E-63BA-4B2C-9550-40AD02F86480}" destId="{0500A4F9-5F7F-4128-9C63-9BE5EC504573}" srcOrd="16" destOrd="0" presId="urn:microsoft.com/office/officeart/2005/8/layout/lProcess3"/>
    <dgm:cxn modelId="{A427F82F-8AA0-4C32-8E66-667CCCD2607E}" type="presParOf" srcId="{0500A4F9-5F7F-4128-9C63-9BE5EC504573}" destId="{0DDE2943-FF56-48E5-831F-A4AFA6F6BD42}" srcOrd="0" destOrd="0" presId="urn:microsoft.com/office/officeart/2005/8/layout/lProcess3"/>
    <dgm:cxn modelId="{BBC5D11F-54C2-4040-AA98-DD906BA6B7AC}" type="presParOf" srcId="{0500A4F9-5F7F-4128-9C63-9BE5EC504573}" destId="{47EBF10B-BB3B-4025-982F-C6F3110D6AEF}" srcOrd="1" destOrd="0" presId="urn:microsoft.com/office/officeart/2005/8/layout/lProcess3"/>
    <dgm:cxn modelId="{C67F3615-1745-4632-A0E5-590EBFA9F16D}" type="presParOf" srcId="{0500A4F9-5F7F-4128-9C63-9BE5EC504573}" destId="{3C56268F-6D90-4CBD-8A80-D0B70E29CDA5}" srcOrd="2" destOrd="0" presId="urn:microsoft.com/office/officeart/2005/8/layout/lProcess3"/>
    <dgm:cxn modelId="{0BC5C2A1-BD75-45A3-8BEE-ACC55F562498}" type="presParOf" srcId="{0500A4F9-5F7F-4128-9C63-9BE5EC504573}" destId="{3AC712C5-B3DB-4829-8BF5-170991ABBBF9}" srcOrd="3" destOrd="0" presId="urn:microsoft.com/office/officeart/2005/8/layout/lProcess3"/>
    <dgm:cxn modelId="{D06C7825-088B-4D0F-8A6B-72AD9A7DD35E}" type="presParOf" srcId="{0500A4F9-5F7F-4128-9C63-9BE5EC504573}" destId="{CA969008-9D3E-4795-94B6-7B451CC04D44}" srcOrd="4" destOrd="0" presId="urn:microsoft.com/office/officeart/2005/8/layout/lProcess3"/>
    <dgm:cxn modelId="{74789B9A-2DF2-4C2B-82A8-C4543A996B2E}" type="presParOf" srcId="{0500A4F9-5F7F-4128-9C63-9BE5EC504573}" destId="{D21058F7-8FEA-4BAF-B1EF-BA705826E021}" srcOrd="5" destOrd="0" presId="urn:microsoft.com/office/officeart/2005/8/layout/lProcess3"/>
    <dgm:cxn modelId="{A6D473B7-7224-4382-ADF7-3C04AE44393F}" type="presParOf" srcId="{0500A4F9-5F7F-4128-9C63-9BE5EC504573}" destId="{6C448E0F-ACF1-4094-81CD-714D323C4A25}" srcOrd="6" destOrd="0" presId="urn:microsoft.com/office/officeart/2005/8/layout/lProcess3"/>
    <dgm:cxn modelId="{B1F068FF-8558-47E7-94AD-639BA655FB84}" type="presParOf" srcId="{6B15820E-63BA-4B2C-9550-40AD02F86480}" destId="{096CC990-6C5F-4CE4-A70C-3DB0888B8C5D}" srcOrd="17" destOrd="0" presId="urn:microsoft.com/office/officeart/2005/8/layout/lProcess3"/>
    <dgm:cxn modelId="{8BFCECFE-2B02-41ED-B156-76715EB6EF09}" type="presParOf" srcId="{6B15820E-63BA-4B2C-9550-40AD02F86480}" destId="{B82AB2CF-628F-4AEA-B312-87DC1F27E320}" srcOrd="18" destOrd="0" presId="urn:microsoft.com/office/officeart/2005/8/layout/lProcess3"/>
    <dgm:cxn modelId="{C40F4696-20D3-459D-B969-6A46637D7D1C}" type="presParOf" srcId="{B82AB2CF-628F-4AEA-B312-87DC1F27E320}" destId="{CFE7B40B-7DF3-4343-91C4-0AAACC4F7E3B}" srcOrd="0" destOrd="0" presId="urn:microsoft.com/office/officeart/2005/8/layout/lProcess3"/>
    <dgm:cxn modelId="{338040B9-C944-423E-B83A-0A14B9A38592}" type="presParOf" srcId="{B82AB2CF-628F-4AEA-B312-87DC1F27E320}" destId="{97042A6B-9317-4767-89EA-7EEC5D56A666}" srcOrd="1" destOrd="0" presId="urn:microsoft.com/office/officeart/2005/8/layout/lProcess3"/>
    <dgm:cxn modelId="{48374BFF-F6F1-4299-9468-05445BBA29A4}" type="presParOf" srcId="{B82AB2CF-628F-4AEA-B312-87DC1F27E320}" destId="{20A6DB67-9E2D-44FC-AA18-6CAC582BECB1}" srcOrd="2" destOrd="0" presId="urn:microsoft.com/office/officeart/2005/8/layout/lProcess3"/>
    <dgm:cxn modelId="{9CB24AD0-8478-4375-B2F4-797C36D9A1A6}" type="presParOf" srcId="{B82AB2CF-628F-4AEA-B312-87DC1F27E320}" destId="{7741C329-7B5A-4E6F-A7E5-7176189952B8}" srcOrd="3" destOrd="0" presId="urn:microsoft.com/office/officeart/2005/8/layout/lProcess3"/>
    <dgm:cxn modelId="{F34CB093-194F-4B71-BF2F-28A1521630D6}" type="presParOf" srcId="{B82AB2CF-628F-4AEA-B312-87DC1F27E320}" destId="{C845011F-20D1-4A9D-9514-A90303E57E44}" srcOrd="4" destOrd="0" presId="urn:microsoft.com/office/officeart/2005/8/layout/lProcess3"/>
    <dgm:cxn modelId="{3BE906E4-26F9-474A-898D-5BEC1DC536AD}" type="presParOf" srcId="{B82AB2CF-628F-4AEA-B312-87DC1F27E320}" destId="{F3E0FEF1-5398-4D77-B3F7-CF9287418F68}" srcOrd="5" destOrd="0" presId="urn:microsoft.com/office/officeart/2005/8/layout/lProcess3"/>
    <dgm:cxn modelId="{00B72091-F602-4670-8B9E-4CD1F13E0CD6}" type="presParOf" srcId="{B82AB2CF-628F-4AEA-B312-87DC1F27E320}" destId="{9EC0EE82-7BA4-4FA4-B954-0FAB80BDED33}" srcOrd="6" destOrd="0" presId="urn:microsoft.com/office/officeart/2005/8/layout/lProcess3"/>
    <dgm:cxn modelId="{1541A4F7-DB79-4AD1-B7E8-76DAC23A64DF}" type="presParOf" srcId="{6B15820E-63BA-4B2C-9550-40AD02F86480}" destId="{67F9C655-3EAE-409A-B865-6695409E49D8}" srcOrd="19" destOrd="0" presId="urn:microsoft.com/office/officeart/2005/8/layout/lProcess3"/>
    <dgm:cxn modelId="{AE001305-506F-4D9C-ACEE-C36EB21845A0}" type="presParOf" srcId="{6B15820E-63BA-4B2C-9550-40AD02F86480}" destId="{78D39764-226C-43A6-92D7-F8E284E272B5}" srcOrd="20" destOrd="0" presId="urn:microsoft.com/office/officeart/2005/8/layout/lProcess3"/>
    <dgm:cxn modelId="{2BA15852-4379-4F4D-8E0E-F9288108C4D0}" type="presParOf" srcId="{78D39764-226C-43A6-92D7-F8E284E272B5}" destId="{FBEE03B8-0B33-49D3-9F3B-617A767FAEDC}" srcOrd="0" destOrd="0" presId="urn:microsoft.com/office/officeart/2005/8/layout/lProcess3"/>
    <dgm:cxn modelId="{3DE7F995-1B8F-4EA5-8476-9EB16C375150}" type="presParOf" srcId="{78D39764-226C-43A6-92D7-F8E284E272B5}" destId="{F4A43C13-789A-4652-9DEC-5217F42BA310}" srcOrd="1" destOrd="0" presId="urn:microsoft.com/office/officeart/2005/8/layout/lProcess3"/>
    <dgm:cxn modelId="{15E16137-104B-4817-B12F-F2739BC3902A}" type="presParOf" srcId="{78D39764-226C-43A6-92D7-F8E284E272B5}" destId="{F84FF776-D7FA-4738-A3AD-C48AD4370823}" srcOrd="2" destOrd="0" presId="urn:microsoft.com/office/officeart/2005/8/layout/lProcess3"/>
    <dgm:cxn modelId="{D86EC3B7-0A2B-421E-91FA-BF7AB2A0263F}" type="presParOf" srcId="{78D39764-226C-43A6-92D7-F8E284E272B5}" destId="{AC771509-B9D7-4842-B72E-BFDAD0A9D256}" srcOrd="3" destOrd="0" presId="urn:microsoft.com/office/officeart/2005/8/layout/lProcess3"/>
    <dgm:cxn modelId="{52EFC03D-78BA-4038-A146-4BC424BC5637}" type="presParOf" srcId="{78D39764-226C-43A6-92D7-F8E284E272B5}" destId="{0C24EA63-57A8-4B44-AB4E-B1897CA73C26}" srcOrd="4" destOrd="0" presId="urn:microsoft.com/office/officeart/2005/8/layout/lProcess3"/>
    <dgm:cxn modelId="{2024D6C9-E4CE-4042-A107-31E1EBFB8897}" type="presParOf" srcId="{78D39764-226C-43A6-92D7-F8E284E272B5}" destId="{1C2FB24F-8A3F-45A7-B2BC-A49A5252CF5C}" srcOrd="5" destOrd="0" presId="urn:microsoft.com/office/officeart/2005/8/layout/lProcess3"/>
    <dgm:cxn modelId="{9417F394-D554-410E-A7B5-2C659B25D5CA}" type="presParOf" srcId="{78D39764-226C-43A6-92D7-F8E284E272B5}" destId="{C8D5814E-6368-4F27-B72D-19ACFFEB71C5}" srcOrd="6" destOrd="0" presId="urn:microsoft.com/office/officeart/2005/8/layout/lProcess3"/>
    <dgm:cxn modelId="{21F460BB-3CED-407C-A83E-41A32AD33553}" type="presParOf" srcId="{6B15820E-63BA-4B2C-9550-40AD02F86480}" destId="{5F842A88-8BAB-4095-915E-D946C248A566}" srcOrd="21" destOrd="0" presId="urn:microsoft.com/office/officeart/2005/8/layout/lProcess3"/>
    <dgm:cxn modelId="{6BFFF2C7-0846-44AA-AA0A-D1B1E614876F}" type="presParOf" srcId="{6B15820E-63BA-4B2C-9550-40AD02F86480}" destId="{31AA927B-5E33-4A6D-868F-988531C3E61C}" srcOrd="22" destOrd="0" presId="urn:microsoft.com/office/officeart/2005/8/layout/lProcess3"/>
    <dgm:cxn modelId="{EFA8CA32-E29A-4988-8D22-C85D3304A54A}" type="presParOf" srcId="{31AA927B-5E33-4A6D-868F-988531C3E61C}" destId="{F73D6745-007F-4D75-AADD-94D0840BC0BF}" srcOrd="0" destOrd="0" presId="urn:microsoft.com/office/officeart/2005/8/layout/lProcess3"/>
    <dgm:cxn modelId="{4EFC7FC2-B97B-41BA-845F-C45F82E3DF2C}" type="presParOf" srcId="{31AA927B-5E33-4A6D-868F-988531C3E61C}" destId="{3071E0EB-1D52-4F54-9C9F-87901EDF3BCB}" srcOrd="1" destOrd="0" presId="urn:microsoft.com/office/officeart/2005/8/layout/lProcess3"/>
    <dgm:cxn modelId="{BC73FD4C-4868-414E-B4DE-33DFF248D515}" type="presParOf" srcId="{31AA927B-5E33-4A6D-868F-988531C3E61C}" destId="{A2395377-0206-42CB-A9E0-F00F5148A90C}" srcOrd="2" destOrd="0" presId="urn:microsoft.com/office/officeart/2005/8/layout/lProcess3"/>
    <dgm:cxn modelId="{6ACC8906-1BC4-477F-992C-8F1392C97AD5}" type="presParOf" srcId="{31AA927B-5E33-4A6D-868F-988531C3E61C}" destId="{7407F62E-0D07-416E-A8BE-EC2447B61BA4}" srcOrd="3" destOrd="0" presId="urn:microsoft.com/office/officeart/2005/8/layout/lProcess3"/>
    <dgm:cxn modelId="{D775F230-57CB-41F9-BCBE-66BB309B6FF2}" type="presParOf" srcId="{31AA927B-5E33-4A6D-868F-988531C3E61C}" destId="{70501FB5-5D95-4E64-86B9-238C99257103}" srcOrd="4" destOrd="0" presId="urn:microsoft.com/office/officeart/2005/8/layout/lProcess3"/>
    <dgm:cxn modelId="{B64959C2-05A1-4A1C-8117-1987B37D58E1}" type="presParOf" srcId="{31AA927B-5E33-4A6D-868F-988531C3E61C}" destId="{591AA3D3-177C-4E8C-A900-A82BEED7501B}" srcOrd="5" destOrd="0" presId="urn:microsoft.com/office/officeart/2005/8/layout/lProcess3"/>
    <dgm:cxn modelId="{95800338-A442-43A8-B672-BDFE37868F50}" type="presParOf" srcId="{31AA927B-5E33-4A6D-868F-988531C3E61C}" destId="{E9427475-B74A-4227-8627-E577E16CB6D3}" srcOrd="6" destOrd="0" presId="urn:microsoft.com/office/officeart/2005/8/layout/lProcess3"/>
    <dgm:cxn modelId="{BEC418F8-A69C-4374-AAB3-1ED7214DF1F8}" type="presParOf" srcId="{6B15820E-63BA-4B2C-9550-40AD02F86480}" destId="{DF6800E6-F63E-409E-BB71-46F3A7911D86}" srcOrd="23" destOrd="0" presId="urn:microsoft.com/office/officeart/2005/8/layout/lProcess3"/>
    <dgm:cxn modelId="{410FA9BA-3197-4D8E-846C-55343F03C226}" type="presParOf" srcId="{6B15820E-63BA-4B2C-9550-40AD02F86480}" destId="{E0D1D8BE-B007-4E59-B737-B3E7C41D59D1}" srcOrd="24" destOrd="0" presId="urn:microsoft.com/office/officeart/2005/8/layout/lProcess3"/>
    <dgm:cxn modelId="{81FF3F52-881C-4764-A9D4-DE430EE1E401}" type="presParOf" srcId="{E0D1D8BE-B007-4E59-B737-B3E7C41D59D1}" destId="{91B21CAD-1FAB-490F-8942-0B5349D16E1E}" srcOrd="0" destOrd="0" presId="urn:microsoft.com/office/officeart/2005/8/layout/lProcess3"/>
    <dgm:cxn modelId="{506500A1-CFF1-42A5-805B-C54458298650}" type="presParOf" srcId="{E0D1D8BE-B007-4E59-B737-B3E7C41D59D1}" destId="{DB505128-C160-45B8-A5B2-0FA3C69536EA}" srcOrd="1" destOrd="0" presId="urn:microsoft.com/office/officeart/2005/8/layout/lProcess3"/>
    <dgm:cxn modelId="{D810B97A-8662-4FC5-985F-99E66748FE53}" type="presParOf" srcId="{E0D1D8BE-B007-4E59-B737-B3E7C41D59D1}" destId="{7AB5B174-37F9-42C9-930C-DA5121D37D7B}" srcOrd="2" destOrd="0" presId="urn:microsoft.com/office/officeart/2005/8/layout/lProcess3"/>
    <dgm:cxn modelId="{DCFB5518-340D-4482-9BE4-CB3DFCD8EBCC}" type="presParOf" srcId="{E0D1D8BE-B007-4E59-B737-B3E7C41D59D1}" destId="{0B740A9F-C3B5-4AD2-A566-BD87603C707D}" srcOrd="3" destOrd="0" presId="urn:microsoft.com/office/officeart/2005/8/layout/lProcess3"/>
    <dgm:cxn modelId="{FD5B28F1-5F3A-4184-897E-FAF56133CFDC}" type="presParOf" srcId="{E0D1D8BE-B007-4E59-B737-B3E7C41D59D1}" destId="{64D542D3-C6A5-424A-92EF-9EE63AEDA8F3}" srcOrd="4" destOrd="0" presId="urn:microsoft.com/office/officeart/2005/8/layout/lProcess3"/>
    <dgm:cxn modelId="{5F8CF91C-F645-4C8D-A462-F84FEB499338}" type="presParOf" srcId="{E0D1D8BE-B007-4E59-B737-B3E7C41D59D1}" destId="{867875D7-9C0B-4810-AE86-7276C6D55119}" srcOrd="5" destOrd="0" presId="urn:microsoft.com/office/officeart/2005/8/layout/lProcess3"/>
    <dgm:cxn modelId="{1DA56924-BFB1-4868-BCB4-60687D5F3828}" type="presParOf" srcId="{E0D1D8BE-B007-4E59-B737-B3E7C41D59D1}" destId="{4719461E-44D9-4A9C-8D40-B2FB15C84431}" srcOrd="6" destOrd="0" presId="urn:microsoft.com/office/officeart/2005/8/layout/lProcess3"/>
    <dgm:cxn modelId="{6C8FE620-35D0-481E-B3AB-834F04A52057}" type="presParOf" srcId="{6B15820E-63BA-4B2C-9550-40AD02F86480}" destId="{A5C47A68-8067-4931-9840-851EA35C0DFC}" srcOrd="25" destOrd="0" presId="urn:microsoft.com/office/officeart/2005/8/layout/lProcess3"/>
    <dgm:cxn modelId="{9C2529EA-A8C4-4863-B028-23DDDFA73C4D}" type="presParOf" srcId="{6B15820E-63BA-4B2C-9550-40AD02F86480}" destId="{4F005388-4328-47AB-8835-0BC65B61F189}" srcOrd="26" destOrd="0" presId="urn:microsoft.com/office/officeart/2005/8/layout/lProcess3"/>
    <dgm:cxn modelId="{10C1C28A-11E9-417E-B444-E55559ECC58D}" type="presParOf" srcId="{4F005388-4328-47AB-8835-0BC65B61F189}" destId="{FA721D03-D98D-40C6-BD4B-7A6303A5F486}" srcOrd="0" destOrd="0" presId="urn:microsoft.com/office/officeart/2005/8/layout/lProcess3"/>
    <dgm:cxn modelId="{3AE210C3-7126-43F6-8443-429334E70D0A}" type="presParOf" srcId="{4F005388-4328-47AB-8835-0BC65B61F189}" destId="{DF422803-5728-4718-82C8-5D16018DB432}" srcOrd="1" destOrd="0" presId="urn:microsoft.com/office/officeart/2005/8/layout/lProcess3"/>
    <dgm:cxn modelId="{9C559772-BA65-4E7D-B3AB-D52EE7157457}" type="presParOf" srcId="{4F005388-4328-47AB-8835-0BC65B61F189}" destId="{99FA89AA-5ED3-47AA-B0C3-4C1BACE8C523}" srcOrd="2" destOrd="0" presId="urn:microsoft.com/office/officeart/2005/8/layout/lProcess3"/>
    <dgm:cxn modelId="{11C28939-FFC9-4599-A495-1CCC1CB476C1}" type="presParOf" srcId="{4F005388-4328-47AB-8835-0BC65B61F189}" destId="{716099B7-7A0B-4334-8F38-2F913D3A9C73}" srcOrd="3" destOrd="0" presId="urn:microsoft.com/office/officeart/2005/8/layout/lProcess3"/>
    <dgm:cxn modelId="{6BABAD4B-73E9-49FC-9310-8B66720E3E11}" type="presParOf" srcId="{4F005388-4328-47AB-8835-0BC65B61F189}" destId="{1AF48281-9AB0-4561-8965-CBF005E17A88}" srcOrd="4" destOrd="0" presId="urn:microsoft.com/office/officeart/2005/8/layout/lProcess3"/>
    <dgm:cxn modelId="{F5CB8585-2DD5-4E5F-9510-91C0444B293C}" type="presParOf" srcId="{4F005388-4328-47AB-8835-0BC65B61F189}" destId="{BB27161A-D746-42CA-A5F2-9772DA9A81F3}" srcOrd="5" destOrd="0" presId="urn:microsoft.com/office/officeart/2005/8/layout/lProcess3"/>
    <dgm:cxn modelId="{A7B04076-6FCA-446E-8A9E-B72F84CD62EE}" type="presParOf" srcId="{4F005388-4328-47AB-8835-0BC65B61F189}" destId="{DF416F03-E00F-45BB-8F67-CBE80650B2B5}" srcOrd="6" destOrd="0" presId="urn:microsoft.com/office/officeart/2005/8/layout/lProcess3"/>
    <dgm:cxn modelId="{333E26CC-F9D6-4A12-A94C-00B8E0E79768}" type="presParOf" srcId="{6B15820E-63BA-4B2C-9550-40AD02F86480}" destId="{6AFF61BD-94DE-4CAA-9AF7-66E50189B1D2}" srcOrd="27" destOrd="0" presId="urn:microsoft.com/office/officeart/2005/8/layout/lProcess3"/>
    <dgm:cxn modelId="{57424812-BCC7-4C4F-AC2B-3537512E3184}" type="presParOf" srcId="{6B15820E-63BA-4B2C-9550-40AD02F86480}" destId="{EB2529C7-005A-4DBC-8BBC-034A6396CF66}" srcOrd="28" destOrd="0" presId="urn:microsoft.com/office/officeart/2005/8/layout/lProcess3"/>
    <dgm:cxn modelId="{488861AE-8637-40EC-8F93-0BACFADD7D12}" type="presParOf" srcId="{EB2529C7-005A-4DBC-8BBC-034A6396CF66}" destId="{2379C262-55B1-4C7D-8BF7-56DB50077C52}" srcOrd="0" destOrd="0" presId="urn:microsoft.com/office/officeart/2005/8/layout/lProcess3"/>
    <dgm:cxn modelId="{9A2DE71B-E013-4957-A44C-E91F2B4FA6DE}" type="presParOf" srcId="{EB2529C7-005A-4DBC-8BBC-034A6396CF66}" destId="{6E259221-DF31-476F-B2EA-C044EA906D88}" srcOrd="1" destOrd="0" presId="urn:microsoft.com/office/officeart/2005/8/layout/lProcess3"/>
    <dgm:cxn modelId="{D8696057-3EF6-4F08-9FDD-E4225CE97949}" type="presParOf" srcId="{EB2529C7-005A-4DBC-8BBC-034A6396CF66}" destId="{55DA84BD-B583-4C7A-9E34-0F58CC8D932D}" srcOrd="2" destOrd="0" presId="urn:microsoft.com/office/officeart/2005/8/layout/lProcess3"/>
    <dgm:cxn modelId="{2F383996-BE28-487B-B4DA-517204540B6B}" type="presParOf" srcId="{EB2529C7-005A-4DBC-8BBC-034A6396CF66}" destId="{04F7B9E6-3F63-4B92-B74E-0AA6CA865527}" srcOrd="3" destOrd="0" presId="urn:microsoft.com/office/officeart/2005/8/layout/lProcess3"/>
    <dgm:cxn modelId="{42BADCC1-FBCD-4594-9FCD-415F3CBC5770}" type="presParOf" srcId="{EB2529C7-005A-4DBC-8BBC-034A6396CF66}" destId="{DB32C13D-E547-4772-9F8C-B3C5F000CED4}" srcOrd="4" destOrd="0" presId="urn:microsoft.com/office/officeart/2005/8/layout/lProcess3"/>
    <dgm:cxn modelId="{E09FE547-0A40-4CD5-AAA1-DA4C80E7855E}" type="presParOf" srcId="{EB2529C7-005A-4DBC-8BBC-034A6396CF66}" destId="{8D8F42F6-B4A0-4CCB-8075-8837A96A2E4F}" srcOrd="5" destOrd="0" presId="urn:microsoft.com/office/officeart/2005/8/layout/lProcess3"/>
    <dgm:cxn modelId="{77B50EC0-F387-4DC9-9DDC-9BEBD8C3D469}" type="presParOf" srcId="{EB2529C7-005A-4DBC-8BBC-034A6396CF66}" destId="{AF051D53-02A2-40ED-A4D8-13E97318640C}" srcOrd="6"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F332BE-95F4-46F0-BE05-3C5553FEF1C3}">
      <dsp:nvSpPr>
        <dsp:cNvPr id="0" name=""/>
        <dsp:cNvSpPr/>
      </dsp:nvSpPr>
      <dsp:spPr>
        <a:xfrm>
          <a:off x="9553" y="98409"/>
          <a:ext cx="754286" cy="301714"/>
        </a:xfrm>
        <a:prstGeom prst="homePlat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s-ES" sz="1800" b="1" kern="1200" dirty="0"/>
        </a:p>
      </dsp:txBody>
      <dsp:txXfrm>
        <a:off x="9553" y="98409"/>
        <a:ext cx="678858" cy="301714"/>
      </dsp:txXfrm>
    </dsp:sp>
    <dsp:sp modelId="{C8C3AF3C-B361-4785-9E5A-0071BD9241A6}">
      <dsp:nvSpPr>
        <dsp:cNvPr id="0" name=""/>
        <dsp:cNvSpPr/>
      </dsp:nvSpPr>
      <dsp:spPr>
        <a:xfrm>
          <a:off x="665782" y="132064"/>
          <a:ext cx="1262971" cy="250423"/>
        </a:xfrm>
        <a:prstGeom prst="chevron">
          <a:avLst/>
        </a:prstGeom>
        <a:solidFill>
          <a:schemeClr val="accent4">
            <a:tint val="40000"/>
            <a:hueOff val="0"/>
            <a:satOff val="0"/>
            <a:lum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Noé</a:t>
          </a:r>
        </a:p>
      </dsp:txBody>
      <dsp:txXfrm>
        <a:off x="790994" y="132064"/>
        <a:ext cx="1012548" cy="250423"/>
      </dsp:txXfrm>
    </dsp:sp>
    <dsp:sp modelId="{CE67937E-3AE2-4D1E-9F6A-D7FF8BE5CF0B}">
      <dsp:nvSpPr>
        <dsp:cNvPr id="0" name=""/>
        <dsp:cNvSpPr/>
      </dsp:nvSpPr>
      <dsp:spPr>
        <a:xfrm>
          <a:off x="1841105" y="132064"/>
          <a:ext cx="3976849" cy="250423"/>
        </a:xfrm>
        <a:prstGeom prst="chevron">
          <a:avLst/>
        </a:prstGeom>
        <a:solidFill>
          <a:schemeClr val="accent4">
            <a:tint val="40000"/>
            <a:hueOff val="246862"/>
            <a:satOff val="-1165"/>
            <a:lumOff val="-42"/>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cs-CZ" sz="1800" b="1" kern="1200" dirty="0"/>
        </a:p>
        <a:p>
          <a:pPr marL="0" lvl="0" indent="0" algn="ctr" defTabSz="800100">
            <a:lnSpc>
              <a:spcPct val="90000"/>
            </a:lnSpc>
            <a:spcBef>
              <a:spcPct val="0"/>
            </a:spcBef>
            <a:spcAft>
              <a:spcPct val="35000"/>
            </a:spcAft>
            <a:buNone/>
          </a:pPr>
          <a:r>
            <a:rPr lang="es-ES" sz="1800" b="1" kern="1200" dirty="0"/>
            <a:t>truhlářské nářadí
</a:t>
          </a:r>
        </a:p>
      </dsp:txBody>
      <dsp:txXfrm>
        <a:off x="1966317" y="132064"/>
        <a:ext cx="3726426" cy="250423"/>
      </dsp:txXfrm>
    </dsp:sp>
    <dsp:sp modelId="{AB7633B6-702B-49B3-8CF8-9599E4E1811B}">
      <dsp:nvSpPr>
        <dsp:cNvPr id="0" name=""/>
        <dsp:cNvSpPr/>
      </dsp:nvSpPr>
      <dsp:spPr>
        <a:xfrm>
          <a:off x="5739860" y="104382"/>
          <a:ext cx="5809883" cy="250423"/>
        </a:xfrm>
        <a:prstGeom prst="chevron">
          <a:avLst/>
        </a:prstGeom>
        <a:solidFill>
          <a:schemeClr val="accent4">
            <a:tint val="40000"/>
            <a:hueOff val="493724"/>
            <a:satOff val="-2329"/>
            <a:lumOff val="-84"/>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cs-CZ" sz="1800" b="1" kern="1200" dirty="0"/>
            <a:t>kázal evangelium</a:t>
          </a:r>
          <a:endParaRPr lang="es-ES" sz="1800" b="1" kern="1200" dirty="0"/>
        </a:p>
      </dsp:txBody>
      <dsp:txXfrm>
        <a:off x="5865072" y="104382"/>
        <a:ext cx="5559460" cy="250423"/>
      </dsp:txXfrm>
    </dsp:sp>
    <dsp:sp modelId="{C1C2D1E3-EAD0-45D5-BD01-35AE9EDE40AC}">
      <dsp:nvSpPr>
        <dsp:cNvPr id="0" name=""/>
        <dsp:cNvSpPr/>
      </dsp:nvSpPr>
      <dsp:spPr>
        <a:xfrm>
          <a:off x="9553" y="451988"/>
          <a:ext cx="754286" cy="301714"/>
        </a:xfrm>
        <a:prstGeom prst="homePlate">
          <a:avLst/>
        </a:prstGeom>
        <a:gradFill rotWithShape="0">
          <a:gsLst>
            <a:gs pos="0">
              <a:schemeClr val="accent4">
                <a:hueOff val="700064"/>
                <a:satOff val="-2913"/>
                <a:lumOff val="686"/>
                <a:alphaOff val="0"/>
                <a:satMod val="103000"/>
                <a:lumMod val="102000"/>
                <a:tint val="94000"/>
              </a:schemeClr>
            </a:gs>
            <a:gs pos="50000">
              <a:schemeClr val="accent4">
                <a:hueOff val="700064"/>
                <a:satOff val="-2913"/>
                <a:lumOff val="686"/>
                <a:alphaOff val="0"/>
                <a:satMod val="110000"/>
                <a:lumMod val="100000"/>
                <a:shade val="100000"/>
              </a:schemeClr>
            </a:gs>
            <a:gs pos="100000">
              <a:schemeClr val="accent4">
                <a:hueOff val="700064"/>
                <a:satOff val="-2913"/>
                <a:lumOff val="68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s-ES" sz="1800" b="1" kern="1200" dirty="0"/>
        </a:p>
      </dsp:txBody>
      <dsp:txXfrm>
        <a:off x="9553" y="451988"/>
        <a:ext cx="678858" cy="301714"/>
      </dsp:txXfrm>
    </dsp:sp>
    <dsp:sp modelId="{A78A3D05-7905-424E-BD63-1FB0A69EBEA8}">
      <dsp:nvSpPr>
        <dsp:cNvPr id="0" name=""/>
        <dsp:cNvSpPr/>
      </dsp:nvSpPr>
      <dsp:spPr>
        <a:xfrm>
          <a:off x="665782" y="476019"/>
          <a:ext cx="1262971" cy="250423"/>
        </a:xfrm>
        <a:prstGeom prst="chevron">
          <a:avLst/>
        </a:prstGeom>
        <a:solidFill>
          <a:schemeClr val="accent4">
            <a:tint val="40000"/>
            <a:hueOff val="740586"/>
            <a:satOff val="-3494"/>
            <a:lumOff val="-126"/>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Mo</a:t>
          </a:r>
          <a:r>
            <a:rPr lang="cs-CZ" sz="1800" b="1" kern="1200" dirty="0" err="1"/>
            <a:t>jžíš</a:t>
          </a:r>
          <a:endParaRPr lang="es-ES" sz="1800" b="1" kern="1200" dirty="0"/>
        </a:p>
      </dsp:txBody>
      <dsp:txXfrm>
        <a:off x="790994" y="476019"/>
        <a:ext cx="1012548" cy="250423"/>
      </dsp:txXfrm>
    </dsp:sp>
    <dsp:sp modelId="{03FD61F9-F0CC-442F-8254-675C30468E06}">
      <dsp:nvSpPr>
        <dsp:cNvPr id="0" name=""/>
        <dsp:cNvSpPr/>
      </dsp:nvSpPr>
      <dsp:spPr>
        <a:xfrm>
          <a:off x="1841105" y="476019"/>
          <a:ext cx="3976849" cy="250423"/>
        </a:xfrm>
        <a:prstGeom prst="chevron">
          <a:avLst/>
        </a:prstGeom>
        <a:solidFill>
          <a:schemeClr val="accent4">
            <a:tint val="40000"/>
            <a:hueOff val="987448"/>
            <a:satOff val="-4659"/>
            <a:lumOff val="-168"/>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cs-CZ" sz="1800" b="1" kern="1200" dirty="0"/>
            <a:t>hůl</a:t>
          </a:r>
          <a:endParaRPr lang="es-ES" sz="1800" b="1" kern="1200" dirty="0"/>
        </a:p>
      </dsp:txBody>
      <dsp:txXfrm>
        <a:off x="1966317" y="476019"/>
        <a:ext cx="3726426" cy="250423"/>
      </dsp:txXfrm>
    </dsp:sp>
    <dsp:sp modelId="{49908080-6620-49C2-AC29-195A7D145531}">
      <dsp:nvSpPr>
        <dsp:cNvPr id="0" name=""/>
        <dsp:cNvSpPr/>
      </dsp:nvSpPr>
      <dsp:spPr>
        <a:xfrm>
          <a:off x="5730306" y="476019"/>
          <a:ext cx="5809883" cy="250423"/>
        </a:xfrm>
        <a:prstGeom prst="chevron">
          <a:avLst/>
        </a:prstGeom>
        <a:solidFill>
          <a:schemeClr val="accent4">
            <a:tint val="40000"/>
            <a:hueOff val="1234310"/>
            <a:satOff val="-5823"/>
            <a:lumOff val="-21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cs-CZ" sz="1800" b="1" kern="1200" dirty="0"/>
            <a:t>ádělal</a:t>
          </a:r>
          <a:r>
            <a:rPr lang="es-ES" sz="1800" b="1" kern="1200" dirty="0"/>
            <a:t> znamení a </a:t>
          </a:r>
          <a:r>
            <a:rPr lang="es-ES" sz="1800" b="1" kern="1200" dirty="0" err="1"/>
            <a:t>zázraky</a:t>
          </a:r>
          <a:endParaRPr lang="es-ES" sz="1800" b="1" kern="1200" dirty="0"/>
        </a:p>
      </dsp:txBody>
      <dsp:txXfrm>
        <a:off x="5855518" y="476019"/>
        <a:ext cx="5559460" cy="250423"/>
      </dsp:txXfrm>
    </dsp:sp>
    <dsp:sp modelId="{3B28DE18-970F-4860-9679-1A6D92A17838}">
      <dsp:nvSpPr>
        <dsp:cNvPr id="0" name=""/>
        <dsp:cNvSpPr/>
      </dsp:nvSpPr>
      <dsp:spPr>
        <a:xfrm>
          <a:off x="9553" y="795943"/>
          <a:ext cx="754286" cy="301714"/>
        </a:xfrm>
        <a:prstGeom prst="homePlate">
          <a:avLst/>
        </a:prstGeom>
        <a:gradFill rotWithShape="0">
          <a:gsLst>
            <a:gs pos="0">
              <a:schemeClr val="accent4">
                <a:hueOff val="1400127"/>
                <a:satOff val="-5825"/>
                <a:lumOff val="1373"/>
                <a:alphaOff val="0"/>
                <a:satMod val="103000"/>
                <a:lumMod val="102000"/>
                <a:tint val="94000"/>
              </a:schemeClr>
            </a:gs>
            <a:gs pos="50000">
              <a:schemeClr val="accent4">
                <a:hueOff val="1400127"/>
                <a:satOff val="-5825"/>
                <a:lumOff val="1373"/>
                <a:alphaOff val="0"/>
                <a:satMod val="110000"/>
                <a:lumMod val="100000"/>
                <a:shade val="100000"/>
              </a:schemeClr>
            </a:gs>
            <a:gs pos="100000">
              <a:schemeClr val="accent4">
                <a:hueOff val="1400127"/>
                <a:satOff val="-5825"/>
                <a:lumOff val="137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s-ES" sz="1800" b="1" kern="1200" dirty="0"/>
        </a:p>
      </dsp:txBody>
      <dsp:txXfrm>
        <a:off x="9553" y="795943"/>
        <a:ext cx="678858" cy="301714"/>
      </dsp:txXfrm>
    </dsp:sp>
    <dsp:sp modelId="{616CE76B-14D4-4AFB-A857-57DA362992CE}">
      <dsp:nvSpPr>
        <dsp:cNvPr id="0" name=""/>
        <dsp:cNvSpPr/>
      </dsp:nvSpPr>
      <dsp:spPr>
        <a:xfrm>
          <a:off x="665782" y="819973"/>
          <a:ext cx="1262971" cy="250423"/>
        </a:xfrm>
        <a:prstGeom prst="chevron">
          <a:avLst/>
        </a:prstGeom>
        <a:solidFill>
          <a:schemeClr val="accent4">
            <a:tint val="40000"/>
            <a:alpha val="90000"/>
            <a:hueOff val="1481172"/>
            <a:satOff val="-6988"/>
            <a:lumOff val="-252"/>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Ra</a:t>
          </a:r>
          <a:r>
            <a:rPr lang="cs-CZ" sz="1800" b="1" kern="1200" dirty="0"/>
            <a:t>c</a:t>
          </a:r>
          <a:r>
            <a:rPr lang="es-ES" sz="1800" b="1" kern="1200" dirty="0"/>
            <a:t>hab</a:t>
          </a:r>
        </a:p>
      </dsp:txBody>
      <dsp:txXfrm>
        <a:off x="790994" y="819973"/>
        <a:ext cx="1012548" cy="250423"/>
      </dsp:txXfrm>
    </dsp:sp>
    <dsp:sp modelId="{F1237168-74E9-40B4-B29A-CADBF1607099}">
      <dsp:nvSpPr>
        <dsp:cNvPr id="0" name=""/>
        <dsp:cNvSpPr/>
      </dsp:nvSpPr>
      <dsp:spPr>
        <a:xfrm>
          <a:off x="1841105" y="819973"/>
          <a:ext cx="3976849" cy="250423"/>
        </a:xfrm>
        <a:prstGeom prst="chevron">
          <a:avLst/>
        </a:prstGeom>
        <a:solidFill>
          <a:schemeClr val="accent4">
            <a:tint val="40000"/>
            <a:alpha val="90000"/>
            <a:hueOff val="1728034"/>
            <a:satOff val="-8153"/>
            <a:lumOff val="-294"/>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cs-CZ" sz="1800" b="1" kern="1200" dirty="0" err="1"/>
            <a:t>karmínovo</a:t>
          </a:r>
          <a:r>
            <a:rPr lang="es-ES" sz="1800" b="1" kern="1200" dirty="0"/>
            <a:t>u</a:t>
          </a:r>
          <a:r>
            <a:rPr lang="cs-CZ" sz="1800" b="1" kern="1200" dirty="0"/>
            <a:t> šňůru</a:t>
          </a:r>
          <a:endParaRPr lang="es-ES" sz="1800" b="1" kern="1200" dirty="0"/>
        </a:p>
      </dsp:txBody>
      <dsp:txXfrm>
        <a:off x="1966317" y="819973"/>
        <a:ext cx="3726426" cy="250423"/>
      </dsp:txXfrm>
    </dsp:sp>
    <dsp:sp modelId="{A10451A2-86D5-4385-8C50-F93FE91B432A}">
      <dsp:nvSpPr>
        <dsp:cNvPr id="0" name=""/>
        <dsp:cNvSpPr/>
      </dsp:nvSpPr>
      <dsp:spPr>
        <a:xfrm>
          <a:off x="5730306" y="819973"/>
          <a:ext cx="5809883" cy="250423"/>
        </a:xfrm>
        <a:prstGeom prst="chevron">
          <a:avLst/>
        </a:prstGeom>
        <a:solidFill>
          <a:schemeClr val="accent4">
            <a:tint val="40000"/>
            <a:alpha val="90000"/>
            <a:hueOff val="1974895"/>
            <a:satOff val="-9317"/>
            <a:lumOff val="-337"/>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cs-CZ" sz="1800" b="1" kern="1200" dirty="0"/>
            <a:t>z</a:t>
          </a:r>
          <a:r>
            <a:rPr lang="es-ES" sz="1800" b="1" kern="1200" dirty="0"/>
            <a:t>a</a:t>
          </a:r>
          <a:r>
            <a:rPr lang="cs-CZ" sz="1800" b="1" kern="1200" dirty="0"/>
            <a:t>chránila</a:t>
          </a:r>
          <a:r>
            <a:rPr lang="es-ES" sz="1800" b="1" kern="1200" dirty="0"/>
            <a:t> </a:t>
          </a:r>
          <a:r>
            <a:rPr lang="cs-CZ" sz="1800" b="1" kern="1200" dirty="0"/>
            <a:t>s</a:t>
          </a:r>
          <a:r>
            <a:rPr lang="es-ES" sz="1800" b="1" kern="1200" dirty="0"/>
            <a:t>e</a:t>
          </a:r>
          <a:r>
            <a:rPr lang="cs-CZ" sz="1800" b="1" kern="1200" dirty="0" err="1"/>
            <a:t>be</a:t>
          </a:r>
          <a:r>
            <a:rPr lang="cs-CZ" sz="1800" b="1" kern="1200" dirty="0"/>
            <a:t> a svou rodinu</a:t>
          </a:r>
          <a:endParaRPr lang="es-ES" sz="1800" b="1" kern="1200" dirty="0"/>
        </a:p>
      </dsp:txBody>
      <dsp:txXfrm>
        <a:off x="5855518" y="819973"/>
        <a:ext cx="5559460" cy="250423"/>
      </dsp:txXfrm>
    </dsp:sp>
    <dsp:sp modelId="{77CF9926-96B5-49E2-82B3-79134E56631B}">
      <dsp:nvSpPr>
        <dsp:cNvPr id="0" name=""/>
        <dsp:cNvSpPr/>
      </dsp:nvSpPr>
      <dsp:spPr>
        <a:xfrm>
          <a:off x="9553" y="1139897"/>
          <a:ext cx="754286" cy="301714"/>
        </a:xfrm>
        <a:prstGeom prst="homePlate">
          <a:avLst/>
        </a:prstGeom>
        <a:gradFill rotWithShape="0">
          <a:gsLst>
            <a:gs pos="0">
              <a:schemeClr val="accent4">
                <a:hueOff val="2100191"/>
                <a:satOff val="-8738"/>
                <a:lumOff val="2059"/>
                <a:alphaOff val="0"/>
                <a:satMod val="103000"/>
                <a:lumMod val="102000"/>
                <a:tint val="94000"/>
              </a:schemeClr>
            </a:gs>
            <a:gs pos="50000">
              <a:schemeClr val="accent4">
                <a:hueOff val="2100191"/>
                <a:satOff val="-8738"/>
                <a:lumOff val="2059"/>
                <a:alphaOff val="0"/>
                <a:satMod val="110000"/>
                <a:lumMod val="100000"/>
                <a:shade val="100000"/>
              </a:schemeClr>
            </a:gs>
            <a:gs pos="100000">
              <a:schemeClr val="accent4">
                <a:hueOff val="2100191"/>
                <a:satOff val="-8738"/>
                <a:lumOff val="205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s-ES" sz="1800" b="1" kern="1200" dirty="0"/>
        </a:p>
      </dsp:txBody>
      <dsp:txXfrm>
        <a:off x="9553" y="1139897"/>
        <a:ext cx="678858" cy="301714"/>
      </dsp:txXfrm>
    </dsp:sp>
    <dsp:sp modelId="{7B1FE95F-34E4-4BC1-8DBE-5E901973372F}">
      <dsp:nvSpPr>
        <dsp:cNvPr id="0" name=""/>
        <dsp:cNvSpPr/>
      </dsp:nvSpPr>
      <dsp:spPr>
        <a:xfrm>
          <a:off x="665782" y="1163928"/>
          <a:ext cx="1262971" cy="250423"/>
        </a:xfrm>
        <a:prstGeom prst="chevron">
          <a:avLst/>
        </a:prstGeom>
        <a:solidFill>
          <a:schemeClr val="accent4">
            <a:tint val="40000"/>
            <a:alpha val="90000"/>
            <a:hueOff val="2221757"/>
            <a:satOff val="-10482"/>
            <a:lumOff val="-379"/>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Gedeón</a:t>
          </a:r>
        </a:p>
      </dsp:txBody>
      <dsp:txXfrm>
        <a:off x="790994" y="1163928"/>
        <a:ext cx="1012548" cy="250423"/>
      </dsp:txXfrm>
    </dsp:sp>
    <dsp:sp modelId="{D131394C-B051-4BA1-B5E7-222FBAA271E9}">
      <dsp:nvSpPr>
        <dsp:cNvPr id="0" name=""/>
        <dsp:cNvSpPr/>
      </dsp:nvSpPr>
      <dsp:spPr>
        <a:xfrm>
          <a:off x="1841105" y="1163928"/>
          <a:ext cx="3976849" cy="250423"/>
        </a:xfrm>
        <a:prstGeom prst="chevron">
          <a:avLst/>
        </a:prstGeom>
        <a:solidFill>
          <a:schemeClr val="accent4">
            <a:tint val="40000"/>
            <a:alpha val="90000"/>
            <a:hueOff val="2468619"/>
            <a:satOff val="-11647"/>
            <a:lumOff val="-421"/>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cs-CZ" sz="1800" b="1" kern="1200" dirty="0"/>
            <a:t>polnici,</a:t>
          </a:r>
          <a:r>
            <a:rPr lang="es-ES" sz="1800" b="1" kern="1200" dirty="0"/>
            <a:t> </a:t>
          </a:r>
          <a:r>
            <a:rPr lang="cs-CZ" sz="1800" b="1" kern="1200" dirty="0"/>
            <a:t>džbán a pochodeň</a:t>
          </a:r>
          <a:endParaRPr lang="es-ES" sz="1800" b="1" kern="1200" dirty="0"/>
        </a:p>
      </dsp:txBody>
      <dsp:txXfrm>
        <a:off x="1966317" y="1163928"/>
        <a:ext cx="3726426" cy="250423"/>
      </dsp:txXfrm>
    </dsp:sp>
    <dsp:sp modelId="{28D29B74-96D6-4FEC-8DB9-9EA1E4EF625F}">
      <dsp:nvSpPr>
        <dsp:cNvPr id="0" name=""/>
        <dsp:cNvSpPr/>
      </dsp:nvSpPr>
      <dsp:spPr>
        <a:xfrm>
          <a:off x="5730306" y="1163928"/>
          <a:ext cx="5809883" cy="250423"/>
        </a:xfrm>
        <a:prstGeom prst="chevron">
          <a:avLst/>
        </a:prstGeom>
        <a:solidFill>
          <a:schemeClr val="accent4">
            <a:tint val="40000"/>
            <a:alpha val="90000"/>
            <a:hueOff val="2715481"/>
            <a:satOff val="-12811"/>
            <a:lumOff val="-463"/>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cs-CZ" sz="1800" b="1" kern="1200" dirty="0"/>
            <a:t>bránil Boží lid</a:t>
          </a:r>
          <a:endParaRPr lang="es-ES" sz="1800" b="1" kern="1200" dirty="0"/>
        </a:p>
      </dsp:txBody>
      <dsp:txXfrm>
        <a:off x="5855518" y="1163928"/>
        <a:ext cx="5559460" cy="250423"/>
      </dsp:txXfrm>
    </dsp:sp>
    <dsp:sp modelId="{714258DD-10A0-4314-B76D-E6FDD5D7D86E}">
      <dsp:nvSpPr>
        <dsp:cNvPr id="0" name=""/>
        <dsp:cNvSpPr/>
      </dsp:nvSpPr>
      <dsp:spPr>
        <a:xfrm>
          <a:off x="9553" y="1483852"/>
          <a:ext cx="754286" cy="301714"/>
        </a:xfrm>
        <a:prstGeom prst="homePlate">
          <a:avLst/>
        </a:prstGeom>
        <a:gradFill rotWithShape="0">
          <a:gsLst>
            <a:gs pos="0">
              <a:schemeClr val="accent4">
                <a:hueOff val="2800255"/>
                <a:satOff val="-11651"/>
                <a:lumOff val="2745"/>
                <a:alphaOff val="0"/>
                <a:satMod val="103000"/>
                <a:lumMod val="102000"/>
                <a:tint val="94000"/>
              </a:schemeClr>
            </a:gs>
            <a:gs pos="50000">
              <a:schemeClr val="accent4">
                <a:hueOff val="2800255"/>
                <a:satOff val="-11651"/>
                <a:lumOff val="2745"/>
                <a:alphaOff val="0"/>
                <a:satMod val="110000"/>
                <a:lumMod val="100000"/>
                <a:shade val="100000"/>
              </a:schemeClr>
            </a:gs>
            <a:gs pos="100000">
              <a:schemeClr val="accent4">
                <a:hueOff val="2800255"/>
                <a:satOff val="-11651"/>
                <a:lumOff val="274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s-ES" sz="1800" b="1" kern="1200" dirty="0"/>
        </a:p>
      </dsp:txBody>
      <dsp:txXfrm>
        <a:off x="9553" y="1483852"/>
        <a:ext cx="678858" cy="301714"/>
      </dsp:txXfrm>
    </dsp:sp>
    <dsp:sp modelId="{E0071339-BD8B-4A10-8A38-3E57E79020CE}">
      <dsp:nvSpPr>
        <dsp:cNvPr id="0" name=""/>
        <dsp:cNvSpPr/>
      </dsp:nvSpPr>
      <dsp:spPr>
        <a:xfrm>
          <a:off x="665782" y="1507882"/>
          <a:ext cx="1262971" cy="250423"/>
        </a:xfrm>
        <a:prstGeom prst="chevron">
          <a:avLst/>
        </a:prstGeom>
        <a:solidFill>
          <a:schemeClr val="accent4">
            <a:tint val="40000"/>
            <a:alpha val="90000"/>
            <a:hueOff val="2962343"/>
            <a:satOff val="-13976"/>
            <a:lumOff val="-505"/>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Sa</a:t>
          </a:r>
          <a:r>
            <a:rPr lang="cs-CZ" sz="1800" b="1" kern="1200" dirty="0" err="1"/>
            <a:t>ms</a:t>
          </a:r>
          <a:r>
            <a:rPr lang="es-ES" sz="1800" b="1" kern="1200" dirty="0"/>
            <a:t>ón</a:t>
          </a:r>
        </a:p>
      </dsp:txBody>
      <dsp:txXfrm>
        <a:off x="790994" y="1507882"/>
        <a:ext cx="1012548" cy="250423"/>
      </dsp:txXfrm>
    </dsp:sp>
    <dsp:sp modelId="{95474F44-C73F-41D6-9586-F7D3E191D9E5}">
      <dsp:nvSpPr>
        <dsp:cNvPr id="0" name=""/>
        <dsp:cNvSpPr/>
      </dsp:nvSpPr>
      <dsp:spPr>
        <a:xfrm>
          <a:off x="1841105" y="1507882"/>
          <a:ext cx="3976849" cy="250423"/>
        </a:xfrm>
        <a:prstGeom prst="chevron">
          <a:avLst/>
        </a:prstGeom>
        <a:solidFill>
          <a:schemeClr val="accent4">
            <a:tint val="40000"/>
            <a:alpha val="90000"/>
            <a:hueOff val="3209205"/>
            <a:satOff val="-15141"/>
            <a:lumOff val="-547"/>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cs-CZ" sz="1800" b="1" kern="1200" dirty="0"/>
            <a:t>oslí čelist</a:t>
          </a:r>
          <a:endParaRPr lang="es-ES" sz="1800" b="1" kern="1200" dirty="0"/>
        </a:p>
      </dsp:txBody>
      <dsp:txXfrm>
        <a:off x="1966317" y="1507882"/>
        <a:ext cx="3726426" cy="250423"/>
      </dsp:txXfrm>
    </dsp:sp>
    <dsp:sp modelId="{25F5583D-DA17-4BE8-A1E4-9B489DBEE28E}">
      <dsp:nvSpPr>
        <dsp:cNvPr id="0" name=""/>
        <dsp:cNvSpPr/>
      </dsp:nvSpPr>
      <dsp:spPr>
        <a:xfrm>
          <a:off x="5730306" y="1507882"/>
          <a:ext cx="5809883" cy="250423"/>
        </a:xfrm>
        <a:prstGeom prst="chevron">
          <a:avLst/>
        </a:prstGeom>
        <a:solidFill>
          <a:schemeClr val="accent4">
            <a:tint val="40000"/>
            <a:alpha val="90000"/>
            <a:hueOff val="3456067"/>
            <a:satOff val="-16305"/>
            <a:lumOff val="-589"/>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cs-CZ" sz="1800" b="1" kern="1200" dirty="0"/>
            <a:t>dělal nemožné</a:t>
          </a:r>
          <a:endParaRPr lang="es-ES" sz="1800" b="1" kern="1200" dirty="0"/>
        </a:p>
      </dsp:txBody>
      <dsp:txXfrm>
        <a:off x="5855518" y="1507882"/>
        <a:ext cx="5559460" cy="250423"/>
      </dsp:txXfrm>
    </dsp:sp>
    <dsp:sp modelId="{FF762A79-520F-483C-9938-B523E3C57366}">
      <dsp:nvSpPr>
        <dsp:cNvPr id="0" name=""/>
        <dsp:cNvSpPr/>
      </dsp:nvSpPr>
      <dsp:spPr>
        <a:xfrm>
          <a:off x="9553" y="1827806"/>
          <a:ext cx="754286" cy="301714"/>
        </a:xfrm>
        <a:prstGeom prst="homePlate">
          <a:avLst/>
        </a:prstGeom>
        <a:gradFill rotWithShape="0">
          <a:gsLst>
            <a:gs pos="0">
              <a:schemeClr val="accent4">
                <a:hueOff val="3500318"/>
                <a:satOff val="-14563"/>
                <a:lumOff val="3431"/>
                <a:alphaOff val="0"/>
                <a:satMod val="103000"/>
                <a:lumMod val="102000"/>
                <a:tint val="94000"/>
              </a:schemeClr>
            </a:gs>
            <a:gs pos="50000">
              <a:schemeClr val="accent4">
                <a:hueOff val="3500318"/>
                <a:satOff val="-14563"/>
                <a:lumOff val="3431"/>
                <a:alphaOff val="0"/>
                <a:satMod val="110000"/>
                <a:lumMod val="100000"/>
                <a:shade val="100000"/>
              </a:schemeClr>
            </a:gs>
            <a:gs pos="100000">
              <a:schemeClr val="accent4">
                <a:hueOff val="3500318"/>
                <a:satOff val="-14563"/>
                <a:lumOff val="343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s-ES" sz="1800" b="1" kern="1200"/>
        </a:p>
      </dsp:txBody>
      <dsp:txXfrm>
        <a:off x="9553" y="1827806"/>
        <a:ext cx="678858" cy="301714"/>
      </dsp:txXfrm>
    </dsp:sp>
    <dsp:sp modelId="{06179760-36BB-4AF8-B99D-56137CBE729C}">
      <dsp:nvSpPr>
        <dsp:cNvPr id="0" name=""/>
        <dsp:cNvSpPr/>
      </dsp:nvSpPr>
      <dsp:spPr>
        <a:xfrm>
          <a:off x="665782" y="1851837"/>
          <a:ext cx="1262971" cy="250423"/>
        </a:xfrm>
        <a:prstGeom prst="chevron">
          <a:avLst/>
        </a:prstGeom>
        <a:solidFill>
          <a:schemeClr val="accent4">
            <a:tint val="40000"/>
            <a:alpha val="90000"/>
            <a:hueOff val="3702929"/>
            <a:satOff val="-17470"/>
            <a:lumOff val="-631"/>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David</a:t>
          </a:r>
        </a:p>
      </dsp:txBody>
      <dsp:txXfrm>
        <a:off x="790994" y="1851837"/>
        <a:ext cx="1012548" cy="250423"/>
      </dsp:txXfrm>
    </dsp:sp>
    <dsp:sp modelId="{734561F6-8C1E-433F-B317-87AC27BC6509}">
      <dsp:nvSpPr>
        <dsp:cNvPr id="0" name=""/>
        <dsp:cNvSpPr/>
      </dsp:nvSpPr>
      <dsp:spPr>
        <a:xfrm>
          <a:off x="1841105" y="1851837"/>
          <a:ext cx="3976849" cy="250423"/>
        </a:xfrm>
        <a:prstGeom prst="chevron">
          <a:avLst/>
        </a:prstGeom>
        <a:solidFill>
          <a:schemeClr val="accent4">
            <a:tint val="40000"/>
            <a:alpha val="90000"/>
            <a:hueOff val="3949791"/>
            <a:satOff val="-18635"/>
            <a:lumOff val="-673"/>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cs-CZ" sz="1800" b="1" kern="1200" dirty="0"/>
            <a:t>prak</a:t>
          </a:r>
          <a:endParaRPr lang="es-ES" sz="1800" b="1" kern="1200" dirty="0"/>
        </a:p>
      </dsp:txBody>
      <dsp:txXfrm>
        <a:off x="1966317" y="1851837"/>
        <a:ext cx="3726426" cy="250423"/>
      </dsp:txXfrm>
    </dsp:sp>
    <dsp:sp modelId="{79006465-ECED-4F06-9735-486254DA6F31}">
      <dsp:nvSpPr>
        <dsp:cNvPr id="0" name=""/>
        <dsp:cNvSpPr/>
      </dsp:nvSpPr>
      <dsp:spPr>
        <a:xfrm>
          <a:off x="5730306" y="1851837"/>
          <a:ext cx="5809883" cy="250423"/>
        </a:xfrm>
        <a:prstGeom prst="chevron">
          <a:avLst/>
        </a:prstGeom>
        <a:solidFill>
          <a:schemeClr val="accent4">
            <a:tint val="40000"/>
            <a:alpha val="90000"/>
            <a:hueOff val="4196653"/>
            <a:satOff val="-19799"/>
            <a:lumOff val="-715"/>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cs-CZ" sz="1800" b="1" kern="1200" dirty="0"/>
            <a:t>porazil nepřítele</a:t>
          </a:r>
          <a:endParaRPr lang="es-ES" sz="1800" b="1" kern="1200" dirty="0"/>
        </a:p>
      </dsp:txBody>
      <dsp:txXfrm>
        <a:off x="5855518" y="1851837"/>
        <a:ext cx="5559460" cy="250423"/>
      </dsp:txXfrm>
    </dsp:sp>
    <dsp:sp modelId="{E9AE8414-93D6-4019-85A1-F1B99DA138E6}">
      <dsp:nvSpPr>
        <dsp:cNvPr id="0" name=""/>
        <dsp:cNvSpPr/>
      </dsp:nvSpPr>
      <dsp:spPr>
        <a:xfrm>
          <a:off x="9553" y="2171761"/>
          <a:ext cx="754286" cy="301714"/>
        </a:xfrm>
        <a:prstGeom prst="homePlate">
          <a:avLst/>
        </a:prstGeom>
        <a:gradFill rotWithShape="0">
          <a:gsLst>
            <a:gs pos="0">
              <a:schemeClr val="accent4">
                <a:hueOff val="4200382"/>
                <a:satOff val="-17476"/>
                <a:lumOff val="4118"/>
                <a:alphaOff val="0"/>
                <a:satMod val="103000"/>
                <a:lumMod val="102000"/>
                <a:tint val="94000"/>
              </a:schemeClr>
            </a:gs>
            <a:gs pos="50000">
              <a:schemeClr val="accent4">
                <a:hueOff val="4200382"/>
                <a:satOff val="-17476"/>
                <a:lumOff val="4118"/>
                <a:alphaOff val="0"/>
                <a:satMod val="110000"/>
                <a:lumMod val="100000"/>
                <a:shade val="100000"/>
              </a:schemeClr>
            </a:gs>
            <a:gs pos="100000">
              <a:schemeClr val="accent4">
                <a:hueOff val="4200382"/>
                <a:satOff val="-17476"/>
                <a:lumOff val="411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s-ES" sz="1800" b="1" kern="1200" dirty="0"/>
        </a:p>
      </dsp:txBody>
      <dsp:txXfrm>
        <a:off x="9553" y="2171761"/>
        <a:ext cx="678858" cy="301714"/>
      </dsp:txXfrm>
    </dsp:sp>
    <dsp:sp modelId="{3F48918A-C4E6-447D-BF24-BEA5DFD208C9}">
      <dsp:nvSpPr>
        <dsp:cNvPr id="0" name=""/>
        <dsp:cNvSpPr/>
      </dsp:nvSpPr>
      <dsp:spPr>
        <a:xfrm>
          <a:off x="665782" y="2190262"/>
          <a:ext cx="1262971" cy="250423"/>
        </a:xfrm>
        <a:prstGeom prst="chevron">
          <a:avLst/>
        </a:prstGeom>
        <a:solidFill>
          <a:schemeClr val="accent4">
            <a:tint val="40000"/>
            <a:alpha val="90000"/>
            <a:hueOff val="4443515"/>
            <a:satOff val="-20964"/>
            <a:lumOff val="-757"/>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J</a:t>
          </a:r>
          <a:r>
            <a:rPr lang="cs-CZ" sz="1800" b="1" kern="1200" dirty="0"/>
            <a:t>ó</a:t>
          </a:r>
          <a:r>
            <a:rPr lang="es-ES" sz="1800" b="1" kern="1200" dirty="0"/>
            <a:t>nat</a:t>
          </a:r>
          <a:r>
            <a:rPr lang="cs-CZ" sz="1800" b="1" kern="1200" dirty="0"/>
            <a:t>a</a:t>
          </a:r>
          <a:r>
            <a:rPr lang="es-ES" sz="1800" b="1" kern="1200" dirty="0"/>
            <a:t>n</a:t>
          </a:r>
        </a:p>
      </dsp:txBody>
      <dsp:txXfrm>
        <a:off x="790994" y="2190262"/>
        <a:ext cx="1012548" cy="250423"/>
      </dsp:txXfrm>
    </dsp:sp>
    <dsp:sp modelId="{36793EA3-8200-46FD-9059-F9F32C6F3DDB}">
      <dsp:nvSpPr>
        <dsp:cNvPr id="0" name=""/>
        <dsp:cNvSpPr/>
      </dsp:nvSpPr>
      <dsp:spPr>
        <a:xfrm>
          <a:off x="1841105" y="2179862"/>
          <a:ext cx="3976849" cy="250423"/>
        </a:xfrm>
        <a:prstGeom prst="chevron">
          <a:avLst/>
        </a:prstGeom>
        <a:solidFill>
          <a:schemeClr val="accent4">
            <a:tint val="40000"/>
            <a:alpha val="90000"/>
            <a:hueOff val="4690377"/>
            <a:satOff val="-22129"/>
            <a:lumOff val="-799"/>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cs-CZ" sz="1800" b="1" kern="1200" dirty="0"/>
            <a:t>luk</a:t>
          </a:r>
          <a:r>
            <a:rPr lang="es-ES" sz="1800" b="1" kern="1200" dirty="0"/>
            <a:t> a</a:t>
          </a:r>
          <a:r>
            <a:rPr lang="cs-CZ" sz="1800" b="1" kern="1200" dirty="0"/>
            <a:t> šípy</a:t>
          </a:r>
          <a:endParaRPr lang="es-ES" sz="1800" b="1" kern="1200" dirty="0"/>
        </a:p>
      </dsp:txBody>
      <dsp:txXfrm>
        <a:off x="1966317" y="2179862"/>
        <a:ext cx="3726426" cy="250423"/>
      </dsp:txXfrm>
    </dsp:sp>
    <dsp:sp modelId="{693CDE63-F341-4B1C-A37A-2B3B74DD22D4}">
      <dsp:nvSpPr>
        <dsp:cNvPr id="0" name=""/>
        <dsp:cNvSpPr/>
      </dsp:nvSpPr>
      <dsp:spPr>
        <a:xfrm>
          <a:off x="5730306" y="2176606"/>
          <a:ext cx="5809883" cy="250423"/>
        </a:xfrm>
        <a:prstGeom prst="chevron">
          <a:avLst/>
        </a:prstGeom>
        <a:solidFill>
          <a:schemeClr val="accent4">
            <a:tint val="40000"/>
            <a:alpha val="90000"/>
            <a:hueOff val="4937239"/>
            <a:satOff val="-23293"/>
            <a:lumOff val="-841"/>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cs-CZ" sz="1800" b="1" kern="1200" dirty="0"/>
            <a:t>pomohl příteli</a:t>
          </a:r>
          <a:endParaRPr lang="es-ES" sz="1800" b="1" kern="1200" dirty="0"/>
        </a:p>
      </dsp:txBody>
      <dsp:txXfrm>
        <a:off x="5855518" y="2176606"/>
        <a:ext cx="5559460" cy="250423"/>
      </dsp:txXfrm>
    </dsp:sp>
    <dsp:sp modelId="{AC49494D-EBFE-4B1A-9E98-EC011C5743C0}">
      <dsp:nvSpPr>
        <dsp:cNvPr id="0" name=""/>
        <dsp:cNvSpPr/>
      </dsp:nvSpPr>
      <dsp:spPr>
        <a:xfrm>
          <a:off x="9553" y="2515715"/>
          <a:ext cx="754286" cy="301714"/>
        </a:xfrm>
        <a:prstGeom prst="homePlate">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s-ES" sz="1800" b="1" kern="1200" dirty="0"/>
        </a:p>
      </dsp:txBody>
      <dsp:txXfrm>
        <a:off x="9553" y="2515715"/>
        <a:ext cx="678858" cy="301714"/>
      </dsp:txXfrm>
    </dsp:sp>
    <dsp:sp modelId="{2DC34E8C-309F-41BB-AD8F-A455AFFB541E}">
      <dsp:nvSpPr>
        <dsp:cNvPr id="0" name=""/>
        <dsp:cNvSpPr/>
      </dsp:nvSpPr>
      <dsp:spPr>
        <a:xfrm>
          <a:off x="665782" y="2541361"/>
          <a:ext cx="1262971" cy="250423"/>
        </a:xfrm>
        <a:prstGeom prst="chevron">
          <a:avLst/>
        </a:prstGeom>
        <a:solidFill>
          <a:schemeClr val="accent4">
            <a:tint val="40000"/>
            <a:alpha val="90000"/>
            <a:hueOff val="5184101"/>
            <a:satOff val="-24458"/>
            <a:lumOff val="-883"/>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cs-CZ" sz="1800" b="1" kern="1200" dirty="0" err="1"/>
            <a:t>Chi</a:t>
          </a:r>
          <a:r>
            <a:rPr lang="es-ES" sz="1800" b="1" kern="1200" dirty="0"/>
            <a:t>z</a:t>
          </a:r>
          <a:r>
            <a:rPr lang="cs-CZ" sz="1800" b="1" kern="1200" dirty="0" err="1"/>
            <a:t>kijáš</a:t>
          </a:r>
          <a:endParaRPr lang="es-ES" sz="1800" b="1" kern="1200" dirty="0"/>
        </a:p>
      </dsp:txBody>
      <dsp:txXfrm>
        <a:off x="790994" y="2541361"/>
        <a:ext cx="1012548" cy="250423"/>
      </dsp:txXfrm>
    </dsp:sp>
    <dsp:sp modelId="{04697F35-6B69-43B1-A8CF-A43916AE6371}">
      <dsp:nvSpPr>
        <dsp:cNvPr id="0" name=""/>
        <dsp:cNvSpPr/>
      </dsp:nvSpPr>
      <dsp:spPr>
        <a:xfrm>
          <a:off x="1841105" y="2541361"/>
          <a:ext cx="3976849" cy="250423"/>
        </a:xfrm>
        <a:prstGeom prst="chevron">
          <a:avLst/>
        </a:prstGeom>
        <a:solidFill>
          <a:schemeClr val="accent4">
            <a:tint val="40000"/>
            <a:alpha val="90000"/>
            <a:hueOff val="5430963"/>
            <a:satOff val="-25622"/>
            <a:lumOff val="-925"/>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cs-CZ" sz="1800" b="1" kern="1200" dirty="0"/>
            <a:t>urážlivé dopisy</a:t>
          </a:r>
          <a:endParaRPr lang="es-ES" sz="1800" b="1" kern="1200" dirty="0"/>
        </a:p>
      </dsp:txBody>
      <dsp:txXfrm>
        <a:off x="1966317" y="2541361"/>
        <a:ext cx="3726426" cy="250423"/>
      </dsp:txXfrm>
    </dsp:sp>
    <dsp:sp modelId="{09026FC5-53C4-4EF2-8835-65AA2D22325A}">
      <dsp:nvSpPr>
        <dsp:cNvPr id="0" name=""/>
        <dsp:cNvSpPr/>
      </dsp:nvSpPr>
      <dsp:spPr>
        <a:xfrm>
          <a:off x="5730306" y="2541361"/>
          <a:ext cx="5809883" cy="250423"/>
        </a:xfrm>
        <a:prstGeom prst="chevron">
          <a:avLst/>
        </a:prstGeom>
        <a:solidFill>
          <a:schemeClr val="accent4">
            <a:tint val="40000"/>
            <a:alpha val="90000"/>
            <a:hueOff val="5677825"/>
            <a:satOff val="-26787"/>
            <a:lumOff val="-968"/>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cs-CZ" sz="1800" b="1" kern="1200" dirty="0"/>
            <a:t>uchránil sebe i svůj lid</a:t>
          </a:r>
          <a:endParaRPr lang="es-ES" sz="1800" b="1" kern="1200" dirty="0"/>
        </a:p>
      </dsp:txBody>
      <dsp:txXfrm>
        <a:off x="5855518" y="2541361"/>
        <a:ext cx="5559460" cy="250423"/>
      </dsp:txXfrm>
    </dsp:sp>
    <dsp:sp modelId="{0DDE2943-FF56-48E5-831F-A4AFA6F6BD42}">
      <dsp:nvSpPr>
        <dsp:cNvPr id="0" name=""/>
        <dsp:cNvSpPr/>
      </dsp:nvSpPr>
      <dsp:spPr>
        <a:xfrm>
          <a:off x="9553" y="2859670"/>
          <a:ext cx="754286" cy="301714"/>
        </a:xfrm>
        <a:prstGeom prst="homePlate">
          <a:avLst/>
        </a:prstGeom>
        <a:gradFill rotWithShape="0">
          <a:gsLst>
            <a:gs pos="0">
              <a:schemeClr val="accent4">
                <a:hueOff val="5600509"/>
                <a:satOff val="-23301"/>
                <a:lumOff val="5490"/>
                <a:alphaOff val="0"/>
                <a:satMod val="103000"/>
                <a:lumMod val="102000"/>
                <a:tint val="94000"/>
              </a:schemeClr>
            </a:gs>
            <a:gs pos="50000">
              <a:schemeClr val="accent4">
                <a:hueOff val="5600509"/>
                <a:satOff val="-23301"/>
                <a:lumOff val="5490"/>
                <a:alphaOff val="0"/>
                <a:satMod val="110000"/>
                <a:lumMod val="100000"/>
                <a:shade val="100000"/>
              </a:schemeClr>
            </a:gs>
            <a:gs pos="100000">
              <a:schemeClr val="accent4">
                <a:hueOff val="5600509"/>
                <a:satOff val="-23301"/>
                <a:lumOff val="549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s-ES" sz="1800" b="1" kern="1200" dirty="0"/>
        </a:p>
      </dsp:txBody>
      <dsp:txXfrm>
        <a:off x="9553" y="2859670"/>
        <a:ext cx="678858" cy="301714"/>
      </dsp:txXfrm>
    </dsp:sp>
    <dsp:sp modelId="{3C56268F-6D90-4CBD-8A80-D0B70E29CDA5}">
      <dsp:nvSpPr>
        <dsp:cNvPr id="0" name=""/>
        <dsp:cNvSpPr/>
      </dsp:nvSpPr>
      <dsp:spPr>
        <a:xfrm>
          <a:off x="665782" y="2885316"/>
          <a:ext cx="1262971" cy="250423"/>
        </a:xfrm>
        <a:prstGeom prst="chevron">
          <a:avLst/>
        </a:prstGeom>
        <a:solidFill>
          <a:schemeClr val="accent4">
            <a:tint val="40000"/>
            <a:alpha val="90000"/>
            <a:hueOff val="5924687"/>
            <a:satOff val="-27952"/>
            <a:lumOff val="-1010"/>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Z</a:t>
          </a:r>
          <a:r>
            <a:rPr lang="cs-CZ" sz="1800" b="1" kern="1200" dirty="0"/>
            <a:t>e</a:t>
          </a:r>
          <a:r>
            <a:rPr lang="es-ES" sz="1800" b="1" kern="1200" dirty="0"/>
            <a:t>r</a:t>
          </a:r>
          <a:r>
            <a:rPr lang="cs-CZ" sz="1800" b="1" kern="1200" dirty="0"/>
            <a:t>u</a:t>
          </a:r>
          <a:r>
            <a:rPr lang="es-ES" sz="1800" b="1" kern="1200" dirty="0"/>
            <a:t>b</a:t>
          </a:r>
          <a:r>
            <a:rPr lang="cs-CZ" sz="1800" b="1" kern="1200" dirty="0"/>
            <a:t>á</a:t>
          </a:r>
          <a:r>
            <a:rPr lang="es-ES" sz="1800" b="1" kern="1200" dirty="0"/>
            <a:t>bel</a:t>
          </a:r>
        </a:p>
      </dsp:txBody>
      <dsp:txXfrm>
        <a:off x="790994" y="2885316"/>
        <a:ext cx="1012548" cy="250423"/>
      </dsp:txXfrm>
    </dsp:sp>
    <dsp:sp modelId="{CA969008-9D3E-4795-94B6-7B451CC04D44}">
      <dsp:nvSpPr>
        <dsp:cNvPr id="0" name=""/>
        <dsp:cNvSpPr/>
      </dsp:nvSpPr>
      <dsp:spPr>
        <a:xfrm>
          <a:off x="1841105" y="2885316"/>
          <a:ext cx="3976849" cy="250423"/>
        </a:xfrm>
        <a:prstGeom prst="chevron">
          <a:avLst/>
        </a:prstGeom>
        <a:solidFill>
          <a:schemeClr val="accent4">
            <a:tint val="40000"/>
            <a:alpha val="90000"/>
            <a:hueOff val="6171548"/>
            <a:satOff val="-29116"/>
            <a:lumOff val="-1052"/>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cs-CZ" sz="1800" b="1" kern="1200" dirty="0"/>
            <a:t>olovnici</a:t>
          </a:r>
          <a:endParaRPr lang="es-ES" sz="1800" b="1" kern="1200" dirty="0"/>
        </a:p>
      </dsp:txBody>
      <dsp:txXfrm>
        <a:off x="1966317" y="2885316"/>
        <a:ext cx="3726426" cy="250423"/>
      </dsp:txXfrm>
    </dsp:sp>
    <dsp:sp modelId="{6C448E0F-ACF1-4094-81CD-714D323C4A25}">
      <dsp:nvSpPr>
        <dsp:cNvPr id="0" name=""/>
        <dsp:cNvSpPr/>
      </dsp:nvSpPr>
      <dsp:spPr>
        <a:xfrm>
          <a:off x="5730306" y="2885316"/>
          <a:ext cx="5809883" cy="250423"/>
        </a:xfrm>
        <a:prstGeom prst="chevron">
          <a:avLst/>
        </a:prstGeom>
        <a:solidFill>
          <a:schemeClr val="accent4">
            <a:tint val="40000"/>
            <a:alpha val="90000"/>
            <a:hueOff val="6418410"/>
            <a:satOff val="-30281"/>
            <a:lumOff val="-1094"/>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cs-CZ" sz="1800" b="1" kern="1200" dirty="0"/>
            <a:t>budoval chrám</a:t>
          </a:r>
          <a:endParaRPr lang="es-ES" sz="1800" b="1" kern="1200" dirty="0"/>
        </a:p>
      </dsp:txBody>
      <dsp:txXfrm>
        <a:off x="5855518" y="2885316"/>
        <a:ext cx="5559460" cy="250423"/>
      </dsp:txXfrm>
    </dsp:sp>
    <dsp:sp modelId="{CFE7B40B-7DF3-4343-91C4-0AAACC4F7E3B}">
      <dsp:nvSpPr>
        <dsp:cNvPr id="0" name=""/>
        <dsp:cNvSpPr/>
      </dsp:nvSpPr>
      <dsp:spPr>
        <a:xfrm>
          <a:off x="9553" y="3203624"/>
          <a:ext cx="754286" cy="301714"/>
        </a:xfrm>
        <a:prstGeom prst="homePlate">
          <a:avLst/>
        </a:prstGeom>
        <a:gradFill rotWithShape="0">
          <a:gsLst>
            <a:gs pos="0">
              <a:schemeClr val="accent4">
                <a:hueOff val="6300572"/>
                <a:satOff val="-26214"/>
                <a:lumOff val="6177"/>
                <a:alphaOff val="0"/>
                <a:satMod val="103000"/>
                <a:lumMod val="102000"/>
                <a:tint val="94000"/>
              </a:schemeClr>
            </a:gs>
            <a:gs pos="50000">
              <a:schemeClr val="accent4">
                <a:hueOff val="6300572"/>
                <a:satOff val="-26214"/>
                <a:lumOff val="6177"/>
                <a:alphaOff val="0"/>
                <a:satMod val="110000"/>
                <a:lumMod val="100000"/>
                <a:shade val="100000"/>
              </a:schemeClr>
            </a:gs>
            <a:gs pos="100000">
              <a:schemeClr val="accent4">
                <a:hueOff val="6300572"/>
                <a:satOff val="-26214"/>
                <a:lumOff val="617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s-ES" sz="1800" b="1" kern="1200" dirty="0"/>
        </a:p>
      </dsp:txBody>
      <dsp:txXfrm>
        <a:off x="9553" y="3203624"/>
        <a:ext cx="678858" cy="301714"/>
      </dsp:txXfrm>
    </dsp:sp>
    <dsp:sp modelId="{20A6DB67-9E2D-44FC-AA18-6CAC582BECB1}">
      <dsp:nvSpPr>
        <dsp:cNvPr id="0" name=""/>
        <dsp:cNvSpPr/>
      </dsp:nvSpPr>
      <dsp:spPr>
        <a:xfrm>
          <a:off x="665782" y="3229270"/>
          <a:ext cx="1262971" cy="250423"/>
        </a:xfrm>
        <a:prstGeom prst="chevron">
          <a:avLst/>
        </a:prstGeom>
        <a:solidFill>
          <a:schemeClr val="accent4">
            <a:tint val="40000"/>
            <a:alpha val="90000"/>
            <a:hueOff val="6665273"/>
            <a:satOff val="-31446"/>
            <a:lumOff val="-1136"/>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cs-CZ" sz="1800" b="1" kern="1200" dirty="0" err="1"/>
            <a:t>Ezdráš</a:t>
          </a:r>
          <a:endParaRPr lang="es-ES" sz="1800" b="1" kern="1200" dirty="0"/>
        </a:p>
      </dsp:txBody>
      <dsp:txXfrm>
        <a:off x="790994" y="3229270"/>
        <a:ext cx="1012548" cy="250423"/>
      </dsp:txXfrm>
    </dsp:sp>
    <dsp:sp modelId="{C845011F-20D1-4A9D-9514-A90303E57E44}">
      <dsp:nvSpPr>
        <dsp:cNvPr id="0" name=""/>
        <dsp:cNvSpPr/>
      </dsp:nvSpPr>
      <dsp:spPr>
        <a:xfrm>
          <a:off x="1841105" y="3229270"/>
          <a:ext cx="3976849" cy="250423"/>
        </a:xfrm>
        <a:prstGeom prst="chevron">
          <a:avLst/>
        </a:prstGeom>
        <a:solidFill>
          <a:schemeClr val="accent4">
            <a:tint val="40000"/>
            <a:alpha val="90000"/>
            <a:hueOff val="6912134"/>
            <a:satOff val="-32610"/>
            <a:lumOff val="-1178"/>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cs-CZ" sz="1800" b="1" kern="1200" dirty="0"/>
            <a:t>knihu</a:t>
          </a:r>
          <a:r>
            <a:rPr lang="es-ES" sz="1800" b="1" kern="1200" dirty="0"/>
            <a:t> </a:t>
          </a:r>
          <a:r>
            <a:rPr lang="cs-CZ" sz="1800" b="1" kern="1200" dirty="0"/>
            <a:t>zákona</a:t>
          </a:r>
          <a:endParaRPr lang="es-ES" sz="1800" b="1" kern="1200" dirty="0"/>
        </a:p>
      </dsp:txBody>
      <dsp:txXfrm>
        <a:off x="1966317" y="3229270"/>
        <a:ext cx="3726426" cy="250423"/>
      </dsp:txXfrm>
    </dsp:sp>
    <dsp:sp modelId="{9EC0EE82-7BA4-4FA4-B954-0FAB80BDED33}">
      <dsp:nvSpPr>
        <dsp:cNvPr id="0" name=""/>
        <dsp:cNvSpPr/>
      </dsp:nvSpPr>
      <dsp:spPr>
        <a:xfrm>
          <a:off x="5730306" y="3229270"/>
          <a:ext cx="5809883" cy="250423"/>
        </a:xfrm>
        <a:prstGeom prst="chevron">
          <a:avLst/>
        </a:prstGeom>
        <a:solidFill>
          <a:schemeClr val="accent4">
            <a:tint val="40000"/>
            <a:alpha val="90000"/>
            <a:hueOff val="7158997"/>
            <a:satOff val="-33775"/>
            <a:lumOff val="-1220"/>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cs-CZ" sz="1800" b="1" kern="1200" dirty="0"/>
            <a:t>vyučoval a vysvětloval Písmo svaté</a:t>
          </a:r>
          <a:endParaRPr lang="es-ES" sz="1800" b="1" kern="1200" dirty="0"/>
        </a:p>
      </dsp:txBody>
      <dsp:txXfrm>
        <a:off x="5855518" y="3229270"/>
        <a:ext cx="5559460" cy="250423"/>
      </dsp:txXfrm>
    </dsp:sp>
    <dsp:sp modelId="{FBEE03B8-0B33-49D3-9F3B-617A767FAEDC}">
      <dsp:nvSpPr>
        <dsp:cNvPr id="0" name=""/>
        <dsp:cNvSpPr/>
      </dsp:nvSpPr>
      <dsp:spPr>
        <a:xfrm>
          <a:off x="9553" y="3547579"/>
          <a:ext cx="754286" cy="301714"/>
        </a:xfrm>
        <a:prstGeom prst="homePlate">
          <a:avLst/>
        </a:prstGeom>
        <a:gradFill rotWithShape="0">
          <a:gsLst>
            <a:gs pos="0">
              <a:schemeClr val="accent4">
                <a:hueOff val="7000636"/>
                <a:satOff val="-29126"/>
                <a:lumOff val="6863"/>
                <a:alphaOff val="0"/>
                <a:satMod val="103000"/>
                <a:lumMod val="102000"/>
                <a:tint val="94000"/>
              </a:schemeClr>
            </a:gs>
            <a:gs pos="50000">
              <a:schemeClr val="accent4">
                <a:hueOff val="7000636"/>
                <a:satOff val="-29126"/>
                <a:lumOff val="6863"/>
                <a:alphaOff val="0"/>
                <a:satMod val="110000"/>
                <a:lumMod val="100000"/>
                <a:shade val="100000"/>
              </a:schemeClr>
            </a:gs>
            <a:gs pos="100000">
              <a:schemeClr val="accent4">
                <a:hueOff val="7000636"/>
                <a:satOff val="-29126"/>
                <a:lumOff val="686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s-ES" sz="1800" b="1" kern="1200" dirty="0"/>
        </a:p>
      </dsp:txBody>
      <dsp:txXfrm>
        <a:off x="9553" y="3547579"/>
        <a:ext cx="678858" cy="301714"/>
      </dsp:txXfrm>
    </dsp:sp>
    <dsp:sp modelId="{F84FF776-D7FA-4738-A3AD-C48AD4370823}">
      <dsp:nvSpPr>
        <dsp:cNvPr id="0" name=""/>
        <dsp:cNvSpPr/>
      </dsp:nvSpPr>
      <dsp:spPr>
        <a:xfrm>
          <a:off x="665782" y="3573225"/>
          <a:ext cx="1262971" cy="250423"/>
        </a:xfrm>
        <a:prstGeom prst="chevron">
          <a:avLst/>
        </a:prstGeom>
        <a:solidFill>
          <a:schemeClr val="accent4">
            <a:tint val="40000"/>
            <a:alpha val="90000"/>
            <a:hueOff val="7405858"/>
            <a:satOff val="-34940"/>
            <a:lumOff val="-1262"/>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cs-CZ" sz="1800" b="1" kern="1200" dirty="0"/>
            <a:t>chlapec</a:t>
          </a:r>
          <a:endParaRPr lang="es-ES" sz="1800" b="1" kern="1200" dirty="0"/>
        </a:p>
      </dsp:txBody>
      <dsp:txXfrm>
        <a:off x="790994" y="3573225"/>
        <a:ext cx="1012548" cy="250423"/>
      </dsp:txXfrm>
    </dsp:sp>
    <dsp:sp modelId="{0C24EA63-57A8-4B44-AB4E-B1897CA73C26}">
      <dsp:nvSpPr>
        <dsp:cNvPr id="0" name=""/>
        <dsp:cNvSpPr/>
      </dsp:nvSpPr>
      <dsp:spPr>
        <a:xfrm>
          <a:off x="1841105" y="3573225"/>
          <a:ext cx="3976849" cy="250423"/>
        </a:xfrm>
        <a:prstGeom prst="chevron">
          <a:avLst/>
        </a:prstGeom>
        <a:solidFill>
          <a:schemeClr val="accent4">
            <a:tint val="40000"/>
            <a:alpha val="90000"/>
            <a:hueOff val="7652720"/>
            <a:satOff val="-36104"/>
            <a:lumOff val="-1304"/>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cs-CZ" sz="1800" b="1" kern="1200" dirty="0"/>
            <a:t>chléb</a:t>
          </a:r>
          <a:r>
            <a:rPr lang="es-ES" sz="1800" b="1" kern="1200" dirty="0"/>
            <a:t> </a:t>
          </a:r>
          <a:r>
            <a:rPr lang="cs-CZ" sz="1800" b="1" kern="1200" dirty="0"/>
            <a:t>a</a:t>
          </a:r>
          <a:r>
            <a:rPr lang="es-ES" sz="1800" b="1" kern="1200" dirty="0"/>
            <a:t> </a:t>
          </a:r>
          <a:r>
            <a:rPr lang="cs-CZ" sz="1800" b="1" kern="1200" dirty="0"/>
            <a:t>ryby</a:t>
          </a:r>
          <a:endParaRPr lang="es-ES" sz="1800" b="1" kern="1200" dirty="0"/>
        </a:p>
      </dsp:txBody>
      <dsp:txXfrm>
        <a:off x="1966317" y="3573225"/>
        <a:ext cx="3726426" cy="250423"/>
      </dsp:txXfrm>
    </dsp:sp>
    <dsp:sp modelId="{C8D5814E-6368-4F27-B72D-19ACFFEB71C5}">
      <dsp:nvSpPr>
        <dsp:cNvPr id="0" name=""/>
        <dsp:cNvSpPr/>
      </dsp:nvSpPr>
      <dsp:spPr>
        <a:xfrm>
          <a:off x="5730306" y="3573225"/>
          <a:ext cx="5809883" cy="250423"/>
        </a:xfrm>
        <a:prstGeom prst="chevron">
          <a:avLst/>
        </a:prstGeom>
        <a:solidFill>
          <a:schemeClr val="accent4">
            <a:tint val="40000"/>
            <a:alpha val="90000"/>
            <a:hueOff val="7899582"/>
            <a:satOff val="-37269"/>
            <a:lumOff val="-1346"/>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cs-CZ" sz="1800" b="1" kern="1200" dirty="0"/>
            <a:t>rozdělil se s mnoha lidmi</a:t>
          </a:r>
          <a:endParaRPr lang="es-ES" sz="1800" b="1" kern="1200" dirty="0"/>
        </a:p>
      </dsp:txBody>
      <dsp:txXfrm>
        <a:off x="5855518" y="3573225"/>
        <a:ext cx="5559460" cy="250423"/>
      </dsp:txXfrm>
    </dsp:sp>
    <dsp:sp modelId="{F73D6745-007F-4D75-AADD-94D0840BC0BF}">
      <dsp:nvSpPr>
        <dsp:cNvPr id="0" name=""/>
        <dsp:cNvSpPr/>
      </dsp:nvSpPr>
      <dsp:spPr>
        <a:xfrm>
          <a:off x="9553" y="3891534"/>
          <a:ext cx="754286" cy="301714"/>
        </a:xfrm>
        <a:prstGeom prst="homePlate">
          <a:avLst/>
        </a:prstGeom>
        <a:gradFill rotWithShape="0">
          <a:gsLst>
            <a:gs pos="0">
              <a:schemeClr val="accent4">
                <a:hueOff val="7700699"/>
                <a:satOff val="-32039"/>
                <a:lumOff val="7549"/>
                <a:alphaOff val="0"/>
                <a:satMod val="103000"/>
                <a:lumMod val="102000"/>
                <a:tint val="94000"/>
              </a:schemeClr>
            </a:gs>
            <a:gs pos="50000">
              <a:schemeClr val="accent4">
                <a:hueOff val="7700699"/>
                <a:satOff val="-32039"/>
                <a:lumOff val="7549"/>
                <a:alphaOff val="0"/>
                <a:satMod val="110000"/>
                <a:lumMod val="100000"/>
                <a:shade val="100000"/>
              </a:schemeClr>
            </a:gs>
            <a:gs pos="100000">
              <a:schemeClr val="accent4">
                <a:hueOff val="7700699"/>
                <a:satOff val="-32039"/>
                <a:lumOff val="754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s-ES" sz="1800" b="1" kern="1200" dirty="0"/>
        </a:p>
      </dsp:txBody>
      <dsp:txXfrm>
        <a:off x="9553" y="3891534"/>
        <a:ext cx="678858" cy="301714"/>
      </dsp:txXfrm>
    </dsp:sp>
    <dsp:sp modelId="{A2395377-0206-42CB-A9E0-F00F5148A90C}">
      <dsp:nvSpPr>
        <dsp:cNvPr id="0" name=""/>
        <dsp:cNvSpPr/>
      </dsp:nvSpPr>
      <dsp:spPr>
        <a:xfrm>
          <a:off x="665782" y="3917179"/>
          <a:ext cx="1262971" cy="250423"/>
        </a:xfrm>
        <a:prstGeom prst="chevron">
          <a:avLst/>
        </a:prstGeom>
        <a:solidFill>
          <a:schemeClr val="accent4">
            <a:tint val="40000"/>
            <a:alpha val="90000"/>
            <a:hueOff val="8146444"/>
            <a:satOff val="-38434"/>
            <a:lumOff val="-1388"/>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Pe</a:t>
          </a:r>
          <a:r>
            <a:rPr lang="cs-CZ" sz="1800" b="1" kern="1200" dirty="0"/>
            <a:t>t</a:t>
          </a:r>
          <a:r>
            <a:rPr lang="es-ES" sz="1800" b="1" kern="1200" dirty="0"/>
            <a:t>r</a:t>
          </a:r>
        </a:p>
      </dsp:txBody>
      <dsp:txXfrm>
        <a:off x="790994" y="3917179"/>
        <a:ext cx="1012548" cy="250423"/>
      </dsp:txXfrm>
    </dsp:sp>
    <dsp:sp modelId="{70501FB5-5D95-4E64-86B9-238C99257103}">
      <dsp:nvSpPr>
        <dsp:cNvPr id="0" name=""/>
        <dsp:cNvSpPr/>
      </dsp:nvSpPr>
      <dsp:spPr>
        <a:xfrm>
          <a:off x="1841105" y="3917179"/>
          <a:ext cx="3976849" cy="250423"/>
        </a:xfrm>
        <a:prstGeom prst="chevron">
          <a:avLst/>
        </a:prstGeom>
        <a:solidFill>
          <a:schemeClr val="accent4">
            <a:tint val="40000"/>
            <a:alpha val="90000"/>
            <a:hueOff val="8393306"/>
            <a:satOff val="-39598"/>
            <a:lumOff val="-1430"/>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u</a:t>
          </a:r>
          <a:r>
            <a:rPr lang="cs-CZ" sz="1800" b="1" kern="1200" dirty="0" err="1"/>
            <a:t>dici</a:t>
          </a:r>
          <a:endParaRPr lang="es-ES" sz="1800" b="1" kern="1200" dirty="0"/>
        </a:p>
      </dsp:txBody>
      <dsp:txXfrm>
        <a:off x="1966317" y="3917179"/>
        <a:ext cx="3726426" cy="250423"/>
      </dsp:txXfrm>
    </dsp:sp>
    <dsp:sp modelId="{E9427475-B74A-4227-8627-E577E16CB6D3}">
      <dsp:nvSpPr>
        <dsp:cNvPr id="0" name=""/>
        <dsp:cNvSpPr/>
      </dsp:nvSpPr>
      <dsp:spPr>
        <a:xfrm>
          <a:off x="5730306" y="3917179"/>
          <a:ext cx="5809883" cy="250423"/>
        </a:xfrm>
        <a:prstGeom prst="chevron">
          <a:avLst/>
        </a:prstGeom>
        <a:solidFill>
          <a:schemeClr val="accent4">
            <a:tint val="40000"/>
            <a:alpha val="90000"/>
            <a:hueOff val="8640168"/>
            <a:satOff val="-40763"/>
            <a:lumOff val="-1472"/>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cs-CZ" sz="1800" b="1" kern="1200" dirty="0"/>
            <a:t>zaplatil daň</a:t>
          </a:r>
          <a:endParaRPr lang="es-ES" sz="1800" b="1" kern="1200" dirty="0"/>
        </a:p>
      </dsp:txBody>
      <dsp:txXfrm>
        <a:off x="5855518" y="3917179"/>
        <a:ext cx="5559460" cy="250423"/>
      </dsp:txXfrm>
    </dsp:sp>
    <dsp:sp modelId="{91B21CAD-1FAB-490F-8942-0B5349D16E1E}">
      <dsp:nvSpPr>
        <dsp:cNvPr id="0" name=""/>
        <dsp:cNvSpPr/>
      </dsp:nvSpPr>
      <dsp:spPr>
        <a:xfrm>
          <a:off x="9553" y="4235488"/>
          <a:ext cx="754286" cy="301714"/>
        </a:xfrm>
        <a:prstGeom prst="homePlate">
          <a:avLst/>
        </a:prstGeom>
        <a:gradFill rotWithShape="0">
          <a:gsLst>
            <a:gs pos="0">
              <a:schemeClr val="accent4">
                <a:hueOff val="8400764"/>
                <a:satOff val="-34952"/>
                <a:lumOff val="8235"/>
                <a:alphaOff val="0"/>
                <a:satMod val="103000"/>
                <a:lumMod val="102000"/>
                <a:tint val="94000"/>
              </a:schemeClr>
            </a:gs>
            <a:gs pos="50000">
              <a:schemeClr val="accent4">
                <a:hueOff val="8400764"/>
                <a:satOff val="-34952"/>
                <a:lumOff val="8235"/>
                <a:alphaOff val="0"/>
                <a:satMod val="110000"/>
                <a:lumMod val="100000"/>
                <a:shade val="100000"/>
              </a:schemeClr>
            </a:gs>
            <a:gs pos="100000">
              <a:schemeClr val="accent4">
                <a:hueOff val="8400764"/>
                <a:satOff val="-34952"/>
                <a:lumOff val="823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s-ES" sz="1800" b="1" kern="1200" dirty="0"/>
        </a:p>
      </dsp:txBody>
      <dsp:txXfrm>
        <a:off x="9553" y="4235488"/>
        <a:ext cx="678858" cy="301714"/>
      </dsp:txXfrm>
    </dsp:sp>
    <dsp:sp modelId="{7AB5B174-37F9-42C9-930C-DA5121D37D7B}">
      <dsp:nvSpPr>
        <dsp:cNvPr id="0" name=""/>
        <dsp:cNvSpPr/>
      </dsp:nvSpPr>
      <dsp:spPr>
        <a:xfrm>
          <a:off x="665782" y="4261134"/>
          <a:ext cx="1262971" cy="250423"/>
        </a:xfrm>
        <a:prstGeom prst="chevron">
          <a:avLst/>
        </a:prstGeom>
        <a:solidFill>
          <a:schemeClr val="accent4">
            <a:tint val="40000"/>
            <a:alpha val="90000"/>
            <a:hueOff val="8887029"/>
            <a:satOff val="-41928"/>
            <a:lumOff val="-1514"/>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Je</a:t>
          </a:r>
          <a:r>
            <a:rPr lang="cs-CZ" sz="1800" b="1" kern="1200" dirty="0" err="1"/>
            <a:t>žíš</a:t>
          </a:r>
          <a:endParaRPr lang="es-ES" sz="1800" b="1" kern="1200" dirty="0"/>
        </a:p>
      </dsp:txBody>
      <dsp:txXfrm>
        <a:off x="790994" y="4261134"/>
        <a:ext cx="1012548" cy="250423"/>
      </dsp:txXfrm>
    </dsp:sp>
    <dsp:sp modelId="{64D542D3-C6A5-424A-92EF-9EE63AEDA8F3}">
      <dsp:nvSpPr>
        <dsp:cNvPr id="0" name=""/>
        <dsp:cNvSpPr/>
      </dsp:nvSpPr>
      <dsp:spPr>
        <a:xfrm>
          <a:off x="1841105" y="4261134"/>
          <a:ext cx="3976849" cy="250423"/>
        </a:xfrm>
        <a:prstGeom prst="chevron">
          <a:avLst/>
        </a:prstGeom>
        <a:solidFill>
          <a:schemeClr val="accent4">
            <a:tint val="40000"/>
            <a:alpha val="90000"/>
            <a:hueOff val="9133891"/>
            <a:satOff val="-43092"/>
            <a:lumOff val="-1557"/>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cs-CZ" sz="1800" b="1" kern="1200" dirty="0"/>
            <a:t>bláto</a:t>
          </a:r>
          <a:endParaRPr lang="es-ES" sz="1800" b="1" kern="1200" dirty="0"/>
        </a:p>
      </dsp:txBody>
      <dsp:txXfrm>
        <a:off x="1966317" y="4261134"/>
        <a:ext cx="3726426" cy="250423"/>
      </dsp:txXfrm>
    </dsp:sp>
    <dsp:sp modelId="{4719461E-44D9-4A9C-8D40-B2FB15C84431}">
      <dsp:nvSpPr>
        <dsp:cNvPr id="0" name=""/>
        <dsp:cNvSpPr/>
      </dsp:nvSpPr>
      <dsp:spPr>
        <a:xfrm>
          <a:off x="5730306" y="4261134"/>
          <a:ext cx="5809883" cy="250423"/>
        </a:xfrm>
        <a:prstGeom prst="chevron">
          <a:avLst/>
        </a:prstGeom>
        <a:solidFill>
          <a:schemeClr val="accent4">
            <a:tint val="40000"/>
            <a:alpha val="90000"/>
            <a:hueOff val="9380754"/>
            <a:satOff val="-44257"/>
            <a:lumOff val="-1599"/>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cs-CZ" sz="1800" b="1" kern="1200" dirty="0"/>
            <a:t>uzdravil slepého</a:t>
          </a:r>
          <a:endParaRPr lang="es-ES" sz="1800" b="1" kern="1200" dirty="0"/>
        </a:p>
      </dsp:txBody>
      <dsp:txXfrm>
        <a:off x="5855518" y="4261134"/>
        <a:ext cx="5559460" cy="250423"/>
      </dsp:txXfrm>
    </dsp:sp>
    <dsp:sp modelId="{FA721D03-D98D-40C6-BD4B-7A6303A5F486}">
      <dsp:nvSpPr>
        <dsp:cNvPr id="0" name=""/>
        <dsp:cNvSpPr/>
      </dsp:nvSpPr>
      <dsp:spPr>
        <a:xfrm>
          <a:off x="9553" y="4579443"/>
          <a:ext cx="747271" cy="326295"/>
        </a:xfrm>
        <a:prstGeom prst="homePlate">
          <a:avLst/>
        </a:prstGeom>
        <a:gradFill rotWithShape="0">
          <a:gsLst>
            <a:gs pos="0">
              <a:schemeClr val="accent4">
                <a:hueOff val="9100827"/>
                <a:satOff val="-37864"/>
                <a:lumOff val="8922"/>
                <a:alphaOff val="0"/>
                <a:satMod val="103000"/>
                <a:lumMod val="102000"/>
                <a:tint val="94000"/>
              </a:schemeClr>
            </a:gs>
            <a:gs pos="50000">
              <a:schemeClr val="accent4">
                <a:hueOff val="9100827"/>
                <a:satOff val="-37864"/>
                <a:lumOff val="8922"/>
                <a:alphaOff val="0"/>
                <a:satMod val="110000"/>
                <a:lumMod val="100000"/>
                <a:shade val="100000"/>
              </a:schemeClr>
            </a:gs>
            <a:gs pos="100000">
              <a:schemeClr val="accent4">
                <a:hueOff val="9100827"/>
                <a:satOff val="-37864"/>
                <a:lumOff val="8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s-ES" sz="1800" b="1" kern="1200" dirty="0"/>
        </a:p>
      </dsp:txBody>
      <dsp:txXfrm>
        <a:off x="9553" y="4579443"/>
        <a:ext cx="665697" cy="326295"/>
      </dsp:txXfrm>
    </dsp:sp>
    <dsp:sp modelId="{99FA89AA-5ED3-47AA-B0C3-4C1BACE8C523}">
      <dsp:nvSpPr>
        <dsp:cNvPr id="0" name=""/>
        <dsp:cNvSpPr/>
      </dsp:nvSpPr>
      <dsp:spPr>
        <a:xfrm>
          <a:off x="658767" y="4617379"/>
          <a:ext cx="1262971" cy="250423"/>
        </a:xfrm>
        <a:prstGeom prst="chevron">
          <a:avLst/>
        </a:prstGeom>
        <a:solidFill>
          <a:schemeClr val="accent4">
            <a:tint val="40000"/>
            <a:alpha val="90000"/>
            <a:hueOff val="9627616"/>
            <a:satOff val="-45422"/>
            <a:lumOff val="-1641"/>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Marí</a:t>
          </a:r>
          <a:r>
            <a:rPr lang="cs-CZ" sz="1800" b="1" kern="1200" dirty="0"/>
            <a:t>e</a:t>
          </a:r>
          <a:endParaRPr lang="es-ES" sz="1800" b="1" kern="1200" dirty="0"/>
        </a:p>
      </dsp:txBody>
      <dsp:txXfrm>
        <a:off x="783979" y="4617379"/>
        <a:ext cx="1012548" cy="250423"/>
      </dsp:txXfrm>
    </dsp:sp>
    <dsp:sp modelId="{1AF48281-9AB0-4561-8965-CBF005E17A88}">
      <dsp:nvSpPr>
        <dsp:cNvPr id="0" name=""/>
        <dsp:cNvSpPr/>
      </dsp:nvSpPr>
      <dsp:spPr>
        <a:xfrm>
          <a:off x="1834090" y="4617379"/>
          <a:ext cx="3976849" cy="250423"/>
        </a:xfrm>
        <a:prstGeom prst="chevron">
          <a:avLst/>
        </a:prstGeom>
        <a:solidFill>
          <a:schemeClr val="accent4">
            <a:tint val="40000"/>
            <a:alpha val="90000"/>
            <a:hueOff val="9874478"/>
            <a:satOff val="-46586"/>
            <a:lumOff val="-1683"/>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cs-CZ" sz="1800" b="1" kern="1200" dirty="0" err="1"/>
            <a:t>alabastrovo</a:t>
          </a:r>
          <a:r>
            <a:rPr lang="es-ES" sz="1800" b="1" kern="1200" dirty="0"/>
            <a:t>u </a:t>
          </a:r>
          <a:r>
            <a:rPr lang="cs-CZ" sz="1800" b="1" kern="1200" dirty="0"/>
            <a:t>nádobku s olejem</a:t>
          </a:r>
          <a:endParaRPr lang="es-ES" sz="1800" b="1" kern="1200" dirty="0"/>
        </a:p>
      </dsp:txBody>
      <dsp:txXfrm>
        <a:off x="1959302" y="4617379"/>
        <a:ext cx="3726426" cy="250423"/>
      </dsp:txXfrm>
    </dsp:sp>
    <dsp:sp modelId="{DF416F03-E00F-45BB-8F67-CBE80650B2B5}">
      <dsp:nvSpPr>
        <dsp:cNvPr id="0" name=""/>
        <dsp:cNvSpPr/>
      </dsp:nvSpPr>
      <dsp:spPr>
        <a:xfrm>
          <a:off x="5723292" y="4617379"/>
          <a:ext cx="5809883" cy="250423"/>
        </a:xfrm>
        <a:prstGeom prst="chevron">
          <a:avLst/>
        </a:prstGeom>
        <a:solidFill>
          <a:schemeClr val="accent4">
            <a:tint val="40000"/>
            <a:alpha val="90000"/>
            <a:hueOff val="10121340"/>
            <a:satOff val="-47751"/>
            <a:lumOff val="-1725"/>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cs-CZ" sz="1800" b="1" kern="1200" dirty="0"/>
            <a:t>chválila Ježíše a děkovala mu za odpuštění</a:t>
          </a:r>
          <a:endParaRPr lang="es-ES" sz="1800" b="1" kern="1200" dirty="0"/>
        </a:p>
      </dsp:txBody>
      <dsp:txXfrm>
        <a:off x="5848504" y="4617379"/>
        <a:ext cx="5559460" cy="250423"/>
      </dsp:txXfrm>
    </dsp:sp>
    <dsp:sp modelId="{2379C262-55B1-4C7D-8BF7-56DB50077C52}">
      <dsp:nvSpPr>
        <dsp:cNvPr id="0" name=""/>
        <dsp:cNvSpPr/>
      </dsp:nvSpPr>
      <dsp:spPr>
        <a:xfrm>
          <a:off x="9553" y="4947978"/>
          <a:ext cx="754286" cy="301714"/>
        </a:xfrm>
        <a:prstGeom prst="homePlate">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s-ES" sz="1800" b="1" kern="1200" dirty="0"/>
        </a:p>
      </dsp:txBody>
      <dsp:txXfrm>
        <a:off x="9553" y="4947978"/>
        <a:ext cx="678858" cy="301714"/>
      </dsp:txXfrm>
    </dsp:sp>
    <dsp:sp modelId="{55DA84BD-B583-4C7A-9E34-0F58CC8D932D}">
      <dsp:nvSpPr>
        <dsp:cNvPr id="0" name=""/>
        <dsp:cNvSpPr/>
      </dsp:nvSpPr>
      <dsp:spPr>
        <a:xfrm>
          <a:off x="665782" y="4973624"/>
          <a:ext cx="1262971" cy="250423"/>
        </a:xfrm>
        <a:prstGeom prst="chevron">
          <a:avLst/>
        </a:prstGeom>
        <a:solidFill>
          <a:schemeClr val="accent4">
            <a:tint val="40000"/>
            <a:alpha val="90000"/>
            <a:hueOff val="10368202"/>
            <a:satOff val="-48916"/>
            <a:lumOff val="-1767"/>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Dor</a:t>
          </a:r>
          <a:r>
            <a:rPr lang="cs-CZ" sz="1800" b="1" kern="1200" dirty="0" err="1"/>
            <a:t>ka</a:t>
          </a:r>
          <a:r>
            <a:rPr lang="es-ES" sz="1800" b="1" kern="1200" dirty="0"/>
            <a:t>s</a:t>
          </a:r>
        </a:p>
      </dsp:txBody>
      <dsp:txXfrm>
        <a:off x="790994" y="4973624"/>
        <a:ext cx="1012548" cy="250423"/>
      </dsp:txXfrm>
    </dsp:sp>
    <dsp:sp modelId="{DB32C13D-E547-4772-9F8C-B3C5F000CED4}">
      <dsp:nvSpPr>
        <dsp:cNvPr id="0" name=""/>
        <dsp:cNvSpPr/>
      </dsp:nvSpPr>
      <dsp:spPr>
        <a:xfrm>
          <a:off x="1841105" y="4973624"/>
          <a:ext cx="3976849" cy="250423"/>
        </a:xfrm>
        <a:prstGeom prst="chevron">
          <a:avLst/>
        </a:prstGeom>
        <a:solidFill>
          <a:schemeClr val="accent4">
            <a:tint val="40000"/>
            <a:alpha val="90000"/>
            <a:hueOff val="10615063"/>
            <a:satOff val="-50080"/>
            <a:lumOff val="-1809"/>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cs-CZ" sz="1800" b="1" kern="1200" dirty="0" err="1"/>
            <a:t>jehl</a:t>
          </a:r>
          <a:r>
            <a:rPr lang="es-ES" sz="1800" b="1" kern="1200" dirty="0"/>
            <a:t>u</a:t>
          </a:r>
          <a:r>
            <a:rPr lang="cs-CZ" sz="1800" b="1" kern="1200" dirty="0"/>
            <a:t>,</a:t>
          </a:r>
          <a:r>
            <a:rPr lang="es-ES" sz="1800" b="1" kern="1200" dirty="0"/>
            <a:t> </a:t>
          </a:r>
          <a:r>
            <a:rPr lang="cs-CZ" sz="1800" b="1" kern="1200" dirty="0"/>
            <a:t>nit, náprstek a látku</a:t>
          </a:r>
          <a:endParaRPr lang="es-ES" sz="1800" b="1" kern="1200" dirty="0"/>
        </a:p>
      </dsp:txBody>
      <dsp:txXfrm>
        <a:off x="1966317" y="4973624"/>
        <a:ext cx="3726426" cy="250423"/>
      </dsp:txXfrm>
    </dsp:sp>
    <dsp:sp modelId="{AF051D53-02A2-40ED-A4D8-13E97318640C}">
      <dsp:nvSpPr>
        <dsp:cNvPr id="0" name=""/>
        <dsp:cNvSpPr/>
      </dsp:nvSpPr>
      <dsp:spPr>
        <a:xfrm>
          <a:off x="5730306" y="4973624"/>
          <a:ext cx="5809883" cy="250423"/>
        </a:xfrm>
        <a:prstGeom prst="chevron">
          <a:avLst/>
        </a:prstGeom>
        <a:solidFill>
          <a:schemeClr val="accent4">
            <a:tint val="40000"/>
            <a:alpha val="90000"/>
            <a:hueOff val="10861925"/>
            <a:satOff val="-51245"/>
            <a:lumOff val="-1851"/>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cs-CZ" sz="1800" b="1" kern="1200" dirty="0"/>
            <a:t>vyjadřovala lásku dobrými skutky</a:t>
          </a:r>
          <a:endParaRPr lang="es-ES" sz="1800" b="1" kern="1200" dirty="0"/>
        </a:p>
      </dsp:txBody>
      <dsp:txXfrm>
        <a:off x="5855518" y="4973624"/>
        <a:ext cx="5559460" cy="250423"/>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C0C4CE-C654-7AA4-2035-0CE562CD436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CC2341D-F72E-E5B4-5333-4ED09E0AE8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4AE296B-D4F7-DA88-6BFA-E284E97E4372}"/>
              </a:ext>
            </a:extLst>
          </p:cNvPr>
          <p:cNvSpPr>
            <a:spLocks noGrp="1"/>
          </p:cNvSpPr>
          <p:nvPr>
            <p:ph type="dt" sz="half" idx="10"/>
          </p:nvPr>
        </p:nvSpPr>
        <p:spPr/>
        <p:txBody>
          <a:bodyPr/>
          <a:lstStyle/>
          <a:p>
            <a:fld id="{C6B4B39F-4F1C-406F-838C-5A51A17376F1}" type="datetimeFigureOut">
              <a:rPr lang="es-ES" smtClean="0"/>
              <a:t>12/03/2023</a:t>
            </a:fld>
            <a:endParaRPr lang="es-ES"/>
          </a:p>
        </p:txBody>
      </p:sp>
      <p:sp>
        <p:nvSpPr>
          <p:cNvPr id="5" name="Marcador de pie de página 4">
            <a:extLst>
              <a:ext uri="{FF2B5EF4-FFF2-40B4-BE49-F238E27FC236}">
                <a16:creationId xmlns:a16="http://schemas.microsoft.com/office/drawing/2014/main" id="{DB724EAA-F27B-D129-222F-C259B04C1D4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0DA66BA-227D-F9EA-350F-A877562F4EFA}"/>
              </a:ext>
            </a:extLst>
          </p:cNvPr>
          <p:cNvSpPr>
            <a:spLocks noGrp="1"/>
          </p:cNvSpPr>
          <p:nvPr>
            <p:ph type="sldNum" sz="quarter" idx="12"/>
          </p:nvPr>
        </p:nvSpPr>
        <p:spPr/>
        <p:txBody>
          <a:bodyPr/>
          <a:lstStyle/>
          <a:p>
            <a:fld id="{1A885069-F91C-4345-9639-2B00407EDF9C}" type="slidenum">
              <a:rPr lang="es-ES" smtClean="0"/>
              <a:t>‹Nº›</a:t>
            </a:fld>
            <a:endParaRPr lang="es-ES"/>
          </a:p>
        </p:txBody>
      </p:sp>
    </p:spTree>
    <p:extLst>
      <p:ext uri="{BB962C8B-B14F-4D97-AF65-F5344CB8AC3E}">
        <p14:creationId xmlns:p14="http://schemas.microsoft.com/office/powerpoint/2010/main" val="430779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932DB7-CBFC-CBD8-FFA6-C51D7911E65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C6B636D-1B20-15E8-1048-08A67D36A52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7670A38-5C88-8F62-D2DA-A9FA5824D25F}"/>
              </a:ext>
            </a:extLst>
          </p:cNvPr>
          <p:cNvSpPr>
            <a:spLocks noGrp="1"/>
          </p:cNvSpPr>
          <p:nvPr>
            <p:ph type="dt" sz="half" idx="10"/>
          </p:nvPr>
        </p:nvSpPr>
        <p:spPr/>
        <p:txBody>
          <a:bodyPr/>
          <a:lstStyle/>
          <a:p>
            <a:fld id="{C6B4B39F-4F1C-406F-838C-5A51A17376F1}" type="datetimeFigureOut">
              <a:rPr lang="es-ES" smtClean="0"/>
              <a:t>12/03/2023</a:t>
            </a:fld>
            <a:endParaRPr lang="es-ES"/>
          </a:p>
        </p:txBody>
      </p:sp>
      <p:sp>
        <p:nvSpPr>
          <p:cNvPr id="5" name="Marcador de pie de página 4">
            <a:extLst>
              <a:ext uri="{FF2B5EF4-FFF2-40B4-BE49-F238E27FC236}">
                <a16:creationId xmlns:a16="http://schemas.microsoft.com/office/drawing/2014/main" id="{775B93DD-4F2E-8EF1-8EE1-355983DBF8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4F84C52-9709-043D-8E5A-53A282F11F84}"/>
              </a:ext>
            </a:extLst>
          </p:cNvPr>
          <p:cNvSpPr>
            <a:spLocks noGrp="1"/>
          </p:cNvSpPr>
          <p:nvPr>
            <p:ph type="sldNum" sz="quarter" idx="12"/>
          </p:nvPr>
        </p:nvSpPr>
        <p:spPr/>
        <p:txBody>
          <a:bodyPr/>
          <a:lstStyle/>
          <a:p>
            <a:fld id="{1A885069-F91C-4345-9639-2B00407EDF9C}" type="slidenum">
              <a:rPr lang="es-ES" smtClean="0"/>
              <a:t>‹Nº›</a:t>
            </a:fld>
            <a:endParaRPr lang="es-ES"/>
          </a:p>
        </p:txBody>
      </p:sp>
    </p:spTree>
    <p:extLst>
      <p:ext uri="{BB962C8B-B14F-4D97-AF65-F5344CB8AC3E}">
        <p14:creationId xmlns:p14="http://schemas.microsoft.com/office/powerpoint/2010/main" val="2255189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BB74B67-77B0-8251-B572-35F446A3B30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F7FA80F-E998-1596-3B1C-75BB03DBD08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36F0312-5C8C-F74C-9571-5FC4C9FFA5DD}"/>
              </a:ext>
            </a:extLst>
          </p:cNvPr>
          <p:cNvSpPr>
            <a:spLocks noGrp="1"/>
          </p:cNvSpPr>
          <p:nvPr>
            <p:ph type="dt" sz="half" idx="10"/>
          </p:nvPr>
        </p:nvSpPr>
        <p:spPr/>
        <p:txBody>
          <a:bodyPr/>
          <a:lstStyle/>
          <a:p>
            <a:fld id="{C6B4B39F-4F1C-406F-838C-5A51A17376F1}" type="datetimeFigureOut">
              <a:rPr lang="es-ES" smtClean="0"/>
              <a:t>12/03/2023</a:t>
            </a:fld>
            <a:endParaRPr lang="es-ES"/>
          </a:p>
        </p:txBody>
      </p:sp>
      <p:sp>
        <p:nvSpPr>
          <p:cNvPr id="5" name="Marcador de pie de página 4">
            <a:extLst>
              <a:ext uri="{FF2B5EF4-FFF2-40B4-BE49-F238E27FC236}">
                <a16:creationId xmlns:a16="http://schemas.microsoft.com/office/drawing/2014/main" id="{BB0DFF85-A62C-1726-6316-2427C6608B2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A6C393B-6858-2140-3169-C0F02A947E4A}"/>
              </a:ext>
            </a:extLst>
          </p:cNvPr>
          <p:cNvSpPr>
            <a:spLocks noGrp="1"/>
          </p:cNvSpPr>
          <p:nvPr>
            <p:ph type="sldNum" sz="quarter" idx="12"/>
          </p:nvPr>
        </p:nvSpPr>
        <p:spPr/>
        <p:txBody>
          <a:bodyPr/>
          <a:lstStyle/>
          <a:p>
            <a:fld id="{1A885069-F91C-4345-9639-2B00407EDF9C}" type="slidenum">
              <a:rPr lang="es-ES" smtClean="0"/>
              <a:t>‹Nº›</a:t>
            </a:fld>
            <a:endParaRPr lang="es-ES"/>
          </a:p>
        </p:txBody>
      </p:sp>
    </p:spTree>
    <p:extLst>
      <p:ext uri="{BB962C8B-B14F-4D97-AF65-F5344CB8AC3E}">
        <p14:creationId xmlns:p14="http://schemas.microsoft.com/office/powerpoint/2010/main" val="3142647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CFDA40-93AB-D3EE-8592-ABCDBC64798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5A6B7-A8D2-00A7-3117-B6D229A278A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E5DA94A-D4A9-B27B-62DB-7239025BC2C3}"/>
              </a:ext>
            </a:extLst>
          </p:cNvPr>
          <p:cNvSpPr>
            <a:spLocks noGrp="1"/>
          </p:cNvSpPr>
          <p:nvPr>
            <p:ph type="dt" sz="half" idx="10"/>
          </p:nvPr>
        </p:nvSpPr>
        <p:spPr/>
        <p:txBody>
          <a:bodyPr/>
          <a:lstStyle/>
          <a:p>
            <a:fld id="{C6B4B39F-4F1C-406F-838C-5A51A17376F1}" type="datetimeFigureOut">
              <a:rPr lang="es-ES" smtClean="0"/>
              <a:t>12/03/2023</a:t>
            </a:fld>
            <a:endParaRPr lang="es-ES"/>
          </a:p>
        </p:txBody>
      </p:sp>
      <p:sp>
        <p:nvSpPr>
          <p:cNvPr id="5" name="Marcador de pie de página 4">
            <a:extLst>
              <a:ext uri="{FF2B5EF4-FFF2-40B4-BE49-F238E27FC236}">
                <a16:creationId xmlns:a16="http://schemas.microsoft.com/office/drawing/2014/main" id="{4E88E877-FA82-0D9A-1747-A456D10DDE6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BEAD565-4790-7F23-76B9-899E46B42CC3}"/>
              </a:ext>
            </a:extLst>
          </p:cNvPr>
          <p:cNvSpPr>
            <a:spLocks noGrp="1"/>
          </p:cNvSpPr>
          <p:nvPr>
            <p:ph type="sldNum" sz="quarter" idx="12"/>
          </p:nvPr>
        </p:nvSpPr>
        <p:spPr/>
        <p:txBody>
          <a:bodyPr/>
          <a:lstStyle/>
          <a:p>
            <a:fld id="{1A885069-F91C-4345-9639-2B00407EDF9C}" type="slidenum">
              <a:rPr lang="es-ES" smtClean="0"/>
              <a:t>‹Nº›</a:t>
            </a:fld>
            <a:endParaRPr lang="es-ES"/>
          </a:p>
        </p:txBody>
      </p:sp>
    </p:spTree>
    <p:extLst>
      <p:ext uri="{BB962C8B-B14F-4D97-AF65-F5344CB8AC3E}">
        <p14:creationId xmlns:p14="http://schemas.microsoft.com/office/powerpoint/2010/main" val="4147807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486B12-9502-33CF-1F86-2FA20D47EC5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46A5F97-4F13-752E-70BD-F8F0BE48E5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9829E73-89F4-20F0-BEEF-962E33681C67}"/>
              </a:ext>
            </a:extLst>
          </p:cNvPr>
          <p:cNvSpPr>
            <a:spLocks noGrp="1"/>
          </p:cNvSpPr>
          <p:nvPr>
            <p:ph type="dt" sz="half" idx="10"/>
          </p:nvPr>
        </p:nvSpPr>
        <p:spPr/>
        <p:txBody>
          <a:bodyPr/>
          <a:lstStyle/>
          <a:p>
            <a:fld id="{C6B4B39F-4F1C-406F-838C-5A51A17376F1}" type="datetimeFigureOut">
              <a:rPr lang="es-ES" smtClean="0"/>
              <a:t>12/03/2023</a:t>
            </a:fld>
            <a:endParaRPr lang="es-ES"/>
          </a:p>
        </p:txBody>
      </p:sp>
      <p:sp>
        <p:nvSpPr>
          <p:cNvPr id="5" name="Marcador de pie de página 4">
            <a:extLst>
              <a:ext uri="{FF2B5EF4-FFF2-40B4-BE49-F238E27FC236}">
                <a16:creationId xmlns:a16="http://schemas.microsoft.com/office/drawing/2014/main" id="{2EEFF872-7AC2-C0BB-FE07-58F12E2B92D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9A02F5C-57C9-9C75-925E-4D8EF70580A4}"/>
              </a:ext>
            </a:extLst>
          </p:cNvPr>
          <p:cNvSpPr>
            <a:spLocks noGrp="1"/>
          </p:cNvSpPr>
          <p:nvPr>
            <p:ph type="sldNum" sz="quarter" idx="12"/>
          </p:nvPr>
        </p:nvSpPr>
        <p:spPr/>
        <p:txBody>
          <a:bodyPr/>
          <a:lstStyle/>
          <a:p>
            <a:fld id="{1A885069-F91C-4345-9639-2B00407EDF9C}" type="slidenum">
              <a:rPr lang="es-ES" smtClean="0"/>
              <a:t>‹Nº›</a:t>
            </a:fld>
            <a:endParaRPr lang="es-ES"/>
          </a:p>
        </p:txBody>
      </p:sp>
    </p:spTree>
    <p:extLst>
      <p:ext uri="{BB962C8B-B14F-4D97-AF65-F5344CB8AC3E}">
        <p14:creationId xmlns:p14="http://schemas.microsoft.com/office/powerpoint/2010/main" val="345904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E27E7D-6930-8C29-4DAC-BD0B3F7CB07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5A3561E-5396-1709-A7DB-D45B59F52EE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F98E0CC-FC35-C190-3B07-46BA411CBC6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063B6FD3-8736-3629-410B-B33DA11483F2}"/>
              </a:ext>
            </a:extLst>
          </p:cNvPr>
          <p:cNvSpPr>
            <a:spLocks noGrp="1"/>
          </p:cNvSpPr>
          <p:nvPr>
            <p:ph type="dt" sz="half" idx="10"/>
          </p:nvPr>
        </p:nvSpPr>
        <p:spPr/>
        <p:txBody>
          <a:bodyPr/>
          <a:lstStyle/>
          <a:p>
            <a:fld id="{C6B4B39F-4F1C-406F-838C-5A51A17376F1}" type="datetimeFigureOut">
              <a:rPr lang="es-ES" smtClean="0"/>
              <a:t>12/03/2023</a:t>
            </a:fld>
            <a:endParaRPr lang="es-ES"/>
          </a:p>
        </p:txBody>
      </p:sp>
      <p:sp>
        <p:nvSpPr>
          <p:cNvPr id="6" name="Marcador de pie de página 5">
            <a:extLst>
              <a:ext uri="{FF2B5EF4-FFF2-40B4-BE49-F238E27FC236}">
                <a16:creationId xmlns:a16="http://schemas.microsoft.com/office/drawing/2014/main" id="{32488623-55F6-1C42-234F-C36EAC6338F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2D4157-25ED-B513-8122-D0DD0A602ABA}"/>
              </a:ext>
            </a:extLst>
          </p:cNvPr>
          <p:cNvSpPr>
            <a:spLocks noGrp="1"/>
          </p:cNvSpPr>
          <p:nvPr>
            <p:ph type="sldNum" sz="quarter" idx="12"/>
          </p:nvPr>
        </p:nvSpPr>
        <p:spPr/>
        <p:txBody>
          <a:bodyPr/>
          <a:lstStyle/>
          <a:p>
            <a:fld id="{1A885069-F91C-4345-9639-2B00407EDF9C}" type="slidenum">
              <a:rPr lang="es-ES" smtClean="0"/>
              <a:t>‹Nº›</a:t>
            </a:fld>
            <a:endParaRPr lang="es-ES"/>
          </a:p>
        </p:txBody>
      </p:sp>
    </p:spTree>
    <p:extLst>
      <p:ext uri="{BB962C8B-B14F-4D97-AF65-F5344CB8AC3E}">
        <p14:creationId xmlns:p14="http://schemas.microsoft.com/office/powerpoint/2010/main" val="1675438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B3AEC7-23B4-DA61-223A-CD7F90B2E19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52CB0D2-8C78-7343-21BE-40D1F00DD8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76A764F-B04E-C67E-4C21-482CD4D33E3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20D36C2-C721-51F5-D08C-9D7063A4FA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F398878-F28C-2BD6-A977-0E67E01CBD5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FFB4BA8-F5D7-A8F7-4791-045955C7DEFF}"/>
              </a:ext>
            </a:extLst>
          </p:cNvPr>
          <p:cNvSpPr>
            <a:spLocks noGrp="1"/>
          </p:cNvSpPr>
          <p:nvPr>
            <p:ph type="dt" sz="half" idx="10"/>
          </p:nvPr>
        </p:nvSpPr>
        <p:spPr/>
        <p:txBody>
          <a:bodyPr/>
          <a:lstStyle/>
          <a:p>
            <a:fld id="{C6B4B39F-4F1C-406F-838C-5A51A17376F1}" type="datetimeFigureOut">
              <a:rPr lang="es-ES" smtClean="0"/>
              <a:t>12/03/2023</a:t>
            </a:fld>
            <a:endParaRPr lang="es-ES"/>
          </a:p>
        </p:txBody>
      </p:sp>
      <p:sp>
        <p:nvSpPr>
          <p:cNvPr id="8" name="Marcador de pie de página 7">
            <a:extLst>
              <a:ext uri="{FF2B5EF4-FFF2-40B4-BE49-F238E27FC236}">
                <a16:creationId xmlns:a16="http://schemas.microsoft.com/office/drawing/2014/main" id="{3A9F325E-D648-A611-46F9-72F5C2753E8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2A3EDEF-57D1-4E32-A51B-0B02FFFCB900}"/>
              </a:ext>
            </a:extLst>
          </p:cNvPr>
          <p:cNvSpPr>
            <a:spLocks noGrp="1"/>
          </p:cNvSpPr>
          <p:nvPr>
            <p:ph type="sldNum" sz="quarter" idx="12"/>
          </p:nvPr>
        </p:nvSpPr>
        <p:spPr/>
        <p:txBody>
          <a:bodyPr/>
          <a:lstStyle/>
          <a:p>
            <a:fld id="{1A885069-F91C-4345-9639-2B00407EDF9C}" type="slidenum">
              <a:rPr lang="es-ES" smtClean="0"/>
              <a:t>‹Nº›</a:t>
            </a:fld>
            <a:endParaRPr lang="es-ES"/>
          </a:p>
        </p:txBody>
      </p:sp>
    </p:spTree>
    <p:extLst>
      <p:ext uri="{BB962C8B-B14F-4D97-AF65-F5344CB8AC3E}">
        <p14:creationId xmlns:p14="http://schemas.microsoft.com/office/powerpoint/2010/main" val="2962108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7AD935-1299-05E3-4E86-ABDCBDC6FEF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57A2477-E9C2-872C-3990-F375A92E3F2B}"/>
              </a:ext>
            </a:extLst>
          </p:cNvPr>
          <p:cNvSpPr>
            <a:spLocks noGrp="1"/>
          </p:cNvSpPr>
          <p:nvPr>
            <p:ph type="dt" sz="half" idx="10"/>
          </p:nvPr>
        </p:nvSpPr>
        <p:spPr/>
        <p:txBody>
          <a:bodyPr/>
          <a:lstStyle/>
          <a:p>
            <a:fld id="{C6B4B39F-4F1C-406F-838C-5A51A17376F1}" type="datetimeFigureOut">
              <a:rPr lang="es-ES" smtClean="0"/>
              <a:t>12/03/2023</a:t>
            </a:fld>
            <a:endParaRPr lang="es-ES"/>
          </a:p>
        </p:txBody>
      </p:sp>
      <p:sp>
        <p:nvSpPr>
          <p:cNvPr id="4" name="Marcador de pie de página 3">
            <a:extLst>
              <a:ext uri="{FF2B5EF4-FFF2-40B4-BE49-F238E27FC236}">
                <a16:creationId xmlns:a16="http://schemas.microsoft.com/office/drawing/2014/main" id="{49D06E31-7F7F-03BE-49F9-A8F501F5133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BFE9B26-E329-BDB4-1DD8-8E32DA2BBCD7}"/>
              </a:ext>
            </a:extLst>
          </p:cNvPr>
          <p:cNvSpPr>
            <a:spLocks noGrp="1"/>
          </p:cNvSpPr>
          <p:nvPr>
            <p:ph type="sldNum" sz="quarter" idx="12"/>
          </p:nvPr>
        </p:nvSpPr>
        <p:spPr/>
        <p:txBody>
          <a:bodyPr/>
          <a:lstStyle/>
          <a:p>
            <a:fld id="{1A885069-F91C-4345-9639-2B00407EDF9C}" type="slidenum">
              <a:rPr lang="es-ES" smtClean="0"/>
              <a:t>‹Nº›</a:t>
            </a:fld>
            <a:endParaRPr lang="es-ES"/>
          </a:p>
        </p:txBody>
      </p:sp>
    </p:spTree>
    <p:extLst>
      <p:ext uri="{BB962C8B-B14F-4D97-AF65-F5344CB8AC3E}">
        <p14:creationId xmlns:p14="http://schemas.microsoft.com/office/powerpoint/2010/main" val="1105663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2C50639-28AD-BFC6-474B-9B28142B1CDF}"/>
              </a:ext>
            </a:extLst>
          </p:cNvPr>
          <p:cNvSpPr>
            <a:spLocks noGrp="1"/>
          </p:cNvSpPr>
          <p:nvPr>
            <p:ph type="dt" sz="half" idx="10"/>
          </p:nvPr>
        </p:nvSpPr>
        <p:spPr/>
        <p:txBody>
          <a:bodyPr/>
          <a:lstStyle/>
          <a:p>
            <a:fld id="{C6B4B39F-4F1C-406F-838C-5A51A17376F1}" type="datetimeFigureOut">
              <a:rPr lang="es-ES" smtClean="0"/>
              <a:t>12/03/2023</a:t>
            </a:fld>
            <a:endParaRPr lang="es-ES"/>
          </a:p>
        </p:txBody>
      </p:sp>
      <p:sp>
        <p:nvSpPr>
          <p:cNvPr id="3" name="Marcador de pie de página 2">
            <a:extLst>
              <a:ext uri="{FF2B5EF4-FFF2-40B4-BE49-F238E27FC236}">
                <a16:creationId xmlns:a16="http://schemas.microsoft.com/office/drawing/2014/main" id="{AA26A875-FDE4-C9E2-A4B0-AC33533457CA}"/>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FF06E93-BD0C-A9BA-F1F4-5CFFCD359058}"/>
              </a:ext>
            </a:extLst>
          </p:cNvPr>
          <p:cNvSpPr>
            <a:spLocks noGrp="1"/>
          </p:cNvSpPr>
          <p:nvPr>
            <p:ph type="sldNum" sz="quarter" idx="12"/>
          </p:nvPr>
        </p:nvSpPr>
        <p:spPr/>
        <p:txBody>
          <a:bodyPr/>
          <a:lstStyle/>
          <a:p>
            <a:fld id="{1A885069-F91C-4345-9639-2B00407EDF9C}" type="slidenum">
              <a:rPr lang="es-ES" smtClean="0"/>
              <a:t>‹Nº›</a:t>
            </a:fld>
            <a:endParaRPr lang="es-ES"/>
          </a:p>
        </p:txBody>
      </p:sp>
    </p:spTree>
    <p:extLst>
      <p:ext uri="{BB962C8B-B14F-4D97-AF65-F5344CB8AC3E}">
        <p14:creationId xmlns:p14="http://schemas.microsoft.com/office/powerpoint/2010/main" val="2021933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995BD5-A936-3E69-2621-2AEA5514A34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B31E714-8AF3-7FC2-AD0B-4BF2A9E48D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143E65E-CB3E-6E8C-5B17-566CF6A0DC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AFF0E6B-F2A6-A849-EC27-720BA061C60F}"/>
              </a:ext>
            </a:extLst>
          </p:cNvPr>
          <p:cNvSpPr>
            <a:spLocks noGrp="1"/>
          </p:cNvSpPr>
          <p:nvPr>
            <p:ph type="dt" sz="half" idx="10"/>
          </p:nvPr>
        </p:nvSpPr>
        <p:spPr/>
        <p:txBody>
          <a:bodyPr/>
          <a:lstStyle/>
          <a:p>
            <a:fld id="{C6B4B39F-4F1C-406F-838C-5A51A17376F1}" type="datetimeFigureOut">
              <a:rPr lang="es-ES" smtClean="0"/>
              <a:t>12/03/2023</a:t>
            </a:fld>
            <a:endParaRPr lang="es-ES"/>
          </a:p>
        </p:txBody>
      </p:sp>
      <p:sp>
        <p:nvSpPr>
          <p:cNvPr id="6" name="Marcador de pie de página 5">
            <a:extLst>
              <a:ext uri="{FF2B5EF4-FFF2-40B4-BE49-F238E27FC236}">
                <a16:creationId xmlns:a16="http://schemas.microsoft.com/office/drawing/2014/main" id="{0E9C744B-70A7-0EF3-8BCC-BE51A3A4744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88947C4-1D86-24EE-CAB4-0BBE55057872}"/>
              </a:ext>
            </a:extLst>
          </p:cNvPr>
          <p:cNvSpPr>
            <a:spLocks noGrp="1"/>
          </p:cNvSpPr>
          <p:nvPr>
            <p:ph type="sldNum" sz="quarter" idx="12"/>
          </p:nvPr>
        </p:nvSpPr>
        <p:spPr/>
        <p:txBody>
          <a:bodyPr/>
          <a:lstStyle/>
          <a:p>
            <a:fld id="{1A885069-F91C-4345-9639-2B00407EDF9C}" type="slidenum">
              <a:rPr lang="es-ES" smtClean="0"/>
              <a:t>‹Nº›</a:t>
            </a:fld>
            <a:endParaRPr lang="es-ES"/>
          </a:p>
        </p:txBody>
      </p:sp>
    </p:spTree>
    <p:extLst>
      <p:ext uri="{BB962C8B-B14F-4D97-AF65-F5344CB8AC3E}">
        <p14:creationId xmlns:p14="http://schemas.microsoft.com/office/powerpoint/2010/main" val="1179249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0F67E0-D3E1-5A84-5784-1E3E978B245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A9FA5BA-7906-86E0-EA9E-CF44EA5AC9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74F6B070-DA05-E6C6-342A-A1E9AC6E00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84B8F51-A6AF-73FB-0E23-2EDEEC612860}"/>
              </a:ext>
            </a:extLst>
          </p:cNvPr>
          <p:cNvSpPr>
            <a:spLocks noGrp="1"/>
          </p:cNvSpPr>
          <p:nvPr>
            <p:ph type="dt" sz="half" idx="10"/>
          </p:nvPr>
        </p:nvSpPr>
        <p:spPr/>
        <p:txBody>
          <a:bodyPr/>
          <a:lstStyle/>
          <a:p>
            <a:fld id="{C6B4B39F-4F1C-406F-838C-5A51A17376F1}" type="datetimeFigureOut">
              <a:rPr lang="es-ES" smtClean="0"/>
              <a:t>12/03/2023</a:t>
            </a:fld>
            <a:endParaRPr lang="es-ES"/>
          </a:p>
        </p:txBody>
      </p:sp>
      <p:sp>
        <p:nvSpPr>
          <p:cNvPr id="6" name="Marcador de pie de página 5">
            <a:extLst>
              <a:ext uri="{FF2B5EF4-FFF2-40B4-BE49-F238E27FC236}">
                <a16:creationId xmlns:a16="http://schemas.microsoft.com/office/drawing/2014/main" id="{5CF77B1B-06E4-A283-D15D-3321B340600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14DC0F1-B4FF-BEB3-C6A0-0717D62634DD}"/>
              </a:ext>
            </a:extLst>
          </p:cNvPr>
          <p:cNvSpPr>
            <a:spLocks noGrp="1"/>
          </p:cNvSpPr>
          <p:nvPr>
            <p:ph type="sldNum" sz="quarter" idx="12"/>
          </p:nvPr>
        </p:nvSpPr>
        <p:spPr/>
        <p:txBody>
          <a:bodyPr/>
          <a:lstStyle/>
          <a:p>
            <a:fld id="{1A885069-F91C-4345-9639-2B00407EDF9C}" type="slidenum">
              <a:rPr lang="es-ES" smtClean="0"/>
              <a:t>‹Nº›</a:t>
            </a:fld>
            <a:endParaRPr lang="es-ES"/>
          </a:p>
        </p:txBody>
      </p:sp>
    </p:spTree>
    <p:extLst>
      <p:ext uri="{BB962C8B-B14F-4D97-AF65-F5344CB8AC3E}">
        <p14:creationId xmlns:p14="http://schemas.microsoft.com/office/powerpoint/2010/main" val="354603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2EEA715-74F3-EA25-7591-C1FF3D7959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0B4CF91-1B5B-3524-0892-3FA74DD4CA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E062F36-2386-32B0-5F6C-BE8D3D040F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B4B39F-4F1C-406F-838C-5A51A17376F1}" type="datetimeFigureOut">
              <a:rPr lang="es-ES" smtClean="0"/>
              <a:t>12/03/2023</a:t>
            </a:fld>
            <a:endParaRPr lang="es-ES"/>
          </a:p>
        </p:txBody>
      </p:sp>
      <p:sp>
        <p:nvSpPr>
          <p:cNvPr id="5" name="Marcador de pie de página 4">
            <a:extLst>
              <a:ext uri="{FF2B5EF4-FFF2-40B4-BE49-F238E27FC236}">
                <a16:creationId xmlns:a16="http://schemas.microsoft.com/office/drawing/2014/main" id="{B1C0AAE2-B5E0-1098-5ABA-9AE5B5ABE2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C6AE6AC7-044D-D486-E56F-7140A3E073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85069-F91C-4345-9639-2B00407EDF9C}" type="slidenum">
              <a:rPr lang="es-ES" smtClean="0"/>
              <a:t>‹Nº›</a:t>
            </a:fld>
            <a:endParaRPr lang="es-ES"/>
          </a:p>
        </p:txBody>
      </p:sp>
    </p:spTree>
    <p:extLst>
      <p:ext uri="{BB962C8B-B14F-4D97-AF65-F5344CB8AC3E}">
        <p14:creationId xmlns:p14="http://schemas.microsoft.com/office/powerpoint/2010/main" val="1277943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0.jpg"/><Relationship Id="rId1" Type="http://schemas.openxmlformats.org/officeDocument/2006/relationships/slideLayout" Target="../slideLayouts/slideLayout7.xml"/><Relationship Id="rId5" Type="http://schemas.openxmlformats.org/officeDocument/2006/relationships/image" Target="../media/image47.jpg"/><Relationship Id="rId4" Type="http://schemas.openxmlformats.org/officeDocument/2006/relationships/image" Target="../media/image46.jp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jpg"/><Relationship Id="rId7" Type="http://schemas.openxmlformats.org/officeDocument/2006/relationships/image" Target="../media/image53.pn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jpg"/><Relationship Id="rId9"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g"/><Relationship Id="rId7" Type="http://schemas.openxmlformats.org/officeDocument/2006/relationships/image" Target="../media/image64.png"/><Relationship Id="rId2" Type="http://schemas.openxmlformats.org/officeDocument/2006/relationships/image" Target="../media/image59.jp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59.jpg"/><Relationship Id="rId1" Type="http://schemas.openxmlformats.org/officeDocument/2006/relationships/slideLayout" Target="../slideLayouts/slideLayout7.xml"/><Relationship Id="rId4" Type="http://schemas.openxmlformats.org/officeDocument/2006/relationships/image" Target="../media/image67.jpg"/></Relationships>
</file>

<file path=ppt/slides/_rels/slide1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59.jpg"/><Relationship Id="rId1" Type="http://schemas.openxmlformats.org/officeDocument/2006/relationships/slideLayout" Target="../slideLayouts/slideLayout7.xml"/><Relationship Id="rId4" Type="http://schemas.openxmlformats.org/officeDocument/2006/relationships/image" Target="../media/image69.jpg"/></Relationships>
</file>

<file path=ppt/slides/_rels/slide1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1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0.jpg"/><Relationship Id="rId1" Type="http://schemas.openxmlformats.org/officeDocument/2006/relationships/slideLayout" Target="../slideLayouts/slideLayout7.xml"/><Relationship Id="rId4" Type="http://schemas.openxmlformats.org/officeDocument/2006/relationships/image" Target="../media/image75.JPG"/></Relationships>
</file>

<file path=ppt/slides/_rels/slide18.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3" Type="http://schemas.openxmlformats.org/officeDocument/2006/relationships/image" Target="../media/image77.jp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image" Target="../media/image76.jp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5" Type="http://schemas.openxmlformats.org/officeDocument/2006/relationships/image" Target="../media/image8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png"/></Relationships>
</file>

<file path=ppt/slides/_rels/slide1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76.jp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76.jp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21.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3" Type="http://schemas.openxmlformats.org/officeDocument/2006/relationships/image" Target="../media/image95.jpg"/><Relationship Id="rId7" Type="http://schemas.openxmlformats.org/officeDocument/2006/relationships/image" Target="../media/image99.png"/><Relationship Id="rId12" Type="http://schemas.openxmlformats.org/officeDocument/2006/relationships/image" Target="../media/image104.png"/><Relationship Id="rId2" Type="http://schemas.openxmlformats.org/officeDocument/2006/relationships/image" Target="../media/image94.jpg"/><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jpg"/><Relationship Id="rId9" Type="http://schemas.openxmlformats.org/officeDocument/2006/relationships/image" Target="../media/image101.png"/></Relationships>
</file>

<file path=ppt/slides/_rels/slide2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g"/><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109.png"/></Relationships>
</file>

<file path=ppt/slides/_rels/slide24.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07.jpg"/><Relationship Id="rId1" Type="http://schemas.openxmlformats.org/officeDocument/2006/relationships/slideLayout" Target="../slideLayouts/slideLayout7.xml"/><Relationship Id="rId4" Type="http://schemas.openxmlformats.org/officeDocument/2006/relationships/image" Target="../media/image112.jpg"/></Relationships>
</file>

<file path=ppt/slides/_rels/slide25.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jpg"/><Relationship Id="rId1" Type="http://schemas.openxmlformats.org/officeDocument/2006/relationships/slideLayout" Target="../slideLayouts/slideLayout7.xml"/><Relationship Id="rId5" Type="http://schemas.openxmlformats.org/officeDocument/2006/relationships/image" Target="../media/image116.png"/><Relationship Id="rId4" Type="http://schemas.openxmlformats.org/officeDocument/2006/relationships/image" Target="../media/image115.png"/></Relationships>
</file>

<file path=ppt/slides/_rels/slide26.xml.rels><?xml version="1.0" encoding="UTF-8" standalone="yes"?>
<Relationships xmlns="http://schemas.openxmlformats.org/package/2006/relationships"><Relationship Id="rId3" Type="http://schemas.openxmlformats.org/officeDocument/2006/relationships/image" Target="../media/image117.jpg"/><Relationship Id="rId7" Type="http://schemas.openxmlformats.org/officeDocument/2006/relationships/image" Target="../media/image121.jpg"/><Relationship Id="rId2" Type="http://schemas.openxmlformats.org/officeDocument/2006/relationships/image" Target="../media/image113.jpg"/><Relationship Id="rId1" Type="http://schemas.openxmlformats.org/officeDocument/2006/relationships/slideLayout" Target="../slideLayouts/slideLayout7.xml"/><Relationship Id="rId6" Type="http://schemas.openxmlformats.org/officeDocument/2006/relationships/image" Target="../media/image120.jpg"/><Relationship Id="rId5" Type="http://schemas.openxmlformats.org/officeDocument/2006/relationships/image" Target="../media/image119.jpg"/><Relationship Id="rId4" Type="http://schemas.openxmlformats.org/officeDocument/2006/relationships/image" Target="../media/image118.jpg"/></Relationships>
</file>

<file path=ppt/slides/_rels/slide27.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image" Target="../media/image40.jpg"/><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jpg"/></Relationships>
</file>

<file path=ppt/slides/_rels/slide28.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jpg"/><Relationship Id="rId7" Type="http://schemas.openxmlformats.org/officeDocument/2006/relationships/image" Target="../media/image133.png"/><Relationship Id="rId2" Type="http://schemas.openxmlformats.org/officeDocument/2006/relationships/image" Target="../media/image70.jpg"/><Relationship Id="rId1" Type="http://schemas.openxmlformats.org/officeDocument/2006/relationships/slideLayout" Target="../slideLayouts/slideLayout7.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 Id="rId9" Type="http://schemas.openxmlformats.org/officeDocument/2006/relationships/image" Target="../media/image135.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36.jpg"/><Relationship Id="rId7" Type="http://schemas.openxmlformats.org/officeDocument/2006/relationships/image" Target="../media/image140.jpg"/><Relationship Id="rId2" Type="http://schemas.openxmlformats.org/officeDocument/2006/relationships/image" Target="../media/image70.jpg"/><Relationship Id="rId1" Type="http://schemas.openxmlformats.org/officeDocument/2006/relationships/slideLayout" Target="../slideLayouts/slideLayout7.xml"/><Relationship Id="rId6" Type="http://schemas.openxmlformats.org/officeDocument/2006/relationships/image" Target="../media/image139.jpg"/><Relationship Id="rId5" Type="http://schemas.openxmlformats.org/officeDocument/2006/relationships/image" Target="../media/image138.jpg"/><Relationship Id="rId4" Type="http://schemas.openxmlformats.org/officeDocument/2006/relationships/image" Target="../media/image137.jpg"/></Relationships>
</file>

<file path=ppt/slides/_rels/slide31.xml.rels><?xml version="1.0" encoding="UTF-8" standalone="yes"?>
<Relationships xmlns="http://schemas.openxmlformats.org/package/2006/relationships"><Relationship Id="rId8" Type="http://schemas.openxmlformats.org/officeDocument/2006/relationships/image" Target="../media/image147.PNG"/><Relationship Id="rId13" Type="http://schemas.openxmlformats.org/officeDocument/2006/relationships/image" Target="../media/image152.png"/><Relationship Id="rId3" Type="http://schemas.openxmlformats.org/officeDocument/2006/relationships/image" Target="../media/image142.jpg"/><Relationship Id="rId7" Type="http://schemas.openxmlformats.org/officeDocument/2006/relationships/image" Target="../media/image146.PNG"/><Relationship Id="rId12" Type="http://schemas.openxmlformats.org/officeDocument/2006/relationships/image" Target="../media/image151.png"/><Relationship Id="rId2" Type="http://schemas.openxmlformats.org/officeDocument/2006/relationships/image" Target="../media/image141.jpg"/><Relationship Id="rId1" Type="http://schemas.openxmlformats.org/officeDocument/2006/relationships/slideLayout" Target="../slideLayouts/slideLayout7.xml"/><Relationship Id="rId6" Type="http://schemas.openxmlformats.org/officeDocument/2006/relationships/image" Target="../media/image145.PNG"/><Relationship Id="rId11" Type="http://schemas.openxmlformats.org/officeDocument/2006/relationships/image" Target="../media/image150.png"/><Relationship Id="rId5" Type="http://schemas.openxmlformats.org/officeDocument/2006/relationships/image" Target="../media/image144.PNG"/><Relationship Id="rId10" Type="http://schemas.openxmlformats.org/officeDocument/2006/relationships/image" Target="../media/image149.PNG"/><Relationship Id="rId4" Type="http://schemas.openxmlformats.org/officeDocument/2006/relationships/image" Target="../media/image143.png"/><Relationship Id="rId9" Type="http://schemas.openxmlformats.org/officeDocument/2006/relationships/image" Target="../media/image148.PNG"/><Relationship Id="rId14" Type="http://schemas.openxmlformats.org/officeDocument/2006/relationships/image" Target="../media/image153.png"/></Relationships>
</file>

<file path=ppt/slides/_rels/slide32.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image" Target="../media/image141.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6.jpg"/><Relationship Id="rId7" Type="http://schemas.openxmlformats.org/officeDocument/2006/relationships/image" Target="../media/image160.png"/><Relationship Id="rId2" Type="http://schemas.openxmlformats.org/officeDocument/2006/relationships/image" Target="../media/image155.jpg"/><Relationship Id="rId1" Type="http://schemas.openxmlformats.org/officeDocument/2006/relationships/slideLayout" Target="../slideLayouts/slideLayout7.xml"/><Relationship Id="rId6" Type="http://schemas.openxmlformats.org/officeDocument/2006/relationships/image" Target="../media/image159.png"/><Relationship Id="rId5" Type="http://schemas.openxmlformats.org/officeDocument/2006/relationships/image" Target="../media/image158.png"/><Relationship Id="rId10" Type="http://schemas.openxmlformats.org/officeDocument/2006/relationships/image" Target="../media/image163.png"/><Relationship Id="rId4" Type="http://schemas.openxmlformats.org/officeDocument/2006/relationships/image" Target="../media/image157.png"/><Relationship Id="rId9" Type="http://schemas.openxmlformats.org/officeDocument/2006/relationships/image" Target="../media/image162.png"/></Relationships>
</file>

<file path=ppt/slides/_rels/slide34.xml.rels><?xml version="1.0" encoding="UTF-8" standalone="yes"?>
<Relationships xmlns="http://schemas.openxmlformats.org/package/2006/relationships"><Relationship Id="rId3" Type="http://schemas.openxmlformats.org/officeDocument/2006/relationships/image" Target="../media/image164.png"/><Relationship Id="rId7" Type="http://schemas.openxmlformats.org/officeDocument/2006/relationships/image" Target="../media/image168.png"/><Relationship Id="rId2" Type="http://schemas.openxmlformats.org/officeDocument/2006/relationships/image" Target="../media/image155.jpg"/><Relationship Id="rId1" Type="http://schemas.openxmlformats.org/officeDocument/2006/relationships/slideLayout" Target="../slideLayouts/slideLayout7.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35.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97.png"/><Relationship Id="rId18" Type="http://schemas.openxmlformats.org/officeDocument/2006/relationships/image" Target="../media/image44.png"/><Relationship Id="rId3" Type="http://schemas.openxmlformats.org/officeDocument/2006/relationships/diagramLayout" Target="../diagrams/layout1.xml"/><Relationship Id="rId21" Type="http://schemas.openxmlformats.org/officeDocument/2006/relationships/image" Target="../media/image172.png"/><Relationship Id="rId7" Type="http://schemas.openxmlformats.org/officeDocument/2006/relationships/image" Target="../media/image169.png"/><Relationship Id="rId12" Type="http://schemas.openxmlformats.org/officeDocument/2006/relationships/image" Target="../media/image109.png"/><Relationship Id="rId17" Type="http://schemas.openxmlformats.org/officeDocument/2006/relationships/image" Target="../media/image43.png"/><Relationship Id="rId2" Type="http://schemas.openxmlformats.org/officeDocument/2006/relationships/diagramData" Target="../diagrams/data1.xml"/><Relationship Id="rId16" Type="http://schemas.openxmlformats.org/officeDocument/2006/relationships/image" Target="../media/image42.png"/><Relationship Id="rId20"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diagramDrawing" Target="../diagrams/drawing1.xml"/><Relationship Id="rId11" Type="http://schemas.openxmlformats.org/officeDocument/2006/relationships/image" Target="../media/image115.png"/><Relationship Id="rId5" Type="http://schemas.openxmlformats.org/officeDocument/2006/relationships/diagramColors" Target="../diagrams/colors1.xml"/><Relationship Id="rId15" Type="http://schemas.openxmlformats.org/officeDocument/2006/relationships/image" Target="../media/image57.png"/><Relationship Id="rId23" Type="http://schemas.openxmlformats.org/officeDocument/2006/relationships/image" Target="../media/image163.png"/><Relationship Id="rId10" Type="http://schemas.openxmlformats.org/officeDocument/2006/relationships/image" Target="../media/image122.png"/><Relationship Id="rId19" Type="http://schemas.openxmlformats.org/officeDocument/2006/relationships/image" Target="../media/image36.png"/><Relationship Id="rId4" Type="http://schemas.openxmlformats.org/officeDocument/2006/relationships/diagramQuickStyle" Target="../diagrams/quickStyle1.xml"/><Relationship Id="rId9" Type="http://schemas.openxmlformats.org/officeDocument/2006/relationships/image" Target="../media/image171.png"/><Relationship Id="rId14" Type="http://schemas.openxmlformats.org/officeDocument/2006/relationships/image" Target="../media/image78.png"/><Relationship Id="rId22" Type="http://schemas.openxmlformats.org/officeDocument/2006/relationships/image" Target="../media/image143.pn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jpe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jp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31.jpg"/><Relationship Id="rId5" Type="http://schemas.openxmlformats.org/officeDocument/2006/relationships/image" Target="../media/image30.gif"/><Relationship Id="rId4" Type="http://schemas.openxmlformats.org/officeDocument/2006/relationships/image" Target="../media/image29.jpg"/></Relationships>
</file>

<file path=ppt/slides/_rels/slide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g"/></Relationships>
</file>

<file path=ppt/slides/_rels/slide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2.jpg"/><Relationship Id="rId1" Type="http://schemas.openxmlformats.org/officeDocument/2006/relationships/slideLayout" Target="../slideLayouts/slideLayout7.xml"/><Relationship Id="rId5" Type="http://schemas.openxmlformats.org/officeDocument/2006/relationships/image" Target="../media/image39.jpg"/><Relationship Id="rId4" Type="http://schemas.openxmlformats.org/officeDocument/2006/relationships/image" Target="../media/image38.jp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44.png"/><Relationship Id="rId2" Type="http://schemas.openxmlformats.org/officeDocument/2006/relationships/image" Target="../media/image40.jp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Imagen 7" descr="Imagen que contiene hombre, celular, cama, teléfono&#10;&#10;Descripción generada automáticamente">
            <a:extLst>
              <a:ext uri="{FF2B5EF4-FFF2-40B4-BE49-F238E27FC236}">
                <a16:creationId xmlns:a16="http://schemas.microsoft.com/office/drawing/2014/main" id="{8A8FAA7B-F6B8-6D66-6497-2F5F9634D6E0}"/>
              </a:ext>
            </a:extLst>
          </p:cNvPr>
          <p:cNvPicPr>
            <a:picLocks noChangeAspect="1"/>
          </p:cNvPicPr>
          <p:nvPr/>
        </p:nvPicPr>
        <p:blipFill rotWithShape="1">
          <a:blip r:embed="rId2">
            <a:extLst>
              <a:ext uri="{28A0092B-C50C-407E-A947-70E740481C1C}">
                <a14:useLocalDpi xmlns:a14="http://schemas.microsoft.com/office/drawing/2010/main" val="0"/>
              </a:ext>
            </a:extLst>
          </a:blip>
          <a:srcRect l="17624" t="2574" r="17626" b="4507"/>
          <a:stretch/>
        </p:blipFill>
        <p:spPr>
          <a:xfrm>
            <a:off x="1" y="0"/>
            <a:ext cx="2970465" cy="3383278"/>
          </a:xfrm>
          <a:prstGeom prst="rect">
            <a:avLst/>
          </a:prstGeom>
          <a:scene3d>
            <a:camera prst="orthographicFront"/>
            <a:lightRig rig="threePt" dir="t"/>
          </a:scene3d>
          <a:sp3d>
            <a:bevelT/>
          </a:sp3d>
        </p:spPr>
      </p:pic>
      <p:pic>
        <p:nvPicPr>
          <p:cNvPr id="6" name="Imagen 5" descr="Un dibujo de una persona&#10;&#10;Descripción generada automáticamente con confianza baja">
            <a:extLst>
              <a:ext uri="{FF2B5EF4-FFF2-40B4-BE49-F238E27FC236}">
                <a16:creationId xmlns:a16="http://schemas.microsoft.com/office/drawing/2014/main" id="{1F41D048-9595-6649-1FF5-646DC4B34C1C}"/>
              </a:ext>
            </a:extLst>
          </p:cNvPr>
          <p:cNvPicPr>
            <a:picLocks noChangeAspect="1"/>
          </p:cNvPicPr>
          <p:nvPr/>
        </p:nvPicPr>
        <p:blipFill rotWithShape="1">
          <a:blip r:embed="rId3">
            <a:extLst>
              <a:ext uri="{28A0092B-C50C-407E-A947-70E740481C1C}">
                <a14:useLocalDpi xmlns:a14="http://schemas.microsoft.com/office/drawing/2010/main" val="0"/>
              </a:ext>
            </a:extLst>
          </a:blip>
          <a:srcRect r="-1" b="9451"/>
          <a:stretch/>
        </p:blipFill>
        <p:spPr>
          <a:xfrm>
            <a:off x="3072956" y="10"/>
            <a:ext cx="2970465" cy="3383268"/>
          </a:xfrm>
          <a:prstGeom prst="rect">
            <a:avLst/>
          </a:prstGeom>
          <a:scene3d>
            <a:camera prst="orthographicFront"/>
            <a:lightRig rig="threePt" dir="t"/>
          </a:scene3d>
          <a:sp3d>
            <a:bevelT/>
          </a:sp3d>
        </p:spPr>
      </p:pic>
      <p:pic>
        <p:nvPicPr>
          <p:cNvPr id="20" name="Imagen 19" descr="Imagen que contiene mujer, espejo, puesto, parado&#10;&#10;Descripción generada automáticamente">
            <a:extLst>
              <a:ext uri="{FF2B5EF4-FFF2-40B4-BE49-F238E27FC236}">
                <a16:creationId xmlns:a16="http://schemas.microsoft.com/office/drawing/2014/main" id="{D57DAC32-9BB2-0F1F-4200-F9CADCEDE369}"/>
              </a:ext>
            </a:extLst>
          </p:cNvPr>
          <p:cNvPicPr>
            <a:picLocks noChangeAspect="1"/>
          </p:cNvPicPr>
          <p:nvPr/>
        </p:nvPicPr>
        <p:blipFill rotWithShape="1">
          <a:blip r:embed="rId4">
            <a:extLst>
              <a:ext uri="{28A0092B-C50C-407E-A947-70E740481C1C}">
                <a14:useLocalDpi xmlns:a14="http://schemas.microsoft.com/office/drawing/2010/main" val="0"/>
              </a:ext>
            </a:extLst>
          </a:blip>
          <a:srcRect t="18600" r="1" b="1"/>
          <a:stretch/>
        </p:blipFill>
        <p:spPr>
          <a:xfrm>
            <a:off x="6145909" y="10"/>
            <a:ext cx="2971800" cy="3383268"/>
          </a:xfrm>
          <a:prstGeom prst="rect">
            <a:avLst/>
          </a:prstGeom>
          <a:scene3d>
            <a:camera prst="orthographicFront"/>
            <a:lightRig rig="threePt" dir="t"/>
          </a:scene3d>
          <a:sp3d>
            <a:bevelT/>
          </a:sp3d>
        </p:spPr>
      </p:pic>
      <p:pic>
        <p:nvPicPr>
          <p:cNvPr id="10" name="Imagen 9" descr="Imagen que contiene persona, tabla, gente, edificio&#10;&#10;Descripción generada automáticamente">
            <a:extLst>
              <a:ext uri="{FF2B5EF4-FFF2-40B4-BE49-F238E27FC236}">
                <a16:creationId xmlns:a16="http://schemas.microsoft.com/office/drawing/2014/main" id="{5684D386-B2A8-E204-8581-19D36FFBFA18}"/>
              </a:ext>
            </a:extLst>
          </p:cNvPr>
          <p:cNvPicPr>
            <a:picLocks noChangeAspect="1"/>
          </p:cNvPicPr>
          <p:nvPr/>
        </p:nvPicPr>
        <p:blipFill rotWithShape="1">
          <a:blip r:embed="rId5">
            <a:extLst>
              <a:ext uri="{28A0092B-C50C-407E-A947-70E740481C1C}">
                <a14:useLocalDpi xmlns:a14="http://schemas.microsoft.com/office/drawing/2010/main" val="0"/>
              </a:ext>
            </a:extLst>
          </a:blip>
          <a:srcRect l="19956" r="30636" b="2"/>
          <a:stretch/>
        </p:blipFill>
        <p:spPr>
          <a:xfrm>
            <a:off x="9220199" y="0"/>
            <a:ext cx="2971809" cy="3383278"/>
          </a:xfrm>
          <a:prstGeom prst="rect">
            <a:avLst/>
          </a:prstGeom>
          <a:scene3d>
            <a:camera prst="orthographicFront"/>
            <a:lightRig rig="threePt" dir="t"/>
          </a:scene3d>
          <a:sp3d>
            <a:bevelT/>
          </a:sp3d>
        </p:spPr>
      </p:pic>
      <p:pic>
        <p:nvPicPr>
          <p:cNvPr id="18" name="Imagen 17" descr="Un dibujo de un grupo de personas en una playa&#10;&#10;Descripción generada automáticamente con confianza media">
            <a:extLst>
              <a:ext uri="{FF2B5EF4-FFF2-40B4-BE49-F238E27FC236}">
                <a16:creationId xmlns:a16="http://schemas.microsoft.com/office/drawing/2014/main" id="{A87705D5-D573-4E32-2DF6-580B44058AB9}"/>
              </a:ext>
            </a:extLst>
          </p:cNvPr>
          <p:cNvPicPr>
            <a:picLocks noChangeAspect="1"/>
          </p:cNvPicPr>
          <p:nvPr/>
        </p:nvPicPr>
        <p:blipFill rotWithShape="1">
          <a:blip r:embed="rId6">
            <a:extLst>
              <a:ext uri="{28A0092B-C50C-407E-A947-70E740481C1C}">
                <a14:useLocalDpi xmlns:a14="http://schemas.microsoft.com/office/drawing/2010/main" val="0"/>
              </a:ext>
            </a:extLst>
          </a:blip>
          <a:srcRect t="7326" r="3" b="3837"/>
          <a:stretch/>
        </p:blipFill>
        <p:spPr>
          <a:xfrm>
            <a:off x="-1017" y="3474720"/>
            <a:ext cx="2970465" cy="3383280"/>
          </a:xfrm>
          <a:prstGeom prst="rect">
            <a:avLst/>
          </a:prstGeom>
          <a:scene3d>
            <a:camera prst="orthographicFront"/>
            <a:lightRig rig="threePt" dir="t"/>
          </a:scene3d>
          <a:sp3d>
            <a:bevelT/>
          </a:sp3d>
        </p:spPr>
      </p:pic>
      <p:sp>
        <p:nvSpPr>
          <p:cNvPr id="27" name="Rectangle 26">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6E31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Imagen 15" descr="Un dibujo de una persona&#10;&#10;Descripción generada automáticamente con confianza baja">
            <a:extLst>
              <a:ext uri="{FF2B5EF4-FFF2-40B4-BE49-F238E27FC236}">
                <a16:creationId xmlns:a16="http://schemas.microsoft.com/office/drawing/2014/main" id="{728D31A8-1966-0908-63C0-0545ED22DC46}"/>
              </a:ext>
            </a:extLst>
          </p:cNvPr>
          <p:cNvPicPr>
            <a:picLocks noChangeAspect="1"/>
          </p:cNvPicPr>
          <p:nvPr/>
        </p:nvPicPr>
        <p:blipFill rotWithShape="1">
          <a:blip r:embed="rId7">
            <a:extLst>
              <a:ext uri="{28A0092B-C50C-407E-A947-70E740481C1C}">
                <a14:useLocalDpi xmlns:a14="http://schemas.microsoft.com/office/drawing/2010/main" val="0"/>
              </a:ext>
            </a:extLst>
          </a:blip>
          <a:srcRect r="5" b="14581"/>
          <a:stretch/>
        </p:blipFill>
        <p:spPr>
          <a:xfrm>
            <a:off x="3059902" y="3474719"/>
            <a:ext cx="2970466" cy="3383280"/>
          </a:xfrm>
          <a:prstGeom prst="rect">
            <a:avLst/>
          </a:prstGeom>
          <a:scene3d>
            <a:camera prst="orthographicFront"/>
            <a:lightRig rig="threePt" dir="t"/>
          </a:scene3d>
          <a:sp3d>
            <a:bevelT/>
          </a:sp3d>
        </p:spPr>
      </p:pic>
      <p:pic>
        <p:nvPicPr>
          <p:cNvPr id="7" name="Imagen 6">
            <a:extLst>
              <a:ext uri="{FF2B5EF4-FFF2-40B4-BE49-F238E27FC236}">
                <a16:creationId xmlns:a16="http://schemas.microsoft.com/office/drawing/2014/main" id="{08F6E169-4783-C4E5-BD9F-CA4F48AF695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485805" y="3834368"/>
            <a:ext cx="5468788" cy="2663981"/>
          </a:xfrm>
          <a:prstGeom prst="rect">
            <a:avLst/>
          </a:prstGeom>
        </p:spPr>
      </p:pic>
    </p:spTree>
    <p:extLst>
      <p:ext uri="{BB962C8B-B14F-4D97-AF65-F5344CB8AC3E}">
        <p14:creationId xmlns:p14="http://schemas.microsoft.com/office/powerpoint/2010/main" val="390400034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blip>
          <a:srcRect/>
          <a:stretch>
            <a:fillRect l="-9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273EABC-1BAC-A77B-7159-2103C5B1E502}"/>
              </a:ext>
            </a:extLst>
          </p:cNvPr>
          <p:cNvSpPr txBox="1"/>
          <p:nvPr/>
        </p:nvSpPr>
        <p:spPr>
          <a:xfrm>
            <a:off x="374470" y="3833121"/>
            <a:ext cx="7132319" cy="3046988"/>
          </a:xfrm>
          <a:prstGeom prst="rect">
            <a:avLst/>
          </a:prstGeom>
          <a:noFill/>
        </p:spPr>
        <p:txBody>
          <a:bodyPr wrap="square">
            <a:spAutoFit/>
          </a:bodyPr>
          <a:lstStyle/>
          <a:p>
            <a:r>
              <a:rPr lang="es-ES" sz="1600" b="1" dirty="0"/>
              <a:t>Prostý akt zatroubení na polnici ze strany Gedeonovy malé skupiny mezi midjánskými zástupy se ukázal jako účinný Boží mocí při přemožení moci jejich nepřátel. Nejúplnější systém, jaký kdy lidé vymysleli, pokud bude zbaven moci a moudrosti Boží, bude mít za následek neúspěch, zatímco nejméně slibné metody uspějí, pokud budou ustanoveny Bohem a vykonány s pokorou a vírou. Důvěra v Boha a poslušnost Jeho vůli jsou pro křesťana v duchovním boji stejně důležité, jako byly pro Gedeona v jeho boji proti Midjáncům. Bůh je stejně ochotný pracovat ve spolupráci s úsilím svého lidu dnes a vykonat velké věci prostřednictvím slabých nástrojů. Celé nebe od nás očekává, že budeme prosit o moudrost a sílu. Bůh "je schopen činit všechny věci mnohem hojněji, než prosíme nebo chápeme" (</a:t>
            </a:r>
            <a:r>
              <a:rPr lang="cs-CZ" sz="1600" b="1" dirty="0"/>
              <a:t>list </a:t>
            </a:r>
            <a:r>
              <a:rPr lang="es-ES" sz="1600" b="1" dirty="0" err="1"/>
              <a:t>Efezským</a:t>
            </a:r>
            <a:r>
              <a:rPr lang="es-ES" sz="1600" b="1" dirty="0"/>
              <a:t> 3</a:t>
            </a:r>
            <a:r>
              <a:rPr lang="cs-CZ" sz="1600" b="1" dirty="0"/>
              <a:t>,</a:t>
            </a:r>
            <a:r>
              <a:rPr lang="es-ES" sz="1600" b="1" dirty="0"/>
              <a:t>20) (PP 536).
</a:t>
            </a:r>
          </a:p>
        </p:txBody>
      </p:sp>
      <p:sp>
        <p:nvSpPr>
          <p:cNvPr id="5" name="CuadroTexto 4">
            <a:extLst>
              <a:ext uri="{FF2B5EF4-FFF2-40B4-BE49-F238E27FC236}">
                <a16:creationId xmlns:a16="http://schemas.microsoft.com/office/drawing/2014/main" id="{117CD7E5-8F7B-62AF-FC0C-4A953564FEE7}"/>
              </a:ext>
            </a:extLst>
          </p:cNvPr>
          <p:cNvSpPr txBox="1"/>
          <p:nvPr/>
        </p:nvSpPr>
        <p:spPr>
          <a:xfrm>
            <a:off x="3470042" y="1095041"/>
            <a:ext cx="8299167" cy="2308324"/>
          </a:xfrm>
          <a:prstGeom prst="rect">
            <a:avLst/>
          </a:prstGeom>
          <a:noFill/>
        </p:spPr>
        <p:txBody>
          <a:bodyPr wrap="square">
            <a:spAutoFit/>
          </a:bodyPr>
          <a:lstStyle/>
          <a:p>
            <a:r>
              <a:rPr lang="cs-CZ" sz="1600" b="1" dirty="0"/>
              <a:t>Hospodin vnuknul </a:t>
            </a:r>
            <a:r>
              <a:rPr lang="cs-CZ" sz="1600" b="1" dirty="0" err="1"/>
              <a:t>Gedeónovi</a:t>
            </a:r>
            <a:r>
              <a:rPr lang="cs-CZ" sz="1600" b="1" dirty="0"/>
              <a:t> plán úzkou a ten jej</a:t>
            </a:r>
            <a:r>
              <a:rPr lang="es-ES" sz="1600" b="1" dirty="0"/>
              <a:t> okamžitě uskutečnil. Tři sta mužů rozděl</a:t>
            </a:r>
            <a:r>
              <a:rPr lang="cs-CZ" sz="1600" b="1" dirty="0" err="1"/>
              <a:t>il</a:t>
            </a:r>
            <a:r>
              <a:rPr lang="es-ES" sz="1600" b="1" dirty="0"/>
              <a:t> do tří </a:t>
            </a:r>
            <a:r>
              <a:rPr lang="cs-CZ" sz="1600" b="1" dirty="0" err="1"/>
              <a:t>sku</a:t>
            </a:r>
            <a:r>
              <a:rPr lang="cs-CZ" sz="1600" b="1" dirty="0"/>
              <a:t>-pin</a:t>
            </a:r>
            <a:r>
              <a:rPr lang="es-ES" sz="1600" b="1" dirty="0"/>
              <a:t>. Každý muž dostal </a:t>
            </a:r>
            <a:r>
              <a:rPr lang="cs-CZ" sz="1600" b="1" dirty="0"/>
              <a:t>polnici</a:t>
            </a:r>
            <a:r>
              <a:rPr lang="es-ES" sz="1600" b="1" dirty="0"/>
              <a:t> a pochodeň ukrytou v hliněném džbánu. Muži byli rozmístěni tak, že se dostali do midjánského tábora z různých s</a:t>
            </a:r>
            <a:r>
              <a:rPr lang="cs-CZ" sz="1600" b="1" dirty="0" err="1"/>
              <a:t>tran</a:t>
            </a:r>
            <a:r>
              <a:rPr lang="es-ES" sz="1600" b="1" dirty="0"/>
              <a:t>. </a:t>
            </a:r>
            <a:r>
              <a:rPr lang="cs-CZ" sz="1600" b="1" dirty="0"/>
              <a:t>V</a:t>
            </a:r>
            <a:r>
              <a:rPr lang="es-ES" sz="1600" b="1" dirty="0"/>
              <a:t> noci za zvuku Gideonova válečného rohu,</a:t>
            </a:r>
            <a:r>
              <a:rPr lang="cs-CZ" sz="1600" b="1" dirty="0"/>
              <a:t>zatroubili všichni muži</a:t>
            </a:r>
            <a:r>
              <a:rPr lang="es-ES" sz="1600" b="1" dirty="0"/>
              <a:t> na své polnice; a pak rozbili své džbány, vytáhli hořící pochodně a vrhli se proti nepříteli </a:t>
            </a:r>
            <a:r>
              <a:rPr lang="cs-CZ" sz="1600" b="1" dirty="0"/>
              <a:t>  s</a:t>
            </a:r>
            <a:r>
              <a:rPr lang="es-ES" sz="1600" b="1" dirty="0"/>
              <a:t> bojový</a:t>
            </a:r>
            <a:r>
              <a:rPr lang="cs-CZ" sz="1600" b="1" dirty="0"/>
              <a:t>m</a:t>
            </a:r>
            <a:r>
              <a:rPr lang="es-ES" sz="1600" b="1" dirty="0"/>
              <a:t> pokřik</a:t>
            </a:r>
            <a:r>
              <a:rPr lang="cs-CZ" sz="1600" b="1" dirty="0" err="1"/>
              <a:t>em</a:t>
            </a:r>
            <a:r>
              <a:rPr lang="es-ES" sz="1600" b="1" dirty="0"/>
              <a:t>: "Meč Hospodinův a Gedeon</a:t>
            </a:r>
            <a:r>
              <a:rPr lang="cs-CZ" sz="1600" b="1" dirty="0" err="1"/>
              <a:t>ův</a:t>
            </a:r>
            <a:r>
              <a:rPr lang="es-ES" sz="1600" b="1" dirty="0"/>
              <a:t>!" Spící armáda se náhle probudila. Všude bylo vidět světlo hořících pochodní. Ze všech stran byl slyšet zvuk polnic a křik útočníků. Midjánci, kteří </a:t>
            </a:r>
            <a:r>
              <a:rPr lang="cs-CZ" sz="1600" b="1" dirty="0"/>
              <a:t>mysle</a:t>
            </a:r>
            <a:r>
              <a:rPr lang="es-ES" sz="1600" b="1" dirty="0"/>
              <a:t>li, že jsou vydáni na milost a nemilost drtivé </a:t>
            </a:r>
            <a:r>
              <a:rPr lang="cs-CZ" sz="1600" b="1" dirty="0"/>
              <a:t>většině nepřátel</a:t>
            </a:r>
            <a:r>
              <a:rPr lang="es-ES" sz="1600" b="1" dirty="0"/>
              <a:t>, zpanikařili. Se zběsilými výkřiky poplachu prchali, aby si zachránili život, </a:t>
            </a:r>
            <a:r>
              <a:rPr lang="cs-CZ" sz="1600" b="1" dirty="0"/>
              <a:t>spolu se svými rodinnými příslušníky</a:t>
            </a:r>
            <a:r>
              <a:rPr lang="es-ES" sz="1600" b="1" dirty="0"/>
              <a:t>, zatímco nepřátelé se navzájem zabíjeli (PP 534).</a:t>
            </a:r>
          </a:p>
        </p:txBody>
      </p:sp>
      <p:sp>
        <p:nvSpPr>
          <p:cNvPr id="6" name="CuadroTexto 5">
            <a:extLst>
              <a:ext uri="{FF2B5EF4-FFF2-40B4-BE49-F238E27FC236}">
                <a16:creationId xmlns:a16="http://schemas.microsoft.com/office/drawing/2014/main" id="{5B56509C-FAFA-4C2B-43A2-A0EAA871D07C}"/>
              </a:ext>
            </a:extLst>
          </p:cNvPr>
          <p:cNvSpPr txBox="1"/>
          <p:nvPr/>
        </p:nvSpPr>
        <p:spPr>
          <a:xfrm>
            <a:off x="3470042" y="146118"/>
            <a:ext cx="7861217" cy="830997"/>
          </a:xfrm>
          <a:prstGeom prst="rect">
            <a:avLst/>
          </a:prstGeom>
          <a:noFill/>
        </p:spPr>
        <p:txBody>
          <a:bodyPr wrap="square">
            <a:spAutoFit/>
          </a:bodyPr>
          <a:lstStyle/>
          <a:p>
            <a:r>
              <a:rPr lang="es-ES" sz="1600" b="1" dirty="0"/>
              <a:t>“</a:t>
            </a:r>
            <a:r>
              <a:rPr lang="cs-CZ" sz="1600" b="1" dirty="0"/>
              <a:t>Celý</a:t>
            </a:r>
            <a:r>
              <a:rPr lang="es-ES" sz="1600" b="1" dirty="0"/>
              <a:t> Midján </a:t>
            </a:r>
            <a:r>
              <a:rPr lang="cs-CZ" sz="1600" b="1" dirty="0"/>
              <a:t>spolu s</a:t>
            </a:r>
            <a:r>
              <a:rPr lang="es-ES" sz="1600" b="1" dirty="0"/>
              <a:t> Amálek</a:t>
            </a:r>
            <a:r>
              <a:rPr lang="cs-CZ" sz="1600" b="1" dirty="0" err="1"/>
              <a:t>em</a:t>
            </a:r>
            <a:r>
              <a:rPr lang="es-ES" sz="1600" b="1" dirty="0"/>
              <a:t> a </a:t>
            </a:r>
            <a:r>
              <a:rPr lang="cs-CZ" sz="1600" b="1" dirty="0"/>
              <a:t>syny</a:t>
            </a:r>
            <a:r>
              <a:rPr lang="es-ES" sz="1600" b="1" dirty="0"/>
              <a:t> východu</a:t>
            </a:r>
            <a:r>
              <a:rPr lang="cs-CZ" sz="1600" b="1" dirty="0"/>
              <a:t>,</a:t>
            </a:r>
            <a:r>
              <a:rPr lang="es-ES" sz="1600" b="1" dirty="0"/>
              <a:t> se </a:t>
            </a:r>
            <a:r>
              <a:rPr lang="cs-CZ" sz="1600" b="1" dirty="0"/>
              <a:t>s</a:t>
            </a:r>
            <a:r>
              <a:rPr lang="es-ES" sz="1600" b="1" dirty="0"/>
              <a:t>pojili</a:t>
            </a:r>
            <a:r>
              <a:rPr lang="cs-CZ" sz="1600" b="1" dirty="0"/>
              <a:t>, přešli Jordán a</a:t>
            </a:r>
            <a:r>
              <a:rPr lang="es-ES" sz="1600" b="1" dirty="0"/>
              <a:t> utábořili se v </a:t>
            </a:r>
            <a:r>
              <a:rPr lang="cs-CZ" sz="1600" b="1" dirty="0"/>
              <a:t>dolině</a:t>
            </a:r>
            <a:r>
              <a:rPr lang="es-ES" sz="1600" b="1" dirty="0"/>
              <a:t> Jizreel</a:t>
            </a:r>
            <a:r>
              <a:rPr lang="cs-CZ" sz="1600" b="1" dirty="0"/>
              <a:t>u</a:t>
            </a:r>
            <a:r>
              <a:rPr lang="es-ES" sz="1600" b="1" dirty="0"/>
              <a:t>. </a:t>
            </a:r>
            <a:r>
              <a:rPr lang="cs-CZ" sz="1600" b="1" dirty="0"/>
              <a:t>Avšak</a:t>
            </a:r>
            <a:r>
              <a:rPr lang="es-ES" sz="1600" b="1" dirty="0"/>
              <a:t> Gede</a:t>
            </a:r>
            <a:r>
              <a:rPr lang="cs-CZ" sz="1600" b="1" dirty="0"/>
              <a:t>ó</a:t>
            </a:r>
            <a:r>
              <a:rPr lang="es-ES" sz="1600" b="1" dirty="0"/>
              <a:t>na </a:t>
            </a:r>
            <a:r>
              <a:rPr lang="cs-CZ" sz="1600" b="1" dirty="0"/>
              <a:t>vyzbrojil</a:t>
            </a:r>
            <a:r>
              <a:rPr lang="es-ES" sz="1600" b="1" dirty="0"/>
              <a:t> </a:t>
            </a:r>
            <a:r>
              <a:rPr lang="cs-CZ" sz="1600" b="1" dirty="0"/>
              <a:t>d</a:t>
            </a:r>
            <a:r>
              <a:rPr lang="es-ES" sz="1600" b="1" dirty="0"/>
              <a:t>uch </a:t>
            </a:r>
            <a:r>
              <a:rPr lang="cs-CZ" sz="1600" b="1" dirty="0"/>
              <a:t>Hospodinův</a:t>
            </a:r>
            <a:r>
              <a:rPr lang="es-ES" sz="1600" b="1" dirty="0"/>
              <a:t> a </a:t>
            </a:r>
            <a:r>
              <a:rPr lang="cs-CZ" sz="1600" b="1" dirty="0"/>
              <a:t>on zatroubil na polnici, a tek svolal k sobě </a:t>
            </a:r>
            <a:r>
              <a:rPr lang="cs-CZ" sz="1600" b="1" dirty="0" err="1"/>
              <a:t>Abíezerovce</a:t>
            </a:r>
            <a:r>
              <a:rPr lang="es-ES" sz="1600" b="1" dirty="0"/>
              <a:t>.” (</a:t>
            </a:r>
            <a:r>
              <a:rPr lang="cs-CZ" sz="1600" b="1" dirty="0"/>
              <a:t>Soudců</a:t>
            </a:r>
            <a:r>
              <a:rPr lang="es-ES" sz="1600" b="1" dirty="0"/>
              <a:t> 6</a:t>
            </a:r>
            <a:r>
              <a:rPr lang="cs-CZ" sz="1600" b="1" dirty="0"/>
              <a:t>,</a:t>
            </a:r>
            <a:r>
              <a:rPr lang="es-ES" sz="1600" b="1" dirty="0"/>
              <a:t>33</a:t>
            </a:r>
            <a:r>
              <a:rPr lang="cs-CZ" sz="1600" b="1" dirty="0"/>
              <a:t>.3</a:t>
            </a:r>
            <a:r>
              <a:rPr lang="es-ES" sz="1600" b="1" dirty="0"/>
              <a:t>4).</a:t>
            </a:r>
          </a:p>
        </p:txBody>
      </p:sp>
      <p:pic>
        <p:nvPicPr>
          <p:cNvPr id="7" name="Imagen 6" descr="Un grupo de personas posando para la cámara con un fondo de colores&#10;&#10;Descripción generada automáticamente con confianza media">
            <a:extLst>
              <a:ext uri="{FF2B5EF4-FFF2-40B4-BE49-F238E27FC236}">
                <a16:creationId xmlns:a16="http://schemas.microsoft.com/office/drawing/2014/main" id="{6C22E099-73C0-6592-300F-14758B5069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19" y="1501385"/>
            <a:ext cx="3202549" cy="2162101"/>
          </a:xfrm>
          <a:prstGeom prst="round2DiagRect">
            <a:avLst>
              <a:gd name="adj1" fmla="val 16667"/>
              <a:gd name="adj2" fmla="val 0"/>
            </a:avLst>
          </a:prstGeom>
          <a:ln w="19050" cap="sq">
            <a:solidFill>
              <a:srgbClr val="FFFFFF"/>
            </a:solidFill>
            <a:miter lim="800000"/>
          </a:ln>
          <a:effectLst>
            <a:outerShdw blurRad="254000" algn="tl" rotWithShape="0">
              <a:srgbClr val="000000">
                <a:alpha val="43000"/>
              </a:srgbClr>
            </a:outerShdw>
          </a:effectLst>
        </p:spPr>
      </p:pic>
      <p:pic>
        <p:nvPicPr>
          <p:cNvPr id="9" name="Imagen 8" descr="Un dibujo de una persona&#10;&#10;Descripción generada automáticamente con confianza baja">
            <a:extLst>
              <a:ext uri="{FF2B5EF4-FFF2-40B4-BE49-F238E27FC236}">
                <a16:creationId xmlns:a16="http://schemas.microsoft.com/office/drawing/2014/main" id="{F45DD61D-0477-8FA2-12CB-F267D4EA2E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8003" y="3663486"/>
            <a:ext cx="4389493" cy="3139321"/>
          </a:xfrm>
          <a:prstGeom prst="round2DiagRect">
            <a:avLst>
              <a:gd name="adj1" fmla="val 16667"/>
              <a:gd name="adj2" fmla="val 0"/>
            </a:avLst>
          </a:prstGeom>
          <a:ln w="19050" cap="sq">
            <a:solidFill>
              <a:srgbClr val="FFFFFF"/>
            </a:solidFill>
            <a:miter lim="800000"/>
          </a:ln>
          <a:effectLst>
            <a:outerShdw blurRad="254000" algn="tl" rotWithShape="0">
              <a:srgbClr val="000000">
                <a:alpha val="43000"/>
              </a:srgbClr>
            </a:outerShdw>
          </a:effectLst>
        </p:spPr>
      </p:pic>
      <p:pic>
        <p:nvPicPr>
          <p:cNvPr id="10" name="Imagen 9" descr="Imagen que contiene exterior, montaña, sucio, moto&#10;&#10;Descripción generada automáticamente">
            <a:extLst>
              <a:ext uri="{FF2B5EF4-FFF2-40B4-BE49-F238E27FC236}">
                <a16:creationId xmlns:a16="http://schemas.microsoft.com/office/drawing/2014/main" id="{CA019149-EE23-7D1C-B5A8-EDAE3AB4282D}"/>
              </a:ext>
            </a:extLst>
          </p:cNvPr>
          <p:cNvPicPr>
            <a:picLocks noChangeAspect="1"/>
          </p:cNvPicPr>
          <p:nvPr/>
        </p:nvPicPr>
        <p:blipFill rotWithShape="1">
          <a:blip r:embed="rId5">
            <a:extLst>
              <a:ext uri="{28A0092B-C50C-407E-A947-70E740481C1C}">
                <a14:useLocalDpi xmlns:a14="http://schemas.microsoft.com/office/drawing/2010/main" val="0"/>
              </a:ext>
            </a:extLst>
          </a:blip>
          <a:srcRect t="1" b="16753"/>
          <a:stretch/>
        </p:blipFill>
        <p:spPr>
          <a:xfrm>
            <a:off x="118719" y="146118"/>
            <a:ext cx="3202549" cy="1060513"/>
          </a:xfrm>
          <a:prstGeom prst="round2DiagRect">
            <a:avLst>
              <a:gd name="adj1" fmla="val 16667"/>
              <a:gd name="adj2" fmla="val 0"/>
            </a:avLst>
          </a:prstGeom>
          <a:ln w="1905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87060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a:stretch>
        </a:blipFill>
        <a:effectLst/>
      </p:bgPr>
    </p:bg>
    <p:spTree>
      <p:nvGrpSpPr>
        <p:cNvPr id="1" name=""/>
        <p:cNvGrpSpPr/>
        <p:nvPr/>
      </p:nvGrpSpPr>
      <p:grpSpPr>
        <a:xfrm>
          <a:off x="0" y="0"/>
          <a:ext cx="0" cy="0"/>
          <a:chOff x="0" y="0"/>
          <a:chExt cx="0" cy="0"/>
        </a:xfrm>
      </p:grpSpPr>
      <p:pic>
        <p:nvPicPr>
          <p:cNvPr id="4" name="Imagen 3" descr="Un grupo de personas con un perro en una cama&#10;&#10;Descripción generada automáticamente con confianza baja">
            <a:extLst>
              <a:ext uri="{FF2B5EF4-FFF2-40B4-BE49-F238E27FC236}">
                <a16:creationId xmlns:a16="http://schemas.microsoft.com/office/drawing/2014/main" id="{FA1FD041-8617-DB69-DD71-F8E59887D6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9461" y="82295"/>
            <a:ext cx="7088715" cy="48380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CuadroTexto 1">
            <a:extLst>
              <a:ext uri="{FF2B5EF4-FFF2-40B4-BE49-F238E27FC236}">
                <a16:creationId xmlns:a16="http://schemas.microsoft.com/office/drawing/2014/main" id="{C1F38D9F-5555-BCD2-A0C8-78238904FE0E}"/>
              </a:ext>
            </a:extLst>
          </p:cNvPr>
          <p:cNvSpPr txBox="1"/>
          <p:nvPr/>
        </p:nvSpPr>
        <p:spPr>
          <a:xfrm>
            <a:off x="495022" y="1432814"/>
            <a:ext cx="2364440" cy="2123658"/>
          </a:xfrm>
          <a:prstGeom prst="rect">
            <a:avLst/>
          </a:prstGeom>
          <a:noFill/>
        </p:spPr>
        <p:txBody>
          <a:bodyPr wrap="square" rtlCol="0">
            <a:spAutoFit/>
            <a:scene3d>
              <a:camera prst="orthographicFront"/>
              <a:lightRig rig="threePt" dir="t"/>
            </a:scene3d>
            <a:sp3d extrusionH="57150">
              <a:bevelT w="57150" h="38100" prst="hardEdge"/>
            </a:sp3d>
          </a:bodyPr>
          <a:lstStyle/>
          <a:p>
            <a:pPr algn="ctr"/>
            <a:r>
              <a:rPr lang="es-ES" sz="4400" b="1" dirty="0">
                <a:solidFill>
                  <a:srgbClr val="807B82"/>
                </a:solidFill>
                <a:effectLst>
                  <a:outerShdw blurRad="38100" dist="38100" dir="2700000" algn="tl">
                    <a:srgbClr val="000000">
                      <a:alpha val="43137"/>
                    </a:srgbClr>
                  </a:outerShdw>
                </a:effectLst>
                <a:latin typeface="Aldo Pro Black" panose="00000A00000000000000" pitchFamily="50" charset="0"/>
              </a:rPr>
              <a:t>Mám </a:t>
            </a:r>
            <a:r>
              <a:rPr lang="cs-CZ" sz="4400" b="1" dirty="0">
                <a:solidFill>
                  <a:srgbClr val="807B82"/>
                </a:solidFill>
                <a:effectLst>
                  <a:outerShdw blurRad="38100" dist="38100" dir="2700000" algn="tl">
                    <a:srgbClr val="000000">
                      <a:alpha val="43137"/>
                    </a:srgbClr>
                  </a:outerShdw>
                </a:effectLst>
                <a:latin typeface="Aldo Pro Black" panose="00000A00000000000000" pitchFamily="50" charset="0"/>
              </a:rPr>
              <a:t>      </a:t>
            </a:r>
            <a:r>
              <a:rPr lang="es-ES" sz="4400" b="1" dirty="0">
                <a:solidFill>
                  <a:srgbClr val="807B82"/>
                </a:solidFill>
                <a:effectLst>
                  <a:outerShdw blurRad="38100" dist="38100" dir="2700000" algn="tl">
                    <a:srgbClr val="000000">
                      <a:alpha val="43137"/>
                    </a:srgbClr>
                  </a:outerShdw>
                </a:effectLst>
                <a:latin typeface="Aldo Pro Black" panose="00000A00000000000000" pitchFamily="50" charset="0"/>
              </a:rPr>
              <a:t>v ruce
</a:t>
            </a:r>
          </a:p>
        </p:txBody>
      </p:sp>
      <p:sp>
        <p:nvSpPr>
          <p:cNvPr id="5" name="CuadroTexto 4">
            <a:extLst>
              <a:ext uri="{FF2B5EF4-FFF2-40B4-BE49-F238E27FC236}">
                <a16:creationId xmlns:a16="http://schemas.microsoft.com/office/drawing/2014/main" id="{D3B0ABA7-41FB-0B46-7C1C-889D261BAED5}"/>
              </a:ext>
            </a:extLst>
          </p:cNvPr>
          <p:cNvSpPr txBox="1"/>
          <p:nvPr/>
        </p:nvSpPr>
        <p:spPr>
          <a:xfrm>
            <a:off x="4887489" y="4920343"/>
            <a:ext cx="7258052" cy="1565044"/>
          </a:xfrm>
          <a:prstGeom prst="rect">
            <a:avLst/>
          </a:prstGeom>
          <a:noFill/>
        </p:spPr>
        <p:txBody>
          <a:bodyPr wrap="square">
            <a:spAutoFit/>
            <a:scene3d>
              <a:camera prst="orthographicFront"/>
              <a:lightRig rig="threePt" dir="t"/>
            </a:scene3d>
            <a:sp3d extrusionH="57150">
              <a:bevelT w="57150" h="38100" prst="hardEdge"/>
            </a:sp3d>
          </a:bodyPr>
          <a:lstStyle/>
          <a:p>
            <a:pPr algn="ctr">
              <a:lnSpc>
                <a:spcPct val="150000"/>
              </a:lnSpc>
            </a:pPr>
            <a:r>
              <a:rPr lang="cs-CZ" sz="7200" b="1" dirty="0">
                <a:solidFill>
                  <a:srgbClr val="807B82"/>
                </a:solidFill>
                <a:effectLst>
                  <a:outerShdw blurRad="38100" dist="38100" dir="2700000" algn="tl">
                    <a:srgbClr val="000000">
                      <a:alpha val="43137"/>
                    </a:srgbClr>
                  </a:outerShdw>
                </a:effectLst>
                <a:latin typeface="Aldo Pro Black" panose="00000A00000000000000" pitchFamily="50" charset="0"/>
              </a:rPr>
              <a:t>oslí </a:t>
            </a:r>
            <a:r>
              <a:rPr lang="es-ES" sz="7200" b="1" dirty="0" err="1">
                <a:solidFill>
                  <a:srgbClr val="807B82"/>
                </a:solidFill>
                <a:effectLst>
                  <a:outerShdw blurRad="38100" dist="38100" dir="2700000" algn="tl">
                    <a:srgbClr val="000000">
                      <a:alpha val="43137"/>
                    </a:srgbClr>
                  </a:outerShdw>
                </a:effectLst>
                <a:latin typeface="Aldo Pro Black" panose="00000A00000000000000" pitchFamily="50" charset="0"/>
              </a:rPr>
              <a:t>čelist</a:t>
            </a:r>
            <a:endParaRPr lang="es-ES" sz="5400" b="1" dirty="0">
              <a:solidFill>
                <a:srgbClr val="807B82"/>
              </a:solidFill>
              <a:effectLst>
                <a:outerShdw blurRad="38100" dist="38100" dir="2700000" algn="tl">
                  <a:srgbClr val="000000">
                    <a:alpha val="43137"/>
                  </a:srgbClr>
                </a:outerShdw>
              </a:effectLst>
              <a:latin typeface="Aldo Pro Black" panose="00000A00000000000000" pitchFamily="50" charset="0"/>
            </a:endParaRPr>
          </a:p>
        </p:txBody>
      </p:sp>
      <p:pic>
        <p:nvPicPr>
          <p:cNvPr id="7" name="Imagen 6" descr="Imagen que contiene parado, fruta, mujer, pantalla&#10;&#10;Descripción generada automáticamente">
            <a:extLst>
              <a:ext uri="{FF2B5EF4-FFF2-40B4-BE49-F238E27FC236}">
                <a16:creationId xmlns:a16="http://schemas.microsoft.com/office/drawing/2014/main" id="{0532728B-56B7-9AC4-7BB8-431B7078C7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056" y="3507694"/>
            <a:ext cx="4068399" cy="31839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9" name="Grupo 8">
            <a:extLst>
              <a:ext uri="{FF2B5EF4-FFF2-40B4-BE49-F238E27FC236}">
                <a16:creationId xmlns:a16="http://schemas.microsoft.com/office/drawing/2014/main" id="{3130D129-F624-FC70-1AA8-F786D9F72779}"/>
              </a:ext>
            </a:extLst>
          </p:cNvPr>
          <p:cNvGrpSpPr/>
          <p:nvPr/>
        </p:nvGrpSpPr>
        <p:grpSpPr>
          <a:xfrm>
            <a:off x="495022" y="9336"/>
            <a:ext cx="4411793" cy="1101443"/>
            <a:chOff x="495022" y="9336"/>
            <a:chExt cx="4411793" cy="1101443"/>
          </a:xfrm>
        </p:grpSpPr>
        <p:pic>
          <p:nvPicPr>
            <p:cNvPr id="8" name="Imagen 7" descr="Patrón de fondo&#10;&#10;Descripción generada automáticamente con confianza media">
              <a:extLst>
                <a:ext uri="{FF2B5EF4-FFF2-40B4-BE49-F238E27FC236}">
                  <a16:creationId xmlns:a16="http://schemas.microsoft.com/office/drawing/2014/main" id="{04FEFBC7-0FF7-82CF-8EB5-3A817AC10447}"/>
                </a:ext>
              </a:extLst>
            </p:cNvPr>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078909" y="265030"/>
              <a:ext cx="958758" cy="830389"/>
            </a:xfrm>
            <a:prstGeom prst="rect">
              <a:avLst/>
            </a:prstGeom>
            <a:effectLst>
              <a:outerShdw blurRad="50800" dist="38100" dir="2700000" algn="tl" rotWithShape="0">
                <a:prstClr val="black">
                  <a:alpha val="40000"/>
                </a:prstClr>
              </a:outerShdw>
            </a:effectLst>
          </p:spPr>
        </p:pic>
        <p:pic>
          <p:nvPicPr>
            <p:cNvPr id="10" name="Imagen 9">
              <a:extLst>
                <a:ext uri="{FF2B5EF4-FFF2-40B4-BE49-F238E27FC236}">
                  <a16:creationId xmlns:a16="http://schemas.microsoft.com/office/drawing/2014/main" id="{E1DD4FE9-76F2-2F1E-9628-137E70C827D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984798" y="247612"/>
              <a:ext cx="874139" cy="830389"/>
            </a:xfrm>
            <a:prstGeom prst="rect">
              <a:avLst/>
            </a:prstGeom>
            <a:effectLst>
              <a:outerShdw blurRad="50800" dist="38100" dir="2700000" algn="tl" rotWithShape="0">
                <a:prstClr val="black">
                  <a:alpha val="40000"/>
                </a:prstClr>
              </a:outerShdw>
            </a:effectLst>
          </p:spPr>
        </p:pic>
        <p:pic>
          <p:nvPicPr>
            <p:cNvPr id="12" name="Imagen 11" descr="Un dibujo de una persona&#10;&#10;Descripción generada automáticamente con confianza baja">
              <a:extLst>
                <a:ext uri="{FF2B5EF4-FFF2-40B4-BE49-F238E27FC236}">
                  <a16:creationId xmlns:a16="http://schemas.microsoft.com/office/drawing/2014/main" id="{31D075FF-772E-C4EB-FE61-CADF0974458B}"/>
                </a:ext>
              </a:extLst>
            </p:cNvPr>
            <p:cNvPicPr>
              <a:picLocks noChangeAspect="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275425" y="207496"/>
              <a:ext cx="958759" cy="894574"/>
            </a:xfrm>
            <a:prstGeom prst="rect">
              <a:avLst/>
            </a:prstGeom>
            <a:effectLst>
              <a:outerShdw blurRad="50800" dist="38100" dir="2700000" algn="tl" rotWithShape="0">
                <a:prstClr val="black">
                  <a:alpha val="40000"/>
                </a:prstClr>
              </a:outerShdw>
            </a:effectLst>
          </p:spPr>
        </p:pic>
        <p:pic>
          <p:nvPicPr>
            <p:cNvPr id="14" name="Imagen 13" descr="Un dibujo de una persona&#10;&#10;Descripción generada automáticamente con confianza baja">
              <a:extLst>
                <a:ext uri="{FF2B5EF4-FFF2-40B4-BE49-F238E27FC236}">
                  <a16:creationId xmlns:a16="http://schemas.microsoft.com/office/drawing/2014/main" id="{927181C3-4536-927E-D156-24F2A3947D56}"/>
                </a:ext>
              </a:extLst>
            </p:cNvPr>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95022" y="82295"/>
              <a:ext cx="621948" cy="1000334"/>
            </a:xfrm>
            <a:prstGeom prst="rect">
              <a:avLst/>
            </a:prstGeom>
            <a:effectLst>
              <a:outerShdw blurRad="50800" dist="38100" dir="2700000" algn="tl" rotWithShape="0">
                <a:prstClr val="black">
                  <a:alpha val="40000"/>
                </a:prstClr>
              </a:outerShdw>
            </a:effectLst>
          </p:spPr>
        </p:pic>
        <p:pic>
          <p:nvPicPr>
            <p:cNvPr id="15" name="Imagen 14" descr="Un dibujo de una persona&#10;&#10;Descripción generada automáticamente con confianza baja">
              <a:extLst>
                <a:ext uri="{FF2B5EF4-FFF2-40B4-BE49-F238E27FC236}">
                  <a16:creationId xmlns:a16="http://schemas.microsoft.com/office/drawing/2014/main" id="{12F34DC8-7538-0EF2-2AAB-047106FAF126}"/>
                </a:ext>
              </a:extLst>
            </p:cNvPr>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753906" y="223542"/>
              <a:ext cx="573651" cy="854459"/>
            </a:xfrm>
            <a:prstGeom prst="rect">
              <a:avLst/>
            </a:prstGeom>
            <a:effectLst>
              <a:outerShdw blurRad="50800" dist="38100" dir="2700000" algn="tl" rotWithShape="0">
                <a:prstClr val="black">
                  <a:alpha val="40000"/>
                </a:prstClr>
              </a:outerShdw>
            </a:effectLst>
          </p:spPr>
        </p:pic>
        <p:pic>
          <p:nvPicPr>
            <p:cNvPr id="16" name="Imagen 15" descr="Dibujo en blanco y negro&#10;&#10;Descripción generada automáticamente con confianza baja">
              <a:extLst>
                <a:ext uri="{FF2B5EF4-FFF2-40B4-BE49-F238E27FC236}">
                  <a16:creationId xmlns:a16="http://schemas.microsoft.com/office/drawing/2014/main" id="{21B3335A-8D84-5DB8-F66A-05222B2B51C1}"/>
                </a:ext>
              </a:extLst>
            </p:cNvPr>
            <p:cNvPicPr>
              <a:picLocks noChangeAspect="1"/>
            </p:cNvPicPr>
            <p:nvPr/>
          </p:nvPicPr>
          <p:blipFill>
            <a:blip r:embed="rId9">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216830" y="256321"/>
              <a:ext cx="689985" cy="854458"/>
            </a:xfrm>
            <a:prstGeom prst="rect">
              <a:avLst/>
            </a:prstGeom>
            <a:effectLst>
              <a:outerShdw blurRad="50800" dist="38100" dir="2700000" algn="tl" rotWithShape="0">
                <a:prstClr val="black">
                  <a:alpha val="40000"/>
                </a:prstClr>
              </a:outerShdw>
            </a:effectLst>
          </p:spPr>
        </p:pic>
        <p:pic>
          <p:nvPicPr>
            <p:cNvPr id="18" name="Imagen 17">
              <a:extLst>
                <a:ext uri="{FF2B5EF4-FFF2-40B4-BE49-F238E27FC236}">
                  <a16:creationId xmlns:a16="http://schemas.microsoft.com/office/drawing/2014/main" id="{67A20150-735C-E587-D019-E4F3D67AD7B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586253">
              <a:off x="3840256" y="9336"/>
              <a:ext cx="114286" cy="295239"/>
            </a:xfrm>
            <a:prstGeom prst="rect">
              <a:avLst/>
            </a:prstGeom>
            <a:effectLst>
              <a:outerShdw blurRad="50800" dist="38100" dir="2700000" algn="tl" rotWithShape="0">
                <a:prstClr val="black">
                  <a:alpha val="40000"/>
                </a:prstClr>
              </a:outerShdw>
            </a:effectLst>
          </p:spPr>
        </p:pic>
      </p:grpSp>
      <p:pic>
        <p:nvPicPr>
          <p:cNvPr id="6" name="Imagen 5" descr="Mano sosteniendo un plátano&#10;&#10;Descripción generada automáticamente con confianza baja">
            <a:extLst>
              <a:ext uri="{FF2B5EF4-FFF2-40B4-BE49-F238E27FC236}">
                <a16:creationId xmlns:a16="http://schemas.microsoft.com/office/drawing/2014/main" id="{8D580E0D-041C-9F16-B327-DCF9787C719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35250" y="1463628"/>
            <a:ext cx="1790205" cy="1446550"/>
          </a:xfrm>
          <a:prstGeom prst="rect">
            <a:avLst/>
          </a:prstGeom>
        </p:spPr>
      </p:pic>
    </p:spTree>
    <p:extLst>
      <p:ext uri="{BB962C8B-B14F-4D97-AF65-F5344CB8AC3E}">
        <p14:creationId xmlns:p14="http://schemas.microsoft.com/office/powerpoint/2010/main" val="197898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6" fill="hold" grpId="0" nodeType="clickEffect">
                                  <p:stCondLst>
                                    <p:cond delay="0"/>
                                  </p:stCondLst>
                                  <p:iterate type="lt">
                                    <p:tmPct val="0"/>
                                  </p:iterate>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34" presetClass="emph" presetSubtype="0" fill="hold" grpId="1" nodeType="afterEffect">
                                  <p:stCondLst>
                                    <p:cond delay="0"/>
                                  </p:stCondLst>
                                  <p:iterate type="lt">
                                    <p:tmPct val="10000"/>
                                  </p:iterate>
                                  <p:childTnLst>
                                    <p:animMotion origin="layout" path="M 0 -1.85185E-6 L 0 -0.07222 " pathEditMode="relative" rAng="0" ptsTypes="AA">
                                      <p:cBhvr>
                                        <p:cTn id="19" dur="250" accel="50000" decel="50000" autoRev="1" fill="hold">
                                          <p:stCondLst>
                                            <p:cond delay="0"/>
                                          </p:stCondLst>
                                        </p:cTn>
                                        <p:tgtEl>
                                          <p:spTgt spid="2"/>
                                        </p:tgtEl>
                                        <p:attrNameLst>
                                          <p:attrName>ppt_x</p:attrName>
                                          <p:attrName>ppt_y</p:attrName>
                                        </p:attrNameLst>
                                      </p:cBhvr>
                                      <p:rCtr x="0" y="-3611"/>
                                    </p:animMotion>
                                    <p:animRot by="1500000">
                                      <p:cBhvr>
                                        <p:cTn id="20" dur="125" fill="hold">
                                          <p:stCondLst>
                                            <p:cond delay="0"/>
                                          </p:stCondLst>
                                        </p:cTn>
                                        <p:tgtEl>
                                          <p:spTgt spid="2"/>
                                        </p:tgtEl>
                                        <p:attrNameLst>
                                          <p:attrName>r</p:attrName>
                                        </p:attrNameLst>
                                      </p:cBhvr>
                                    </p:animRot>
                                    <p:animRot by="-1500000">
                                      <p:cBhvr>
                                        <p:cTn id="21" dur="125" fill="hold">
                                          <p:stCondLst>
                                            <p:cond delay="125"/>
                                          </p:stCondLst>
                                        </p:cTn>
                                        <p:tgtEl>
                                          <p:spTgt spid="2"/>
                                        </p:tgtEl>
                                        <p:attrNameLst>
                                          <p:attrName>r</p:attrName>
                                        </p:attrNameLst>
                                      </p:cBhvr>
                                    </p:animRot>
                                    <p:animRot by="-1500000">
                                      <p:cBhvr>
                                        <p:cTn id="22" dur="125" fill="hold">
                                          <p:stCondLst>
                                            <p:cond delay="250"/>
                                          </p:stCondLst>
                                        </p:cTn>
                                        <p:tgtEl>
                                          <p:spTgt spid="2"/>
                                        </p:tgtEl>
                                        <p:attrNameLst>
                                          <p:attrName>r</p:attrName>
                                        </p:attrNameLst>
                                      </p:cBhvr>
                                    </p:animRot>
                                    <p:animRot by="1500000">
                                      <p:cBhvr>
                                        <p:cTn id="23" dur="125" fill="hold">
                                          <p:stCondLst>
                                            <p:cond delay="375"/>
                                          </p:stCondLst>
                                        </p:cTn>
                                        <p:tgtEl>
                                          <p:spTgt spid="2"/>
                                        </p:tgtEl>
                                        <p:attrNameLst>
                                          <p:attrName>r</p:attrName>
                                        </p:attrNameLst>
                                      </p:cBhvr>
                                    </p:animRot>
                                  </p:childTnLst>
                                </p:cTn>
                              </p:par>
                            </p:childTnLst>
                          </p:cTn>
                        </p:par>
                        <p:par>
                          <p:cTn id="24" fill="hold">
                            <p:stCondLst>
                              <p:cond delay="1350"/>
                            </p:stCondLst>
                            <p:childTnLst>
                              <p:par>
                                <p:cTn id="25" presetID="21" presetClass="entr" presetSubtype="4"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4)">
                                      <p:cBhvr>
                                        <p:cTn id="27" dur="750"/>
                                        <p:tgtEl>
                                          <p:spTgt spid="6"/>
                                        </p:tgtEl>
                                      </p:cBhvr>
                                    </p:animEffect>
                                  </p:childTnLst>
                                </p:cTn>
                              </p:par>
                              <p:par>
                                <p:cTn id="28" presetID="17" presetClass="entr" presetSubtype="8" fill="hold" grpId="0" nodeType="withEffect">
                                  <p:stCondLst>
                                    <p:cond delay="0"/>
                                  </p:stCondLst>
                                  <p:iterate type="lt">
                                    <p:tmPct val="0"/>
                                  </p:iterate>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ppt_x</p:attrName>
                                        </p:attrNameLst>
                                      </p:cBhvr>
                                      <p:tavLst>
                                        <p:tav tm="0">
                                          <p:val>
                                            <p:strVal val="#ppt_x-#ppt_w/2"/>
                                          </p:val>
                                        </p:tav>
                                        <p:tav tm="100000">
                                          <p:val>
                                            <p:strVal val="#ppt_x"/>
                                          </p:val>
                                        </p:tav>
                                      </p:tavLst>
                                    </p:anim>
                                    <p:anim calcmode="lin" valueType="num">
                                      <p:cBhvr>
                                        <p:cTn id="31" dur="500" fill="hold"/>
                                        <p:tgtEl>
                                          <p:spTgt spid="5"/>
                                        </p:tgtEl>
                                        <p:attrNameLst>
                                          <p:attrName>ppt_y</p:attrName>
                                        </p:attrNameLst>
                                      </p:cBhvr>
                                      <p:tavLst>
                                        <p:tav tm="0">
                                          <p:val>
                                            <p:strVal val="#ppt_y"/>
                                          </p:val>
                                        </p:tav>
                                        <p:tav tm="100000">
                                          <p:val>
                                            <p:strVal val="#ppt_y"/>
                                          </p:val>
                                        </p:tav>
                                      </p:tavLst>
                                    </p:anim>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strVal val="#ppt_h"/>
                                          </p:val>
                                        </p:tav>
                                        <p:tav tm="100000">
                                          <p:val>
                                            <p:strVal val="#ppt_h"/>
                                          </p:val>
                                        </p:tav>
                                      </p:tavLst>
                                    </p:anim>
                                  </p:childTnLst>
                                </p:cTn>
                              </p:par>
                              <p:par>
                                <p:cTn id="34" presetID="34" presetClass="emph" presetSubtype="0" fill="hold" grpId="1" nodeType="withEffect">
                                  <p:stCondLst>
                                    <p:cond delay="0"/>
                                  </p:stCondLst>
                                  <p:iterate type="lt">
                                    <p:tmPct val="10000"/>
                                  </p:iterate>
                                  <p:childTnLst>
                                    <p:animMotion origin="layout" path="M 0.0 0.0 L 0.0 -0.07213" pathEditMode="relative" ptsTypes="">
                                      <p:cBhvr>
                                        <p:cTn id="35" dur="250" accel="50000" decel="50000" autoRev="1" fill="hold">
                                          <p:stCondLst>
                                            <p:cond delay="0"/>
                                          </p:stCondLst>
                                        </p:cTn>
                                        <p:tgtEl>
                                          <p:spTgt spid="5"/>
                                        </p:tgtEl>
                                        <p:attrNameLst>
                                          <p:attrName>ppt_x</p:attrName>
                                          <p:attrName>ppt_y</p:attrName>
                                        </p:attrNameLst>
                                      </p:cBhvr>
                                    </p:animMotion>
                                    <p:animRot by="1500000">
                                      <p:cBhvr>
                                        <p:cTn id="36" dur="125" fill="hold">
                                          <p:stCondLst>
                                            <p:cond delay="0"/>
                                          </p:stCondLst>
                                        </p:cTn>
                                        <p:tgtEl>
                                          <p:spTgt spid="5"/>
                                        </p:tgtEl>
                                        <p:attrNameLst>
                                          <p:attrName>r</p:attrName>
                                        </p:attrNameLst>
                                      </p:cBhvr>
                                    </p:animRot>
                                    <p:animRot by="-1500000">
                                      <p:cBhvr>
                                        <p:cTn id="37" dur="125" fill="hold">
                                          <p:stCondLst>
                                            <p:cond delay="125"/>
                                          </p:stCondLst>
                                        </p:cTn>
                                        <p:tgtEl>
                                          <p:spTgt spid="5"/>
                                        </p:tgtEl>
                                        <p:attrNameLst>
                                          <p:attrName>r</p:attrName>
                                        </p:attrNameLst>
                                      </p:cBhvr>
                                    </p:animRot>
                                    <p:animRot by="-1500000">
                                      <p:cBhvr>
                                        <p:cTn id="38" dur="125" fill="hold">
                                          <p:stCondLst>
                                            <p:cond delay="250"/>
                                          </p:stCondLst>
                                        </p:cTn>
                                        <p:tgtEl>
                                          <p:spTgt spid="5"/>
                                        </p:tgtEl>
                                        <p:attrNameLst>
                                          <p:attrName>r</p:attrName>
                                        </p:attrNameLst>
                                      </p:cBhvr>
                                    </p:animRot>
                                    <p:animRot by="1500000">
                                      <p:cBhvr>
                                        <p:cTn id="39"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l="-6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6F737C2-B668-8A0D-698D-D0DFECBDCB8A}"/>
              </a:ext>
            </a:extLst>
          </p:cNvPr>
          <p:cNvSpPr txBox="1"/>
          <p:nvPr/>
        </p:nvSpPr>
        <p:spPr>
          <a:xfrm>
            <a:off x="658096" y="228123"/>
            <a:ext cx="6406342" cy="6401753"/>
          </a:xfrm>
          <a:prstGeom prst="rect">
            <a:avLst/>
          </a:prstGeom>
          <a:noFill/>
        </p:spPr>
        <p:txBody>
          <a:bodyPr wrap="square">
            <a:spAutoFit/>
          </a:bodyPr>
          <a:lstStyle/>
          <a:p>
            <a:pPr>
              <a:spcBef>
                <a:spcPts val="1200"/>
              </a:spcBef>
            </a:pPr>
            <a:r>
              <a:rPr lang="es-ES" sz="2000" b="1" dirty="0"/>
              <a:t>Poté, co Samson zpustošil všechna pole a vinice Pelištejců [jako pomstu za svou ženu], uchýlil se do bezpečného útočiště, do "jeskyně ve skále Etam" v kmeni Juda. 
</a:t>
            </a:r>
            <a:r>
              <a:rPr lang="es-ES" sz="2000" b="1" dirty="0" err="1"/>
              <a:t>Byl</a:t>
            </a:r>
            <a:r>
              <a:rPr lang="es-ES" sz="2000" b="1" dirty="0"/>
              <a:t> pronásledován na toto místo mocným vojskem a obyvate</a:t>
            </a:r>
            <a:r>
              <a:rPr lang="cs-CZ" sz="2000" b="1" dirty="0"/>
              <a:t>-</a:t>
            </a:r>
            <a:r>
              <a:rPr lang="es-ES" sz="2000" b="1" dirty="0"/>
              <a:t>lé Judy, velmi znepokojeni, se hanebně dohodli, že ho vydají svým nepřátelům. Proto tři tisíce judských mužů vystoupilo tam, kde byl. Ale ani v takovém nepřiměřeném počtu by se k němu neodvážili přiblížit, kdyby si nebyli jisti, že neublíží svým spoluobčanům. Samson jim dovolil, aby ho svázali a vydali Pelištejcům; ale nejprve požadoval, aby judští muži slíbili, že na něj nezaútočí, aby je nebyl nucen zničit. Dovolil jim, aby ho svázali dvěma novými provazy, a byl veden do tábora svých nepřátel uprostřed jejich projevů velké radosti. Ale když jejich křik probudil ozvěnu kopců, "sestoupil na něho duch Páně". Roztříštil silná a nová lana, jako by byla plátna spálená v ohni. Potom se chopil první zbraně, kterou měl po ruce a která, ačkoli to byla jen oslí čelist, se ukázala být účinnější než meč nebo kopí, zranil Pelištejce, až v hrůze utekli a zanechali tisíc mrtvých na poli" (PP 547).</a:t>
            </a:r>
          </a:p>
        </p:txBody>
      </p:sp>
      <p:pic>
        <p:nvPicPr>
          <p:cNvPr id="6" name="Imagen 5" descr="Mujer parada en la arena&#10;&#10;Descripción generada automáticamente con confianza baja">
            <a:extLst>
              <a:ext uri="{FF2B5EF4-FFF2-40B4-BE49-F238E27FC236}">
                <a16:creationId xmlns:a16="http://schemas.microsoft.com/office/drawing/2014/main" id="{572F1923-24A3-C899-93F2-4A517C2BF2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4438" y="0"/>
            <a:ext cx="5127562" cy="6858000"/>
          </a:xfrm>
          <a:prstGeom prst="rect">
            <a:avLst/>
          </a:prstGeom>
          <a:ln>
            <a:noFill/>
          </a:ln>
          <a:effectLst>
            <a:softEdge rad="112500"/>
          </a:effectLst>
        </p:spPr>
      </p:pic>
    </p:spTree>
    <p:extLst>
      <p:ext uri="{BB962C8B-B14F-4D97-AF65-F5344CB8AC3E}">
        <p14:creationId xmlns:p14="http://schemas.microsoft.com/office/powerpoint/2010/main" val="276452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a:stretch>
        </a:blipFill>
        <a:effectLst/>
      </p:bgPr>
    </p:bg>
    <p:spTree>
      <p:nvGrpSpPr>
        <p:cNvPr id="1" name=""/>
        <p:cNvGrpSpPr/>
        <p:nvPr/>
      </p:nvGrpSpPr>
      <p:grpSpPr>
        <a:xfrm>
          <a:off x="0" y="0"/>
          <a:ext cx="0" cy="0"/>
          <a:chOff x="0" y="0"/>
          <a:chExt cx="0" cy="0"/>
        </a:xfrm>
      </p:grpSpPr>
      <p:pic>
        <p:nvPicPr>
          <p:cNvPr id="6" name="Imagen 5" descr="Un dibujo de un grupo de personas en una playa&#10;&#10;Descripción generada automáticamente con confianza baja">
            <a:extLst>
              <a:ext uri="{FF2B5EF4-FFF2-40B4-BE49-F238E27FC236}">
                <a16:creationId xmlns:a16="http://schemas.microsoft.com/office/drawing/2014/main" id="{9BE3C387-D716-0894-9255-6E00B60BFB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8211" y="83127"/>
            <a:ext cx="6209882" cy="6774873"/>
          </a:xfrm>
          <a:prstGeom prst="rect">
            <a:avLst/>
          </a:prstGeom>
          <a:ln>
            <a:noFill/>
          </a:ln>
          <a:effectLst>
            <a:softEdge rad="112500"/>
          </a:effectLst>
        </p:spPr>
      </p:pic>
      <p:sp>
        <p:nvSpPr>
          <p:cNvPr id="3" name="CuadroTexto 2">
            <a:extLst>
              <a:ext uri="{FF2B5EF4-FFF2-40B4-BE49-F238E27FC236}">
                <a16:creationId xmlns:a16="http://schemas.microsoft.com/office/drawing/2014/main" id="{565D71EB-A472-19C5-E48F-5D73D8CB1D22}"/>
              </a:ext>
            </a:extLst>
          </p:cNvPr>
          <p:cNvSpPr txBox="1"/>
          <p:nvPr/>
        </p:nvSpPr>
        <p:spPr>
          <a:xfrm>
            <a:off x="659880" y="2958961"/>
            <a:ext cx="2364440" cy="1446550"/>
          </a:xfrm>
          <a:prstGeom prst="rect">
            <a:avLst/>
          </a:prstGeom>
          <a:noFill/>
        </p:spPr>
        <p:txBody>
          <a:bodyPr wrap="square" rtlCol="0">
            <a:spAutoFit/>
            <a:scene3d>
              <a:camera prst="orthographicFront"/>
              <a:lightRig rig="threePt" dir="t"/>
            </a:scene3d>
            <a:sp3d extrusionH="57150">
              <a:bevelT w="57150" h="38100" prst="hardEdge"/>
            </a:sp3d>
          </a:bodyPr>
          <a:lstStyle/>
          <a:p>
            <a:pPr algn="ctr"/>
            <a:r>
              <a:rPr lang="es-ES" sz="44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Mám </a:t>
            </a:r>
            <a:r>
              <a:rPr lang="cs-CZ" sz="44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      </a:t>
            </a:r>
            <a:r>
              <a:rPr lang="es-ES" sz="44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v ruce</a:t>
            </a:r>
          </a:p>
        </p:txBody>
      </p:sp>
      <p:sp>
        <p:nvSpPr>
          <p:cNvPr id="4" name="CuadroTexto 3">
            <a:extLst>
              <a:ext uri="{FF2B5EF4-FFF2-40B4-BE49-F238E27FC236}">
                <a16:creationId xmlns:a16="http://schemas.microsoft.com/office/drawing/2014/main" id="{AC36FF36-56F2-7032-1144-448FC2DB6539}"/>
              </a:ext>
            </a:extLst>
          </p:cNvPr>
          <p:cNvSpPr txBox="1"/>
          <p:nvPr/>
        </p:nvSpPr>
        <p:spPr>
          <a:xfrm>
            <a:off x="1242743" y="4670152"/>
            <a:ext cx="4007781" cy="3227037"/>
          </a:xfrm>
          <a:prstGeom prst="rect">
            <a:avLst/>
          </a:prstGeom>
          <a:noFill/>
        </p:spPr>
        <p:txBody>
          <a:bodyPr wrap="square">
            <a:spAutoFit/>
            <a:scene3d>
              <a:camera prst="orthographicFront"/>
              <a:lightRig rig="threePt" dir="t"/>
            </a:scene3d>
            <a:sp3d extrusionH="57150">
              <a:bevelT w="57150" h="38100" prst="hardEdge"/>
            </a:sp3d>
          </a:bodyPr>
          <a:lstStyle/>
          <a:p>
            <a:pPr algn="ctr">
              <a:lnSpc>
                <a:spcPct val="150000"/>
              </a:lnSpc>
            </a:pPr>
            <a:r>
              <a:rPr lang="cs-CZ" sz="72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p</a:t>
            </a:r>
            <a:r>
              <a:rPr lang="es-ES" sz="72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rak
</a:t>
            </a:r>
            <a:endParaRPr lang="es-ES" sz="54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endParaRPr>
          </a:p>
        </p:txBody>
      </p:sp>
      <p:grpSp>
        <p:nvGrpSpPr>
          <p:cNvPr id="7" name="Grupo 6">
            <a:extLst>
              <a:ext uri="{FF2B5EF4-FFF2-40B4-BE49-F238E27FC236}">
                <a16:creationId xmlns:a16="http://schemas.microsoft.com/office/drawing/2014/main" id="{EEED4B5F-AB7E-EFC1-4B77-0519B54F30B6}"/>
              </a:ext>
            </a:extLst>
          </p:cNvPr>
          <p:cNvGrpSpPr/>
          <p:nvPr/>
        </p:nvGrpSpPr>
        <p:grpSpPr>
          <a:xfrm>
            <a:off x="588761" y="327397"/>
            <a:ext cx="5131319" cy="1603311"/>
            <a:chOff x="588761" y="327397"/>
            <a:chExt cx="5131319" cy="1603311"/>
          </a:xfrm>
        </p:grpSpPr>
        <p:pic>
          <p:nvPicPr>
            <p:cNvPr id="17" name="Imagen 16" descr="Imagen que contiene interior, pieza, naranja, tabla&#10;&#10;Descripción generada automáticamente">
              <a:extLst>
                <a:ext uri="{FF2B5EF4-FFF2-40B4-BE49-F238E27FC236}">
                  <a16:creationId xmlns:a16="http://schemas.microsoft.com/office/drawing/2014/main" id="{2C2767C8-C766-FB87-6D98-D8691DD866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4471" y="347854"/>
              <a:ext cx="1300192" cy="1530382"/>
            </a:xfrm>
            <a:prstGeom prst="rect">
              <a:avLst/>
            </a:prstGeom>
            <a:effectLst>
              <a:outerShdw blurRad="50800" dist="38100" dir="2700000" algn="tl" rotWithShape="0">
                <a:prstClr val="black">
                  <a:alpha val="40000"/>
                </a:prstClr>
              </a:outerShdw>
            </a:effectLst>
          </p:spPr>
        </p:pic>
        <p:pic>
          <p:nvPicPr>
            <p:cNvPr id="11" name="Imagen 10" descr="Imagen que contiene tabla, pieza, plato, café&#10;&#10;Descripción generada automáticamente">
              <a:extLst>
                <a:ext uri="{FF2B5EF4-FFF2-40B4-BE49-F238E27FC236}">
                  <a16:creationId xmlns:a16="http://schemas.microsoft.com/office/drawing/2014/main" id="{FB9639F5-4278-5738-3931-CBF73EC95D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761" y="327397"/>
              <a:ext cx="1079707" cy="1571298"/>
            </a:xfrm>
            <a:prstGeom prst="rect">
              <a:avLst/>
            </a:prstGeom>
            <a:effectLst>
              <a:outerShdw blurRad="50800" dist="38100" dir="2700000" algn="tl" rotWithShape="0">
                <a:prstClr val="black">
                  <a:alpha val="40000"/>
                </a:prstClr>
              </a:outerShdw>
            </a:effectLst>
          </p:spPr>
        </p:pic>
        <p:pic>
          <p:nvPicPr>
            <p:cNvPr id="13" name="Imagen 12" descr="Imagen que contiene moluscos, animal, mariscos&#10;&#10;Descripción generada automáticamente">
              <a:extLst>
                <a:ext uri="{FF2B5EF4-FFF2-40B4-BE49-F238E27FC236}">
                  <a16:creationId xmlns:a16="http://schemas.microsoft.com/office/drawing/2014/main" id="{6FB95BA0-BDBD-0683-529F-3170DDB85E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8437" y="347855"/>
              <a:ext cx="222313" cy="1530381"/>
            </a:xfrm>
            <a:prstGeom prst="rect">
              <a:avLst/>
            </a:prstGeom>
            <a:effectLst>
              <a:outerShdw blurRad="50800" dist="38100" dir="2700000" algn="tl" rotWithShape="0">
                <a:prstClr val="black">
                  <a:alpha val="40000"/>
                </a:prstClr>
              </a:outerShdw>
            </a:effectLst>
          </p:spPr>
        </p:pic>
        <p:pic>
          <p:nvPicPr>
            <p:cNvPr id="15" name="Imagen 14" descr="Un conjunto de letras blancas en un fondo blanco&#10;&#10;Descripción generada automáticamente con confianza baja">
              <a:extLst>
                <a:ext uri="{FF2B5EF4-FFF2-40B4-BE49-F238E27FC236}">
                  <a16:creationId xmlns:a16="http://schemas.microsoft.com/office/drawing/2014/main" id="{1DE61868-494F-60C2-7FD2-80B489AF4D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5345" y="347855"/>
              <a:ext cx="1300191" cy="1530381"/>
            </a:xfrm>
            <a:prstGeom prst="rect">
              <a:avLst/>
            </a:prstGeom>
            <a:effectLst>
              <a:outerShdw blurRad="50800" dist="38100" dir="2700000" algn="tl" rotWithShape="0">
                <a:prstClr val="black">
                  <a:alpha val="40000"/>
                </a:prstClr>
              </a:outerShdw>
            </a:effectLst>
          </p:spPr>
        </p:pic>
        <p:pic>
          <p:nvPicPr>
            <p:cNvPr id="18" name="Imagen 17" descr="Imagen que contiene tabla, pieza, plato, café&#10;&#10;Descripción generada automáticamente">
              <a:extLst>
                <a:ext uri="{FF2B5EF4-FFF2-40B4-BE49-F238E27FC236}">
                  <a16:creationId xmlns:a16="http://schemas.microsoft.com/office/drawing/2014/main" id="{75BA7B89-F757-3EBC-6055-470D44D3AF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0373" y="359410"/>
              <a:ext cx="1079707" cy="1571298"/>
            </a:xfrm>
            <a:prstGeom prst="rect">
              <a:avLst/>
            </a:prstGeom>
            <a:effectLst>
              <a:outerShdw blurRad="50800" dist="38100" dir="2700000" algn="tl" rotWithShape="0">
                <a:prstClr val="black">
                  <a:alpha val="40000"/>
                </a:prstClr>
              </a:outerShdw>
            </a:effectLst>
          </p:spPr>
        </p:pic>
      </p:grpSp>
      <p:pic>
        <p:nvPicPr>
          <p:cNvPr id="5" name="Imagen 4" descr="Imagen que contiene estructuras metálicas, cadena, tabla, pequeño&#10;&#10;Descripción generada automáticamente">
            <a:extLst>
              <a:ext uri="{FF2B5EF4-FFF2-40B4-BE49-F238E27FC236}">
                <a16:creationId xmlns:a16="http://schemas.microsoft.com/office/drawing/2014/main" id="{2CAB6C3E-AE7F-43F4-006D-CEC053CD78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6291" y="2924479"/>
            <a:ext cx="2546604" cy="1745673"/>
          </a:xfrm>
          <a:prstGeom prst="rect">
            <a:avLst/>
          </a:prstGeom>
        </p:spPr>
      </p:pic>
    </p:spTree>
    <p:extLst>
      <p:ext uri="{BB962C8B-B14F-4D97-AF65-F5344CB8AC3E}">
        <p14:creationId xmlns:p14="http://schemas.microsoft.com/office/powerpoint/2010/main" val="41113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6" fill="hold" grpId="0" nodeType="clickEffect">
                                  <p:stCondLst>
                                    <p:cond delay="0"/>
                                  </p:stCondLst>
                                  <p:iterate type="lt">
                                    <p:tmPct val="0"/>
                                  </p:iterate>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34" presetClass="emph" presetSubtype="0" fill="hold" grpId="1" nodeType="afterEffect">
                                  <p:stCondLst>
                                    <p:cond delay="0"/>
                                  </p:stCondLst>
                                  <p:iterate type="lt">
                                    <p:tmPct val="10000"/>
                                  </p:iterate>
                                  <p:childTnLst>
                                    <p:animMotion origin="layout" path="M 0.0 0.0 L 0.0 -0.07213" pathEditMode="relative" ptsTypes="">
                                      <p:cBhvr>
                                        <p:cTn id="19" dur="250" accel="50000" decel="50000" autoRev="1" fill="hold">
                                          <p:stCondLst>
                                            <p:cond delay="0"/>
                                          </p:stCondLst>
                                        </p:cTn>
                                        <p:tgtEl>
                                          <p:spTgt spid="3"/>
                                        </p:tgtEl>
                                        <p:attrNameLst>
                                          <p:attrName>ppt_x</p:attrName>
                                          <p:attrName>ppt_y</p:attrName>
                                        </p:attrNameLst>
                                      </p:cBhvr>
                                    </p:animMotion>
                                    <p:animRot by="1500000">
                                      <p:cBhvr>
                                        <p:cTn id="20" dur="125" fill="hold">
                                          <p:stCondLst>
                                            <p:cond delay="0"/>
                                          </p:stCondLst>
                                        </p:cTn>
                                        <p:tgtEl>
                                          <p:spTgt spid="3"/>
                                        </p:tgtEl>
                                        <p:attrNameLst>
                                          <p:attrName>r</p:attrName>
                                        </p:attrNameLst>
                                      </p:cBhvr>
                                    </p:animRot>
                                    <p:animRot by="-1500000">
                                      <p:cBhvr>
                                        <p:cTn id="21" dur="125" fill="hold">
                                          <p:stCondLst>
                                            <p:cond delay="125"/>
                                          </p:stCondLst>
                                        </p:cTn>
                                        <p:tgtEl>
                                          <p:spTgt spid="3"/>
                                        </p:tgtEl>
                                        <p:attrNameLst>
                                          <p:attrName>r</p:attrName>
                                        </p:attrNameLst>
                                      </p:cBhvr>
                                    </p:animRot>
                                    <p:animRot by="-1500000">
                                      <p:cBhvr>
                                        <p:cTn id="22" dur="125" fill="hold">
                                          <p:stCondLst>
                                            <p:cond delay="250"/>
                                          </p:stCondLst>
                                        </p:cTn>
                                        <p:tgtEl>
                                          <p:spTgt spid="3"/>
                                        </p:tgtEl>
                                        <p:attrNameLst>
                                          <p:attrName>r</p:attrName>
                                        </p:attrNameLst>
                                      </p:cBhvr>
                                    </p:animRot>
                                    <p:animRot by="1500000">
                                      <p:cBhvr>
                                        <p:cTn id="23" dur="125" fill="hold">
                                          <p:stCondLst>
                                            <p:cond delay="375"/>
                                          </p:stCondLst>
                                        </p:cTn>
                                        <p:tgtEl>
                                          <p:spTgt spid="3"/>
                                        </p:tgtEl>
                                        <p:attrNameLst>
                                          <p:attrName>r</p:attrName>
                                        </p:attrNameLst>
                                      </p:cBhvr>
                                    </p:animRot>
                                  </p:childTnLst>
                                </p:cTn>
                              </p:par>
                            </p:childTnLst>
                          </p:cTn>
                        </p:par>
                        <p:par>
                          <p:cTn id="24" fill="hold">
                            <p:stCondLst>
                              <p:cond delay="1350"/>
                            </p:stCondLst>
                            <p:childTnLst>
                              <p:par>
                                <p:cTn id="25" presetID="21" presetClass="entr" presetSubtype="4"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heel(4)">
                                      <p:cBhvr>
                                        <p:cTn id="27" dur="750"/>
                                        <p:tgtEl>
                                          <p:spTgt spid="5"/>
                                        </p:tgtEl>
                                      </p:cBhvr>
                                    </p:animEffect>
                                  </p:childTnLst>
                                </p:cTn>
                              </p:par>
                              <p:par>
                                <p:cTn id="28" presetID="17" presetClass="entr" presetSubtype="10" fill="hold" grpId="0" nodeType="withEffect">
                                  <p:stCondLst>
                                    <p:cond delay="0"/>
                                  </p:stCondLst>
                                  <p:iterate type="lt">
                                    <p:tmPct val="0"/>
                                  </p:iterate>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strVal val="#ppt_h"/>
                                          </p:val>
                                        </p:tav>
                                        <p:tav tm="100000">
                                          <p:val>
                                            <p:strVal val="#ppt_h"/>
                                          </p:val>
                                        </p:tav>
                                      </p:tavLst>
                                    </p:anim>
                                  </p:childTnLst>
                                </p:cTn>
                              </p:par>
                              <p:par>
                                <p:cTn id="32" presetID="34" presetClass="emph" presetSubtype="0" fill="hold" grpId="1" nodeType="withEffect">
                                  <p:stCondLst>
                                    <p:cond delay="0"/>
                                  </p:stCondLst>
                                  <p:iterate type="lt">
                                    <p:tmPct val="10000"/>
                                  </p:iterate>
                                  <p:childTnLst>
                                    <p:animMotion origin="layout" path="M 0.0 0.0 L 0.0 -0.07213" pathEditMode="relative" ptsTypes="">
                                      <p:cBhvr>
                                        <p:cTn id="33" dur="250" accel="50000" decel="50000" autoRev="1" fill="hold">
                                          <p:stCondLst>
                                            <p:cond delay="0"/>
                                          </p:stCondLst>
                                        </p:cTn>
                                        <p:tgtEl>
                                          <p:spTgt spid="4"/>
                                        </p:tgtEl>
                                        <p:attrNameLst>
                                          <p:attrName>ppt_x</p:attrName>
                                          <p:attrName>ppt_y</p:attrName>
                                        </p:attrNameLst>
                                      </p:cBhvr>
                                    </p:animMotion>
                                    <p:animRot by="1500000">
                                      <p:cBhvr>
                                        <p:cTn id="34" dur="125" fill="hold">
                                          <p:stCondLst>
                                            <p:cond delay="0"/>
                                          </p:stCondLst>
                                        </p:cTn>
                                        <p:tgtEl>
                                          <p:spTgt spid="4"/>
                                        </p:tgtEl>
                                        <p:attrNameLst>
                                          <p:attrName>r</p:attrName>
                                        </p:attrNameLst>
                                      </p:cBhvr>
                                    </p:animRot>
                                    <p:animRot by="-1500000">
                                      <p:cBhvr>
                                        <p:cTn id="35" dur="125" fill="hold">
                                          <p:stCondLst>
                                            <p:cond delay="125"/>
                                          </p:stCondLst>
                                        </p:cTn>
                                        <p:tgtEl>
                                          <p:spTgt spid="4"/>
                                        </p:tgtEl>
                                        <p:attrNameLst>
                                          <p:attrName>r</p:attrName>
                                        </p:attrNameLst>
                                      </p:cBhvr>
                                    </p:animRot>
                                    <p:animRot by="-1500000">
                                      <p:cBhvr>
                                        <p:cTn id="36" dur="125" fill="hold">
                                          <p:stCondLst>
                                            <p:cond delay="250"/>
                                          </p:stCondLst>
                                        </p:cTn>
                                        <p:tgtEl>
                                          <p:spTgt spid="4"/>
                                        </p:tgtEl>
                                        <p:attrNameLst>
                                          <p:attrName>r</p:attrName>
                                        </p:attrNameLst>
                                      </p:cBhvr>
                                    </p:animRot>
                                    <p:animRot by="1500000">
                                      <p:cBhvr>
                                        <p:cTn id="37"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8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8FF6F12-4C7F-7E0C-2F71-2F53E0131C40}"/>
              </a:ext>
            </a:extLst>
          </p:cNvPr>
          <p:cNvSpPr txBox="1"/>
          <p:nvPr/>
        </p:nvSpPr>
        <p:spPr>
          <a:xfrm>
            <a:off x="4081752" y="59272"/>
            <a:ext cx="7343894" cy="3139321"/>
          </a:xfrm>
          <a:prstGeom prst="rect">
            <a:avLst/>
          </a:prstGeom>
          <a:noFill/>
        </p:spPr>
        <p:txBody>
          <a:bodyPr wrap="square">
            <a:spAutoFit/>
          </a:bodyPr>
          <a:lstStyle/>
          <a:p>
            <a:r>
              <a:rPr lang="es-ES" b="1" dirty="0"/>
              <a:t>“Izrael vyhlásil válku Pelištejcům, tři Jišajovi synové vstoupili do armády pod Saulem; ale David zůstal doma. Po nějaké době však na příkaz svého otce navštívil Saulův tábor. Měl přinést poselství a dar svým starším bratrům a zjistit, zda jsou v bezpečí a zdraví. Ale aniž by to Jesse tušil, mladému pastýři bylo svěřeno vyšší poslání. Izraelská vojska byla v nebezpečí a anděl přikázal Davidovi, aby přišel a zachránil svůj lid" (PP 633). David přišel do tábora a pozdravil své bratry. Pak uslyšel obra Goliáše, jak žádá dobrovolníka, aby s ním bojoval. David se nabídl k boji a nakonec šel proti němu s holí v ruce, s pastýřskou brašnou a jednoduchým prakem. Vybral si pět hladkých kamenů v proudu, vložil je do tašky a s prakem v ruce se přiblížil k Pelištejci. </a:t>
            </a:r>
          </a:p>
        </p:txBody>
      </p:sp>
      <p:sp>
        <p:nvSpPr>
          <p:cNvPr id="5" name="CuadroTexto 4">
            <a:extLst>
              <a:ext uri="{FF2B5EF4-FFF2-40B4-BE49-F238E27FC236}">
                <a16:creationId xmlns:a16="http://schemas.microsoft.com/office/drawing/2014/main" id="{4072D28F-CF48-93BC-66A9-A450930F1FBF}"/>
              </a:ext>
            </a:extLst>
          </p:cNvPr>
          <p:cNvSpPr txBox="1"/>
          <p:nvPr/>
        </p:nvSpPr>
        <p:spPr>
          <a:xfrm>
            <a:off x="655711" y="3261237"/>
            <a:ext cx="8096403" cy="3693319"/>
          </a:xfrm>
          <a:prstGeom prst="rect">
            <a:avLst/>
          </a:prstGeom>
          <a:noFill/>
        </p:spPr>
        <p:txBody>
          <a:bodyPr wrap="square">
            <a:spAutoFit/>
          </a:bodyPr>
          <a:lstStyle/>
          <a:p>
            <a:r>
              <a:rPr lang="es-ES" b="1" dirty="0"/>
              <a:t>Obr směle postupoval... Když se přiblížil k Davidovi, uviděl jen zagalillo, pojmenovaného mancebo kvůli jeho mládí. Goliáš byl naplněn úžasem a hněvem. "Copak jsem pes," zvolal, "abys proti mně přišel s holemi?" A pak vypustil proti Davidovi nejstrašnější kletby a urážky ve jménu všech bohů, které znal. Posměšně zvolal: "Pojď ke mně a já dám tvé maso pozemnímu ptactvu a polní zvěři." David se před šampiónem Pelištejců nekrčil. Postupoval vpřed a řekl svému protivníkovi: "Jdeš proti mně s mečem, kopím a oštěpem; ale já jdu proti tobě ve jménu Jehovy zástupů, Boha eskader Izraele, kterého jsi provokoval. Jehova tě dnes vydá do mých rukou, přemohu tě a useknu ti hlavu. A dnes dám vaše tělo a těla Pelištejců ptákům v povětří a zvěři země a poznáte celou zemi, kde je Bůh v Izraeli. A celý tento sbor bude vědět, že Jehova nespasí mečem ani kopím, neboť bitva patří Jehovovi a on vás vydá do našich rukou."
</a:t>
            </a:r>
          </a:p>
        </p:txBody>
      </p:sp>
      <p:pic>
        <p:nvPicPr>
          <p:cNvPr id="7" name="Imagen 6" descr="Imagen que contiene hombre, montaña, perro, parado&#10;&#10;Descripción generada automáticamente">
            <a:extLst>
              <a:ext uri="{FF2B5EF4-FFF2-40B4-BE49-F238E27FC236}">
                <a16:creationId xmlns:a16="http://schemas.microsoft.com/office/drawing/2014/main" id="{6C137399-FCFF-422E-72BA-C0EFD84E6C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2308" y="3197597"/>
            <a:ext cx="2424386" cy="3602190"/>
          </a:xfrm>
          <a:prstGeom prst="ellipse">
            <a:avLst/>
          </a:prstGeom>
          <a:ln w="190500" cap="rnd">
            <a:solidFill>
              <a:schemeClr val="accent5">
                <a:lumMod val="60000"/>
                <a:lumOff val="4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8" name="Imagen 7" descr="Imagen que contiene persona, exterior, montaña, gente&#10;&#10;Descripción generada automáticamente">
            <a:extLst>
              <a:ext uri="{FF2B5EF4-FFF2-40B4-BE49-F238E27FC236}">
                <a16:creationId xmlns:a16="http://schemas.microsoft.com/office/drawing/2014/main" id="{1DBB7F2A-C158-E56D-BFED-DF531B230EEB}"/>
              </a:ext>
            </a:extLst>
          </p:cNvPr>
          <p:cNvPicPr>
            <a:picLocks noChangeAspect="1"/>
          </p:cNvPicPr>
          <p:nvPr/>
        </p:nvPicPr>
        <p:blipFill rotWithShape="1">
          <a:blip r:embed="rId4">
            <a:extLst>
              <a:ext uri="{28A0092B-C50C-407E-A947-70E740481C1C}">
                <a14:useLocalDpi xmlns:a14="http://schemas.microsoft.com/office/drawing/2010/main" val="0"/>
              </a:ext>
            </a:extLst>
          </a:blip>
          <a:srcRect t="3653"/>
          <a:stretch/>
        </p:blipFill>
        <p:spPr>
          <a:xfrm>
            <a:off x="385746" y="205201"/>
            <a:ext cx="3444587" cy="2845470"/>
          </a:xfrm>
          <a:prstGeom prst="ellipse">
            <a:avLst/>
          </a:prstGeom>
          <a:ln w="190500" cap="rnd">
            <a:solidFill>
              <a:schemeClr val="accent5">
                <a:lumMod val="60000"/>
                <a:lumOff val="4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56633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8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98517AE-105E-2027-CD3E-218A60733E02}"/>
              </a:ext>
            </a:extLst>
          </p:cNvPr>
          <p:cNvSpPr txBox="1"/>
          <p:nvPr/>
        </p:nvSpPr>
        <p:spPr>
          <a:xfrm>
            <a:off x="4845378" y="0"/>
            <a:ext cx="6954736" cy="6863417"/>
          </a:xfrm>
          <a:prstGeom prst="rect">
            <a:avLst/>
          </a:prstGeom>
          <a:noFill/>
        </p:spPr>
        <p:txBody>
          <a:bodyPr wrap="square">
            <a:spAutoFit/>
          </a:bodyPr>
          <a:lstStyle/>
          <a:p>
            <a:r>
              <a:rPr lang="es-ES" sz="2000" b="1" dirty="0"/>
              <a:t>V jeho hlase byl tón nebojácnosti a v jeho krásné tváři byl triumfální a radostný výraz. Tato řeč, pronesená jasným a melodickým hlasem, zněla vzduchem a tisíce lidí, kteří naslouchali, povolávaných k válce, slyšely jinak. Goliášův hněv dosáhl extrému. Zuřivě odstrčil helmu, která mu chránila čelo, a běžel se svému protivníkovi pomstít. "Stalo se, že když Pelištejci povstali a vydali se Davidovi vstříc, David pospíchal a běžel k linii bitvy proti Pelištejcům. David vložil ruku do pytle, vzal odtamtud kámen, hodil ho prakem a zranil Pelištejce na čele. Kámen se mu zasekl do čela a spadl na zem na obličej." V řadách obou armád se šířil údiv. Byli si jisti, že David zahyne; Ale když kámen proletěl vzduchem a zasáhl cíl, viděli, jak se mocný válečník třese a natahuje ruce, jako by byl zraněn náhlou slepotou. Obr zavrávoral a jako zraněný dub spadl na zem.
David neotálel ani okamžik. Vrhl se na padlého Pelištejce a oběma rukama uchopil Goliášův těžký meč. Pelištejce zachvátila panika a zmatek způsobil spěšný ústup. Výkřiky vítězných Hebrejců se rozléhaly nad vrcholky hor, když se spěšně hnali za svými prchajícími nepřáteli; a "pokračovali za Pelištejci do údolí a k branám Ekronu. Mnoho Pelištejců bylo zraněno na cestě ze Sáraim do Gatu a Ekronu. Synové Izraele se vrátili z pronásledování Pelištejců a vyplenili jejich tábor.” (PP 635-636).</a:t>
            </a:r>
          </a:p>
        </p:txBody>
      </p:sp>
      <p:pic>
        <p:nvPicPr>
          <p:cNvPr id="3" name="Imagen 2" descr="Imagen que contiene hombre, agua, tabla, parado&#10;&#10;Descripción generada automáticamente">
            <a:extLst>
              <a:ext uri="{FF2B5EF4-FFF2-40B4-BE49-F238E27FC236}">
                <a16:creationId xmlns:a16="http://schemas.microsoft.com/office/drawing/2014/main" id="{17A8DAE7-96D4-2F84-8892-6BDECF4D65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14" y="3695337"/>
            <a:ext cx="4675077" cy="3021156"/>
          </a:xfrm>
          <a:prstGeom prst="rect">
            <a:avLst/>
          </a:prstGeom>
          <a:ln w="190500" cap="sq">
            <a:solidFill>
              <a:schemeClr val="accent5">
                <a:lumMod val="75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Imagen 3" descr="Imagen que contiene exterior, montaña, sostener, hombre&#10;&#10;Descripción generada automáticamente">
            <a:extLst>
              <a:ext uri="{FF2B5EF4-FFF2-40B4-BE49-F238E27FC236}">
                <a16:creationId xmlns:a16="http://schemas.microsoft.com/office/drawing/2014/main" id="{9DB58090-3161-A808-9DFA-12212799A996}"/>
              </a:ext>
            </a:extLst>
          </p:cNvPr>
          <p:cNvPicPr>
            <a:picLocks noChangeAspect="1"/>
          </p:cNvPicPr>
          <p:nvPr/>
        </p:nvPicPr>
        <p:blipFill rotWithShape="1">
          <a:blip r:embed="rId4">
            <a:extLst>
              <a:ext uri="{28A0092B-C50C-407E-A947-70E740481C1C}">
                <a14:useLocalDpi xmlns:a14="http://schemas.microsoft.com/office/drawing/2010/main" val="0"/>
              </a:ext>
            </a:extLst>
          </a:blip>
          <a:srcRect l="8638" t="8163" r="12901" b="170"/>
          <a:stretch/>
        </p:blipFill>
        <p:spPr>
          <a:xfrm>
            <a:off x="97813" y="141507"/>
            <a:ext cx="4675077" cy="3354631"/>
          </a:xfrm>
          <a:prstGeom prst="rect">
            <a:avLst/>
          </a:prstGeom>
          <a:ln w="190500" cap="sq">
            <a:solidFill>
              <a:schemeClr val="accent5">
                <a:lumMod val="75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67105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wipe(left)">
                                      <p:cBhvr>
                                        <p:cTn id="16"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7000" b="-17000"/>
          </a:stretch>
        </a:blipFill>
        <a:effectLst/>
      </p:bgPr>
    </p:bg>
    <p:spTree>
      <p:nvGrpSpPr>
        <p:cNvPr id="1" name=""/>
        <p:cNvGrpSpPr/>
        <p:nvPr/>
      </p:nvGrpSpPr>
      <p:grpSpPr>
        <a:xfrm>
          <a:off x="0" y="0"/>
          <a:ext cx="0" cy="0"/>
          <a:chOff x="0" y="0"/>
          <a:chExt cx="0" cy="0"/>
        </a:xfrm>
      </p:grpSpPr>
      <p:pic>
        <p:nvPicPr>
          <p:cNvPr id="4" name="Imagen 3" descr="Un hombre con los brazos abiertos&#10;&#10;Descripción generada automáticamente con confianza media">
            <a:extLst>
              <a:ext uri="{FF2B5EF4-FFF2-40B4-BE49-F238E27FC236}">
                <a16:creationId xmlns:a16="http://schemas.microsoft.com/office/drawing/2014/main" id="{287CCBB8-4844-7AC3-6036-C7D69DC804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1823" y="166255"/>
            <a:ext cx="7620000" cy="3810000"/>
          </a:xfrm>
          <a:prstGeom prst="rect">
            <a:avLst/>
          </a:prstGeom>
          <a:ln w="38100" cap="sq">
            <a:solidFill>
              <a:schemeClr val="accent4">
                <a:lumMod val="50000"/>
              </a:schemeClr>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06EEF8F7-3781-398D-B8ED-3298178159F9}"/>
              </a:ext>
            </a:extLst>
          </p:cNvPr>
          <p:cNvSpPr txBox="1"/>
          <p:nvPr/>
        </p:nvSpPr>
        <p:spPr>
          <a:xfrm>
            <a:off x="546754" y="51955"/>
            <a:ext cx="2364440" cy="1446550"/>
          </a:xfrm>
          <a:prstGeom prst="rect">
            <a:avLst/>
          </a:prstGeom>
          <a:noFill/>
        </p:spPr>
        <p:txBody>
          <a:bodyPr wrap="square" rtlCol="0">
            <a:spAutoFit/>
            <a:scene3d>
              <a:camera prst="orthographicFront"/>
              <a:lightRig rig="threePt" dir="t"/>
            </a:scene3d>
            <a:sp3d extrusionH="57150">
              <a:bevelT w="57150" h="38100" prst="hardEdge"/>
            </a:sp3d>
          </a:bodyPr>
          <a:lstStyle/>
          <a:p>
            <a:pPr algn="ctr"/>
            <a:r>
              <a:rPr lang="es-ES" sz="4400" b="1" dirty="0">
                <a:solidFill>
                  <a:schemeClr val="accent4">
                    <a:lumMod val="50000"/>
                  </a:schemeClr>
                </a:solidFill>
                <a:effectLst>
                  <a:outerShdw blurRad="38100" dist="38100" dir="2700000" algn="tl">
                    <a:srgbClr val="000000">
                      <a:alpha val="43137"/>
                    </a:srgbClr>
                  </a:outerShdw>
                </a:effectLst>
                <a:latin typeface="Aldo Pro Black" panose="00000A00000000000000" pitchFamily="50" charset="0"/>
              </a:rPr>
              <a:t>Mám </a:t>
            </a:r>
            <a:r>
              <a:rPr lang="cs-CZ" sz="4400" b="1" dirty="0">
                <a:solidFill>
                  <a:schemeClr val="accent4">
                    <a:lumMod val="50000"/>
                  </a:schemeClr>
                </a:solidFill>
                <a:effectLst>
                  <a:outerShdw blurRad="38100" dist="38100" dir="2700000" algn="tl">
                    <a:srgbClr val="000000">
                      <a:alpha val="43137"/>
                    </a:srgbClr>
                  </a:outerShdw>
                </a:effectLst>
                <a:latin typeface="Aldo Pro Black" panose="00000A00000000000000" pitchFamily="50" charset="0"/>
              </a:rPr>
              <a:t>      </a:t>
            </a:r>
            <a:r>
              <a:rPr lang="es-ES" sz="4400" b="1" dirty="0">
                <a:solidFill>
                  <a:schemeClr val="accent4">
                    <a:lumMod val="50000"/>
                  </a:schemeClr>
                </a:solidFill>
                <a:effectLst>
                  <a:outerShdw blurRad="38100" dist="38100" dir="2700000" algn="tl">
                    <a:srgbClr val="000000">
                      <a:alpha val="43137"/>
                    </a:srgbClr>
                  </a:outerShdw>
                </a:effectLst>
                <a:latin typeface="Aldo Pro Black" panose="00000A00000000000000" pitchFamily="50" charset="0"/>
              </a:rPr>
              <a:t>v ruce</a:t>
            </a:r>
          </a:p>
        </p:txBody>
      </p:sp>
      <p:sp>
        <p:nvSpPr>
          <p:cNvPr id="5" name="CuadroTexto 4">
            <a:extLst>
              <a:ext uri="{FF2B5EF4-FFF2-40B4-BE49-F238E27FC236}">
                <a16:creationId xmlns:a16="http://schemas.microsoft.com/office/drawing/2014/main" id="{1CD24ED6-A4DC-150E-1759-BC487114542E}"/>
              </a:ext>
            </a:extLst>
          </p:cNvPr>
          <p:cNvSpPr txBox="1"/>
          <p:nvPr/>
        </p:nvSpPr>
        <p:spPr>
          <a:xfrm>
            <a:off x="546754" y="4627142"/>
            <a:ext cx="4049347" cy="2704587"/>
          </a:xfrm>
          <a:prstGeom prst="rect">
            <a:avLst/>
          </a:prstGeom>
          <a:noFill/>
        </p:spPr>
        <p:txBody>
          <a:bodyPr wrap="square">
            <a:spAutoFit/>
            <a:scene3d>
              <a:camera prst="orthographicFront"/>
              <a:lightRig rig="threePt" dir="t"/>
            </a:scene3d>
            <a:sp3d extrusionH="57150">
              <a:bevelT w="57150" h="38100" prst="hardEdge"/>
            </a:sp3d>
          </a:bodyPr>
          <a:lstStyle/>
          <a:p>
            <a:pPr algn="ctr">
              <a:lnSpc>
                <a:spcPct val="150000"/>
              </a:lnSpc>
            </a:pPr>
            <a:r>
              <a:rPr lang="cs-CZ" sz="6000" b="1" dirty="0">
                <a:solidFill>
                  <a:schemeClr val="accent4">
                    <a:lumMod val="50000"/>
                  </a:schemeClr>
                </a:solidFill>
                <a:effectLst>
                  <a:outerShdw blurRad="38100" dist="38100" dir="2700000" algn="tl">
                    <a:srgbClr val="000000">
                      <a:alpha val="43137"/>
                    </a:srgbClr>
                  </a:outerShdw>
                </a:effectLst>
                <a:latin typeface="Aldo Pro Black" panose="00000A00000000000000" pitchFamily="50" charset="0"/>
              </a:rPr>
              <a:t>l</a:t>
            </a:r>
            <a:r>
              <a:rPr lang="es-ES" sz="6000" b="1" dirty="0">
                <a:solidFill>
                  <a:schemeClr val="accent4">
                    <a:lumMod val="50000"/>
                  </a:schemeClr>
                </a:solidFill>
                <a:effectLst>
                  <a:outerShdw blurRad="38100" dist="38100" dir="2700000" algn="tl">
                    <a:srgbClr val="000000">
                      <a:alpha val="43137"/>
                    </a:srgbClr>
                  </a:outerShdw>
                </a:effectLst>
                <a:latin typeface="Aldo Pro Black" panose="00000A00000000000000" pitchFamily="50" charset="0"/>
              </a:rPr>
              <a:t>uk a šípy
</a:t>
            </a:r>
            <a:endParaRPr lang="es-ES" sz="4400" b="1" dirty="0">
              <a:solidFill>
                <a:schemeClr val="accent4">
                  <a:lumMod val="50000"/>
                </a:schemeClr>
              </a:solidFill>
              <a:effectLst>
                <a:outerShdw blurRad="38100" dist="38100" dir="2700000" algn="tl">
                  <a:srgbClr val="000000">
                    <a:alpha val="43137"/>
                  </a:srgbClr>
                </a:outerShdw>
              </a:effectLst>
              <a:latin typeface="Aldo Pro Black" panose="00000A00000000000000" pitchFamily="50" charset="0"/>
            </a:endParaRPr>
          </a:p>
        </p:txBody>
      </p:sp>
      <p:pic>
        <p:nvPicPr>
          <p:cNvPr id="8" name="Imagen 7">
            <a:extLst>
              <a:ext uri="{FF2B5EF4-FFF2-40B4-BE49-F238E27FC236}">
                <a16:creationId xmlns:a16="http://schemas.microsoft.com/office/drawing/2014/main" id="{B7502785-01A3-68BA-5990-0EEC5BCAD69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96101" y="4473353"/>
            <a:ext cx="7425722" cy="1543923"/>
          </a:xfrm>
          <a:prstGeom prst="rect">
            <a:avLst/>
          </a:prstGeom>
          <a:effectLst>
            <a:outerShdw blurRad="50800" dist="38100" dir="2700000" algn="tl" rotWithShape="0">
              <a:prstClr val="black">
                <a:alpha val="40000"/>
              </a:prstClr>
            </a:outerShdw>
          </a:effectLst>
        </p:spPr>
      </p:pic>
      <p:pic>
        <p:nvPicPr>
          <p:cNvPr id="6" name="Imagen 5" descr="Imagen que contiene objeto, oscuro, reloj, iluminado&#10;&#10;Descripción generada automáticamente">
            <a:extLst>
              <a:ext uri="{FF2B5EF4-FFF2-40B4-BE49-F238E27FC236}">
                <a16:creationId xmlns:a16="http://schemas.microsoft.com/office/drawing/2014/main" id="{3B2D7045-8569-9AD6-7382-BD7577D733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41158" y="1415378"/>
            <a:ext cx="3006010" cy="3211764"/>
          </a:xfrm>
          <a:prstGeom prst="rect">
            <a:avLst/>
          </a:prstGeom>
        </p:spPr>
      </p:pic>
    </p:spTree>
    <p:extLst>
      <p:ext uri="{BB962C8B-B14F-4D97-AF65-F5344CB8AC3E}">
        <p14:creationId xmlns:p14="http://schemas.microsoft.com/office/powerpoint/2010/main" val="113121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6" fill="hold" grpId="0" nodeType="clickEffect">
                                  <p:stCondLst>
                                    <p:cond delay="0"/>
                                  </p:stCondLst>
                                  <p:iterate type="lt">
                                    <p:tmPct val="0"/>
                                  </p:iterate>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34" presetClass="emph" presetSubtype="0" fill="hold" grpId="1" nodeType="afterEffect">
                                  <p:stCondLst>
                                    <p:cond delay="0"/>
                                  </p:stCondLst>
                                  <p:iterate type="lt">
                                    <p:tmPct val="10000"/>
                                  </p:iterate>
                                  <p:childTnLst>
                                    <p:animMotion origin="layout" path="M 0.0 0.0 L 0.0 -0.07213" pathEditMode="relative" ptsTypes="">
                                      <p:cBhvr>
                                        <p:cTn id="19" dur="250" accel="50000" decel="50000" autoRev="1" fill="hold">
                                          <p:stCondLst>
                                            <p:cond delay="0"/>
                                          </p:stCondLst>
                                        </p:cTn>
                                        <p:tgtEl>
                                          <p:spTgt spid="3"/>
                                        </p:tgtEl>
                                        <p:attrNameLst>
                                          <p:attrName>ppt_x</p:attrName>
                                          <p:attrName>ppt_y</p:attrName>
                                        </p:attrNameLst>
                                      </p:cBhvr>
                                    </p:animMotion>
                                    <p:animRot by="1500000">
                                      <p:cBhvr>
                                        <p:cTn id="20" dur="125" fill="hold">
                                          <p:stCondLst>
                                            <p:cond delay="0"/>
                                          </p:stCondLst>
                                        </p:cTn>
                                        <p:tgtEl>
                                          <p:spTgt spid="3"/>
                                        </p:tgtEl>
                                        <p:attrNameLst>
                                          <p:attrName>r</p:attrName>
                                        </p:attrNameLst>
                                      </p:cBhvr>
                                    </p:animRot>
                                    <p:animRot by="-1500000">
                                      <p:cBhvr>
                                        <p:cTn id="21" dur="125" fill="hold">
                                          <p:stCondLst>
                                            <p:cond delay="125"/>
                                          </p:stCondLst>
                                        </p:cTn>
                                        <p:tgtEl>
                                          <p:spTgt spid="3"/>
                                        </p:tgtEl>
                                        <p:attrNameLst>
                                          <p:attrName>r</p:attrName>
                                        </p:attrNameLst>
                                      </p:cBhvr>
                                    </p:animRot>
                                    <p:animRot by="-1500000">
                                      <p:cBhvr>
                                        <p:cTn id="22" dur="125" fill="hold">
                                          <p:stCondLst>
                                            <p:cond delay="250"/>
                                          </p:stCondLst>
                                        </p:cTn>
                                        <p:tgtEl>
                                          <p:spTgt spid="3"/>
                                        </p:tgtEl>
                                        <p:attrNameLst>
                                          <p:attrName>r</p:attrName>
                                        </p:attrNameLst>
                                      </p:cBhvr>
                                    </p:animRot>
                                    <p:animRot by="1500000">
                                      <p:cBhvr>
                                        <p:cTn id="23" dur="125" fill="hold">
                                          <p:stCondLst>
                                            <p:cond delay="375"/>
                                          </p:stCondLst>
                                        </p:cTn>
                                        <p:tgtEl>
                                          <p:spTgt spid="3"/>
                                        </p:tgtEl>
                                        <p:attrNameLst>
                                          <p:attrName>r</p:attrName>
                                        </p:attrNameLst>
                                      </p:cBhvr>
                                    </p:animRot>
                                  </p:childTnLst>
                                </p:cTn>
                              </p:par>
                            </p:childTnLst>
                          </p:cTn>
                        </p:par>
                        <p:par>
                          <p:cTn id="24" fill="hold">
                            <p:stCondLst>
                              <p:cond delay="1350"/>
                            </p:stCondLst>
                            <p:childTnLst>
                              <p:par>
                                <p:cTn id="25" presetID="21" presetClass="entr" presetSubtype="4"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4)">
                                      <p:cBhvr>
                                        <p:cTn id="27" dur="750"/>
                                        <p:tgtEl>
                                          <p:spTgt spid="6"/>
                                        </p:tgtEl>
                                      </p:cBhvr>
                                    </p:animEffect>
                                  </p:childTnLst>
                                </p:cTn>
                              </p:par>
                              <p:par>
                                <p:cTn id="28" presetID="17" presetClass="entr" presetSubtype="8" fill="hold" grpId="0" nodeType="withEffect">
                                  <p:stCondLst>
                                    <p:cond delay="0"/>
                                  </p:stCondLst>
                                  <p:iterate type="lt">
                                    <p:tmPct val="0"/>
                                  </p:iterate>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ppt_x</p:attrName>
                                        </p:attrNameLst>
                                      </p:cBhvr>
                                      <p:tavLst>
                                        <p:tav tm="0">
                                          <p:val>
                                            <p:strVal val="#ppt_x-#ppt_w/2"/>
                                          </p:val>
                                        </p:tav>
                                        <p:tav tm="100000">
                                          <p:val>
                                            <p:strVal val="#ppt_x"/>
                                          </p:val>
                                        </p:tav>
                                      </p:tavLst>
                                    </p:anim>
                                    <p:anim calcmode="lin" valueType="num">
                                      <p:cBhvr>
                                        <p:cTn id="31" dur="500" fill="hold"/>
                                        <p:tgtEl>
                                          <p:spTgt spid="5"/>
                                        </p:tgtEl>
                                        <p:attrNameLst>
                                          <p:attrName>ppt_y</p:attrName>
                                        </p:attrNameLst>
                                      </p:cBhvr>
                                      <p:tavLst>
                                        <p:tav tm="0">
                                          <p:val>
                                            <p:strVal val="#ppt_y"/>
                                          </p:val>
                                        </p:tav>
                                        <p:tav tm="100000">
                                          <p:val>
                                            <p:strVal val="#ppt_y"/>
                                          </p:val>
                                        </p:tav>
                                      </p:tavLst>
                                    </p:anim>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strVal val="#ppt_h"/>
                                          </p:val>
                                        </p:tav>
                                        <p:tav tm="100000">
                                          <p:val>
                                            <p:strVal val="#ppt_h"/>
                                          </p:val>
                                        </p:tav>
                                      </p:tavLst>
                                    </p:anim>
                                  </p:childTnLst>
                                </p:cTn>
                              </p:par>
                              <p:par>
                                <p:cTn id="34" presetID="34" presetClass="emph" presetSubtype="0" fill="hold" grpId="1" nodeType="withEffect">
                                  <p:stCondLst>
                                    <p:cond delay="0"/>
                                  </p:stCondLst>
                                  <p:iterate type="lt">
                                    <p:tmPct val="10000"/>
                                  </p:iterate>
                                  <p:childTnLst>
                                    <p:animMotion origin="layout" path="M 0.0 0.0 L 0.0 -0.07213" pathEditMode="relative" ptsTypes="">
                                      <p:cBhvr>
                                        <p:cTn id="35" dur="250" accel="50000" decel="50000" autoRev="1" fill="hold">
                                          <p:stCondLst>
                                            <p:cond delay="0"/>
                                          </p:stCondLst>
                                        </p:cTn>
                                        <p:tgtEl>
                                          <p:spTgt spid="5"/>
                                        </p:tgtEl>
                                        <p:attrNameLst>
                                          <p:attrName>ppt_x</p:attrName>
                                          <p:attrName>ppt_y</p:attrName>
                                        </p:attrNameLst>
                                      </p:cBhvr>
                                    </p:animMotion>
                                    <p:animRot by="1500000">
                                      <p:cBhvr>
                                        <p:cTn id="36" dur="125" fill="hold">
                                          <p:stCondLst>
                                            <p:cond delay="0"/>
                                          </p:stCondLst>
                                        </p:cTn>
                                        <p:tgtEl>
                                          <p:spTgt spid="5"/>
                                        </p:tgtEl>
                                        <p:attrNameLst>
                                          <p:attrName>r</p:attrName>
                                        </p:attrNameLst>
                                      </p:cBhvr>
                                    </p:animRot>
                                    <p:animRot by="-1500000">
                                      <p:cBhvr>
                                        <p:cTn id="37" dur="125" fill="hold">
                                          <p:stCondLst>
                                            <p:cond delay="125"/>
                                          </p:stCondLst>
                                        </p:cTn>
                                        <p:tgtEl>
                                          <p:spTgt spid="5"/>
                                        </p:tgtEl>
                                        <p:attrNameLst>
                                          <p:attrName>r</p:attrName>
                                        </p:attrNameLst>
                                      </p:cBhvr>
                                    </p:animRot>
                                    <p:animRot by="-1500000">
                                      <p:cBhvr>
                                        <p:cTn id="38" dur="125" fill="hold">
                                          <p:stCondLst>
                                            <p:cond delay="250"/>
                                          </p:stCondLst>
                                        </p:cTn>
                                        <p:tgtEl>
                                          <p:spTgt spid="5"/>
                                        </p:tgtEl>
                                        <p:attrNameLst>
                                          <p:attrName>r</p:attrName>
                                        </p:attrNameLst>
                                      </p:cBhvr>
                                    </p:animRot>
                                    <p:animRot by="1500000">
                                      <p:cBhvr>
                                        <p:cTn id="39"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l="-9000" t="-17000" b="-17000"/>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4A09CA1D-7AE7-6A49-7239-9B3F8C4D07DE}"/>
              </a:ext>
            </a:extLst>
          </p:cNvPr>
          <p:cNvSpPr txBox="1"/>
          <p:nvPr/>
        </p:nvSpPr>
        <p:spPr>
          <a:xfrm>
            <a:off x="3128278" y="11461"/>
            <a:ext cx="9063722" cy="1754326"/>
          </a:xfrm>
          <a:prstGeom prst="rect">
            <a:avLst/>
          </a:prstGeom>
          <a:noFill/>
        </p:spPr>
        <p:txBody>
          <a:bodyPr wrap="square">
            <a:spAutoFit/>
          </a:bodyPr>
          <a:lstStyle/>
          <a:p>
            <a:r>
              <a:rPr lang="es-ES" b="1" dirty="0"/>
              <a:t>“Po Goliášově smrti držel Saul Davida u sebe a odmítal mu dovolit vrátit se do domu svého otce. A stalo se, že "Jonatanova duše byla spojena s Davidovou a Jonatan ho miloval jako </a:t>
            </a:r>
            <a:r>
              <a:rPr lang="cs-CZ" b="1" dirty="0"/>
              <a:t>  </a:t>
            </a:r>
            <a:r>
              <a:rPr lang="es-ES" b="1" dirty="0"/>
              <a:t>sebe sama" (1. Samuelova 18-22). Skrze smlouvu se Jonatan a David zavázali, že budou sjed</a:t>
            </a:r>
            <a:r>
              <a:rPr lang="cs-CZ" b="1" dirty="0"/>
              <a:t>-</a:t>
            </a:r>
            <a:r>
              <a:rPr lang="es-ES" b="1" dirty="0"/>
              <a:t>noceni jako bratři. A královský syn "se svlékl... roucho, které nosil a dal Davidovi, jakož i jiné jeho šaty, jeho meč, luk a opasek." A Jonatan se s Davidem také setkal s Boží prozřetelností, aby zachoval život budoucího vládce Izraele.” (PP 637-638).</a:t>
            </a:r>
          </a:p>
        </p:txBody>
      </p:sp>
      <p:sp>
        <p:nvSpPr>
          <p:cNvPr id="7" name="CuadroTexto 6">
            <a:extLst>
              <a:ext uri="{FF2B5EF4-FFF2-40B4-BE49-F238E27FC236}">
                <a16:creationId xmlns:a16="http://schemas.microsoft.com/office/drawing/2014/main" id="{481E65FC-52DA-5009-B70F-2F7B28595245}"/>
              </a:ext>
            </a:extLst>
          </p:cNvPr>
          <p:cNvSpPr txBox="1"/>
          <p:nvPr/>
        </p:nvSpPr>
        <p:spPr>
          <a:xfrm>
            <a:off x="3104665" y="2005078"/>
            <a:ext cx="9064336" cy="1754326"/>
          </a:xfrm>
          <a:prstGeom prst="rect">
            <a:avLst/>
          </a:prstGeom>
          <a:noFill/>
        </p:spPr>
        <p:txBody>
          <a:bodyPr wrap="square">
            <a:spAutoFit/>
          </a:bodyPr>
          <a:lstStyle/>
          <a:p>
            <a:r>
              <a:rPr lang="es-ES" b="1" dirty="0"/>
              <a:t>“Saul v určitém okamžiku nařídil Jonatanovi a všem dvorním úředníkům, aby zabili objekt své nenávisti. Jonatan vysvětlil králi, co David udělal, aby zachoval čest a dokonce i život národa a jak strašná by byla vina vraha toho, kterého Bůh použil jako nástroj k rozptýlení svých nepřá</a:t>
            </a:r>
            <a:r>
              <a:rPr lang="cs-CZ" b="1" dirty="0"/>
              <a:t>--</a:t>
            </a:r>
            <a:r>
              <a:rPr lang="es-ES" b="1" dirty="0"/>
              <a:t>tel. Královo svědomí bylo pohnuto a jeho srdce obměkčeno. "Saul uslyšel Jonatanův hlas a přísahal: 'Vive Jehova! nezemře." David byl přiveden do Saulovy přítomnosti a dál mu sloužil, jako to dělal v minulosti.” (PP 640).</a:t>
            </a:r>
          </a:p>
        </p:txBody>
      </p:sp>
      <p:sp>
        <p:nvSpPr>
          <p:cNvPr id="9" name="CuadroTexto 8">
            <a:extLst>
              <a:ext uri="{FF2B5EF4-FFF2-40B4-BE49-F238E27FC236}">
                <a16:creationId xmlns:a16="http://schemas.microsoft.com/office/drawing/2014/main" id="{EABB8652-2735-0CAF-B9B1-E640807A85DB}"/>
              </a:ext>
            </a:extLst>
          </p:cNvPr>
          <p:cNvSpPr txBox="1"/>
          <p:nvPr/>
        </p:nvSpPr>
        <p:spPr>
          <a:xfrm>
            <a:off x="169086" y="3986422"/>
            <a:ext cx="9064336" cy="2862322"/>
          </a:xfrm>
          <a:prstGeom prst="rect">
            <a:avLst/>
          </a:prstGeom>
          <a:noFill/>
        </p:spPr>
        <p:txBody>
          <a:bodyPr wrap="square" rtlCol="0">
            <a:spAutoFit/>
          </a:bodyPr>
          <a:lstStyle/>
          <a:p>
            <a:r>
              <a:rPr lang="es-ES" b="1" dirty="0"/>
              <a:t>David věděl, že ho Saul chce zabít, aby nezdědil izraelský trůn, a tak to řekl svému synovi Jonatanovi. Mezi nimi vymysleli plán, jak poznat Saulovy úmysly.
“</a:t>
            </a:r>
            <a:r>
              <a:rPr lang="cs-CZ" b="1" dirty="0" err="1"/>
              <a:t>Jónatan</a:t>
            </a:r>
            <a:r>
              <a:rPr lang="cs-CZ" b="1" dirty="0"/>
              <a:t> mu řekl: "Zítra bude novoluní, a až si všimnou tvého sedadla, budeš pohřešován. Třetího dne rychle sestup a přijď k místu, kde ses skrýval v den jednání, a zůstaň u kamene </a:t>
            </a:r>
            <a:r>
              <a:rPr lang="cs-CZ" b="1" dirty="0" err="1"/>
              <a:t>Ezelu</a:t>
            </a:r>
            <a:r>
              <a:rPr lang="cs-CZ" b="1" dirty="0"/>
              <a:t>. Já vystřelím vedle něho tři šípy, jako bych je vypustil na nějaký terč. Hned nato pošlu chlapce: »Jdi najít šípy.« Jestliže chlapci výslovně řeknu: »Hle, šípy jsou zde za tebou, seber je«, pak přijď, neboť to pro tebe bude znamenat pokoj, nic se ti nestane, jakože živ je </a:t>
            </a:r>
            <a:r>
              <a:rPr lang="cs-CZ" b="1" dirty="0" err="1"/>
              <a:t>Hospo</a:t>
            </a:r>
            <a:r>
              <a:rPr lang="cs-CZ" b="1" dirty="0"/>
              <a:t>-din. Jestliže však řeknu mladíkovi: »Hle, šípy jsou dál před tebou«, pak odejdi, neboť tě posílá Hospodin. Ale slovo, které jsme si dali, já a ty, platí. Hospodin je navěky svědkem mezi mnou a tebou!</a:t>
            </a:r>
            <a:r>
              <a:rPr lang="es-ES" b="1" dirty="0"/>
              <a:t>” (1.</a:t>
            </a:r>
            <a:r>
              <a:rPr lang="cs-CZ" b="1" dirty="0"/>
              <a:t> Samuelova</a:t>
            </a:r>
            <a:r>
              <a:rPr lang="es-ES" b="1" dirty="0"/>
              <a:t> 20</a:t>
            </a:r>
            <a:r>
              <a:rPr lang="cs-CZ" b="1" dirty="0"/>
              <a:t>,</a:t>
            </a:r>
            <a:r>
              <a:rPr lang="es-ES" b="1" dirty="0"/>
              <a:t>18-23).</a:t>
            </a:r>
          </a:p>
        </p:txBody>
      </p:sp>
      <p:pic>
        <p:nvPicPr>
          <p:cNvPr id="10" name="Imagen 9" descr="Un grupo de personas de pie en una roca&#10;&#10;Descripción generada automáticamente con confianza baja">
            <a:extLst>
              <a:ext uri="{FF2B5EF4-FFF2-40B4-BE49-F238E27FC236}">
                <a16:creationId xmlns:a16="http://schemas.microsoft.com/office/drawing/2014/main" id="{EEB754B4-C3D5-D02B-9ACC-7BBC6689A997}"/>
              </a:ext>
            </a:extLst>
          </p:cNvPr>
          <p:cNvPicPr>
            <a:picLocks noChangeAspect="1"/>
          </p:cNvPicPr>
          <p:nvPr/>
        </p:nvPicPr>
        <p:blipFill rotWithShape="1">
          <a:blip r:embed="rId3">
            <a:extLst>
              <a:ext uri="{28A0092B-C50C-407E-A947-70E740481C1C}">
                <a14:useLocalDpi xmlns:a14="http://schemas.microsoft.com/office/drawing/2010/main" val="0"/>
              </a:ext>
            </a:extLst>
          </a:blip>
          <a:srcRect b="11689"/>
          <a:stretch/>
        </p:blipFill>
        <p:spPr>
          <a:xfrm>
            <a:off x="9394014" y="3986422"/>
            <a:ext cx="2628900" cy="2731290"/>
          </a:xfrm>
          <a:prstGeom prst="snip2DiagRect">
            <a:avLst>
              <a:gd name="adj1" fmla="val 17849"/>
              <a:gd name="adj2" fmla="val 0"/>
            </a:avLst>
          </a:prstGeom>
          <a:solidFill>
            <a:srgbClr val="FFFFFF">
              <a:shade val="85000"/>
            </a:srgbClr>
          </a:solidFill>
          <a:ln w="88900" cap="sq">
            <a:solidFill>
              <a:srgbClr val="68950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Dibujo de una persona&#10;&#10;Descripción generada automáticamente con confianza baja">
            <a:extLst>
              <a:ext uri="{FF2B5EF4-FFF2-40B4-BE49-F238E27FC236}">
                <a16:creationId xmlns:a16="http://schemas.microsoft.com/office/drawing/2014/main" id="{10EA6D02-D4AA-A201-A0C9-F3C9CD5B5DD8}"/>
              </a:ext>
            </a:extLst>
          </p:cNvPr>
          <p:cNvPicPr>
            <a:picLocks noChangeAspect="1"/>
          </p:cNvPicPr>
          <p:nvPr/>
        </p:nvPicPr>
        <p:blipFill rotWithShape="1">
          <a:blip r:embed="rId4">
            <a:extLst>
              <a:ext uri="{28A0092B-C50C-407E-A947-70E740481C1C}">
                <a14:useLocalDpi xmlns:a14="http://schemas.microsoft.com/office/drawing/2010/main" val="0"/>
              </a:ext>
            </a:extLst>
          </a:blip>
          <a:srcRect l="3094" t="2576" r="7567" b="5000"/>
          <a:stretch/>
        </p:blipFill>
        <p:spPr>
          <a:xfrm>
            <a:off x="169087" y="83127"/>
            <a:ext cx="2802714" cy="3890409"/>
          </a:xfrm>
          <a:prstGeom prst="snip2DiagRect">
            <a:avLst/>
          </a:prstGeom>
          <a:solidFill>
            <a:srgbClr val="FFFFFF">
              <a:shade val="85000"/>
            </a:srgbClr>
          </a:solidFill>
          <a:ln w="88900" cap="sq">
            <a:solidFill>
              <a:srgbClr val="68950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9786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left)">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9"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a:stretch>
        </a:blipFill>
        <a:effectLst/>
      </p:bgPr>
    </p:bg>
    <p:spTree>
      <p:nvGrpSpPr>
        <p:cNvPr id="1" name=""/>
        <p:cNvGrpSpPr/>
        <p:nvPr/>
      </p:nvGrpSpPr>
      <p:grpSpPr>
        <a:xfrm>
          <a:off x="0" y="0"/>
          <a:ext cx="0" cy="0"/>
          <a:chOff x="0" y="0"/>
          <a:chExt cx="0" cy="0"/>
        </a:xfrm>
      </p:grpSpPr>
      <p:pic>
        <p:nvPicPr>
          <p:cNvPr id="7" name="Imagen 6" descr="Imagen que contiene tabla, órgano&#10;&#10;Descripción generada automáticamente">
            <a:extLst>
              <a:ext uri="{FF2B5EF4-FFF2-40B4-BE49-F238E27FC236}">
                <a16:creationId xmlns:a16="http://schemas.microsoft.com/office/drawing/2014/main" id="{B21974E3-ADB8-3116-204E-806555A0E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0076" y="2629553"/>
            <a:ext cx="7212641" cy="4057110"/>
          </a:xfrm>
          <a:prstGeom prst="rect">
            <a:avLst/>
          </a:prstGeom>
          <a:ln w="38100" cap="sq">
            <a:solidFill>
              <a:srgbClr val="E2FBFC"/>
            </a:solidFill>
            <a:prstDash val="solid"/>
            <a:miter lim="800000"/>
          </a:ln>
          <a:effectLst>
            <a:outerShdw blurRad="50800" dist="38100" dir="2700000" algn="tl" rotWithShape="0">
              <a:srgbClr val="000000">
                <a:alpha val="43000"/>
              </a:srgbClr>
            </a:outerShdw>
          </a:effectLst>
        </p:spPr>
      </p:pic>
      <p:sp>
        <p:nvSpPr>
          <p:cNvPr id="4" name="CuadroTexto 3">
            <a:extLst>
              <a:ext uri="{FF2B5EF4-FFF2-40B4-BE49-F238E27FC236}">
                <a16:creationId xmlns:a16="http://schemas.microsoft.com/office/drawing/2014/main" id="{1E659BAD-3774-14C4-4C9E-23FB594CAFCA}"/>
              </a:ext>
            </a:extLst>
          </p:cNvPr>
          <p:cNvSpPr txBox="1"/>
          <p:nvPr/>
        </p:nvSpPr>
        <p:spPr>
          <a:xfrm>
            <a:off x="493304" y="2388909"/>
            <a:ext cx="2364440" cy="1323439"/>
          </a:xfrm>
          <a:prstGeom prst="rect">
            <a:avLst/>
          </a:prstGeom>
          <a:noFill/>
        </p:spPr>
        <p:txBody>
          <a:bodyPr wrap="square" rtlCol="0">
            <a:spAutoFit/>
            <a:scene3d>
              <a:camera prst="orthographicFront"/>
              <a:lightRig rig="threePt" dir="t"/>
            </a:scene3d>
            <a:sp3d extrusionH="57150">
              <a:bevelT w="57150" h="38100" prst="hardEdge"/>
            </a:sp3d>
          </a:bodyPr>
          <a:lstStyle/>
          <a:p>
            <a:pPr algn="ctr"/>
            <a:r>
              <a:rPr lang="es-ES" sz="40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Mám </a:t>
            </a:r>
            <a:r>
              <a:rPr lang="cs-CZ" sz="40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       </a:t>
            </a:r>
            <a:r>
              <a:rPr lang="es-ES" sz="40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v ruce</a:t>
            </a:r>
          </a:p>
        </p:txBody>
      </p:sp>
      <p:sp>
        <p:nvSpPr>
          <p:cNvPr id="5" name="CuadroTexto 4">
            <a:extLst>
              <a:ext uri="{FF2B5EF4-FFF2-40B4-BE49-F238E27FC236}">
                <a16:creationId xmlns:a16="http://schemas.microsoft.com/office/drawing/2014/main" id="{8B4CDD85-C1E4-0027-2CDD-827FD8666390}"/>
              </a:ext>
            </a:extLst>
          </p:cNvPr>
          <p:cNvSpPr txBox="1"/>
          <p:nvPr/>
        </p:nvSpPr>
        <p:spPr>
          <a:xfrm>
            <a:off x="448637" y="3901067"/>
            <a:ext cx="4381439" cy="4089581"/>
          </a:xfrm>
          <a:prstGeom prst="rect">
            <a:avLst/>
          </a:prstGeom>
          <a:noFill/>
        </p:spPr>
        <p:txBody>
          <a:bodyPr wrap="square">
            <a:spAutoFit/>
            <a:scene3d>
              <a:camera prst="orthographicFront"/>
              <a:lightRig rig="threePt" dir="t"/>
            </a:scene3d>
            <a:sp3d extrusionH="57150">
              <a:bevelT w="57150" h="38100" prst="hardEdge"/>
            </a:sp3d>
          </a:bodyPr>
          <a:lstStyle/>
          <a:p>
            <a:pPr algn="ctr">
              <a:lnSpc>
                <a:spcPct val="150000"/>
              </a:lnSpc>
            </a:pPr>
            <a:r>
              <a:rPr lang="cs-CZ" sz="60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u</a:t>
            </a:r>
            <a:r>
              <a:rPr lang="es-ES" sz="60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rážlivé dopisy
</a:t>
            </a:r>
            <a:endParaRPr lang="es-ES" sz="44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endParaRPr>
          </a:p>
        </p:txBody>
      </p:sp>
      <p:pic>
        <p:nvPicPr>
          <p:cNvPr id="11" name="Imagen 10" descr="Texto, Carta&#10;&#10;Descripción generada automáticamente">
            <a:extLst>
              <a:ext uri="{FF2B5EF4-FFF2-40B4-BE49-F238E27FC236}">
                <a16:creationId xmlns:a16="http://schemas.microsoft.com/office/drawing/2014/main" id="{FA2C27B2-9DC4-150E-4745-DC0B4E18FB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028461">
            <a:off x="3129086" y="2420040"/>
            <a:ext cx="1228289" cy="1691040"/>
          </a:xfrm>
          <a:prstGeom prst="rect">
            <a:avLst/>
          </a:prstGeom>
        </p:spPr>
      </p:pic>
      <p:grpSp>
        <p:nvGrpSpPr>
          <p:cNvPr id="35" name="Grupo 34">
            <a:extLst>
              <a:ext uri="{FF2B5EF4-FFF2-40B4-BE49-F238E27FC236}">
                <a16:creationId xmlns:a16="http://schemas.microsoft.com/office/drawing/2014/main" id="{2815D37F-01C1-6812-0E2E-CB10AA8C8F47}"/>
              </a:ext>
            </a:extLst>
          </p:cNvPr>
          <p:cNvGrpSpPr/>
          <p:nvPr/>
        </p:nvGrpSpPr>
        <p:grpSpPr>
          <a:xfrm>
            <a:off x="514336" y="189125"/>
            <a:ext cx="11528381" cy="1704870"/>
            <a:chOff x="514336" y="189125"/>
            <a:chExt cx="11528381" cy="1704870"/>
          </a:xfrm>
        </p:grpSpPr>
        <p:grpSp>
          <p:nvGrpSpPr>
            <p:cNvPr id="26" name="Grupo 25">
              <a:extLst>
                <a:ext uri="{FF2B5EF4-FFF2-40B4-BE49-F238E27FC236}">
                  <a16:creationId xmlns:a16="http://schemas.microsoft.com/office/drawing/2014/main" id="{2E2369E6-1F70-C4FD-6BDD-92A1ADD5BBA8}"/>
                </a:ext>
              </a:extLst>
            </p:cNvPr>
            <p:cNvGrpSpPr/>
            <p:nvPr/>
          </p:nvGrpSpPr>
          <p:grpSpPr>
            <a:xfrm>
              <a:off x="514336" y="189125"/>
              <a:ext cx="11528381" cy="1704870"/>
              <a:chOff x="514336" y="189125"/>
              <a:chExt cx="11528381" cy="1704870"/>
            </a:xfrm>
          </p:grpSpPr>
          <p:pic>
            <p:nvPicPr>
              <p:cNvPr id="15" name="Imagen 14">
                <a:extLst>
                  <a:ext uri="{FF2B5EF4-FFF2-40B4-BE49-F238E27FC236}">
                    <a16:creationId xmlns:a16="http://schemas.microsoft.com/office/drawing/2014/main" id="{49853F1D-6B90-9F69-FAC3-E9128D383D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40766" y="237736"/>
                <a:ext cx="1101951" cy="1565191"/>
              </a:xfrm>
              <a:prstGeom prst="rect">
                <a:avLst/>
              </a:prstGeom>
              <a:effectLst>
                <a:outerShdw blurRad="50800" dist="38100" dir="2700000" algn="tl" rotWithShape="0">
                  <a:prstClr val="black">
                    <a:alpha val="40000"/>
                  </a:prstClr>
                </a:outerShdw>
              </a:effectLst>
            </p:spPr>
          </p:pic>
          <p:grpSp>
            <p:nvGrpSpPr>
              <p:cNvPr id="25" name="Grupo 24">
                <a:extLst>
                  <a:ext uri="{FF2B5EF4-FFF2-40B4-BE49-F238E27FC236}">
                    <a16:creationId xmlns:a16="http://schemas.microsoft.com/office/drawing/2014/main" id="{C781998A-AB40-2AA1-C678-C5ECDC3A792D}"/>
                  </a:ext>
                </a:extLst>
              </p:cNvPr>
              <p:cNvGrpSpPr/>
              <p:nvPr/>
            </p:nvGrpSpPr>
            <p:grpSpPr>
              <a:xfrm>
                <a:off x="514336" y="189125"/>
                <a:ext cx="10366634" cy="1704870"/>
                <a:chOff x="514336" y="189125"/>
                <a:chExt cx="10366634" cy="1704870"/>
              </a:xfrm>
            </p:grpSpPr>
            <p:pic>
              <p:nvPicPr>
                <p:cNvPr id="3" name="Imagen 2">
                  <a:extLst>
                    <a:ext uri="{FF2B5EF4-FFF2-40B4-BE49-F238E27FC236}">
                      <a16:creationId xmlns:a16="http://schemas.microsoft.com/office/drawing/2014/main" id="{76CBFF27-6CE3-780F-2FB4-F85CAABBEB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92986" y="243091"/>
                  <a:ext cx="1487984" cy="1523078"/>
                </a:xfrm>
                <a:prstGeom prst="rect">
                  <a:avLst/>
                </a:prstGeom>
                <a:effectLst>
                  <a:outerShdw blurRad="50800" dist="38100" dir="2700000" algn="tl" rotWithShape="0">
                    <a:prstClr val="black">
                      <a:alpha val="40000"/>
                    </a:prstClr>
                  </a:outerShdw>
                </a:effectLst>
              </p:spPr>
            </p:pic>
            <p:pic>
              <p:nvPicPr>
                <p:cNvPr id="10" name="Imagen 9" descr="Dibujo en blanco y negro&#10;&#10;Descripción generada automáticamente con confianza baja">
                  <a:extLst>
                    <a:ext uri="{FF2B5EF4-FFF2-40B4-BE49-F238E27FC236}">
                      <a16:creationId xmlns:a16="http://schemas.microsoft.com/office/drawing/2014/main" id="{316DD66E-AF93-F020-CF1E-46BAD51C66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01359" y="255285"/>
                  <a:ext cx="722935" cy="1530097"/>
                </a:xfrm>
                <a:prstGeom prst="rect">
                  <a:avLst/>
                </a:prstGeom>
                <a:effectLst>
                  <a:outerShdw blurRad="50800" dist="38100" dir="2700000" algn="tl" rotWithShape="0">
                    <a:prstClr val="black">
                      <a:alpha val="40000"/>
                    </a:prstClr>
                  </a:outerShdw>
                </a:effectLst>
              </p:spPr>
            </p:pic>
            <p:pic>
              <p:nvPicPr>
                <p:cNvPr id="12" name="Imagen 11">
                  <a:extLst>
                    <a:ext uri="{FF2B5EF4-FFF2-40B4-BE49-F238E27FC236}">
                      <a16:creationId xmlns:a16="http://schemas.microsoft.com/office/drawing/2014/main" id="{B9AB4243-D6E6-160E-1EA2-BDCF32ADD24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14336" y="189125"/>
                  <a:ext cx="1333571" cy="1704870"/>
                </a:xfrm>
                <a:prstGeom prst="rect">
                  <a:avLst/>
                </a:prstGeom>
                <a:effectLst>
                  <a:outerShdw blurRad="50800" dist="38100" dir="2700000" algn="tl" rotWithShape="0">
                    <a:prstClr val="black">
                      <a:alpha val="40000"/>
                    </a:prstClr>
                  </a:outerShdw>
                </a:effectLst>
              </p:spPr>
            </p:pic>
            <p:pic>
              <p:nvPicPr>
                <p:cNvPr id="17" name="Imagen 16">
                  <a:extLst>
                    <a:ext uri="{FF2B5EF4-FFF2-40B4-BE49-F238E27FC236}">
                      <a16:creationId xmlns:a16="http://schemas.microsoft.com/office/drawing/2014/main" id="{0E0614E0-1A3A-6E74-66DC-34B41B9AE89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817781" y="479604"/>
                  <a:ext cx="1360302" cy="1385722"/>
                </a:xfrm>
                <a:prstGeom prst="rect">
                  <a:avLst/>
                </a:prstGeom>
                <a:effectLst>
                  <a:outerShdw blurRad="50800" dist="38100" dir="2700000" algn="tl" rotWithShape="0">
                    <a:prstClr val="black">
                      <a:alpha val="40000"/>
                    </a:prstClr>
                  </a:outerShdw>
                </a:effectLst>
              </p:spPr>
            </p:pic>
            <p:pic>
              <p:nvPicPr>
                <p:cNvPr id="19" name="Imagen 18" descr="Dibujo en blanco y negro&#10;&#10;Descripción generada automáticamente con confianza baja">
                  <a:extLst>
                    <a:ext uri="{FF2B5EF4-FFF2-40B4-BE49-F238E27FC236}">
                      <a16:creationId xmlns:a16="http://schemas.microsoft.com/office/drawing/2014/main" id="{47B4523B-5C4B-03E1-F77B-EDAFA66A12D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44658" y="229053"/>
                  <a:ext cx="1228289" cy="1537116"/>
                </a:xfrm>
                <a:prstGeom prst="rect">
                  <a:avLst/>
                </a:prstGeom>
                <a:effectLst>
                  <a:outerShdw blurRad="50800" dist="38100" dir="2700000" algn="tl" rotWithShape="0">
                    <a:prstClr val="black">
                      <a:alpha val="40000"/>
                    </a:prstClr>
                  </a:outerShdw>
                </a:effectLst>
              </p:spPr>
            </p:pic>
            <p:pic>
              <p:nvPicPr>
                <p:cNvPr id="18" name="Imagen 17">
                  <a:extLst>
                    <a:ext uri="{FF2B5EF4-FFF2-40B4-BE49-F238E27FC236}">
                      <a16:creationId xmlns:a16="http://schemas.microsoft.com/office/drawing/2014/main" id="{DEDAB5CD-D303-369F-E7B6-0011D2E216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61926" y="237736"/>
                  <a:ext cx="1220604" cy="1576310"/>
                </a:xfrm>
                <a:prstGeom prst="rect">
                  <a:avLst/>
                </a:prstGeom>
                <a:effectLst>
                  <a:outerShdw blurRad="50800" dist="38100" dir="2700000" algn="tl" rotWithShape="0">
                    <a:prstClr val="black">
                      <a:alpha val="40000"/>
                    </a:prstClr>
                  </a:outerShdw>
                </a:effectLst>
              </p:spPr>
            </p:pic>
            <p:pic>
              <p:nvPicPr>
                <p:cNvPr id="22" name="Imagen 21" descr="Dibujo en blanco y negro&#10;&#10;Descripción generada automáticamente con confianza baja">
                  <a:extLst>
                    <a:ext uri="{FF2B5EF4-FFF2-40B4-BE49-F238E27FC236}">
                      <a16:creationId xmlns:a16="http://schemas.microsoft.com/office/drawing/2014/main" id="{EEF691A0-220A-0243-0E59-3B142753215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34417" y="226618"/>
                  <a:ext cx="1564222" cy="1576310"/>
                </a:xfrm>
                <a:prstGeom prst="rect">
                  <a:avLst/>
                </a:prstGeom>
                <a:effectLst>
                  <a:outerShdw blurRad="50800" dist="38100" dir="2700000" algn="tl" rotWithShape="0">
                    <a:prstClr val="black">
                      <a:alpha val="40000"/>
                    </a:prstClr>
                  </a:outerShdw>
                </a:effectLst>
              </p:spPr>
            </p:pic>
            <p:pic>
              <p:nvPicPr>
                <p:cNvPr id="24" name="Imagen 23">
                  <a:extLst>
                    <a:ext uri="{FF2B5EF4-FFF2-40B4-BE49-F238E27FC236}">
                      <a16:creationId xmlns:a16="http://schemas.microsoft.com/office/drawing/2014/main" id="{6A66BCFE-50A3-14BF-853F-26BA02E2AEE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55819" y="231577"/>
                  <a:ext cx="1220604" cy="1576310"/>
                </a:xfrm>
                <a:prstGeom prst="rect">
                  <a:avLst/>
                </a:prstGeom>
                <a:effectLst>
                  <a:outerShdw blurRad="50800" dist="38100" dir="2700000" algn="tl" rotWithShape="0">
                    <a:prstClr val="black">
                      <a:alpha val="40000"/>
                    </a:prstClr>
                  </a:outerShdw>
                </a:effectLst>
              </p:spPr>
            </p:pic>
          </p:grpSp>
        </p:grpSp>
        <p:pic>
          <p:nvPicPr>
            <p:cNvPr id="32" name="Imagen 31" descr="Dibujo en blanco y negro&#10;&#10;Descripción generada automáticamente con confianza baja">
              <a:extLst>
                <a:ext uri="{FF2B5EF4-FFF2-40B4-BE49-F238E27FC236}">
                  <a16:creationId xmlns:a16="http://schemas.microsoft.com/office/drawing/2014/main" id="{F0B39DC0-E648-6E25-45E6-83033D392F5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359431" flipH="1">
              <a:off x="10996220" y="447508"/>
              <a:ext cx="184448" cy="186118"/>
            </a:xfrm>
            <a:prstGeom prst="rect">
              <a:avLst/>
            </a:prstGeom>
          </p:spPr>
        </p:pic>
        <p:pic>
          <p:nvPicPr>
            <p:cNvPr id="34" name="Imagen 33">
              <a:extLst>
                <a:ext uri="{FF2B5EF4-FFF2-40B4-BE49-F238E27FC236}">
                  <a16:creationId xmlns:a16="http://schemas.microsoft.com/office/drawing/2014/main" id="{E614CBB9-B7D0-9C27-FE45-B708C40DF9E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231625">
              <a:off x="10367787" y="439789"/>
              <a:ext cx="159591" cy="217623"/>
            </a:xfrm>
            <a:prstGeom prst="rect">
              <a:avLst/>
            </a:prstGeom>
          </p:spPr>
        </p:pic>
      </p:grpSp>
    </p:spTree>
    <p:extLst>
      <p:ext uri="{BB962C8B-B14F-4D97-AF65-F5344CB8AC3E}">
        <p14:creationId xmlns:p14="http://schemas.microsoft.com/office/powerpoint/2010/main" val="17470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 calcmode="lin" valueType="num">
                                      <p:cBhvr>
                                        <p:cTn id="9" dur="1000" fill="hold"/>
                                        <p:tgtEl>
                                          <p:spTgt spid="35"/>
                                        </p:tgtEl>
                                        <p:attrNameLst>
                                          <p:attrName>style.rotation</p:attrName>
                                        </p:attrNameLst>
                                      </p:cBhvr>
                                      <p:tavLst>
                                        <p:tav tm="0">
                                          <p:val>
                                            <p:fltVal val="90"/>
                                          </p:val>
                                        </p:tav>
                                        <p:tav tm="100000">
                                          <p:val>
                                            <p:fltVal val="0"/>
                                          </p:val>
                                        </p:tav>
                                      </p:tavLst>
                                    </p:anim>
                                    <p:animEffect transition="in" filter="fade">
                                      <p:cBhvr>
                                        <p:cTn id="10" dur="10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6" fill="hold" grpId="0" nodeType="clickEffect">
                                  <p:stCondLst>
                                    <p:cond delay="0"/>
                                  </p:stCondLst>
                                  <p:iterate type="lt">
                                    <p:tmPct val="0"/>
                                  </p:iterate>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34" presetClass="emph" presetSubtype="0" fill="hold" grpId="1" nodeType="afterEffect">
                                  <p:stCondLst>
                                    <p:cond delay="0"/>
                                  </p:stCondLst>
                                  <p:iterate type="lt">
                                    <p:tmPct val="10000"/>
                                  </p:iterate>
                                  <p:childTnLst>
                                    <p:animMotion origin="layout" path="M 0.0 0.0 L 0.0 -0.07213" pathEditMode="relative" ptsTypes="">
                                      <p:cBhvr>
                                        <p:cTn id="19" dur="250" accel="50000" decel="50000" autoRev="1" fill="hold">
                                          <p:stCondLst>
                                            <p:cond delay="0"/>
                                          </p:stCondLst>
                                        </p:cTn>
                                        <p:tgtEl>
                                          <p:spTgt spid="4"/>
                                        </p:tgtEl>
                                        <p:attrNameLst>
                                          <p:attrName>ppt_x</p:attrName>
                                          <p:attrName>ppt_y</p:attrName>
                                        </p:attrNameLst>
                                      </p:cBhvr>
                                    </p:animMotion>
                                    <p:animRot by="1500000">
                                      <p:cBhvr>
                                        <p:cTn id="20" dur="125" fill="hold">
                                          <p:stCondLst>
                                            <p:cond delay="0"/>
                                          </p:stCondLst>
                                        </p:cTn>
                                        <p:tgtEl>
                                          <p:spTgt spid="4"/>
                                        </p:tgtEl>
                                        <p:attrNameLst>
                                          <p:attrName>r</p:attrName>
                                        </p:attrNameLst>
                                      </p:cBhvr>
                                    </p:animRot>
                                    <p:animRot by="-1500000">
                                      <p:cBhvr>
                                        <p:cTn id="21" dur="125" fill="hold">
                                          <p:stCondLst>
                                            <p:cond delay="125"/>
                                          </p:stCondLst>
                                        </p:cTn>
                                        <p:tgtEl>
                                          <p:spTgt spid="4"/>
                                        </p:tgtEl>
                                        <p:attrNameLst>
                                          <p:attrName>r</p:attrName>
                                        </p:attrNameLst>
                                      </p:cBhvr>
                                    </p:animRot>
                                    <p:animRot by="-1500000">
                                      <p:cBhvr>
                                        <p:cTn id="22" dur="125" fill="hold">
                                          <p:stCondLst>
                                            <p:cond delay="250"/>
                                          </p:stCondLst>
                                        </p:cTn>
                                        <p:tgtEl>
                                          <p:spTgt spid="4"/>
                                        </p:tgtEl>
                                        <p:attrNameLst>
                                          <p:attrName>r</p:attrName>
                                        </p:attrNameLst>
                                      </p:cBhvr>
                                    </p:animRot>
                                    <p:animRot by="1500000">
                                      <p:cBhvr>
                                        <p:cTn id="23" dur="125" fill="hold">
                                          <p:stCondLst>
                                            <p:cond delay="375"/>
                                          </p:stCondLst>
                                        </p:cTn>
                                        <p:tgtEl>
                                          <p:spTgt spid="4"/>
                                        </p:tgtEl>
                                        <p:attrNameLst>
                                          <p:attrName>r</p:attrName>
                                        </p:attrNameLst>
                                      </p:cBhvr>
                                    </p:animRot>
                                  </p:childTnLst>
                                </p:cTn>
                              </p:par>
                            </p:childTnLst>
                          </p:cTn>
                        </p:par>
                        <p:par>
                          <p:cTn id="24" fill="hold">
                            <p:stCondLst>
                              <p:cond delay="1350"/>
                            </p:stCondLst>
                            <p:childTnLst>
                              <p:par>
                                <p:cTn id="25" presetID="21" presetClass="entr" presetSubtype="4"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heel(4)">
                                      <p:cBhvr>
                                        <p:cTn id="27" dur="750"/>
                                        <p:tgtEl>
                                          <p:spTgt spid="11"/>
                                        </p:tgtEl>
                                      </p:cBhvr>
                                    </p:animEffect>
                                  </p:childTnLst>
                                </p:cTn>
                              </p:par>
                              <p:par>
                                <p:cTn id="28" presetID="17" presetClass="entr" presetSubtype="8" fill="hold" grpId="0" nodeType="withEffect">
                                  <p:stCondLst>
                                    <p:cond delay="0"/>
                                  </p:stCondLst>
                                  <p:iterate type="lt">
                                    <p:tmPct val="0"/>
                                  </p:iterate>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ppt_x</p:attrName>
                                        </p:attrNameLst>
                                      </p:cBhvr>
                                      <p:tavLst>
                                        <p:tav tm="0">
                                          <p:val>
                                            <p:strVal val="#ppt_x-#ppt_w/2"/>
                                          </p:val>
                                        </p:tav>
                                        <p:tav tm="100000">
                                          <p:val>
                                            <p:strVal val="#ppt_x"/>
                                          </p:val>
                                        </p:tav>
                                      </p:tavLst>
                                    </p:anim>
                                    <p:anim calcmode="lin" valueType="num">
                                      <p:cBhvr>
                                        <p:cTn id="31" dur="500" fill="hold"/>
                                        <p:tgtEl>
                                          <p:spTgt spid="5"/>
                                        </p:tgtEl>
                                        <p:attrNameLst>
                                          <p:attrName>ppt_y</p:attrName>
                                        </p:attrNameLst>
                                      </p:cBhvr>
                                      <p:tavLst>
                                        <p:tav tm="0">
                                          <p:val>
                                            <p:strVal val="#ppt_y"/>
                                          </p:val>
                                        </p:tav>
                                        <p:tav tm="100000">
                                          <p:val>
                                            <p:strVal val="#ppt_y"/>
                                          </p:val>
                                        </p:tav>
                                      </p:tavLst>
                                    </p:anim>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strVal val="#ppt_h"/>
                                          </p:val>
                                        </p:tav>
                                        <p:tav tm="100000">
                                          <p:val>
                                            <p:strVal val="#ppt_h"/>
                                          </p:val>
                                        </p:tav>
                                      </p:tavLst>
                                    </p:anim>
                                  </p:childTnLst>
                                </p:cTn>
                              </p:par>
                              <p:par>
                                <p:cTn id="34" presetID="34" presetClass="emph" presetSubtype="0" fill="hold" grpId="1" nodeType="withEffect">
                                  <p:stCondLst>
                                    <p:cond delay="0"/>
                                  </p:stCondLst>
                                  <p:iterate type="lt">
                                    <p:tmPct val="10000"/>
                                  </p:iterate>
                                  <p:childTnLst>
                                    <p:animMotion origin="layout" path="M 0.0 0.0 L 0.0 -0.07213" pathEditMode="relative" ptsTypes="">
                                      <p:cBhvr>
                                        <p:cTn id="35" dur="250" accel="50000" decel="50000" autoRev="1" fill="hold">
                                          <p:stCondLst>
                                            <p:cond delay="0"/>
                                          </p:stCondLst>
                                        </p:cTn>
                                        <p:tgtEl>
                                          <p:spTgt spid="5"/>
                                        </p:tgtEl>
                                        <p:attrNameLst>
                                          <p:attrName>ppt_x</p:attrName>
                                          <p:attrName>ppt_y</p:attrName>
                                        </p:attrNameLst>
                                      </p:cBhvr>
                                    </p:animMotion>
                                    <p:animRot by="1500000">
                                      <p:cBhvr>
                                        <p:cTn id="36" dur="125" fill="hold">
                                          <p:stCondLst>
                                            <p:cond delay="0"/>
                                          </p:stCondLst>
                                        </p:cTn>
                                        <p:tgtEl>
                                          <p:spTgt spid="5"/>
                                        </p:tgtEl>
                                        <p:attrNameLst>
                                          <p:attrName>r</p:attrName>
                                        </p:attrNameLst>
                                      </p:cBhvr>
                                    </p:animRot>
                                    <p:animRot by="-1500000">
                                      <p:cBhvr>
                                        <p:cTn id="37" dur="125" fill="hold">
                                          <p:stCondLst>
                                            <p:cond delay="125"/>
                                          </p:stCondLst>
                                        </p:cTn>
                                        <p:tgtEl>
                                          <p:spTgt spid="5"/>
                                        </p:tgtEl>
                                        <p:attrNameLst>
                                          <p:attrName>r</p:attrName>
                                        </p:attrNameLst>
                                      </p:cBhvr>
                                    </p:animRot>
                                    <p:animRot by="-1500000">
                                      <p:cBhvr>
                                        <p:cTn id="38" dur="125" fill="hold">
                                          <p:stCondLst>
                                            <p:cond delay="250"/>
                                          </p:stCondLst>
                                        </p:cTn>
                                        <p:tgtEl>
                                          <p:spTgt spid="5"/>
                                        </p:tgtEl>
                                        <p:attrNameLst>
                                          <p:attrName>r</p:attrName>
                                        </p:attrNameLst>
                                      </p:cBhvr>
                                    </p:animRot>
                                    <p:animRot by="1500000">
                                      <p:cBhvr>
                                        <p:cTn id="39"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000"/>
            <a:lum/>
          </a:blip>
          <a:srcRect/>
          <a:stretch>
            <a:fillRect l="-8000"/>
          </a:stretch>
        </a:blipFill>
        <a:effectLst/>
      </p:bgPr>
    </p:bg>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142BF1EC-B322-7295-C1F0-DBBFA82CA1E6}"/>
              </a:ext>
            </a:extLst>
          </p:cNvPr>
          <p:cNvSpPr txBox="1"/>
          <p:nvPr/>
        </p:nvSpPr>
        <p:spPr>
          <a:xfrm>
            <a:off x="332818" y="56942"/>
            <a:ext cx="8614744" cy="3785652"/>
          </a:xfrm>
          <a:prstGeom prst="rect">
            <a:avLst/>
          </a:prstGeom>
          <a:noFill/>
        </p:spPr>
        <p:txBody>
          <a:bodyPr wrap="square">
            <a:spAutoFit/>
          </a:bodyPr>
          <a:lstStyle/>
          <a:p>
            <a:r>
              <a:rPr lang="es-ES" sz="1600" b="1" dirty="0"/>
              <a:t>“</a:t>
            </a:r>
            <a:r>
              <a:rPr lang="cs-CZ" sz="1600" b="1" dirty="0"/>
              <a:t>Po těchto událostech a skutcích věrnosti přitáhl </a:t>
            </a:r>
            <a:r>
              <a:rPr lang="cs-CZ" sz="1600" b="1" dirty="0" err="1"/>
              <a:t>Sancheríb</a:t>
            </a:r>
            <a:r>
              <a:rPr lang="cs-CZ" sz="1600" b="1" dirty="0"/>
              <a:t>, král asyrský. Přitáhl do Judska, oblehl opevněná města a nařídil, aby mu prolomili hradby Když uviděl </a:t>
            </a:r>
            <a:r>
              <a:rPr lang="cs-CZ" sz="1600" b="1" dirty="0" err="1"/>
              <a:t>Chizkijáš</a:t>
            </a:r>
            <a:r>
              <a:rPr lang="cs-CZ" sz="1600" b="1" dirty="0"/>
              <a:t>, že </a:t>
            </a:r>
            <a:r>
              <a:rPr lang="cs-CZ" sz="1600" b="1" dirty="0" err="1"/>
              <a:t>Sancheríb</a:t>
            </a:r>
            <a:r>
              <a:rPr lang="cs-CZ" sz="1600" b="1" dirty="0"/>
              <a:t> přitáhl a že se chystá do boje proti </a:t>
            </a:r>
            <a:r>
              <a:rPr lang="cs-CZ" sz="1600" b="1" dirty="0" err="1"/>
              <a:t>Jeruzalému,dohodl</a:t>
            </a:r>
            <a:r>
              <a:rPr lang="cs-CZ" sz="1600" b="1" dirty="0"/>
              <a:t> se s velmoži a bohatýry, že zasypou vodní prameny, které byly vně za městem, a ti mu poskytli </a:t>
            </a:r>
            <a:r>
              <a:rPr lang="cs-CZ" sz="1600" b="1" dirty="0" err="1"/>
              <a:t>pomoc.Shromáždilo</a:t>
            </a:r>
            <a:r>
              <a:rPr lang="cs-CZ" sz="1600" b="1" dirty="0"/>
              <a:t> se množství lidu a zasypali všechny prameny i potok, který protékal středem země. Řekli: "Proč mají asyrští králové najít tolik vody, až </a:t>
            </a:r>
            <a:r>
              <a:rPr lang="cs-CZ" sz="1600" b="1" dirty="0" err="1"/>
              <a:t>přitáhnou?"Král</a:t>
            </a:r>
            <a:r>
              <a:rPr lang="cs-CZ" sz="1600" b="1" dirty="0"/>
              <a:t> vládl pevně. Dal se do přestavby celé hradební zdi, která byla samá trhlina, a vyhnal ji až po věže. Zvenčí vystavěl další hradební zeď. Opravil též </a:t>
            </a:r>
            <a:r>
              <a:rPr lang="cs-CZ" sz="1600" b="1" dirty="0" err="1"/>
              <a:t>Miló</a:t>
            </a:r>
            <a:r>
              <a:rPr lang="cs-CZ" sz="1600" b="1" dirty="0"/>
              <a:t> v Městě Davidově a pořídil množství oštěpů a štítů. Nad lidem ustanovil vojenské velitele a shromáždil je k sobě na prostranství v bráně města. Promluvil jim k srdci: "Buďte rozhodní a udatní, nebojte se a neděste se asyrského krále ani toho hlučícího davu, který je s ním. S námi je někdo větší než s ním. S ním je paže lidská, ale s námi je Hospodin, náš Bůh, aby nám pomohl a vedl naše boje. Lid se spolehl na slova </a:t>
            </a:r>
            <a:r>
              <a:rPr lang="cs-CZ" sz="1600" b="1" dirty="0" err="1"/>
              <a:t>Chizkijáše</a:t>
            </a:r>
            <a:r>
              <a:rPr lang="cs-CZ" sz="1600" b="1" dirty="0"/>
              <a:t>, krále </a:t>
            </a:r>
            <a:r>
              <a:rPr lang="cs-CZ" sz="1600" b="1" dirty="0" err="1"/>
              <a:t>judského.Potom</a:t>
            </a:r>
            <a:r>
              <a:rPr lang="cs-CZ" sz="1600" b="1" dirty="0"/>
              <a:t> </a:t>
            </a:r>
            <a:r>
              <a:rPr lang="cs-CZ" sz="1600" b="1" dirty="0" err="1"/>
              <a:t>Sancheríb</a:t>
            </a:r>
            <a:r>
              <a:rPr lang="cs-CZ" sz="1600" b="1" dirty="0"/>
              <a:t>, král asyrský, když s celou svou brannou mocí stál proti </a:t>
            </a:r>
            <a:r>
              <a:rPr lang="cs-CZ" sz="1600" b="1" dirty="0" err="1"/>
              <a:t>Lakíši</a:t>
            </a:r>
            <a:r>
              <a:rPr lang="cs-CZ" sz="1600" b="1" dirty="0"/>
              <a:t>, poslal své služebníky do Jeruzaléma k </a:t>
            </a:r>
            <a:r>
              <a:rPr lang="cs-CZ" sz="1600" b="1" dirty="0" err="1"/>
              <a:t>Chizkijášovi</a:t>
            </a:r>
            <a:r>
              <a:rPr lang="cs-CZ" sz="1600" b="1" dirty="0"/>
              <a:t>, králi judskému, a k celému </a:t>
            </a:r>
            <a:r>
              <a:rPr lang="cs-CZ" sz="1600" b="1" dirty="0" err="1"/>
              <a:t>Judovi</a:t>
            </a:r>
            <a:r>
              <a:rPr lang="cs-CZ" sz="1600" b="1" dirty="0"/>
              <a:t>, který byl v Jeruzalémě, se vzkazem: "Toto praví </a:t>
            </a:r>
            <a:r>
              <a:rPr lang="cs-CZ" sz="1600" b="1" dirty="0" err="1"/>
              <a:t>Sancheríb</a:t>
            </a:r>
            <a:r>
              <a:rPr lang="cs-CZ" sz="1600" b="1" dirty="0"/>
              <a:t>, král asyrský: Na co spoléháte, že chcete zůstat v obleženém Jeruzalémě? Nesvedl vás </a:t>
            </a:r>
            <a:r>
              <a:rPr lang="cs-CZ" sz="1600" b="1" dirty="0" err="1"/>
              <a:t>Chizkijáš</a:t>
            </a:r>
            <a:r>
              <a:rPr lang="cs-CZ" sz="1600" b="1" dirty="0"/>
              <a:t>? Umoří vás hladem a žízní, když říká: »Hospodin, </a:t>
            </a:r>
            <a:endParaRPr lang="es-ES" sz="1600" b="1" dirty="0"/>
          </a:p>
        </p:txBody>
      </p:sp>
      <p:sp>
        <p:nvSpPr>
          <p:cNvPr id="4" name="CuadroTexto 3">
            <a:extLst>
              <a:ext uri="{FF2B5EF4-FFF2-40B4-BE49-F238E27FC236}">
                <a16:creationId xmlns:a16="http://schemas.microsoft.com/office/drawing/2014/main" id="{AA0A4CEA-85CB-EF51-08AE-60FABD19E580}"/>
              </a:ext>
            </a:extLst>
          </p:cNvPr>
          <p:cNvSpPr txBox="1"/>
          <p:nvPr/>
        </p:nvSpPr>
        <p:spPr>
          <a:xfrm>
            <a:off x="4008920" y="3779730"/>
            <a:ext cx="8091875" cy="3051348"/>
          </a:xfrm>
          <a:prstGeom prst="rect">
            <a:avLst/>
          </a:prstGeom>
          <a:noFill/>
        </p:spPr>
        <p:txBody>
          <a:bodyPr wrap="square">
            <a:spAutoFit/>
          </a:bodyPr>
          <a:lstStyle/>
          <a:p>
            <a:r>
              <a:rPr lang="cs-CZ" sz="1600" b="1" dirty="0"/>
              <a:t>náš Bůh, nás vysvobodí ze spárů asyrského krále.« Cožpak ten </a:t>
            </a:r>
            <a:r>
              <a:rPr lang="cs-CZ" sz="1600" b="1" dirty="0" err="1"/>
              <a:t>Chizkijáš</a:t>
            </a:r>
            <a:r>
              <a:rPr lang="cs-CZ" sz="1600" b="1" dirty="0"/>
              <a:t> neodstranil posvátná návrší a oltáře a nenařídil </a:t>
            </a:r>
            <a:r>
              <a:rPr lang="cs-CZ" sz="1600" b="1" dirty="0" err="1"/>
              <a:t>Judovi</a:t>
            </a:r>
            <a:r>
              <a:rPr lang="cs-CZ" sz="1600" b="1" dirty="0"/>
              <a:t> a Jeruzalému: »Jen před jediným oltářem se budete klanět a na něm budete pálit kadidlo«? Nevíte, co jsem udělal já a moji otcové všem národům zemí? Cožpak dokázali bohové pronárodů těch zemí vysvobodit svou zemi z mých rukou? Který       ze všech bohů těch pronárodů, které moji otcové vyhubili jako </a:t>
            </a:r>
            <a:r>
              <a:rPr lang="cs-CZ" sz="1600" b="1" dirty="0" err="1"/>
              <a:t>klaté</a:t>
            </a:r>
            <a:r>
              <a:rPr lang="cs-CZ" sz="1600" b="1" dirty="0"/>
              <a:t>, dokázal svůj lid </a:t>
            </a:r>
            <a:r>
              <a:rPr lang="cs-CZ" sz="1600" b="1" dirty="0" err="1"/>
              <a:t>vysvo-bodit</a:t>
            </a:r>
            <a:r>
              <a:rPr lang="cs-CZ" sz="1600" b="1" dirty="0"/>
              <a:t> z mých rukou? Že by váš Bůh dokázal vysvobodit z mých rukou </a:t>
            </a:r>
            <a:r>
              <a:rPr lang="cs-CZ" sz="1600" b="1" dirty="0" err="1"/>
              <a:t>vás?Ať</a:t>
            </a:r>
            <a:r>
              <a:rPr lang="cs-CZ" sz="1600" b="1" dirty="0"/>
              <a:t> vás </a:t>
            </a:r>
            <a:r>
              <a:rPr lang="cs-CZ" sz="1600" b="1" dirty="0" err="1"/>
              <a:t>Chizkijáš</a:t>
            </a:r>
            <a:r>
              <a:rPr lang="cs-CZ" sz="1600" b="1" dirty="0"/>
              <a:t> ne-podvádí a ať vás nesvádí; nevěřte mu! Žádný bůh žádného </a:t>
            </a:r>
            <a:r>
              <a:rPr lang="cs-CZ" sz="1600" b="1" dirty="0" err="1"/>
              <a:t>pronároda</a:t>
            </a:r>
            <a:r>
              <a:rPr lang="cs-CZ" sz="1600" b="1" dirty="0"/>
              <a:t> ani království nedokázal vysvobodit svůj lid z mých rukou ani z rukou mých otců. Ani vaši bohové vás z mých rukou </a:t>
            </a:r>
            <a:r>
              <a:rPr lang="cs-CZ" sz="1600" b="1" dirty="0" err="1"/>
              <a:t>nevysvobodí."A</a:t>
            </a:r>
            <a:r>
              <a:rPr lang="cs-CZ" sz="1600" b="1" dirty="0"/>
              <a:t> ještě dál mluvili jeho služebníci proti Hospodinu Bohu a proti jeho služebníku </a:t>
            </a:r>
            <a:r>
              <a:rPr lang="cs-CZ" sz="1600" b="1" dirty="0" err="1"/>
              <a:t>Chizkijášovi</a:t>
            </a:r>
            <a:r>
              <a:rPr lang="cs-CZ" sz="1600" b="1" dirty="0"/>
              <a:t>. Psal také dopisy, jimiž haněl Hospodina, Boha Izraele. Říkal o něm: "Jako </a:t>
            </a:r>
            <a:r>
              <a:rPr lang="cs-CZ" sz="1600" b="1" dirty="0" err="1"/>
              <a:t>nevy</a:t>
            </a:r>
            <a:r>
              <a:rPr lang="cs-CZ" sz="1600" b="1" dirty="0"/>
              <a:t>-svobodili bohové pronárodů těch zemí svůj lid z mých rukou, tak nevysvobodí ani Bůh </a:t>
            </a:r>
            <a:r>
              <a:rPr lang="cs-CZ" sz="1600" b="1" dirty="0" err="1"/>
              <a:t>Chiz-kijášův</a:t>
            </a:r>
            <a:r>
              <a:rPr lang="cs-CZ" sz="1600" b="1" dirty="0"/>
              <a:t> svůj lid z mých rukou.</a:t>
            </a:r>
            <a:r>
              <a:rPr lang="es-ES" sz="1600" b="1" dirty="0"/>
              <a:t>” (2</a:t>
            </a:r>
            <a:r>
              <a:rPr lang="cs-CZ" sz="1600" b="1" dirty="0"/>
              <a:t>. Pa</a:t>
            </a:r>
            <a:r>
              <a:rPr lang="es-ES" sz="1600" b="1" dirty="0"/>
              <a:t>r</a:t>
            </a:r>
            <a:r>
              <a:rPr lang="cs-CZ" sz="1600" b="1" dirty="0" err="1"/>
              <a:t>alipomenon</a:t>
            </a:r>
            <a:r>
              <a:rPr lang="es-ES" sz="1600" b="1" dirty="0"/>
              <a:t> 32</a:t>
            </a:r>
            <a:r>
              <a:rPr lang="cs-CZ" sz="1600" b="1" dirty="0"/>
              <a:t>,</a:t>
            </a:r>
            <a:r>
              <a:rPr lang="es-ES" sz="1600" b="1" dirty="0"/>
              <a:t>1-17)</a:t>
            </a:r>
          </a:p>
        </p:txBody>
      </p:sp>
      <p:pic>
        <p:nvPicPr>
          <p:cNvPr id="2" name="Imagen 1">
            <a:extLst>
              <a:ext uri="{FF2B5EF4-FFF2-40B4-BE49-F238E27FC236}">
                <a16:creationId xmlns:a16="http://schemas.microsoft.com/office/drawing/2014/main" id="{7F468AFE-A45F-0FE7-7AB5-F6D9ACF96025}"/>
              </a:ext>
            </a:extLst>
          </p:cNvPr>
          <p:cNvPicPr>
            <a:picLocks noChangeAspect="1"/>
          </p:cNvPicPr>
          <p:nvPr/>
        </p:nvPicPr>
        <p:blipFill>
          <a:blip r:embed="rId3"/>
          <a:stretch>
            <a:fillRect/>
          </a:stretch>
        </p:blipFill>
        <p:spPr>
          <a:xfrm>
            <a:off x="8933122" y="333941"/>
            <a:ext cx="3167673" cy="251754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 name="Imagen 2">
            <a:extLst>
              <a:ext uri="{FF2B5EF4-FFF2-40B4-BE49-F238E27FC236}">
                <a16:creationId xmlns:a16="http://schemas.microsoft.com/office/drawing/2014/main" id="{363D7FA3-DD35-7905-5E65-EE9469F7792F}"/>
              </a:ext>
            </a:extLst>
          </p:cNvPr>
          <p:cNvPicPr>
            <a:picLocks noChangeAspect="1"/>
          </p:cNvPicPr>
          <p:nvPr/>
        </p:nvPicPr>
        <p:blipFill rotWithShape="1">
          <a:blip r:embed="rId4"/>
          <a:srcRect l="3672"/>
          <a:stretch/>
        </p:blipFill>
        <p:spPr>
          <a:xfrm>
            <a:off x="246190" y="3862053"/>
            <a:ext cx="3651139" cy="284275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3700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6" name="Imagen 5" descr="Una captura de pantalla de un celular con texto e imágenes&#10;&#10;Descripción generada automáticamente con confianza baja">
            <a:extLst>
              <a:ext uri="{FF2B5EF4-FFF2-40B4-BE49-F238E27FC236}">
                <a16:creationId xmlns:a16="http://schemas.microsoft.com/office/drawing/2014/main" id="{ED7D642E-AD6F-EBE1-0EEB-8E20FC2A91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521"/>
            <a:ext cx="12192000" cy="6786958"/>
          </a:xfrm>
          <a:prstGeom prst="rect">
            <a:avLst/>
          </a:prstGeom>
        </p:spPr>
      </p:pic>
      <p:sp>
        <p:nvSpPr>
          <p:cNvPr id="2" name="CuadroTexto 1">
            <a:extLst>
              <a:ext uri="{FF2B5EF4-FFF2-40B4-BE49-F238E27FC236}">
                <a16:creationId xmlns:a16="http://schemas.microsoft.com/office/drawing/2014/main" id="{06636918-A05F-0C9B-5D78-24CD4DDA33B9}"/>
              </a:ext>
            </a:extLst>
          </p:cNvPr>
          <p:cNvSpPr txBox="1"/>
          <p:nvPr/>
        </p:nvSpPr>
        <p:spPr>
          <a:xfrm>
            <a:off x="289832" y="2060730"/>
            <a:ext cx="6229350" cy="3108543"/>
          </a:xfrm>
          <a:prstGeom prst="rect">
            <a:avLst/>
          </a:prstGeom>
          <a:noFill/>
        </p:spPr>
        <p:txBody>
          <a:bodyPr wrap="square" rtlCol="0">
            <a:spAutoFit/>
          </a:bodyPr>
          <a:lstStyle/>
          <a:p>
            <a:pPr>
              <a:spcBef>
                <a:spcPts val="1200"/>
              </a:spcBef>
            </a:pPr>
            <a:r>
              <a:rPr lang="es-ES" sz="2200" b="1" dirty="0"/>
              <a:t>Všechny postavy, které vidíme</a:t>
            </a:r>
            <a:r>
              <a:rPr lang="cs-CZ" sz="2200" b="1" dirty="0"/>
              <a:t> na obrázcích</a:t>
            </a:r>
            <a:r>
              <a:rPr lang="es-ES" sz="2200" b="1" dirty="0"/>
              <a:t>, </a:t>
            </a:r>
            <a:r>
              <a:rPr lang="cs-CZ" sz="2200" b="1" dirty="0"/>
              <a:t>držely</a:t>
            </a:r>
            <a:r>
              <a:rPr lang="es-ES" sz="2200" b="1" dirty="0"/>
              <a:t> </a:t>
            </a:r>
            <a:r>
              <a:rPr lang="cs-CZ" sz="2200" b="1" dirty="0"/>
              <a:t>     </a:t>
            </a:r>
            <a:r>
              <a:rPr lang="es-ES" sz="2200" b="1" dirty="0"/>
              <a:t>v rukou </a:t>
            </a:r>
            <a:r>
              <a:rPr lang="cs-CZ" sz="2200" b="1" dirty="0"/>
              <a:t>předmět</a:t>
            </a:r>
            <a:r>
              <a:rPr lang="es-ES" sz="2200" b="1" dirty="0"/>
              <a:t>, </a:t>
            </a:r>
            <a:r>
              <a:rPr lang="cs-CZ" sz="2200" b="1" dirty="0"/>
              <a:t>který</a:t>
            </a:r>
            <a:r>
              <a:rPr lang="es-ES" sz="2200" b="1" dirty="0"/>
              <a:t> Bůh podivuhodně použil.
</a:t>
            </a:r>
            <a:r>
              <a:rPr lang="cs-CZ" sz="2200" b="1" dirty="0"/>
              <a:t>Jsou</a:t>
            </a:r>
            <a:r>
              <a:rPr lang="es-ES" sz="2200" b="1" dirty="0"/>
              <a:t> to běžné věci používané </a:t>
            </a:r>
            <a:r>
              <a:rPr lang="cs-CZ" sz="2200" b="1" dirty="0"/>
              <a:t>v</a:t>
            </a:r>
            <a:r>
              <a:rPr lang="es-ES" sz="2200" b="1" dirty="0"/>
              <a:t> každodenní</a:t>
            </a:r>
            <a:r>
              <a:rPr lang="cs-CZ" sz="2200" b="1" dirty="0"/>
              <a:t>m</a:t>
            </a:r>
            <a:r>
              <a:rPr lang="es-ES" sz="2200" b="1" dirty="0"/>
              <a:t> život</a:t>
            </a:r>
            <a:r>
              <a:rPr lang="cs-CZ" sz="2200" b="1" dirty="0"/>
              <a:t>ě</a:t>
            </a:r>
            <a:r>
              <a:rPr lang="es-ES" sz="2200" b="1" dirty="0"/>
              <a:t>. </a:t>
            </a:r>
            <a:r>
              <a:rPr lang="cs-CZ" sz="2200" b="1" dirty="0"/>
              <a:t>Nejsou ničím výjimečné</a:t>
            </a:r>
            <a:r>
              <a:rPr lang="es-ES" sz="2200" b="1" dirty="0"/>
              <a:t>. Ale </a:t>
            </a:r>
            <a:r>
              <a:rPr lang="cs-CZ" sz="2200" b="1" dirty="0"/>
              <a:t>díky lidské víře </a:t>
            </a:r>
            <a:r>
              <a:rPr lang="cs-CZ" sz="2200" b="1" dirty="0" err="1"/>
              <a:t>obdrže-ly</a:t>
            </a:r>
            <a:r>
              <a:rPr lang="cs-CZ" sz="2200" b="1" dirty="0"/>
              <a:t> božskou moc</a:t>
            </a:r>
            <a:r>
              <a:rPr lang="es-ES" sz="2200" b="1" dirty="0"/>
              <a:t> </a:t>
            </a:r>
            <a:r>
              <a:rPr lang="cs-CZ" sz="2200" b="1" dirty="0"/>
              <a:t>a staly se</a:t>
            </a:r>
            <a:r>
              <a:rPr lang="es-ES" sz="2200" b="1" dirty="0"/>
              <a:t> velkými nástroji k uskuteč</a:t>
            </a:r>
            <a:r>
              <a:rPr lang="cs-CZ" sz="2200" b="1" dirty="0"/>
              <a:t>-</a:t>
            </a:r>
            <a:r>
              <a:rPr lang="es-ES" sz="2200" b="1" dirty="0"/>
              <a:t>nění Božího díla spasení.
Z</a:t>
            </a:r>
            <a:r>
              <a:rPr lang="cs-CZ" sz="2200" b="1" dirty="0" err="1"/>
              <a:t>amyslete</a:t>
            </a:r>
            <a:r>
              <a:rPr lang="cs-CZ" sz="2200" b="1" dirty="0"/>
              <a:t> se nad tím,</a:t>
            </a:r>
            <a:r>
              <a:rPr lang="es-ES" sz="2200" b="1" dirty="0"/>
              <a:t> co denně používáte nebo co umíte a požádejte Boha, aby </a:t>
            </a:r>
            <a:r>
              <a:rPr lang="cs-CZ" sz="2200" b="1" dirty="0"/>
              <a:t>vás při práci provázel.</a:t>
            </a:r>
            <a:r>
              <a:rPr lang="es-ES" sz="2200" b="1" dirty="0"/>
              <a:t> </a:t>
            </a:r>
          </a:p>
        </p:txBody>
      </p:sp>
    </p:spTree>
    <p:extLst>
      <p:ext uri="{BB962C8B-B14F-4D97-AF65-F5344CB8AC3E}">
        <p14:creationId xmlns:p14="http://schemas.microsoft.com/office/powerpoint/2010/main" val="97229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000"/>
            <a:lum/>
          </a:blip>
          <a:srcRect/>
          <a:stretch>
            <a:fillRect l="-8000"/>
          </a:stretch>
        </a:blipFill>
        <a:effectLst/>
      </p:bgPr>
    </p:bg>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B1FB9FF7-C716-537E-4589-158702635F6A}"/>
              </a:ext>
            </a:extLst>
          </p:cNvPr>
          <p:cNvSpPr txBox="1"/>
          <p:nvPr/>
        </p:nvSpPr>
        <p:spPr>
          <a:xfrm>
            <a:off x="3824116" y="113092"/>
            <a:ext cx="8281851" cy="3139321"/>
          </a:xfrm>
          <a:prstGeom prst="rect">
            <a:avLst/>
          </a:prstGeom>
          <a:noFill/>
        </p:spPr>
        <p:txBody>
          <a:bodyPr wrap="square">
            <a:spAutoFit/>
          </a:bodyPr>
          <a:lstStyle/>
          <a:p>
            <a:r>
              <a:rPr lang="es-ES" sz="1800" b="1" dirty="0">
                <a:solidFill>
                  <a:srgbClr val="000000"/>
                </a:solidFill>
              </a:rPr>
              <a:t>“</a:t>
            </a:r>
            <a:r>
              <a:rPr lang="cs-CZ" b="1" dirty="0" err="1"/>
              <a:t>Chizkijáš</a:t>
            </a:r>
            <a:r>
              <a:rPr lang="cs-CZ" b="1" dirty="0"/>
              <a:t> vzal dopisy z ruky poslů, přečetl je a pak vstoupil do Hospodinova domu a rozložil je před Hospodinem. </a:t>
            </a:r>
            <a:r>
              <a:rPr lang="cs-CZ" b="1" dirty="0" err="1"/>
              <a:t>Chizkijáš</a:t>
            </a:r>
            <a:r>
              <a:rPr lang="cs-CZ" b="1" dirty="0"/>
              <a:t> se před Hospodinem modlil: "Hospodine, Bože Izraele, který sídlíš nad cheruby, ty sám jsi Bůh nade všemi královstvími země. Ty jsi učinil nebesa i zemi. Nakloň, Hospodine, své ucho a slyš, otevři, Hospodine, své oči a viz! Slyš slova </a:t>
            </a:r>
            <a:r>
              <a:rPr lang="cs-CZ" b="1" dirty="0" err="1"/>
              <a:t>Sancheríbova</a:t>
            </a:r>
            <a:r>
              <a:rPr lang="cs-CZ" b="1" dirty="0"/>
              <a:t>, která vzkázal, aby haněl Boha živého. Opravdu, Hospodine, králové asyrští zničili pronárody i jejich země. Jejich bohy vydali ohni, protože to nejsou bohové, nýbrž dílo lidských rukou, dřevo a kámen, proto je zničili. Ale teď Hospodine, Bože náš, zachraň nás prosím z jeho rukou, ať poznají všechna království země, že ty, Hospodine, jsi Bůh, ty sám!" I vzkázal Izajáš, syn </a:t>
            </a:r>
            <a:r>
              <a:rPr lang="cs-CZ" b="1" dirty="0" err="1"/>
              <a:t>Amósův</a:t>
            </a:r>
            <a:r>
              <a:rPr lang="cs-CZ" b="1" dirty="0"/>
              <a:t>, </a:t>
            </a:r>
            <a:r>
              <a:rPr lang="cs-CZ" b="1" dirty="0" err="1"/>
              <a:t>Chizkijášovi</a:t>
            </a:r>
            <a:r>
              <a:rPr lang="cs-CZ" b="1" dirty="0"/>
              <a:t>: "Toto praví Hospodin, Bůh Izraele: Slyšel jsem, když ses ke mně modlil kvůli </a:t>
            </a:r>
            <a:r>
              <a:rPr lang="cs-CZ" b="1" dirty="0" err="1"/>
              <a:t>Sancheríbovi</a:t>
            </a:r>
            <a:r>
              <a:rPr lang="cs-CZ" b="1" dirty="0"/>
              <a:t>, králi asyrskému</a:t>
            </a:r>
            <a:r>
              <a:rPr lang="es-ES" sz="1800" b="1" dirty="0">
                <a:solidFill>
                  <a:srgbClr val="000000"/>
                </a:solidFill>
              </a:rPr>
              <a:t>” (2</a:t>
            </a:r>
            <a:r>
              <a:rPr lang="cs-CZ" sz="1800" b="1" dirty="0">
                <a:solidFill>
                  <a:srgbClr val="000000"/>
                </a:solidFill>
              </a:rPr>
              <a:t>. Královská</a:t>
            </a:r>
            <a:r>
              <a:rPr lang="es-ES" sz="1800" b="1" dirty="0">
                <a:solidFill>
                  <a:srgbClr val="000000"/>
                </a:solidFill>
              </a:rPr>
              <a:t> 19</a:t>
            </a:r>
            <a:r>
              <a:rPr lang="cs-CZ" sz="1800" b="1" dirty="0">
                <a:solidFill>
                  <a:srgbClr val="000000"/>
                </a:solidFill>
              </a:rPr>
              <a:t>,</a:t>
            </a:r>
            <a:r>
              <a:rPr lang="es-ES" sz="1800" b="1" dirty="0">
                <a:solidFill>
                  <a:srgbClr val="000000"/>
                </a:solidFill>
              </a:rPr>
              <a:t>14-20).</a:t>
            </a:r>
          </a:p>
        </p:txBody>
      </p:sp>
      <p:sp>
        <p:nvSpPr>
          <p:cNvPr id="4" name="CuadroTexto 3">
            <a:extLst>
              <a:ext uri="{FF2B5EF4-FFF2-40B4-BE49-F238E27FC236}">
                <a16:creationId xmlns:a16="http://schemas.microsoft.com/office/drawing/2014/main" id="{8DB07FAC-ECE6-EAFB-70EB-0686BE19A8F9}"/>
              </a:ext>
            </a:extLst>
          </p:cNvPr>
          <p:cNvSpPr txBox="1"/>
          <p:nvPr/>
        </p:nvSpPr>
        <p:spPr>
          <a:xfrm>
            <a:off x="317090" y="3516601"/>
            <a:ext cx="6096000" cy="3139321"/>
          </a:xfrm>
          <a:prstGeom prst="rect">
            <a:avLst/>
          </a:prstGeom>
          <a:noFill/>
        </p:spPr>
        <p:txBody>
          <a:bodyPr wrap="square">
            <a:spAutoFit/>
          </a:bodyPr>
          <a:lstStyle/>
          <a:p>
            <a:r>
              <a:rPr lang="es-ES" sz="1800" b="1" dirty="0">
                <a:solidFill>
                  <a:srgbClr val="000000"/>
                </a:solidFill>
              </a:rPr>
              <a:t>“</a:t>
            </a:r>
            <a:r>
              <a:rPr lang="cs-CZ" b="1" dirty="0"/>
              <a:t>Proto se král </a:t>
            </a:r>
            <a:r>
              <a:rPr lang="cs-CZ" b="1" dirty="0" err="1"/>
              <a:t>Chizkijáš</a:t>
            </a:r>
            <a:r>
              <a:rPr lang="cs-CZ" b="1" dirty="0"/>
              <a:t> a prorok Izajáš, syn </a:t>
            </a:r>
            <a:r>
              <a:rPr lang="cs-CZ" b="1" dirty="0" err="1"/>
              <a:t>Amósův</a:t>
            </a:r>
            <a:r>
              <a:rPr lang="cs-CZ" b="1" dirty="0"/>
              <a:t>, modlili a úpěnlivě volali k nebesům. Hospodin poslal anděla a zahubil   v táboře asyrského krále všechny bohatýry, vévody a velitele. Král musel s ostudou odtáhnout zpět do své země. Když vešel do domu svých bohů, ti, kteří vzešli z jeho lůna, jej tam srazili mečem. Hospodin zachránil </a:t>
            </a:r>
            <a:r>
              <a:rPr lang="cs-CZ" b="1" dirty="0" err="1"/>
              <a:t>Chizkijáše</a:t>
            </a:r>
            <a:r>
              <a:rPr lang="cs-CZ" b="1" dirty="0"/>
              <a:t> a obyvatele Jeruzaléma z rukou </a:t>
            </a:r>
            <a:r>
              <a:rPr lang="cs-CZ" b="1" dirty="0" err="1"/>
              <a:t>Sancheríba</a:t>
            </a:r>
            <a:r>
              <a:rPr lang="cs-CZ" b="1" dirty="0"/>
              <a:t>, krále asyrského, i z rukou ostatních </a:t>
            </a:r>
            <a:r>
              <a:rPr lang="cs-CZ" b="1" dirty="0" err="1"/>
              <a:t>nepřá</a:t>
            </a:r>
            <a:r>
              <a:rPr lang="cs-CZ" b="1" dirty="0"/>
              <a:t>-tel a zabezpečil je ze všech stran. Mnozí přinášeli do </a:t>
            </a:r>
            <a:r>
              <a:rPr lang="cs-CZ" b="1" dirty="0" err="1"/>
              <a:t>Jeruzalé-ma</a:t>
            </a:r>
            <a:r>
              <a:rPr lang="cs-CZ" b="1" dirty="0"/>
              <a:t> dary Hospodinu i vzácné dary </a:t>
            </a:r>
            <a:r>
              <a:rPr lang="cs-CZ" b="1" dirty="0" err="1"/>
              <a:t>Chizkijášovi</a:t>
            </a:r>
            <a:r>
              <a:rPr lang="cs-CZ" b="1" dirty="0"/>
              <a:t>, králi judskému. Od té chvíle byl v očích všech pronárodů vyvýšený</a:t>
            </a:r>
            <a:r>
              <a:rPr lang="es-ES" sz="1800" b="1" dirty="0">
                <a:solidFill>
                  <a:srgbClr val="000000"/>
                </a:solidFill>
              </a:rPr>
              <a:t>” </a:t>
            </a:r>
            <a:r>
              <a:rPr lang="cs-CZ" sz="1800" b="1" dirty="0">
                <a:solidFill>
                  <a:srgbClr val="000000"/>
                </a:solidFill>
              </a:rPr>
              <a:t>                </a:t>
            </a:r>
            <a:r>
              <a:rPr lang="es-ES" sz="1800" b="1" dirty="0">
                <a:solidFill>
                  <a:srgbClr val="000000"/>
                </a:solidFill>
              </a:rPr>
              <a:t>(2</a:t>
            </a:r>
            <a:r>
              <a:rPr lang="cs-CZ" sz="1800" b="1" dirty="0">
                <a:solidFill>
                  <a:srgbClr val="000000"/>
                </a:solidFill>
              </a:rPr>
              <a:t>. Paralipomenon</a:t>
            </a:r>
            <a:r>
              <a:rPr lang="es-ES" sz="1800" b="1" dirty="0">
                <a:solidFill>
                  <a:srgbClr val="000000"/>
                </a:solidFill>
              </a:rPr>
              <a:t> 32</a:t>
            </a:r>
            <a:r>
              <a:rPr lang="cs-CZ" sz="1800" b="1" dirty="0">
                <a:solidFill>
                  <a:srgbClr val="000000"/>
                </a:solidFill>
              </a:rPr>
              <a:t>,</a:t>
            </a:r>
            <a:r>
              <a:rPr lang="es-ES" sz="1800" b="1" dirty="0">
                <a:solidFill>
                  <a:srgbClr val="000000"/>
                </a:solidFill>
              </a:rPr>
              <a:t>20-23).</a:t>
            </a:r>
          </a:p>
        </p:txBody>
      </p:sp>
      <p:pic>
        <p:nvPicPr>
          <p:cNvPr id="5" name="Imagen 4">
            <a:extLst>
              <a:ext uri="{FF2B5EF4-FFF2-40B4-BE49-F238E27FC236}">
                <a16:creationId xmlns:a16="http://schemas.microsoft.com/office/drawing/2014/main" id="{CA31CB7D-FE70-F2B8-A35E-054657595FF9}"/>
              </a:ext>
            </a:extLst>
          </p:cNvPr>
          <p:cNvPicPr>
            <a:picLocks noChangeAspect="1"/>
          </p:cNvPicPr>
          <p:nvPr/>
        </p:nvPicPr>
        <p:blipFill rotWithShape="1">
          <a:blip r:embed="rId3"/>
          <a:srcRect l="2958" r="12742"/>
          <a:stretch/>
        </p:blipFill>
        <p:spPr>
          <a:xfrm>
            <a:off x="249543" y="202078"/>
            <a:ext cx="3353721" cy="3200010"/>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pic>
        <p:nvPicPr>
          <p:cNvPr id="6" name="Imagen 5">
            <a:extLst>
              <a:ext uri="{FF2B5EF4-FFF2-40B4-BE49-F238E27FC236}">
                <a16:creationId xmlns:a16="http://schemas.microsoft.com/office/drawing/2014/main" id="{B9A86FE1-DE8C-563F-1FB3-DE89ED739568}"/>
              </a:ext>
            </a:extLst>
          </p:cNvPr>
          <p:cNvPicPr>
            <a:picLocks noChangeAspect="1"/>
          </p:cNvPicPr>
          <p:nvPr/>
        </p:nvPicPr>
        <p:blipFill rotWithShape="1">
          <a:blip r:embed="rId4"/>
          <a:srcRect l="13463"/>
          <a:stretch/>
        </p:blipFill>
        <p:spPr>
          <a:xfrm>
            <a:off x="6413090" y="3426152"/>
            <a:ext cx="5692877" cy="3289280"/>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98815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a:stretch>
        </a:blipFill>
        <a:effectLst/>
      </p:bgPr>
    </p:bg>
    <p:spTree>
      <p:nvGrpSpPr>
        <p:cNvPr id="1" name=""/>
        <p:cNvGrpSpPr/>
        <p:nvPr/>
      </p:nvGrpSpPr>
      <p:grpSpPr>
        <a:xfrm>
          <a:off x="0" y="0"/>
          <a:ext cx="0" cy="0"/>
          <a:chOff x="0" y="0"/>
          <a:chExt cx="0" cy="0"/>
        </a:xfrm>
      </p:grpSpPr>
      <p:pic>
        <p:nvPicPr>
          <p:cNvPr id="7" name="Imagen 6" descr="Imagen que contiene foto, grupo, hombre, montar a caballo&#10;&#10;Descripción generada automáticamente">
            <a:extLst>
              <a:ext uri="{FF2B5EF4-FFF2-40B4-BE49-F238E27FC236}">
                <a16:creationId xmlns:a16="http://schemas.microsoft.com/office/drawing/2014/main" id="{D9BCA7CA-5635-621A-3FCB-4FC8AEC25B61}"/>
              </a:ext>
            </a:extLst>
          </p:cNvPr>
          <p:cNvPicPr>
            <a:picLocks noChangeAspect="1"/>
          </p:cNvPicPr>
          <p:nvPr/>
        </p:nvPicPr>
        <p:blipFill rotWithShape="1">
          <a:blip r:embed="rId3">
            <a:extLst>
              <a:ext uri="{28A0092B-C50C-407E-A947-70E740481C1C}">
                <a14:useLocalDpi xmlns:a14="http://schemas.microsoft.com/office/drawing/2010/main" val="0"/>
              </a:ext>
            </a:extLst>
          </a:blip>
          <a:srcRect t="18027" b="22152"/>
          <a:stretch/>
        </p:blipFill>
        <p:spPr>
          <a:xfrm>
            <a:off x="4619624" y="3702218"/>
            <a:ext cx="7519893" cy="3070185"/>
          </a:xfrm>
          <a:prstGeom prst="roundRect">
            <a:avLst>
              <a:gd name="adj" fmla="val 752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CuadroTexto 3">
            <a:extLst>
              <a:ext uri="{FF2B5EF4-FFF2-40B4-BE49-F238E27FC236}">
                <a16:creationId xmlns:a16="http://schemas.microsoft.com/office/drawing/2014/main" id="{C639B55B-7359-AB67-E10D-994FF51A2F1C}"/>
              </a:ext>
            </a:extLst>
          </p:cNvPr>
          <p:cNvSpPr txBox="1"/>
          <p:nvPr/>
        </p:nvSpPr>
        <p:spPr>
          <a:xfrm>
            <a:off x="537197" y="2295491"/>
            <a:ext cx="2364440" cy="1569660"/>
          </a:xfrm>
          <a:prstGeom prst="rect">
            <a:avLst/>
          </a:prstGeom>
          <a:noFill/>
        </p:spPr>
        <p:txBody>
          <a:bodyPr wrap="square" rtlCol="0">
            <a:spAutoFit/>
            <a:scene3d>
              <a:camera prst="orthographicFront"/>
              <a:lightRig rig="threePt" dir="t"/>
            </a:scene3d>
            <a:sp3d extrusionH="57150">
              <a:bevelT w="57150" h="38100" prst="hardEdge"/>
            </a:sp3d>
          </a:bodyPr>
          <a:lstStyle/>
          <a:p>
            <a:pPr algn="ctr"/>
            <a:r>
              <a:rPr lang="es-ES" sz="48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Mám </a:t>
            </a:r>
            <a:r>
              <a:rPr lang="cs-CZ" sz="48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    </a:t>
            </a:r>
            <a:r>
              <a:rPr lang="es-ES" sz="48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v ruce</a:t>
            </a:r>
          </a:p>
        </p:txBody>
      </p:sp>
      <p:sp>
        <p:nvSpPr>
          <p:cNvPr id="5" name="CuadroTexto 4">
            <a:extLst>
              <a:ext uri="{FF2B5EF4-FFF2-40B4-BE49-F238E27FC236}">
                <a16:creationId xmlns:a16="http://schemas.microsoft.com/office/drawing/2014/main" id="{73DAD2BF-1A06-24FC-7165-38FB67B6AAA1}"/>
              </a:ext>
            </a:extLst>
          </p:cNvPr>
          <p:cNvSpPr txBox="1"/>
          <p:nvPr/>
        </p:nvSpPr>
        <p:spPr>
          <a:xfrm>
            <a:off x="609150" y="4135530"/>
            <a:ext cx="3657851" cy="1728678"/>
          </a:xfrm>
          <a:prstGeom prst="rect">
            <a:avLst/>
          </a:prstGeom>
          <a:noFill/>
        </p:spPr>
        <p:txBody>
          <a:bodyPr wrap="square">
            <a:spAutoFit/>
            <a:scene3d>
              <a:camera prst="orthographicFront"/>
              <a:lightRig rig="threePt" dir="t"/>
            </a:scene3d>
            <a:sp3d extrusionH="57150">
              <a:bevelT w="57150" h="38100" prst="hardEdge"/>
            </a:sp3d>
          </a:bodyPr>
          <a:lstStyle/>
          <a:p>
            <a:pPr algn="ctr">
              <a:lnSpc>
                <a:spcPct val="150000"/>
              </a:lnSpc>
            </a:pPr>
            <a:r>
              <a:rPr lang="cs-CZ" sz="80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olovnici</a:t>
            </a:r>
            <a:endParaRPr lang="es-ES" sz="60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endParaRPr>
          </a:p>
        </p:txBody>
      </p:sp>
      <p:pic>
        <p:nvPicPr>
          <p:cNvPr id="6" name="Imagen 5" descr="Personas en un campo de pasto seco&#10;&#10;Descripción generada automáticamente con confianza baja">
            <a:extLst>
              <a:ext uri="{FF2B5EF4-FFF2-40B4-BE49-F238E27FC236}">
                <a16:creationId xmlns:a16="http://schemas.microsoft.com/office/drawing/2014/main" id="{8AC06E61-FCDE-D4DA-AD95-F820EBFCCB77}"/>
              </a:ext>
            </a:extLst>
          </p:cNvPr>
          <p:cNvPicPr>
            <a:picLocks noChangeAspect="1"/>
          </p:cNvPicPr>
          <p:nvPr/>
        </p:nvPicPr>
        <p:blipFill rotWithShape="1">
          <a:blip r:embed="rId4">
            <a:extLst>
              <a:ext uri="{28A0092B-C50C-407E-A947-70E740481C1C}">
                <a14:useLocalDpi xmlns:a14="http://schemas.microsoft.com/office/drawing/2010/main" val="0"/>
              </a:ext>
            </a:extLst>
          </a:blip>
          <a:srcRect t="17260" b="10565"/>
          <a:stretch/>
        </p:blipFill>
        <p:spPr>
          <a:xfrm>
            <a:off x="5680528" y="1339126"/>
            <a:ext cx="5398083" cy="2255646"/>
          </a:xfrm>
          <a:prstGeom prst="roundRect">
            <a:avLst>
              <a:gd name="adj" fmla="val 791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Imagen 2" descr="Un dibujo de un cuchillo&#10;&#10;Descripción generada automáticamente con confianza baja">
            <a:extLst>
              <a:ext uri="{FF2B5EF4-FFF2-40B4-BE49-F238E27FC236}">
                <a16:creationId xmlns:a16="http://schemas.microsoft.com/office/drawing/2014/main" id="{875AF388-20A0-CD05-947D-990CF19E8B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1043" y="1833532"/>
            <a:ext cx="3622781" cy="2037814"/>
          </a:xfrm>
          <a:prstGeom prst="rect">
            <a:avLst/>
          </a:prstGeom>
        </p:spPr>
      </p:pic>
      <p:grpSp>
        <p:nvGrpSpPr>
          <p:cNvPr id="2" name="Grupo 1">
            <a:extLst>
              <a:ext uri="{FF2B5EF4-FFF2-40B4-BE49-F238E27FC236}">
                <a16:creationId xmlns:a16="http://schemas.microsoft.com/office/drawing/2014/main" id="{151E9C86-F8AD-EFAA-9E50-E086212CAAFE}"/>
              </a:ext>
            </a:extLst>
          </p:cNvPr>
          <p:cNvGrpSpPr/>
          <p:nvPr/>
        </p:nvGrpSpPr>
        <p:grpSpPr>
          <a:xfrm>
            <a:off x="537197" y="55286"/>
            <a:ext cx="7534574" cy="1190157"/>
            <a:chOff x="537197" y="55286"/>
            <a:chExt cx="7534574" cy="1190157"/>
          </a:xfrm>
        </p:grpSpPr>
        <p:pic>
          <p:nvPicPr>
            <p:cNvPr id="10" name="Imagen 9" descr="Icono&#10;&#10;Descripción generada automáticamente con confianza media">
              <a:extLst>
                <a:ext uri="{FF2B5EF4-FFF2-40B4-BE49-F238E27FC236}">
                  <a16:creationId xmlns:a16="http://schemas.microsoft.com/office/drawing/2014/main" id="{0027C251-DE13-70F8-B144-C09C7FCB4C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1991" y="235408"/>
              <a:ext cx="731521" cy="938786"/>
            </a:xfrm>
            <a:prstGeom prst="rect">
              <a:avLst/>
            </a:prstGeom>
            <a:effectLst>
              <a:outerShdw blurRad="50800" dist="38100" dir="2700000" algn="tl" rotWithShape="0">
                <a:prstClr val="black">
                  <a:alpha val="40000"/>
                </a:prstClr>
              </a:outerShdw>
            </a:effectLst>
            <a:scene3d>
              <a:camera prst="orthographicFront"/>
              <a:lightRig rig="threePt" dir="t"/>
            </a:scene3d>
            <a:sp3d>
              <a:bevelT w="114300" prst="artDeco"/>
            </a:sp3d>
          </p:spPr>
        </p:pic>
        <p:pic>
          <p:nvPicPr>
            <p:cNvPr id="12" name="Imagen 11" descr="Logotipo&#10;&#10;Descripción generada automáticamente con confianza media">
              <a:extLst>
                <a:ext uri="{FF2B5EF4-FFF2-40B4-BE49-F238E27FC236}">
                  <a16:creationId xmlns:a16="http://schemas.microsoft.com/office/drawing/2014/main" id="{7899AC17-38D6-9C03-5058-7C27F8CC3D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8849" y="229947"/>
              <a:ext cx="731521" cy="938786"/>
            </a:xfrm>
            <a:prstGeom prst="rect">
              <a:avLst/>
            </a:prstGeom>
            <a:effectLst>
              <a:outerShdw blurRad="50800" dist="38100" dir="2700000" algn="tl" rotWithShape="0">
                <a:prstClr val="black">
                  <a:alpha val="40000"/>
                </a:prstClr>
              </a:outerShdw>
            </a:effectLst>
            <a:scene3d>
              <a:camera prst="orthographicFront"/>
              <a:lightRig rig="threePt" dir="t"/>
            </a:scene3d>
            <a:sp3d>
              <a:bevelT w="114300" prst="artDeco"/>
            </a:sp3d>
          </p:spPr>
        </p:pic>
        <p:pic>
          <p:nvPicPr>
            <p:cNvPr id="14" name="Imagen 13" descr="Logotipo&#10;&#10;Descripción generada automáticamente con confianza baja">
              <a:extLst>
                <a:ext uri="{FF2B5EF4-FFF2-40B4-BE49-F238E27FC236}">
                  <a16:creationId xmlns:a16="http://schemas.microsoft.com/office/drawing/2014/main" id="{BCF14AE1-D11E-D781-E696-11547738AA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6540" y="235408"/>
              <a:ext cx="734569" cy="938786"/>
            </a:xfrm>
            <a:prstGeom prst="rect">
              <a:avLst/>
            </a:prstGeom>
            <a:effectLst>
              <a:outerShdw blurRad="50800" dist="38100" dir="2700000" algn="tl" rotWithShape="0">
                <a:prstClr val="black">
                  <a:alpha val="40000"/>
                </a:prstClr>
              </a:outerShdw>
            </a:effectLst>
            <a:scene3d>
              <a:camera prst="orthographicFront"/>
              <a:lightRig rig="threePt" dir="t"/>
            </a:scene3d>
            <a:sp3d>
              <a:bevelT w="114300" prst="artDeco"/>
            </a:sp3d>
          </p:spPr>
        </p:pic>
        <p:pic>
          <p:nvPicPr>
            <p:cNvPr id="16" name="Imagen 15" descr="Imagen que contiene Diagrama&#10;&#10;Descripción generada automáticamente">
              <a:extLst>
                <a:ext uri="{FF2B5EF4-FFF2-40B4-BE49-F238E27FC236}">
                  <a16:creationId xmlns:a16="http://schemas.microsoft.com/office/drawing/2014/main" id="{C305DB09-33B7-FE25-573C-8CC9804D0F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44466" y="251793"/>
              <a:ext cx="527305" cy="941834"/>
            </a:xfrm>
            <a:prstGeom prst="rect">
              <a:avLst/>
            </a:prstGeom>
            <a:effectLst>
              <a:outerShdw blurRad="50800" dist="38100" dir="2700000" algn="tl" rotWithShape="0">
                <a:prstClr val="black">
                  <a:alpha val="40000"/>
                </a:prstClr>
              </a:outerShdw>
            </a:effectLst>
            <a:scene3d>
              <a:camera prst="orthographicFront"/>
              <a:lightRig rig="threePt" dir="t"/>
            </a:scene3d>
            <a:sp3d>
              <a:bevelT w="114300" prst="artDeco"/>
            </a:sp3d>
          </p:spPr>
        </p:pic>
        <p:pic>
          <p:nvPicPr>
            <p:cNvPr id="18" name="Imagen 17" descr="Icono&#10;&#10;Descripción generada automáticamente">
              <a:extLst>
                <a:ext uri="{FF2B5EF4-FFF2-40B4-BE49-F238E27FC236}">
                  <a16:creationId xmlns:a16="http://schemas.microsoft.com/office/drawing/2014/main" id="{0826BC19-7053-BEE8-756C-A92AF52AE1B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27115" y="224486"/>
              <a:ext cx="835154" cy="938786"/>
            </a:xfrm>
            <a:prstGeom prst="rect">
              <a:avLst/>
            </a:prstGeom>
            <a:effectLst>
              <a:outerShdw blurRad="50800" dist="38100" dir="2700000" algn="tl" rotWithShape="0">
                <a:prstClr val="black">
                  <a:alpha val="40000"/>
                </a:prstClr>
              </a:outerShdw>
            </a:effectLst>
            <a:scene3d>
              <a:camera prst="orthographicFront"/>
              <a:lightRig rig="threePt" dir="t"/>
            </a:scene3d>
            <a:sp3d>
              <a:bevelT w="114300" prst="artDeco"/>
            </a:sp3d>
          </p:spPr>
        </p:pic>
        <p:pic>
          <p:nvPicPr>
            <p:cNvPr id="20" name="Imagen 19" descr="Imagen que contiene Logotipo&#10;&#10;Descripción generada automáticamente">
              <a:extLst>
                <a:ext uri="{FF2B5EF4-FFF2-40B4-BE49-F238E27FC236}">
                  <a16:creationId xmlns:a16="http://schemas.microsoft.com/office/drawing/2014/main" id="{F79F3462-7A59-E216-08CF-D7569DE4793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7197" y="202007"/>
              <a:ext cx="783338" cy="938786"/>
            </a:xfrm>
            <a:prstGeom prst="rect">
              <a:avLst/>
            </a:prstGeom>
            <a:effectLst>
              <a:outerShdw blurRad="50800" dist="38100" dir="2700000" algn="tl" rotWithShape="0">
                <a:prstClr val="black">
                  <a:alpha val="40000"/>
                </a:prstClr>
              </a:outerShdw>
            </a:effectLst>
            <a:scene3d>
              <a:camera prst="orthographicFront"/>
              <a:lightRig rig="threePt" dir="t"/>
            </a:scene3d>
            <a:sp3d>
              <a:bevelT w="114300" prst="artDeco"/>
            </a:sp3d>
          </p:spPr>
        </p:pic>
        <p:pic>
          <p:nvPicPr>
            <p:cNvPr id="24" name="Imagen 23" descr="Logotipo&#10;&#10;Descripción generada automáticamente con confianza media">
              <a:extLst>
                <a:ext uri="{FF2B5EF4-FFF2-40B4-BE49-F238E27FC236}">
                  <a16:creationId xmlns:a16="http://schemas.microsoft.com/office/drawing/2014/main" id="{99829A10-0722-E6C0-6377-6CC911E0CB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55133" y="240869"/>
              <a:ext cx="731521" cy="938786"/>
            </a:xfrm>
            <a:prstGeom prst="rect">
              <a:avLst/>
            </a:prstGeom>
            <a:effectLst>
              <a:outerShdw blurRad="50800" dist="38100" dir="2700000" algn="tl" rotWithShape="0">
                <a:prstClr val="black">
                  <a:alpha val="40000"/>
                </a:prstClr>
              </a:outerShdw>
            </a:effectLst>
            <a:scene3d>
              <a:camera prst="orthographicFront"/>
              <a:lightRig rig="threePt" dir="t"/>
            </a:scene3d>
            <a:sp3d>
              <a:bevelT w="114300" prst="artDeco"/>
            </a:sp3d>
          </p:spPr>
        </p:pic>
        <p:pic>
          <p:nvPicPr>
            <p:cNvPr id="25" name="Imagen 24" descr="Logotipo&#10;&#10;Descripción generada automáticamente con confianza baja">
              <a:extLst>
                <a:ext uri="{FF2B5EF4-FFF2-40B4-BE49-F238E27FC236}">
                  <a16:creationId xmlns:a16="http://schemas.microsoft.com/office/drawing/2014/main" id="{9D59CB67-1F70-B05E-8FE9-1CD9CCCBB7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98275" y="254841"/>
              <a:ext cx="734569" cy="938786"/>
            </a:xfrm>
            <a:prstGeom prst="rect">
              <a:avLst/>
            </a:prstGeom>
            <a:effectLst>
              <a:outerShdw blurRad="50800" dist="38100" dir="2700000" algn="tl" rotWithShape="0">
                <a:prstClr val="black">
                  <a:alpha val="40000"/>
                </a:prstClr>
              </a:outerShdw>
            </a:effectLst>
            <a:scene3d>
              <a:camera prst="orthographicFront"/>
              <a:lightRig rig="threePt" dir="t"/>
            </a:scene3d>
            <a:sp3d>
              <a:bevelT w="114300" prst="artDeco"/>
            </a:sp3d>
          </p:spPr>
        </p:pic>
        <p:pic>
          <p:nvPicPr>
            <p:cNvPr id="26" name="Imagen 25" descr="Imagen que contiene Gráfico de embudo&#10;&#10;Descripción generada automáticamente">
              <a:extLst>
                <a:ext uri="{FF2B5EF4-FFF2-40B4-BE49-F238E27FC236}">
                  <a16:creationId xmlns:a16="http://schemas.microsoft.com/office/drawing/2014/main" id="{20DF262B-12A4-5D50-7275-DDA97338908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09310" y="251793"/>
              <a:ext cx="731521" cy="993650"/>
            </a:xfrm>
            <a:prstGeom prst="rect">
              <a:avLst/>
            </a:prstGeom>
            <a:effectLst>
              <a:outerShdw blurRad="50800" dist="38100" dir="2700000" algn="tl" rotWithShape="0">
                <a:prstClr val="black">
                  <a:alpha val="40000"/>
                </a:prstClr>
              </a:outerShdw>
            </a:effectLst>
          </p:spPr>
        </p:pic>
        <p:pic>
          <p:nvPicPr>
            <p:cNvPr id="27" name="Imagen 26" descr="Icono&#10;&#10;Descripción generada automáticamente con confianza media">
              <a:extLst>
                <a:ext uri="{FF2B5EF4-FFF2-40B4-BE49-F238E27FC236}">
                  <a16:creationId xmlns:a16="http://schemas.microsoft.com/office/drawing/2014/main" id="{C7F2A532-C6C6-8B48-3D47-FBF444C4FE3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8412609">
              <a:off x="5318978" y="55286"/>
              <a:ext cx="181770" cy="181770"/>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00703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6" fill="hold" grpId="0" nodeType="clickEffect">
                                  <p:stCondLst>
                                    <p:cond delay="0"/>
                                  </p:stCondLst>
                                  <p:iterate type="lt">
                                    <p:tmPct val="0"/>
                                  </p:iterate>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34" presetClass="emph" presetSubtype="0" fill="hold" grpId="1" nodeType="afterEffect">
                                  <p:stCondLst>
                                    <p:cond delay="0"/>
                                  </p:stCondLst>
                                  <p:iterate type="lt">
                                    <p:tmPct val="10000"/>
                                  </p:iterate>
                                  <p:childTnLst>
                                    <p:animMotion origin="layout" path="M 0.0 0.0 L 0.0 -0.07213" pathEditMode="relative" ptsTypes="">
                                      <p:cBhvr>
                                        <p:cTn id="19" dur="250" accel="50000" decel="50000" autoRev="1" fill="hold">
                                          <p:stCondLst>
                                            <p:cond delay="0"/>
                                          </p:stCondLst>
                                        </p:cTn>
                                        <p:tgtEl>
                                          <p:spTgt spid="4"/>
                                        </p:tgtEl>
                                        <p:attrNameLst>
                                          <p:attrName>ppt_x</p:attrName>
                                          <p:attrName>ppt_y</p:attrName>
                                        </p:attrNameLst>
                                      </p:cBhvr>
                                    </p:animMotion>
                                    <p:animRot by="1500000">
                                      <p:cBhvr>
                                        <p:cTn id="20" dur="125" fill="hold">
                                          <p:stCondLst>
                                            <p:cond delay="0"/>
                                          </p:stCondLst>
                                        </p:cTn>
                                        <p:tgtEl>
                                          <p:spTgt spid="4"/>
                                        </p:tgtEl>
                                        <p:attrNameLst>
                                          <p:attrName>r</p:attrName>
                                        </p:attrNameLst>
                                      </p:cBhvr>
                                    </p:animRot>
                                    <p:animRot by="-1500000">
                                      <p:cBhvr>
                                        <p:cTn id="21" dur="125" fill="hold">
                                          <p:stCondLst>
                                            <p:cond delay="125"/>
                                          </p:stCondLst>
                                        </p:cTn>
                                        <p:tgtEl>
                                          <p:spTgt spid="4"/>
                                        </p:tgtEl>
                                        <p:attrNameLst>
                                          <p:attrName>r</p:attrName>
                                        </p:attrNameLst>
                                      </p:cBhvr>
                                    </p:animRot>
                                    <p:animRot by="-1500000">
                                      <p:cBhvr>
                                        <p:cTn id="22" dur="125" fill="hold">
                                          <p:stCondLst>
                                            <p:cond delay="250"/>
                                          </p:stCondLst>
                                        </p:cTn>
                                        <p:tgtEl>
                                          <p:spTgt spid="4"/>
                                        </p:tgtEl>
                                        <p:attrNameLst>
                                          <p:attrName>r</p:attrName>
                                        </p:attrNameLst>
                                      </p:cBhvr>
                                    </p:animRot>
                                    <p:animRot by="1500000">
                                      <p:cBhvr>
                                        <p:cTn id="23" dur="125" fill="hold">
                                          <p:stCondLst>
                                            <p:cond delay="375"/>
                                          </p:stCondLst>
                                        </p:cTn>
                                        <p:tgtEl>
                                          <p:spTgt spid="4"/>
                                        </p:tgtEl>
                                        <p:attrNameLst>
                                          <p:attrName>r</p:attrName>
                                        </p:attrNameLst>
                                      </p:cBhvr>
                                    </p:animRot>
                                  </p:childTnLst>
                                </p:cTn>
                              </p:par>
                              <p:par>
                                <p:cTn id="24" presetID="21" presetClass="entr" presetSubtype="4"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heel(4)">
                                      <p:cBhvr>
                                        <p:cTn id="26" dur="750"/>
                                        <p:tgtEl>
                                          <p:spTgt spid="3"/>
                                        </p:tgtEl>
                                      </p:cBhvr>
                                    </p:animEffect>
                                  </p:childTnLst>
                                </p:cTn>
                              </p:par>
                              <p:par>
                                <p:cTn id="27" presetID="17" presetClass="entr" presetSubtype="8" fill="hold" grpId="0" nodeType="withEffect">
                                  <p:stCondLst>
                                    <p:cond delay="0"/>
                                  </p:stCondLst>
                                  <p:iterate type="lt">
                                    <p:tmPct val="0"/>
                                  </p:iterate>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ppt_x</p:attrName>
                                        </p:attrNameLst>
                                      </p:cBhvr>
                                      <p:tavLst>
                                        <p:tav tm="0">
                                          <p:val>
                                            <p:strVal val="#ppt_x-#ppt_w/2"/>
                                          </p:val>
                                        </p:tav>
                                        <p:tav tm="100000">
                                          <p:val>
                                            <p:strVal val="#ppt_x"/>
                                          </p:val>
                                        </p:tav>
                                      </p:tavLst>
                                    </p:anim>
                                    <p:anim calcmode="lin" valueType="num">
                                      <p:cBhvr>
                                        <p:cTn id="30" dur="500" fill="hold"/>
                                        <p:tgtEl>
                                          <p:spTgt spid="5"/>
                                        </p:tgtEl>
                                        <p:attrNameLst>
                                          <p:attrName>ppt_y</p:attrName>
                                        </p:attrNameLst>
                                      </p:cBhvr>
                                      <p:tavLst>
                                        <p:tav tm="0">
                                          <p:val>
                                            <p:strVal val="#ppt_y"/>
                                          </p:val>
                                        </p:tav>
                                        <p:tav tm="100000">
                                          <p:val>
                                            <p:strVal val="#ppt_y"/>
                                          </p:val>
                                        </p:tav>
                                      </p:tavLst>
                                    </p:anim>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strVal val="#ppt_h"/>
                                          </p:val>
                                        </p:tav>
                                        <p:tav tm="100000">
                                          <p:val>
                                            <p:strVal val="#ppt_h"/>
                                          </p:val>
                                        </p:tav>
                                      </p:tavLst>
                                    </p:anim>
                                  </p:childTnLst>
                                </p:cTn>
                              </p:par>
                              <p:par>
                                <p:cTn id="33" presetID="34" presetClass="emph" presetSubtype="0" fill="hold" grpId="1" nodeType="withEffect">
                                  <p:stCondLst>
                                    <p:cond delay="0"/>
                                  </p:stCondLst>
                                  <p:iterate type="lt">
                                    <p:tmPct val="10000"/>
                                  </p:iterate>
                                  <p:childTnLst>
                                    <p:animMotion origin="layout" path="M 0.0 0.0 L 0.0 -0.07213" pathEditMode="relative" ptsTypes="">
                                      <p:cBhvr>
                                        <p:cTn id="34" dur="250" accel="50000" decel="50000" autoRev="1" fill="hold">
                                          <p:stCondLst>
                                            <p:cond delay="0"/>
                                          </p:stCondLst>
                                        </p:cTn>
                                        <p:tgtEl>
                                          <p:spTgt spid="5"/>
                                        </p:tgtEl>
                                        <p:attrNameLst>
                                          <p:attrName>ppt_x</p:attrName>
                                          <p:attrName>ppt_y</p:attrName>
                                        </p:attrNameLst>
                                      </p:cBhvr>
                                    </p:animMotion>
                                    <p:animRot by="1500000">
                                      <p:cBhvr>
                                        <p:cTn id="35" dur="125" fill="hold">
                                          <p:stCondLst>
                                            <p:cond delay="0"/>
                                          </p:stCondLst>
                                        </p:cTn>
                                        <p:tgtEl>
                                          <p:spTgt spid="5"/>
                                        </p:tgtEl>
                                        <p:attrNameLst>
                                          <p:attrName>r</p:attrName>
                                        </p:attrNameLst>
                                      </p:cBhvr>
                                    </p:animRot>
                                    <p:animRot by="-1500000">
                                      <p:cBhvr>
                                        <p:cTn id="36" dur="125" fill="hold">
                                          <p:stCondLst>
                                            <p:cond delay="125"/>
                                          </p:stCondLst>
                                        </p:cTn>
                                        <p:tgtEl>
                                          <p:spTgt spid="5"/>
                                        </p:tgtEl>
                                        <p:attrNameLst>
                                          <p:attrName>r</p:attrName>
                                        </p:attrNameLst>
                                      </p:cBhvr>
                                    </p:animRot>
                                    <p:animRot by="-1500000">
                                      <p:cBhvr>
                                        <p:cTn id="37" dur="125" fill="hold">
                                          <p:stCondLst>
                                            <p:cond delay="250"/>
                                          </p:stCondLst>
                                        </p:cTn>
                                        <p:tgtEl>
                                          <p:spTgt spid="5"/>
                                        </p:tgtEl>
                                        <p:attrNameLst>
                                          <p:attrName>r</p:attrName>
                                        </p:attrNameLst>
                                      </p:cBhvr>
                                    </p:animRot>
                                    <p:animRot by="1500000">
                                      <p:cBhvr>
                                        <p:cTn id="38"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06A96D5-BAC1-AE3E-B6D9-007E89D39B99}"/>
              </a:ext>
            </a:extLst>
          </p:cNvPr>
          <p:cNvSpPr txBox="1"/>
          <p:nvPr/>
        </p:nvSpPr>
        <p:spPr>
          <a:xfrm>
            <a:off x="353958" y="5980837"/>
            <a:ext cx="7329775" cy="877163"/>
          </a:xfrm>
          <a:prstGeom prst="rect">
            <a:avLst/>
          </a:prstGeom>
          <a:noFill/>
        </p:spPr>
        <p:txBody>
          <a:bodyPr wrap="square">
            <a:spAutoFit/>
          </a:bodyPr>
          <a:lstStyle/>
          <a:p>
            <a:r>
              <a:rPr lang="es-ES" sz="1700" b="1" dirty="0"/>
              <a:t>“Neboť ti, kteří pohrdali dnem maličkostí, se budou radovat a uvidí olovnici </a:t>
            </a:r>
            <a:r>
              <a:rPr lang="cs-CZ" sz="1700" b="1" dirty="0"/>
              <a:t>      </a:t>
            </a:r>
            <a:r>
              <a:rPr lang="es-ES" sz="1700" b="1" dirty="0"/>
              <a:t>v Zerubábelově ruce. Těchto sedm jsou Jehovovy oči, které se toulají po celé zemi.” (</a:t>
            </a:r>
            <a:r>
              <a:rPr lang="cs-CZ" sz="1700" b="1" dirty="0"/>
              <a:t>Zachariáš </a:t>
            </a:r>
            <a:r>
              <a:rPr lang="es-ES" sz="1700" b="1" dirty="0"/>
              <a:t> 4</a:t>
            </a:r>
            <a:r>
              <a:rPr lang="cs-CZ" sz="1700" b="1" dirty="0"/>
              <a:t>,</a:t>
            </a:r>
            <a:r>
              <a:rPr lang="es-ES" sz="1700" b="1" dirty="0"/>
              <a:t>10).</a:t>
            </a:r>
          </a:p>
        </p:txBody>
      </p:sp>
      <p:sp>
        <p:nvSpPr>
          <p:cNvPr id="10" name="CuadroTexto 9">
            <a:extLst>
              <a:ext uri="{FF2B5EF4-FFF2-40B4-BE49-F238E27FC236}">
                <a16:creationId xmlns:a16="http://schemas.microsoft.com/office/drawing/2014/main" id="{0535E6CD-6FD7-E70F-F01F-DBFC1844C2CF}"/>
              </a:ext>
            </a:extLst>
          </p:cNvPr>
          <p:cNvSpPr txBox="1"/>
          <p:nvPr/>
        </p:nvSpPr>
        <p:spPr>
          <a:xfrm>
            <a:off x="353959" y="765747"/>
            <a:ext cx="7334620" cy="5355312"/>
          </a:xfrm>
          <a:prstGeom prst="rect">
            <a:avLst/>
          </a:prstGeom>
          <a:noFill/>
        </p:spPr>
        <p:txBody>
          <a:bodyPr wrap="square">
            <a:spAutoFit/>
          </a:bodyPr>
          <a:lstStyle/>
          <a:p>
            <a:r>
              <a:rPr lang="es-ES" b="1" dirty="0"/>
              <a:t>Při obnově Hospodinova domu byl Zerubábel obklopen mnoha těžkostmi. </a:t>
            </a:r>
            <a:r>
              <a:rPr lang="cs-CZ" b="1" dirty="0"/>
              <a:t> </a:t>
            </a:r>
            <a:r>
              <a:rPr lang="es-ES" b="1" dirty="0"/>
              <a:t>V předchozích letech protivníci zastrašovali "lid judský a děsili ho, aby ne</a:t>
            </a:r>
            <a:r>
              <a:rPr lang="cs-CZ" b="1" dirty="0"/>
              <a:t>-</a:t>
            </a:r>
            <a:r>
              <a:rPr lang="es-ES" b="1" dirty="0"/>
              <a:t>stavěl", "a způsobili, že přestal mocí a násilím" (Ezdráš 4:4,23). Ale Hospo</a:t>
            </a:r>
            <a:r>
              <a:rPr lang="cs-CZ" b="1" dirty="0"/>
              <a:t>-</a:t>
            </a:r>
            <a:r>
              <a:rPr lang="es-ES" b="1" dirty="0"/>
              <a:t>din stál v cestě věrným stavitelům a nyní, skrze svého proroka Zachariáše, promluvil k Zerubábelovi: "Ne vojskem, ne silou, ale mým Duchem, praví Hospodin zástupů. Kdo jsi, ó veliká horo? Před Zerubábelem budeš redu</a:t>
            </a:r>
            <a:r>
              <a:rPr lang="cs-CZ" b="1" dirty="0"/>
              <a:t>-</a:t>
            </a:r>
            <a:r>
              <a:rPr lang="es-ES" b="1" dirty="0"/>
              <a:t>kován na pláň; vytáhne první kámen s aklamacemi: Milost, milost jí" (Zacharíáš 4,6,7). V průběhu dějin Božího lidu se před těmi, kdo postupo</a:t>
            </a:r>
            <a:r>
              <a:rPr lang="cs-CZ" b="1" dirty="0"/>
              <a:t>-</a:t>
            </a:r>
            <a:r>
              <a:rPr lang="es-ES" b="1" dirty="0"/>
              <a:t>vali v prozřetelnosti, kterou před nimi Bůh otevřel, vyvstávaly velké hory zdánlivě nepřekonatelných těžkostí. Pán dopouští, aby takové překážky po</a:t>
            </a:r>
            <a:r>
              <a:rPr lang="cs-CZ" b="1" dirty="0"/>
              <a:t>-</a:t>
            </a:r>
            <a:r>
              <a:rPr lang="es-ES" b="1" dirty="0"/>
              <a:t>kročily ve zkouškách víry. Když jste pod tlakem ze všech stran, je čas důvě</a:t>
            </a:r>
            <a:r>
              <a:rPr lang="cs-CZ" b="1" dirty="0"/>
              <a:t>-</a:t>
            </a:r>
            <a:r>
              <a:rPr lang="es-ES" b="1" dirty="0"/>
              <a:t>řovat Bohu a moci Jeho Ducha svatého. Nemusíme chodit ve vlastní síle, </a:t>
            </a:r>
            <a:r>
              <a:rPr lang="cs-CZ" b="1" dirty="0"/>
              <a:t> </a:t>
            </a:r>
            <a:r>
              <a:rPr lang="es-ES" b="1" dirty="0"/>
              <a:t>ale v moci Hospodina, Boha Izraele. Je šílené důvěřovat člověku nebo dělat z masa svou paži. Jehovovi musíme důvěřovat; neboť v něm je věčná síla. Ten, který v odpovědi na slova a skutky víry jasně ukázal cestu svému slu</a:t>
            </a:r>
            <a:r>
              <a:rPr lang="cs-CZ" b="1" dirty="0"/>
              <a:t>-</a:t>
            </a:r>
            <a:r>
              <a:rPr lang="es-ES" b="1" dirty="0"/>
              <a:t>žebníku Zerubábelovi, může odstranit každou překážku, kterou satan vy</a:t>
            </a:r>
            <a:r>
              <a:rPr lang="cs-CZ" b="1" dirty="0"/>
              <a:t>-</a:t>
            </a:r>
            <a:r>
              <a:rPr lang="es-ES" b="1" dirty="0"/>
              <a:t>myslel, aby bránil pokroku Božího díla. Vytrvalým cvičením víry může být odstraněna každá hora těžkostí" (OP 274).
</a:t>
            </a:r>
          </a:p>
        </p:txBody>
      </p:sp>
      <p:sp>
        <p:nvSpPr>
          <p:cNvPr id="14" name="CuadroTexto 13">
            <a:extLst>
              <a:ext uri="{FF2B5EF4-FFF2-40B4-BE49-F238E27FC236}">
                <a16:creationId xmlns:a16="http://schemas.microsoft.com/office/drawing/2014/main" id="{4C2EAAFE-8BFF-7269-ADEA-4F7156F311CB}"/>
              </a:ext>
            </a:extLst>
          </p:cNvPr>
          <p:cNvSpPr txBox="1"/>
          <p:nvPr/>
        </p:nvSpPr>
        <p:spPr>
          <a:xfrm>
            <a:off x="358804" y="-46167"/>
            <a:ext cx="7018992" cy="923330"/>
          </a:xfrm>
          <a:prstGeom prst="rect">
            <a:avLst/>
          </a:prstGeom>
          <a:noFill/>
        </p:spPr>
        <p:txBody>
          <a:bodyPr wrap="square">
            <a:spAutoFit/>
          </a:bodyPr>
          <a:lstStyle/>
          <a:p>
            <a:r>
              <a:rPr lang="es-ES" b="1" dirty="0"/>
              <a:t>V prvním roce vlády perského krále Kýra, se Zerubábel, Jozue a skupina Izraelitů vrátili do Jeruzaléma, aby znovu postavili chrám.
</a:t>
            </a:r>
          </a:p>
        </p:txBody>
      </p:sp>
      <p:pic>
        <p:nvPicPr>
          <p:cNvPr id="3" name="Imagen 2">
            <a:extLst>
              <a:ext uri="{FF2B5EF4-FFF2-40B4-BE49-F238E27FC236}">
                <a16:creationId xmlns:a16="http://schemas.microsoft.com/office/drawing/2014/main" id="{BE58E110-C16D-739F-E417-0135506E9A3E}"/>
              </a:ext>
            </a:extLst>
          </p:cNvPr>
          <p:cNvPicPr>
            <a:picLocks noChangeAspect="1"/>
          </p:cNvPicPr>
          <p:nvPr/>
        </p:nvPicPr>
        <p:blipFill>
          <a:blip r:embed="rId3"/>
          <a:stretch>
            <a:fillRect/>
          </a:stretch>
        </p:blipFill>
        <p:spPr>
          <a:xfrm>
            <a:off x="7688580" y="0"/>
            <a:ext cx="4503420" cy="6858000"/>
          </a:xfrm>
          <a:prstGeom prst="rect">
            <a:avLst/>
          </a:prstGeom>
          <a:ln>
            <a:noFill/>
          </a:ln>
          <a:effectLst>
            <a:softEdge rad="112500"/>
          </a:effectLst>
        </p:spPr>
      </p:pic>
    </p:spTree>
    <p:extLst>
      <p:ext uri="{BB962C8B-B14F-4D97-AF65-F5344CB8AC3E}">
        <p14:creationId xmlns:p14="http://schemas.microsoft.com/office/powerpoint/2010/main" val="255201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left)">
                                      <p:cBhvr>
                                        <p:cTn id="1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build="p"/>
      <p:bldP spid="1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a:stretch>
        </a:blipFill>
        <a:effectLst/>
      </p:bgPr>
    </p:bg>
    <p:spTree>
      <p:nvGrpSpPr>
        <p:cNvPr id="1" name=""/>
        <p:cNvGrpSpPr/>
        <p:nvPr/>
      </p:nvGrpSpPr>
      <p:grpSpPr>
        <a:xfrm>
          <a:off x="0" y="0"/>
          <a:ext cx="0" cy="0"/>
          <a:chOff x="0" y="0"/>
          <a:chExt cx="0" cy="0"/>
        </a:xfrm>
      </p:grpSpPr>
      <p:pic>
        <p:nvPicPr>
          <p:cNvPr id="7" name="Imagen 6" descr="Imagen que contiene persona, edificio, exterior, hombre&#10;&#10;Descripción generada automáticamente">
            <a:extLst>
              <a:ext uri="{FF2B5EF4-FFF2-40B4-BE49-F238E27FC236}">
                <a16:creationId xmlns:a16="http://schemas.microsoft.com/office/drawing/2014/main" id="{3333D307-4C75-DE93-6D74-70079C05B0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1280" y="0"/>
            <a:ext cx="5784398" cy="6858000"/>
          </a:xfrm>
          <a:prstGeom prst="rect">
            <a:avLst/>
          </a:prstGeom>
          <a:ln>
            <a:noFill/>
          </a:ln>
          <a:effectLst>
            <a:softEdge rad="112500"/>
          </a:effectLst>
        </p:spPr>
      </p:pic>
      <p:sp>
        <p:nvSpPr>
          <p:cNvPr id="4" name="CuadroTexto 3">
            <a:extLst>
              <a:ext uri="{FF2B5EF4-FFF2-40B4-BE49-F238E27FC236}">
                <a16:creationId xmlns:a16="http://schemas.microsoft.com/office/drawing/2014/main" id="{1B56C967-24FA-2141-E896-1F34DD81C5E1}"/>
              </a:ext>
            </a:extLst>
          </p:cNvPr>
          <p:cNvSpPr txBox="1"/>
          <p:nvPr/>
        </p:nvSpPr>
        <p:spPr>
          <a:xfrm>
            <a:off x="294058" y="3100369"/>
            <a:ext cx="2364440" cy="1446550"/>
          </a:xfrm>
          <a:prstGeom prst="rect">
            <a:avLst/>
          </a:prstGeom>
          <a:noFill/>
        </p:spPr>
        <p:txBody>
          <a:bodyPr wrap="square" rtlCol="0">
            <a:spAutoFit/>
            <a:scene3d>
              <a:camera prst="orthographicFront"/>
              <a:lightRig rig="threePt" dir="t"/>
            </a:scene3d>
            <a:sp3d extrusionH="57150">
              <a:bevelT w="57150" h="38100" prst="hardEdge"/>
            </a:sp3d>
          </a:bodyPr>
          <a:lstStyle/>
          <a:p>
            <a:pPr algn="ctr"/>
            <a:r>
              <a:rPr lang="es-ES" sz="44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Mám v ruce</a:t>
            </a:r>
          </a:p>
        </p:txBody>
      </p:sp>
      <p:sp>
        <p:nvSpPr>
          <p:cNvPr id="5" name="CuadroTexto 4">
            <a:extLst>
              <a:ext uri="{FF2B5EF4-FFF2-40B4-BE49-F238E27FC236}">
                <a16:creationId xmlns:a16="http://schemas.microsoft.com/office/drawing/2014/main" id="{92A4E335-D81B-9E9D-0D16-F2AD82451CF8}"/>
              </a:ext>
            </a:extLst>
          </p:cNvPr>
          <p:cNvSpPr txBox="1"/>
          <p:nvPr/>
        </p:nvSpPr>
        <p:spPr>
          <a:xfrm>
            <a:off x="223588" y="5368455"/>
            <a:ext cx="5872412" cy="1319592"/>
          </a:xfrm>
          <a:prstGeom prst="rect">
            <a:avLst/>
          </a:prstGeom>
          <a:noFill/>
        </p:spPr>
        <p:txBody>
          <a:bodyPr wrap="square">
            <a:spAutoFit/>
            <a:scene3d>
              <a:camera prst="orthographicFront"/>
              <a:lightRig rig="threePt" dir="t"/>
            </a:scene3d>
            <a:sp3d extrusionH="57150">
              <a:bevelT w="57150" h="38100" prst="hardEdge"/>
            </a:sp3d>
          </a:bodyPr>
          <a:lstStyle/>
          <a:p>
            <a:pPr algn="ctr">
              <a:lnSpc>
                <a:spcPct val="150000"/>
              </a:lnSpc>
            </a:pPr>
            <a:r>
              <a:rPr lang="cs-CZ" sz="60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knihu zákona</a:t>
            </a:r>
            <a:endParaRPr lang="es-ES" sz="44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endParaRPr>
          </a:p>
        </p:txBody>
      </p:sp>
      <p:pic>
        <p:nvPicPr>
          <p:cNvPr id="11" name="Imagen 10" descr="Imagen que contiene interior, tabla, hecho de madera, parado&#10;&#10;Descripción generada automáticamente">
            <a:extLst>
              <a:ext uri="{FF2B5EF4-FFF2-40B4-BE49-F238E27FC236}">
                <a16:creationId xmlns:a16="http://schemas.microsoft.com/office/drawing/2014/main" id="{4C9506B6-D1B3-E0AF-0B20-38F68082EC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9927" y="2572789"/>
            <a:ext cx="3367033" cy="3186545"/>
          </a:xfrm>
          <a:prstGeom prst="rect">
            <a:avLst/>
          </a:prstGeom>
        </p:spPr>
      </p:pic>
      <p:pic>
        <p:nvPicPr>
          <p:cNvPr id="3" name="Imagen 2" descr="Un conjunto de letras negras en un fondo negro&#10;&#10;Descripción generada automáticamente con confianza baja">
            <a:extLst>
              <a:ext uri="{FF2B5EF4-FFF2-40B4-BE49-F238E27FC236}">
                <a16:creationId xmlns:a16="http://schemas.microsoft.com/office/drawing/2014/main" id="{211F72C6-C2AD-EB0B-7163-DB20B12D279B}"/>
              </a:ext>
            </a:extLst>
          </p:cNvPr>
          <p:cNvPicPr>
            <a:picLocks noChangeAspect="1"/>
          </p:cNvPicPr>
          <p:nvPr/>
        </p:nvPicPr>
        <p:blipFill rotWithShape="1">
          <a:blip r:embed="rId5">
            <a:extLst>
              <a:ext uri="{28A0092B-C50C-407E-A947-70E740481C1C}">
                <a14:useLocalDpi xmlns:a14="http://schemas.microsoft.com/office/drawing/2010/main" val="0"/>
              </a:ext>
            </a:extLst>
          </a:blip>
          <a:srcRect t="16020" b="27238"/>
          <a:stretch/>
        </p:blipFill>
        <p:spPr>
          <a:xfrm>
            <a:off x="360916" y="4365"/>
            <a:ext cx="5877654" cy="2274468"/>
          </a:xfrm>
          <a:prstGeom prst="rect">
            <a:avLst/>
          </a:prstGeom>
        </p:spPr>
      </p:pic>
    </p:spTree>
    <p:extLst>
      <p:ext uri="{BB962C8B-B14F-4D97-AF65-F5344CB8AC3E}">
        <p14:creationId xmlns:p14="http://schemas.microsoft.com/office/powerpoint/2010/main" val="90248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4" presetClass="emph" presetSubtype="0" fill="hold" grpId="1" nodeType="afterEffect">
                                  <p:stCondLst>
                                    <p:cond delay="0"/>
                                  </p:stCondLst>
                                  <p:iterate type="lt">
                                    <p:tmPct val="10000"/>
                                  </p:iterate>
                                  <p:childTnLst>
                                    <p:animMotion origin="layout" path="M 3.54167E-6 3.7037E-7 L 3.54167E-6 -0.07222 " pathEditMode="relative" rAng="0" ptsTypes="AA">
                                      <p:cBhvr>
                                        <p:cTn id="11" dur="250" accel="50000" decel="50000" autoRev="1" fill="hold">
                                          <p:stCondLst>
                                            <p:cond delay="0"/>
                                          </p:stCondLst>
                                        </p:cTn>
                                        <p:tgtEl>
                                          <p:spTgt spid="4"/>
                                        </p:tgtEl>
                                        <p:attrNameLst>
                                          <p:attrName>ppt_x</p:attrName>
                                          <p:attrName>ppt_y</p:attrName>
                                        </p:attrNameLst>
                                      </p:cBhvr>
                                      <p:rCtr x="0" y="-3611"/>
                                    </p:animMotion>
                                    <p:animRot by="1500000">
                                      <p:cBhvr>
                                        <p:cTn id="12" dur="125" fill="hold">
                                          <p:stCondLst>
                                            <p:cond delay="0"/>
                                          </p:stCondLst>
                                        </p:cTn>
                                        <p:tgtEl>
                                          <p:spTgt spid="4"/>
                                        </p:tgtEl>
                                        <p:attrNameLst>
                                          <p:attrName>r</p:attrName>
                                        </p:attrNameLst>
                                      </p:cBhvr>
                                    </p:animRot>
                                    <p:animRot by="-1500000">
                                      <p:cBhvr>
                                        <p:cTn id="13" dur="125" fill="hold">
                                          <p:stCondLst>
                                            <p:cond delay="125"/>
                                          </p:stCondLst>
                                        </p:cTn>
                                        <p:tgtEl>
                                          <p:spTgt spid="4"/>
                                        </p:tgtEl>
                                        <p:attrNameLst>
                                          <p:attrName>r</p:attrName>
                                        </p:attrNameLst>
                                      </p:cBhvr>
                                    </p:animRot>
                                    <p:animRot by="-1500000">
                                      <p:cBhvr>
                                        <p:cTn id="14" dur="125" fill="hold">
                                          <p:stCondLst>
                                            <p:cond delay="250"/>
                                          </p:stCondLst>
                                        </p:cTn>
                                        <p:tgtEl>
                                          <p:spTgt spid="4"/>
                                        </p:tgtEl>
                                        <p:attrNameLst>
                                          <p:attrName>r</p:attrName>
                                        </p:attrNameLst>
                                      </p:cBhvr>
                                    </p:animRot>
                                    <p:animRot by="1500000">
                                      <p:cBhvr>
                                        <p:cTn id="15" dur="125" fill="hold">
                                          <p:stCondLst>
                                            <p:cond delay="375"/>
                                          </p:stCondLst>
                                        </p:cTn>
                                        <p:tgtEl>
                                          <p:spTgt spid="4"/>
                                        </p:tgtEl>
                                        <p:attrNameLst>
                                          <p:attrName>r</p:attrName>
                                        </p:attrNameLst>
                                      </p:cBhvr>
                                    </p:animRot>
                                  </p:childTnLst>
                                </p:cTn>
                              </p:par>
                            </p:childTnLst>
                          </p:cTn>
                        </p:par>
                        <p:par>
                          <p:cTn id="16" fill="hold">
                            <p:stCondLst>
                              <p:cond delay="1350"/>
                            </p:stCondLst>
                            <p:childTnLst>
                              <p:par>
                                <p:cTn id="17" presetID="21" presetClass="entr" presetSubtype="4"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4)">
                                      <p:cBhvr>
                                        <p:cTn id="19" dur="750"/>
                                        <p:tgtEl>
                                          <p:spTgt spid="11"/>
                                        </p:tgtEl>
                                      </p:cBhvr>
                                    </p:animEffect>
                                  </p:childTnLst>
                                </p:cTn>
                              </p:par>
                              <p:par>
                                <p:cTn id="20" presetID="17" presetClass="entr" presetSubtype="8" fill="hold" grpId="0" nodeType="withEffect">
                                  <p:stCondLst>
                                    <p:cond delay="0"/>
                                  </p:stCondLst>
                                  <p:iterate type="lt">
                                    <p:tmPct val="0"/>
                                  </p:iterate>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ppt_x</p:attrName>
                                        </p:attrNameLst>
                                      </p:cBhvr>
                                      <p:tavLst>
                                        <p:tav tm="0">
                                          <p:val>
                                            <p:strVal val="#ppt_x-#ppt_w/2"/>
                                          </p:val>
                                        </p:tav>
                                        <p:tav tm="100000">
                                          <p:val>
                                            <p:strVal val="#ppt_x"/>
                                          </p:val>
                                        </p:tav>
                                      </p:tavLst>
                                    </p:anim>
                                    <p:anim calcmode="lin" valueType="num">
                                      <p:cBhvr>
                                        <p:cTn id="23" dur="500" fill="hold"/>
                                        <p:tgtEl>
                                          <p:spTgt spid="5"/>
                                        </p:tgtEl>
                                        <p:attrNameLst>
                                          <p:attrName>ppt_y</p:attrName>
                                        </p:attrNameLst>
                                      </p:cBhvr>
                                      <p:tavLst>
                                        <p:tav tm="0">
                                          <p:val>
                                            <p:strVal val="#ppt_y"/>
                                          </p:val>
                                        </p:tav>
                                        <p:tav tm="100000">
                                          <p:val>
                                            <p:strVal val="#ppt_y"/>
                                          </p:val>
                                        </p:tav>
                                      </p:tavLst>
                                    </p:anim>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strVal val="#ppt_h"/>
                                          </p:val>
                                        </p:tav>
                                        <p:tav tm="100000">
                                          <p:val>
                                            <p:strVal val="#ppt_h"/>
                                          </p:val>
                                        </p:tav>
                                      </p:tavLst>
                                    </p:anim>
                                  </p:childTnLst>
                                </p:cTn>
                              </p:par>
                              <p:par>
                                <p:cTn id="26" presetID="34" presetClass="emph" presetSubtype="0" fill="hold" grpId="1" nodeType="withEffect">
                                  <p:stCondLst>
                                    <p:cond delay="0"/>
                                  </p:stCondLst>
                                  <p:iterate type="lt">
                                    <p:tmPct val="10000"/>
                                  </p:iterate>
                                  <p:childTnLst>
                                    <p:animMotion origin="layout" path="M 0.0 0.0 L 0.0 -0.07213" pathEditMode="relative" ptsTypes="">
                                      <p:cBhvr>
                                        <p:cTn id="27" dur="250" accel="50000" decel="50000" autoRev="1" fill="hold">
                                          <p:stCondLst>
                                            <p:cond delay="0"/>
                                          </p:stCondLst>
                                        </p:cTn>
                                        <p:tgtEl>
                                          <p:spTgt spid="5"/>
                                        </p:tgtEl>
                                        <p:attrNameLst>
                                          <p:attrName>ppt_x</p:attrName>
                                          <p:attrName>ppt_y</p:attrName>
                                        </p:attrNameLst>
                                      </p:cBhvr>
                                    </p:animMotion>
                                    <p:animRot by="1500000">
                                      <p:cBhvr>
                                        <p:cTn id="28" dur="125" fill="hold">
                                          <p:stCondLst>
                                            <p:cond delay="0"/>
                                          </p:stCondLst>
                                        </p:cTn>
                                        <p:tgtEl>
                                          <p:spTgt spid="5"/>
                                        </p:tgtEl>
                                        <p:attrNameLst>
                                          <p:attrName>r</p:attrName>
                                        </p:attrNameLst>
                                      </p:cBhvr>
                                    </p:animRot>
                                    <p:animRot by="-1500000">
                                      <p:cBhvr>
                                        <p:cTn id="29" dur="125" fill="hold">
                                          <p:stCondLst>
                                            <p:cond delay="125"/>
                                          </p:stCondLst>
                                        </p:cTn>
                                        <p:tgtEl>
                                          <p:spTgt spid="5"/>
                                        </p:tgtEl>
                                        <p:attrNameLst>
                                          <p:attrName>r</p:attrName>
                                        </p:attrNameLst>
                                      </p:cBhvr>
                                    </p:animRot>
                                    <p:animRot by="-1500000">
                                      <p:cBhvr>
                                        <p:cTn id="30" dur="125" fill="hold">
                                          <p:stCondLst>
                                            <p:cond delay="250"/>
                                          </p:stCondLst>
                                        </p:cTn>
                                        <p:tgtEl>
                                          <p:spTgt spid="5"/>
                                        </p:tgtEl>
                                        <p:attrNameLst>
                                          <p:attrName>r</p:attrName>
                                        </p:attrNameLst>
                                      </p:cBhvr>
                                    </p:animRot>
                                    <p:animRot by="1500000">
                                      <p:cBhvr>
                                        <p:cTn id="31"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l="-8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BECD8FF-8F42-6862-B829-3371271D8B35}"/>
              </a:ext>
            </a:extLst>
          </p:cNvPr>
          <p:cNvSpPr txBox="1"/>
          <p:nvPr/>
        </p:nvSpPr>
        <p:spPr>
          <a:xfrm>
            <a:off x="5399314" y="58846"/>
            <a:ext cx="6635932" cy="6817251"/>
          </a:xfrm>
          <a:prstGeom prst="rect">
            <a:avLst/>
          </a:prstGeom>
          <a:noFill/>
        </p:spPr>
        <p:txBody>
          <a:bodyPr wrap="square">
            <a:spAutoFit/>
          </a:bodyPr>
          <a:lstStyle/>
          <a:p>
            <a:r>
              <a:rPr lang="es-ES" sz="1900" b="1" dirty="0"/>
              <a:t>“</a:t>
            </a:r>
            <a:r>
              <a:rPr lang="cs-CZ" sz="1900" b="1" dirty="0"/>
              <a:t>Tento </a:t>
            </a:r>
            <a:r>
              <a:rPr lang="cs-CZ" sz="1900" b="1" dirty="0" err="1"/>
              <a:t>Ezdráš</a:t>
            </a:r>
            <a:r>
              <a:rPr lang="cs-CZ" sz="1900" b="1" dirty="0"/>
              <a:t> vyšel z </a:t>
            </a:r>
            <a:r>
              <a:rPr lang="cs-CZ" sz="1900" b="1" dirty="0" err="1"/>
              <a:t>Babylóna</a:t>
            </a:r>
            <a:r>
              <a:rPr lang="cs-CZ" sz="1900" b="1" dirty="0"/>
              <a:t>. Byl to znalec Zákona, zběhlý v zákoně Mojžíšově, který vydal Hospodin, Bůh Izraele. Král mu dal vše, oč žádal, protože nad ním byla ruka Hospodina, jeho Boha</a:t>
            </a:r>
            <a:r>
              <a:rPr lang="es-ES" sz="1900" b="1" dirty="0"/>
              <a:t> […] </a:t>
            </a:r>
            <a:r>
              <a:rPr lang="cs-CZ" sz="1900" b="1" dirty="0" err="1"/>
              <a:t>Ezdráš</a:t>
            </a:r>
            <a:r>
              <a:rPr lang="cs-CZ" sz="1900" b="1" dirty="0"/>
              <a:t> bádal s upřímným srdcem v Hospodinově zákoně, jednal podle něho a vyučoval v Izraeli nařízením a právům</a:t>
            </a:r>
            <a:r>
              <a:rPr lang="es-ES" sz="1900" b="1" dirty="0"/>
              <a:t>” (E</a:t>
            </a:r>
            <a:r>
              <a:rPr lang="cs-CZ" sz="1900" b="1" dirty="0"/>
              <a:t>z</a:t>
            </a:r>
            <a:r>
              <a:rPr lang="es-ES" sz="1900" b="1" dirty="0"/>
              <a:t>dr</a:t>
            </a:r>
            <a:r>
              <a:rPr lang="cs-CZ" sz="1900" b="1" dirty="0" err="1"/>
              <a:t>áš</a:t>
            </a:r>
            <a:r>
              <a:rPr lang="es-ES" sz="1900" b="1" dirty="0"/>
              <a:t> 7</a:t>
            </a:r>
            <a:r>
              <a:rPr lang="cs-CZ" sz="1900" b="1" dirty="0"/>
              <a:t>,</a:t>
            </a:r>
            <a:r>
              <a:rPr lang="es-ES" sz="1900" b="1" dirty="0"/>
              <a:t>6, 10).</a:t>
            </a:r>
          </a:p>
          <a:p>
            <a:r>
              <a:rPr lang="es-ES" sz="1900" b="1" dirty="0"/>
              <a:t>“</a:t>
            </a:r>
            <a:r>
              <a:rPr lang="cs-CZ" sz="1900" b="1" dirty="0"/>
              <a:t>Všechen lid se shromáždil jednomyslně na prostranství před Vodní branou a vyzvali znalce Zákona </a:t>
            </a:r>
            <a:r>
              <a:rPr lang="cs-CZ" sz="1900" b="1" dirty="0" err="1"/>
              <a:t>Ezdráše</a:t>
            </a:r>
            <a:r>
              <a:rPr lang="cs-CZ" sz="1900" b="1" dirty="0"/>
              <a:t>, aby přinesl knihu Mojžíšova zákona, který vydal Hospodin </a:t>
            </a:r>
            <a:r>
              <a:rPr lang="cs-CZ" sz="1900" b="1" dirty="0" err="1"/>
              <a:t>Izraeli.Kněz</a:t>
            </a:r>
            <a:r>
              <a:rPr lang="cs-CZ" sz="1900" b="1" dirty="0"/>
              <a:t> </a:t>
            </a:r>
            <a:r>
              <a:rPr lang="cs-CZ" sz="1900" b="1" dirty="0" err="1"/>
              <a:t>Ezdráš</a:t>
            </a:r>
            <a:r>
              <a:rPr lang="cs-CZ" sz="1900" b="1" dirty="0"/>
              <a:t> tedy přinesl Zákon před shromáždění mužů i žen, všech, kteří byli schopni rozumět, aby jej slyšeli, prvního dne měsíce </a:t>
            </a:r>
            <a:r>
              <a:rPr lang="cs-CZ" sz="1900" b="1" dirty="0" err="1"/>
              <a:t>sedmého.Četl</a:t>
            </a:r>
            <a:r>
              <a:rPr lang="cs-CZ" sz="1900" b="1" dirty="0"/>
              <a:t> z něho na prostranství před Vodní branou od svítání až do poledne mužům i ženám, těm, kteří byli schopni rozumět. Všechen lid pozorně naslouchal slovům      z knihy </a:t>
            </a:r>
            <a:r>
              <a:rPr lang="cs-CZ" sz="1900" b="1" dirty="0" err="1"/>
              <a:t>Zákona.Znalec</a:t>
            </a:r>
            <a:r>
              <a:rPr lang="cs-CZ" sz="1900" b="1" dirty="0"/>
              <a:t> zákona </a:t>
            </a:r>
            <a:r>
              <a:rPr lang="cs-CZ" sz="1900" b="1" dirty="0" err="1"/>
              <a:t>Ezdráš</a:t>
            </a:r>
            <a:r>
              <a:rPr lang="cs-CZ" sz="1900" b="1" dirty="0"/>
              <a:t> stál na dřevěném lešení, které    k tomu účelu zhotovili; po pravici vedle něho stál </a:t>
            </a:r>
            <a:r>
              <a:rPr lang="cs-CZ" sz="1900" b="1" dirty="0" err="1"/>
              <a:t>Matitjáš</a:t>
            </a:r>
            <a:r>
              <a:rPr lang="cs-CZ" sz="1900" b="1" dirty="0"/>
              <a:t>, </a:t>
            </a:r>
            <a:r>
              <a:rPr lang="cs-CZ" sz="1900" b="1" dirty="0" err="1"/>
              <a:t>Šema</a:t>
            </a:r>
            <a:r>
              <a:rPr lang="cs-CZ" sz="1900" b="1" dirty="0"/>
              <a:t>, </a:t>
            </a:r>
            <a:r>
              <a:rPr lang="cs-CZ" sz="1900" b="1" dirty="0" err="1"/>
              <a:t>Anajáš</a:t>
            </a:r>
            <a:r>
              <a:rPr lang="cs-CZ" sz="1900" b="1" dirty="0"/>
              <a:t>, </a:t>
            </a:r>
            <a:r>
              <a:rPr lang="cs-CZ" sz="1900" b="1" dirty="0" err="1"/>
              <a:t>Úrijáš</a:t>
            </a:r>
            <a:r>
              <a:rPr lang="cs-CZ" sz="1900" b="1" dirty="0"/>
              <a:t>, </a:t>
            </a:r>
            <a:r>
              <a:rPr lang="cs-CZ" sz="1900" b="1" dirty="0" err="1"/>
              <a:t>Chilkijáš</a:t>
            </a:r>
            <a:r>
              <a:rPr lang="cs-CZ" sz="1900" b="1" dirty="0"/>
              <a:t> a </a:t>
            </a:r>
            <a:r>
              <a:rPr lang="cs-CZ" sz="1900" b="1" dirty="0" err="1"/>
              <a:t>Maasejáš</a:t>
            </a:r>
            <a:r>
              <a:rPr lang="cs-CZ" sz="1900" b="1" dirty="0"/>
              <a:t>, po levici pak </a:t>
            </a:r>
            <a:r>
              <a:rPr lang="cs-CZ" sz="1900" b="1" dirty="0" err="1"/>
              <a:t>Pedajáš</a:t>
            </a:r>
            <a:r>
              <a:rPr lang="cs-CZ" sz="1900" b="1" dirty="0"/>
              <a:t>, </a:t>
            </a:r>
            <a:r>
              <a:rPr lang="cs-CZ" sz="1900" b="1" dirty="0" err="1"/>
              <a:t>Míšael</a:t>
            </a:r>
            <a:r>
              <a:rPr lang="cs-CZ" sz="1900" b="1" dirty="0"/>
              <a:t>, </a:t>
            </a:r>
            <a:r>
              <a:rPr lang="cs-CZ" sz="1900" b="1" dirty="0" err="1"/>
              <a:t>Malkijáš</a:t>
            </a:r>
            <a:r>
              <a:rPr lang="cs-CZ" sz="1900" b="1" dirty="0"/>
              <a:t>, </a:t>
            </a:r>
            <a:r>
              <a:rPr lang="cs-CZ" sz="1900" b="1" dirty="0" err="1"/>
              <a:t>Chašum</a:t>
            </a:r>
            <a:r>
              <a:rPr lang="cs-CZ" sz="1900" b="1" dirty="0"/>
              <a:t>, </a:t>
            </a:r>
            <a:r>
              <a:rPr lang="cs-CZ" sz="1900" b="1" dirty="0" err="1"/>
              <a:t>Chašbadána</a:t>
            </a:r>
            <a:r>
              <a:rPr lang="cs-CZ" sz="1900" b="1" dirty="0"/>
              <a:t>, </a:t>
            </a:r>
            <a:r>
              <a:rPr lang="cs-CZ" sz="1900" b="1" dirty="0" err="1"/>
              <a:t>Zekarjáš</a:t>
            </a:r>
            <a:r>
              <a:rPr lang="cs-CZ" sz="1900" b="1" dirty="0"/>
              <a:t> a </a:t>
            </a:r>
            <a:r>
              <a:rPr lang="cs-CZ" sz="1900" b="1" dirty="0" err="1"/>
              <a:t>Mešulám.I</a:t>
            </a:r>
            <a:r>
              <a:rPr lang="cs-CZ" sz="1900" b="1" dirty="0"/>
              <a:t> otevřel </a:t>
            </a:r>
            <a:r>
              <a:rPr lang="cs-CZ" sz="1900" b="1" dirty="0" err="1"/>
              <a:t>Ezdráš</a:t>
            </a:r>
            <a:r>
              <a:rPr lang="cs-CZ" sz="1900" b="1" dirty="0"/>
              <a:t> knihu před zraky všeho lidu, stál totiž výše než ostatní lid. Když ji otevřel, všechen lid </a:t>
            </a:r>
            <a:r>
              <a:rPr lang="cs-CZ" sz="1900" b="1" dirty="0" err="1"/>
              <a:t>povstal.Ezdráš</a:t>
            </a:r>
            <a:r>
              <a:rPr lang="cs-CZ" sz="1900" b="1" dirty="0"/>
              <a:t> dobrořečil Hospodinu, Bohu velikému, a všechen lid odpověděl s pozdviženýma rukama: "Amen, amen." Padli na kolena a klaněli se Hospodinu tváří až k zemi</a:t>
            </a:r>
            <a:r>
              <a:rPr lang="es-ES" sz="1900" b="1" dirty="0"/>
              <a:t>” (Nehem</a:t>
            </a:r>
            <a:r>
              <a:rPr lang="cs-CZ" sz="1900" b="1" dirty="0" err="1"/>
              <a:t>jáš</a:t>
            </a:r>
            <a:r>
              <a:rPr lang="es-ES" sz="1900" b="1" dirty="0"/>
              <a:t> 8</a:t>
            </a:r>
            <a:r>
              <a:rPr lang="cs-CZ" sz="1900" b="1" dirty="0"/>
              <a:t>,</a:t>
            </a:r>
            <a:r>
              <a:rPr lang="es-ES" sz="1900" b="1" dirty="0"/>
              <a:t>1-6).</a:t>
            </a:r>
          </a:p>
        </p:txBody>
      </p:sp>
      <p:pic>
        <p:nvPicPr>
          <p:cNvPr id="10" name="Imagen 9" descr="Imagen que contiene persona, hombre, interior, sostener&#10;&#10;Descripción generada automáticamente">
            <a:extLst>
              <a:ext uri="{FF2B5EF4-FFF2-40B4-BE49-F238E27FC236}">
                <a16:creationId xmlns:a16="http://schemas.microsoft.com/office/drawing/2014/main" id="{E1422B7D-FBEC-9138-164F-731082F98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571" y="131038"/>
            <a:ext cx="4793289" cy="3189934"/>
          </a:xfrm>
          <a:prstGeom prst="rect">
            <a:avLst/>
          </a:prstGeom>
          <a:ln w="190500" cap="sq">
            <a:solidFill>
              <a:srgbClr val="250076"/>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6" name="Imagen 15" descr="Imagen que contiene tabla, decorado, colgando, comida&#10;&#10;Descripción generada automáticamente">
            <a:extLst>
              <a:ext uri="{FF2B5EF4-FFF2-40B4-BE49-F238E27FC236}">
                <a16:creationId xmlns:a16="http://schemas.microsoft.com/office/drawing/2014/main" id="{54539960-7132-1DAC-2D94-E8C5FD5938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353" y="3566975"/>
            <a:ext cx="4969726" cy="3189934"/>
          </a:xfrm>
          <a:prstGeom prst="rect">
            <a:avLst/>
          </a:prstGeom>
          <a:ln w="190500" cap="sq">
            <a:solidFill>
              <a:srgbClr val="250076"/>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184880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style.rotation</p:attrName>
                                        </p:attrNameLst>
                                      </p:cBhvr>
                                      <p:tavLst>
                                        <p:tav tm="0">
                                          <p:val>
                                            <p:fltVal val="720"/>
                                          </p:val>
                                        </p:tav>
                                        <p:tav tm="100000">
                                          <p:val>
                                            <p:fltVal val="0"/>
                                          </p:val>
                                        </p:tav>
                                      </p:tavLst>
                                    </p:anim>
                                    <p:anim calcmode="lin" valueType="num">
                                      <p:cBhvr>
                                        <p:cTn id="9" dur="750" fill="hold"/>
                                        <p:tgtEl>
                                          <p:spTgt spid="10"/>
                                        </p:tgtEl>
                                        <p:attrNameLst>
                                          <p:attrName>ppt_h</p:attrName>
                                        </p:attrNameLst>
                                      </p:cBhvr>
                                      <p:tavLst>
                                        <p:tav tm="0">
                                          <p:val>
                                            <p:fltVal val="0"/>
                                          </p:val>
                                        </p:tav>
                                        <p:tav tm="100000">
                                          <p:val>
                                            <p:strVal val="#ppt_h"/>
                                          </p:val>
                                        </p:tav>
                                      </p:tavLst>
                                    </p:anim>
                                    <p:anim calcmode="lin" valueType="num">
                                      <p:cBhvr>
                                        <p:cTn id="10" dur="750" fill="hold"/>
                                        <p:tgtEl>
                                          <p:spTgt spid="10"/>
                                        </p:tgtEl>
                                        <p:attrNameLst>
                                          <p:attrName>ppt_w</p:attrName>
                                        </p:attrNameLst>
                                      </p:cBhvr>
                                      <p:tavLst>
                                        <p:tav tm="0">
                                          <p:val>
                                            <p:fltVal val="0"/>
                                          </p:val>
                                        </p:tav>
                                        <p:tav tm="100000">
                                          <p:val>
                                            <p:strVal val="#ppt_w"/>
                                          </p:val>
                                        </p:tav>
                                      </p:tavLst>
                                    </p:anim>
                                  </p:childTnLst>
                                </p:cTn>
                              </p:par>
                            </p:childTnLst>
                          </p:cTn>
                        </p:par>
                        <p:par>
                          <p:cTn id="11" fill="hold">
                            <p:stCondLst>
                              <p:cond delay="750"/>
                            </p:stCondLst>
                            <p:childTnLst>
                              <p:par>
                                <p:cTn id="12" presetID="22" presetClass="entr" presetSubtype="8" fill="hold" grpId="0" nodeType="after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left)">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5"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750"/>
                                        <p:tgtEl>
                                          <p:spTgt spid="16"/>
                                        </p:tgtEl>
                                      </p:cBhvr>
                                    </p:animEffect>
                                    <p:anim calcmode="lin" valueType="num">
                                      <p:cBhvr>
                                        <p:cTn id="20" dur="750" fill="hold"/>
                                        <p:tgtEl>
                                          <p:spTgt spid="16"/>
                                        </p:tgtEl>
                                        <p:attrNameLst>
                                          <p:attrName>style.rotation</p:attrName>
                                        </p:attrNameLst>
                                      </p:cBhvr>
                                      <p:tavLst>
                                        <p:tav tm="0">
                                          <p:val>
                                            <p:fltVal val="720"/>
                                          </p:val>
                                        </p:tav>
                                        <p:tav tm="100000">
                                          <p:val>
                                            <p:fltVal val="0"/>
                                          </p:val>
                                        </p:tav>
                                      </p:tavLst>
                                    </p:anim>
                                    <p:anim calcmode="lin" valueType="num">
                                      <p:cBhvr>
                                        <p:cTn id="21" dur="750" fill="hold"/>
                                        <p:tgtEl>
                                          <p:spTgt spid="16"/>
                                        </p:tgtEl>
                                        <p:attrNameLst>
                                          <p:attrName>ppt_h</p:attrName>
                                        </p:attrNameLst>
                                      </p:cBhvr>
                                      <p:tavLst>
                                        <p:tav tm="0">
                                          <p:val>
                                            <p:fltVal val="0"/>
                                          </p:val>
                                        </p:tav>
                                        <p:tav tm="100000">
                                          <p:val>
                                            <p:strVal val="#ppt_h"/>
                                          </p:val>
                                        </p:tav>
                                      </p:tavLst>
                                    </p:anim>
                                    <p:anim calcmode="lin" valueType="num">
                                      <p:cBhvr>
                                        <p:cTn id="22" dur="750" fill="hold"/>
                                        <p:tgtEl>
                                          <p:spTgt spid="16"/>
                                        </p:tgtEl>
                                        <p:attrNameLst>
                                          <p:attrName>ppt_w</p:attrName>
                                        </p:attrNameLst>
                                      </p:cBhvr>
                                      <p:tavLst>
                                        <p:tav tm="0">
                                          <p:val>
                                            <p:fltVal val="0"/>
                                          </p:val>
                                        </p:tav>
                                        <p:tav tm="100000">
                                          <p:val>
                                            <p:strVal val="#ppt_w"/>
                                          </p:val>
                                        </p:tav>
                                      </p:tavLst>
                                    </p:anim>
                                  </p:childTnLst>
                                </p:cTn>
                              </p:par>
                            </p:childTnLst>
                          </p:cTn>
                        </p:par>
                        <p:par>
                          <p:cTn id="23" fill="hold">
                            <p:stCondLst>
                              <p:cond delay="750"/>
                            </p:stCondLst>
                            <p:childTnLst>
                              <p:par>
                                <p:cTn id="24" presetID="22" presetClass="entr" presetSubtype="8" fill="hold" grpId="0" nodeType="after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wipe(left)">
                                      <p:cBhvr>
                                        <p:cTn id="26"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a:stretch>
        </a:blipFill>
        <a:effectLst/>
      </p:bgPr>
    </p:bg>
    <p:spTree>
      <p:nvGrpSpPr>
        <p:cNvPr id="1" name=""/>
        <p:cNvGrpSpPr/>
        <p:nvPr/>
      </p:nvGrpSpPr>
      <p:grpSpPr>
        <a:xfrm>
          <a:off x="0" y="0"/>
          <a:ext cx="0" cy="0"/>
          <a:chOff x="0" y="0"/>
          <a:chExt cx="0" cy="0"/>
        </a:xfrm>
      </p:grpSpPr>
      <p:pic>
        <p:nvPicPr>
          <p:cNvPr id="6" name="Imagen 5" descr="Un grupo de personas disfrazadas&#10;&#10;Descripción generada automáticamente con confianza media">
            <a:extLst>
              <a:ext uri="{FF2B5EF4-FFF2-40B4-BE49-F238E27FC236}">
                <a16:creationId xmlns:a16="http://schemas.microsoft.com/office/drawing/2014/main" id="{B23D9519-C7CE-3760-BD90-E0DF14F1E6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9141" y="89981"/>
            <a:ext cx="5086439" cy="6678038"/>
          </a:xfrm>
          <a:prstGeom prst="rect">
            <a:avLst/>
          </a:prstGeom>
        </p:spPr>
      </p:pic>
      <p:sp>
        <p:nvSpPr>
          <p:cNvPr id="3" name="CuadroTexto 2">
            <a:extLst>
              <a:ext uri="{FF2B5EF4-FFF2-40B4-BE49-F238E27FC236}">
                <a16:creationId xmlns:a16="http://schemas.microsoft.com/office/drawing/2014/main" id="{B68900B5-251D-3333-4F68-0ACBD91F578C}"/>
              </a:ext>
            </a:extLst>
          </p:cNvPr>
          <p:cNvSpPr txBox="1"/>
          <p:nvPr/>
        </p:nvSpPr>
        <p:spPr>
          <a:xfrm>
            <a:off x="1441539" y="1981673"/>
            <a:ext cx="4312169" cy="923330"/>
          </a:xfrm>
          <a:prstGeom prst="rect">
            <a:avLst/>
          </a:prstGeom>
          <a:noFill/>
        </p:spPr>
        <p:txBody>
          <a:bodyPr wrap="square" rtlCol="0">
            <a:spAutoFit/>
            <a:scene3d>
              <a:camera prst="orthographicFront"/>
              <a:lightRig rig="threePt" dir="t"/>
            </a:scene3d>
            <a:sp3d extrusionH="57150">
              <a:bevelT w="57150" h="38100" prst="hardEdge"/>
            </a:sp3d>
          </a:bodyPr>
          <a:lstStyle/>
          <a:p>
            <a:pPr algn="ctr"/>
            <a:r>
              <a:rPr lang="es-ES" sz="54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Mám v ruce</a:t>
            </a:r>
          </a:p>
        </p:txBody>
      </p:sp>
      <p:sp>
        <p:nvSpPr>
          <p:cNvPr id="4" name="CuadroTexto 3">
            <a:extLst>
              <a:ext uri="{FF2B5EF4-FFF2-40B4-BE49-F238E27FC236}">
                <a16:creationId xmlns:a16="http://schemas.microsoft.com/office/drawing/2014/main" id="{6814B985-CFC3-2F99-0547-7E000AD1F1DA}"/>
              </a:ext>
            </a:extLst>
          </p:cNvPr>
          <p:cNvSpPr txBox="1"/>
          <p:nvPr/>
        </p:nvSpPr>
        <p:spPr>
          <a:xfrm>
            <a:off x="409983" y="5090409"/>
            <a:ext cx="6375282" cy="3227037"/>
          </a:xfrm>
          <a:prstGeom prst="rect">
            <a:avLst/>
          </a:prstGeom>
          <a:noFill/>
        </p:spPr>
        <p:txBody>
          <a:bodyPr wrap="square">
            <a:spAutoFit/>
            <a:scene3d>
              <a:camera prst="orthographicFront"/>
              <a:lightRig rig="threePt" dir="t"/>
            </a:scene3d>
            <a:sp3d extrusionH="57150">
              <a:bevelT w="57150" h="38100" prst="hardEdge"/>
            </a:sp3d>
          </a:bodyPr>
          <a:lstStyle/>
          <a:p>
            <a:pPr algn="ctr">
              <a:lnSpc>
                <a:spcPct val="150000"/>
              </a:lnSpc>
            </a:pPr>
            <a:r>
              <a:rPr lang="cs-CZ" sz="72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chléb a ryby
</a:t>
            </a:r>
            <a:endParaRPr lang="es-ES" sz="54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endParaRPr>
          </a:p>
        </p:txBody>
      </p:sp>
      <p:pic>
        <p:nvPicPr>
          <p:cNvPr id="8" name="Imagen 7" descr="Imagen que contiene animal, comida, plátano, tabla&#10;&#10;Descripción generada automáticamente">
            <a:extLst>
              <a:ext uri="{FF2B5EF4-FFF2-40B4-BE49-F238E27FC236}">
                <a16:creationId xmlns:a16="http://schemas.microsoft.com/office/drawing/2014/main" id="{AE417223-F5E3-4766-47A4-9A74E01CA0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2149" y="3186358"/>
            <a:ext cx="3470947" cy="2311692"/>
          </a:xfrm>
          <a:prstGeom prst="rect">
            <a:avLst/>
          </a:prstGeom>
        </p:spPr>
      </p:pic>
      <p:pic>
        <p:nvPicPr>
          <p:cNvPr id="5" name="Imagen 4" descr="Una caja con donas de diferentes sabores&#10;&#10;Descripción generada automáticamente">
            <a:extLst>
              <a:ext uri="{FF2B5EF4-FFF2-40B4-BE49-F238E27FC236}">
                <a16:creationId xmlns:a16="http://schemas.microsoft.com/office/drawing/2014/main" id="{D7D50F58-0C72-E23F-B718-D40A9EA7DF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514" y="-131231"/>
            <a:ext cx="6572264" cy="1898822"/>
          </a:xfrm>
          <a:prstGeom prst="rect">
            <a:avLst/>
          </a:prstGeom>
        </p:spPr>
      </p:pic>
    </p:spTree>
    <p:extLst>
      <p:ext uri="{BB962C8B-B14F-4D97-AF65-F5344CB8AC3E}">
        <p14:creationId xmlns:p14="http://schemas.microsoft.com/office/powerpoint/2010/main" val="159824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4" presetClass="emph" presetSubtype="0" fill="hold" grpId="1" nodeType="after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3"/>
                                        </p:tgtEl>
                                        <p:attrNameLst>
                                          <p:attrName>ppt_x</p:attrName>
                                          <p:attrName>ppt_y</p:attrName>
                                        </p:attrNameLst>
                                      </p:cBhvr>
                                    </p:animMotion>
                                    <p:animRot by="1500000">
                                      <p:cBhvr>
                                        <p:cTn id="12" dur="125" fill="hold">
                                          <p:stCondLst>
                                            <p:cond delay="0"/>
                                          </p:stCondLst>
                                        </p:cTn>
                                        <p:tgtEl>
                                          <p:spTgt spid="3"/>
                                        </p:tgtEl>
                                        <p:attrNameLst>
                                          <p:attrName>r</p:attrName>
                                        </p:attrNameLst>
                                      </p:cBhvr>
                                    </p:animRot>
                                    <p:animRot by="-1500000">
                                      <p:cBhvr>
                                        <p:cTn id="13" dur="125" fill="hold">
                                          <p:stCondLst>
                                            <p:cond delay="125"/>
                                          </p:stCondLst>
                                        </p:cTn>
                                        <p:tgtEl>
                                          <p:spTgt spid="3"/>
                                        </p:tgtEl>
                                        <p:attrNameLst>
                                          <p:attrName>r</p:attrName>
                                        </p:attrNameLst>
                                      </p:cBhvr>
                                    </p:animRot>
                                    <p:animRot by="-1500000">
                                      <p:cBhvr>
                                        <p:cTn id="14" dur="125" fill="hold">
                                          <p:stCondLst>
                                            <p:cond delay="250"/>
                                          </p:stCondLst>
                                        </p:cTn>
                                        <p:tgtEl>
                                          <p:spTgt spid="3"/>
                                        </p:tgtEl>
                                        <p:attrNameLst>
                                          <p:attrName>r</p:attrName>
                                        </p:attrNameLst>
                                      </p:cBhvr>
                                    </p:animRot>
                                    <p:animRot by="1500000">
                                      <p:cBhvr>
                                        <p:cTn id="15" dur="125" fill="hold">
                                          <p:stCondLst>
                                            <p:cond delay="375"/>
                                          </p:stCondLst>
                                        </p:cTn>
                                        <p:tgtEl>
                                          <p:spTgt spid="3"/>
                                        </p:tgtEl>
                                        <p:attrNameLst>
                                          <p:attrName>r</p:attrName>
                                        </p:attrNameLst>
                                      </p:cBhvr>
                                    </p:animRot>
                                  </p:childTnLst>
                                </p:cTn>
                              </p:par>
                            </p:childTnLst>
                          </p:cTn>
                        </p:par>
                        <p:par>
                          <p:cTn id="16" fill="hold">
                            <p:stCondLst>
                              <p:cond delay="1350"/>
                            </p:stCondLst>
                            <p:childTnLst>
                              <p:par>
                                <p:cTn id="17" presetID="21"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4)">
                                      <p:cBhvr>
                                        <p:cTn id="19" dur="750"/>
                                        <p:tgtEl>
                                          <p:spTgt spid="8"/>
                                        </p:tgtEl>
                                      </p:cBhvr>
                                    </p:animEffect>
                                  </p:childTnLst>
                                </p:cTn>
                              </p:par>
                              <p:par>
                                <p:cTn id="20" presetID="17" presetClass="entr" presetSubtype="8" fill="hold" grpId="0" nodeType="withEffect">
                                  <p:stCondLst>
                                    <p:cond delay="0"/>
                                  </p:stCondLst>
                                  <p:iterate type="lt">
                                    <p:tmPct val="0"/>
                                  </p:iterate>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ppt_x</p:attrName>
                                        </p:attrNameLst>
                                      </p:cBhvr>
                                      <p:tavLst>
                                        <p:tav tm="0">
                                          <p:val>
                                            <p:strVal val="#ppt_x-#ppt_w/2"/>
                                          </p:val>
                                        </p:tav>
                                        <p:tav tm="100000">
                                          <p:val>
                                            <p:strVal val="#ppt_x"/>
                                          </p:val>
                                        </p:tav>
                                      </p:tavLst>
                                    </p:anim>
                                    <p:anim calcmode="lin" valueType="num">
                                      <p:cBhvr>
                                        <p:cTn id="23" dur="500" fill="hold"/>
                                        <p:tgtEl>
                                          <p:spTgt spid="4"/>
                                        </p:tgtEl>
                                        <p:attrNameLst>
                                          <p:attrName>ppt_y</p:attrName>
                                        </p:attrNameLst>
                                      </p:cBhvr>
                                      <p:tavLst>
                                        <p:tav tm="0">
                                          <p:val>
                                            <p:strVal val="#ppt_y"/>
                                          </p:val>
                                        </p:tav>
                                        <p:tav tm="100000">
                                          <p:val>
                                            <p:strVal val="#ppt_y"/>
                                          </p:val>
                                        </p:tav>
                                      </p:tavLst>
                                    </p:anim>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strVal val="#ppt_h"/>
                                          </p:val>
                                        </p:tav>
                                        <p:tav tm="100000">
                                          <p:val>
                                            <p:strVal val="#ppt_h"/>
                                          </p:val>
                                        </p:tav>
                                      </p:tavLst>
                                    </p:anim>
                                  </p:childTnLst>
                                </p:cTn>
                              </p:par>
                              <p:par>
                                <p:cTn id="26" presetID="34" presetClass="emph" presetSubtype="0" fill="hold" grpId="1" nodeType="withEffect">
                                  <p:stCondLst>
                                    <p:cond delay="0"/>
                                  </p:stCondLst>
                                  <p:iterate type="lt">
                                    <p:tmPct val="10000"/>
                                  </p:iterate>
                                  <p:childTnLst>
                                    <p:animMotion origin="layout" path="M 0.0 0.0 L 0.0 -0.07213" pathEditMode="relative" ptsTypes="">
                                      <p:cBhvr>
                                        <p:cTn id="27" dur="250" accel="50000" decel="50000" autoRev="1" fill="hold">
                                          <p:stCondLst>
                                            <p:cond delay="0"/>
                                          </p:stCondLst>
                                        </p:cTn>
                                        <p:tgtEl>
                                          <p:spTgt spid="4"/>
                                        </p:tgtEl>
                                        <p:attrNameLst>
                                          <p:attrName>ppt_x</p:attrName>
                                          <p:attrName>ppt_y</p:attrName>
                                        </p:attrNameLst>
                                      </p:cBhvr>
                                    </p:animMotion>
                                    <p:animRot by="1500000">
                                      <p:cBhvr>
                                        <p:cTn id="28" dur="125" fill="hold">
                                          <p:stCondLst>
                                            <p:cond delay="0"/>
                                          </p:stCondLst>
                                        </p:cTn>
                                        <p:tgtEl>
                                          <p:spTgt spid="4"/>
                                        </p:tgtEl>
                                        <p:attrNameLst>
                                          <p:attrName>r</p:attrName>
                                        </p:attrNameLst>
                                      </p:cBhvr>
                                    </p:animRot>
                                    <p:animRot by="-1500000">
                                      <p:cBhvr>
                                        <p:cTn id="29" dur="125" fill="hold">
                                          <p:stCondLst>
                                            <p:cond delay="125"/>
                                          </p:stCondLst>
                                        </p:cTn>
                                        <p:tgtEl>
                                          <p:spTgt spid="4"/>
                                        </p:tgtEl>
                                        <p:attrNameLst>
                                          <p:attrName>r</p:attrName>
                                        </p:attrNameLst>
                                      </p:cBhvr>
                                    </p:animRot>
                                    <p:animRot by="-1500000">
                                      <p:cBhvr>
                                        <p:cTn id="30" dur="125" fill="hold">
                                          <p:stCondLst>
                                            <p:cond delay="250"/>
                                          </p:stCondLst>
                                        </p:cTn>
                                        <p:tgtEl>
                                          <p:spTgt spid="4"/>
                                        </p:tgtEl>
                                        <p:attrNameLst>
                                          <p:attrName>r</p:attrName>
                                        </p:attrNameLst>
                                      </p:cBhvr>
                                    </p:animRot>
                                    <p:animRot by="1500000">
                                      <p:cBhvr>
                                        <p:cTn id="31"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3F97845E-2197-E3AB-FD26-9F352252ACAA}"/>
              </a:ext>
            </a:extLst>
          </p:cNvPr>
          <p:cNvSpPr txBox="1"/>
          <p:nvPr/>
        </p:nvSpPr>
        <p:spPr>
          <a:xfrm>
            <a:off x="2601686" y="5566655"/>
            <a:ext cx="5671457" cy="1261884"/>
          </a:xfrm>
          <a:prstGeom prst="rect">
            <a:avLst/>
          </a:prstGeom>
          <a:noFill/>
        </p:spPr>
        <p:txBody>
          <a:bodyPr wrap="square">
            <a:spAutoFit/>
          </a:bodyPr>
          <a:lstStyle/>
          <a:p>
            <a:r>
              <a:rPr lang="es-ES" sz="1900" b="1" dirty="0"/>
              <a:t>“Nakrmit pět tisíc je pro nás praktickou lekcí. Ten, který pěti chleby a dvěma rybkami nasytil pět tisíc mužů, kromě žen a dětí, může dnes pro svůj lid vykonat velké věci.” (6TPI 463).</a:t>
            </a:r>
          </a:p>
        </p:txBody>
      </p:sp>
      <p:sp>
        <p:nvSpPr>
          <p:cNvPr id="9" name="CuadroTexto 8">
            <a:extLst>
              <a:ext uri="{FF2B5EF4-FFF2-40B4-BE49-F238E27FC236}">
                <a16:creationId xmlns:a16="http://schemas.microsoft.com/office/drawing/2014/main" id="{C225CD3C-3FFC-DB7A-5908-62998C91A435}"/>
              </a:ext>
            </a:extLst>
          </p:cNvPr>
          <p:cNvSpPr txBox="1"/>
          <p:nvPr/>
        </p:nvSpPr>
        <p:spPr>
          <a:xfrm>
            <a:off x="2601686" y="-21772"/>
            <a:ext cx="9590314" cy="3308598"/>
          </a:xfrm>
          <a:prstGeom prst="rect">
            <a:avLst/>
          </a:prstGeom>
          <a:noFill/>
        </p:spPr>
        <p:txBody>
          <a:bodyPr wrap="square">
            <a:spAutoFit/>
          </a:bodyPr>
          <a:lstStyle/>
          <a:p>
            <a:r>
              <a:rPr lang="es-ES" sz="1900" b="1" dirty="0"/>
              <a:t>“Celý den se lidé shlukovali kolem Ježíše a jeho učedníků, kteří učili u moře. Slyšeli jeho slova milosti, tak prostá a jasná, že pro jejich duše byla jako balzám z Gileádu. Uzdravující moc jeho božské ruky přinesla zdraví nemocným a život umírajícím. Ten den jim připadal jako nebe na zemi a neuvědomili si, že od chvíle, kdy se najedli, uplynul čas. Slunce zapadalo na západ, a přesto lidé pomalu odcházeli. </a:t>
            </a:r>
          </a:p>
          <a:p>
            <a:r>
              <a:rPr lang="es-ES" sz="1900" b="1" dirty="0"/>
              <a:t>Nakonec učedníci přistoupili ke Kristu a naléhali na něj, aby z úcty k sobě propustil lid. Mnozí přišli z daleka a od rána nejedli. Mohli dostat jídlo v blízkých vesnicích a městech, ale Ježíš řekl:: “</a:t>
            </a:r>
            <a:r>
              <a:rPr lang="cs-CZ" sz="1900" b="1" dirty="0"/>
              <a:t>dejte vy jim jíst</a:t>
            </a:r>
            <a:r>
              <a:rPr lang="es-ES" sz="1900" b="1" dirty="0"/>
              <a:t>” (Mato</a:t>
            </a:r>
            <a:r>
              <a:rPr lang="cs-CZ" sz="1900" b="1" dirty="0" err="1"/>
              <a:t>uš</a:t>
            </a:r>
            <a:r>
              <a:rPr lang="es-ES" sz="1900" b="1" dirty="0"/>
              <a:t> 14</a:t>
            </a:r>
            <a:r>
              <a:rPr lang="cs-CZ" sz="1900" b="1" dirty="0"/>
              <a:t>,</a:t>
            </a:r>
            <a:r>
              <a:rPr lang="es-ES" sz="1900" b="1" dirty="0"/>
              <a:t>16). Pak se obrátil k Filipovi a zeptal se ho.: “</a:t>
            </a:r>
            <a:r>
              <a:rPr lang="cs-CZ" sz="1900" b="1" dirty="0"/>
              <a:t>Kde nakoupíme chleba, aby se všichni najedli?</a:t>
            </a:r>
            <a:r>
              <a:rPr lang="es-ES" sz="1900" b="1" dirty="0"/>
              <a:t>” (J</a:t>
            </a:r>
            <a:r>
              <a:rPr lang="cs-CZ" sz="1900" b="1" dirty="0"/>
              <a:t>a</a:t>
            </a:r>
            <a:r>
              <a:rPr lang="es-ES" sz="1900" b="1" dirty="0"/>
              <a:t>n 6</a:t>
            </a:r>
            <a:r>
              <a:rPr lang="cs-CZ" sz="1900" b="1" dirty="0"/>
              <a:t>,</a:t>
            </a:r>
            <a:r>
              <a:rPr lang="es-ES" sz="1900" b="1" dirty="0"/>
              <a:t>5). Filip pohlédl na moře hlav a pomyslel si, jak by bylo nemožné nakrmit tolik lidí. Odpověděl, že dvě stě denárů chleba by nestačilo k tomu, aby se každý trochu najedl.  </a:t>
            </a:r>
          </a:p>
        </p:txBody>
      </p:sp>
      <p:pic>
        <p:nvPicPr>
          <p:cNvPr id="11" name="Imagen 10" descr="Un dibujo de una persona&#10;&#10;Descripción generada automáticamente con confianza media">
            <a:extLst>
              <a:ext uri="{FF2B5EF4-FFF2-40B4-BE49-F238E27FC236}">
                <a16:creationId xmlns:a16="http://schemas.microsoft.com/office/drawing/2014/main" id="{ED8790D2-B7F2-9229-F79B-8EBBDD8DEF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1486" y="5302413"/>
            <a:ext cx="3456215" cy="1527738"/>
          </a:xfrm>
          <a:prstGeom prst="rect">
            <a:avLst/>
          </a:prstGeom>
          <a:ln w="28575" cap="rnd">
            <a:solidFill>
              <a:schemeClr val="accent6">
                <a:lumMod val="5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3" name="Imagen 12" descr="Dibujo de una persona&#10;&#10;Descripción generada automáticamente con confianza media">
            <a:extLst>
              <a:ext uri="{FF2B5EF4-FFF2-40B4-BE49-F238E27FC236}">
                <a16:creationId xmlns:a16="http://schemas.microsoft.com/office/drawing/2014/main" id="{B340AABC-4932-D7F3-B86E-9B96023AA761}"/>
              </a:ext>
            </a:extLst>
          </p:cNvPr>
          <p:cNvPicPr>
            <a:picLocks noChangeAspect="1"/>
          </p:cNvPicPr>
          <p:nvPr/>
        </p:nvPicPr>
        <p:blipFill rotWithShape="1">
          <a:blip r:embed="rId4">
            <a:extLst>
              <a:ext uri="{28A0092B-C50C-407E-A947-70E740481C1C}">
                <a14:useLocalDpi xmlns:a14="http://schemas.microsoft.com/office/drawing/2010/main" val="0"/>
              </a:ext>
            </a:extLst>
          </a:blip>
          <a:srcRect b="15533"/>
          <a:stretch/>
        </p:blipFill>
        <p:spPr>
          <a:xfrm>
            <a:off x="266358" y="0"/>
            <a:ext cx="2264759" cy="1653653"/>
          </a:xfrm>
          <a:prstGeom prst="rect">
            <a:avLst/>
          </a:prstGeom>
          <a:ln w="28575" cap="rnd">
            <a:solidFill>
              <a:schemeClr val="accent6">
                <a:lumMod val="5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5" name="Imagen 14" descr="Dibujo de una persona&#10;&#10;Descripción generada automáticamente con confianza media">
            <a:extLst>
              <a:ext uri="{FF2B5EF4-FFF2-40B4-BE49-F238E27FC236}">
                <a16:creationId xmlns:a16="http://schemas.microsoft.com/office/drawing/2014/main" id="{DF759C3D-3851-31B9-4465-814B01589B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357" y="1711855"/>
            <a:ext cx="2264759" cy="1756446"/>
          </a:xfrm>
          <a:prstGeom prst="rect">
            <a:avLst/>
          </a:prstGeom>
          <a:ln w="28575" cap="rnd">
            <a:solidFill>
              <a:schemeClr val="accent6">
                <a:lumMod val="5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7" name="Imagen 16" descr="Un dibujo de una persona&#10;&#10;Descripción generada automáticamente con confianza media">
            <a:extLst>
              <a:ext uri="{FF2B5EF4-FFF2-40B4-BE49-F238E27FC236}">
                <a16:creationId xmlns:a16="http://schemas.microsoft.com/office/drawing/2014/main" id="{5307B2A0-07F4-F2FA-7A4C-0E44EFD22D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295" y="3526503"/>
            <a:ext cx="2264759" cy="1630626"/>
          </a:xfrm>
          <a:prstGeom prst="rect">
            <a:avLst/>
          </a:prstGeom>
          <a:ln w="28575" cap="rnd">
            <a:solidFill>
              <a:schemeClr val="accent6">
                <a:lumMod val="5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9" name="Imagen 18" descr="Un dibujo de una persona&#10;&#10;Descripción generada automáticamente con confianza media">
            <a:extLst>
              <a:ext uri="{FF2B5EF4-FFF2-40B4-BE49-F238E27FC236}">
                <a16:creationId xmlns:a16="http://schemas.microsoft.com/office/drawing/2014/main" id="{4BC03C95-0D93-D1B7-DB1A-E14952A4C615}"/>
              </a:ext>
            </a:extLst>
          </p:cNvPr>
          <p:cNvPicPr>
            <a:picLocks noChangeAspect="1"/>
          </p:cNvPicPr>
          <p:nvPr/>
        </p:nvPicPr>
        <p:blipFill rotWithShape="1">
          <a:blip r:embed="rId7">
            <a:extLst>
              <a:ext uri="{28A0092B-C50C-407E-A947-70E740481C1C}">
                <a14:useLocalDpi xmlns:a14="http://schemas.microsoft.com/office/drawing/2010/main" val="0"/>
              </a:ext>
            </a:extLst>
          </a:blip>
          <a:srcRect b="11007"/>
          <a:stretch/>
        </p:blipFill>
        <p:spPr>
          <a:xfrm>
            <a:off x="266357" y="5215331"/>
            <a:ext cx="2240576" cy="1630626"/>
          </a:xfrm>
          <a:prstGeom prst="rect">
            <a:avLst/>
          </a:prstGeom>
          <a:ln w="28575" cap="rnd">
            <a:solidFill>
              <a:schemeClr val="accent6">
                <a:lumMod val="5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1" name="CuadroTexto 20">
            <a:extLst>
              <a:ext uri="{FF2B5EF4-FFF2-40B4-BE49-F238E27FC236}">
                <a16:creationId xmlns:a16="http://schemas.microsoft.com/office/drawing/2014/main" id="{45A0DD2F-36E3-EA2E-7837-5FA3F14E8F37}"/>
              </a:ext>
            </a:extLst>
          </p:cNvPr>
          <p:cNvSpPr txBox="1"/>
          <p:nvPr/>
        </p:nvSpPr>
        <p:spPr>
          <a:xfrm>
            <a:off x="2601686" y="3317076"/>
            <a:ext cx="9206254" cy="969496"/>
          </a:xfrm>
          <a:prstGeom prst="rect">
            <a:avLst/>
          </a:prstGeom>
          <a:noFill/>
        </p:spPr>
        <p:txBody>
          <a:bodyPr wrap="square">
            <a:spAutoFit/>
          </a:bodyPr>
          <a:lstStyle/>
          <a:p>
            <a:r>
              <a:rPr lang="es-ES" sz="1900" b="1" dirty="0"/>
              <a:t>Ježíš se zeptal kolik jídla je mezi lidmi k dispozici.. “</a:t>
            </a:r>
            <a:r>
              <a:rPr lang="cs-CZ" sz="1900" b="1" dirty="0"/>
              <a:t>Je tu jeden chlapec, který má pět ječných chlebů a dvě ryby; ale co je to pro tolik lidí!</a:t>
            </a:r>
            <a:r>
              <a:rPr lang="es-ES" sz="1900" b="1" dirty="0"/>
              <a:t>” (Jan 6</a:t>
            </a:r>
            <a:r>
              <a:rPr lang="cs-CZ" sz="1900" b="1" dirty="0"/>
              <a:t>,</a:t>
            </a:r>
            <a:r>
              <a:rPr lang="es-ES" sz="1900" b="1" dirty="0"/>
              <a:t>9). Ježíš přikázal, aby </a:t>
            </a:r>
            <a:r>
              <a:rPr lang="cs-CZ" sz="1900" b="1" dirty="0"/>
              <a:t>mu je přinesli</a:t>
            </a:r>
            <a:r>
              <a:rPr lang="es-ES" sz="1900" b="1" dirty="0"/>
              <a:t>.</a:t>
            </a:r>
          </a:p>
        </p:txBody>
      </p:sp>
      <p:sp>
        <p:nvSpPr>
          <p:cNvPr id="23" name="CuadroTexto 22">
            <a:extLst>
              <a:ext uri="{FF2B5EF4-FFF2-40B4-BE49-F238E27FC236}">
                <a16:creationId xmlns:a16="http://schemas.microsoft.com/office/drawing/2014/main" id="{3DB3E970-8F8C-EC15-423F-2282158F90C7}"/>
              </a:ext>
            </a:extLst>
          </p:cNvPr>
          <p:cNvSpPr txBox="1"/>
          <p:nvPr/>
        </p:nvSpPr>
        <p:spPr>
          <a:xfrm>
            <a:off x="2601686" y="4240227"/>
            <a:ext cx="9590314" cy="1261884"/>
          </a:xfrm>
          <a:prstGeom prst="rect">
            <a:avLst/>
          </a:prstGeom>
          <a:noFill/>
        </p:spPr>
        <p:txBody>
          <a:bodyPr wrap="square">
            <a:spAutoFit/>
          </a:bodyPr>
          <a:lstStyle/>
          <a:p>
            <a:r>
              <a:rPr lang="es-ES" sz="1900" b="1" dirty="0"/>
              <a:t>“</a:t>
            </a:r>
            <a:r>
              <a:rPr lang="cs-CZ" sz="1900" b="1" dirty="0"/>
              <a:t>Poručil, aby se zástupy rozsadily po trávě. Potom vzal těch pět chlebů a dvě ryby, vzhlédl k nebi, vzdal díky, lámal chleby a dával učedníkům a učedníci zástupům. I jedli všichni a nasytili se; a sebrali nalámaných chlebů, které zbyly, dvanáct plných košů</a:t>
            </a:r>
            <a:r>
              <a:rPr lang="es-ES" sz="1900" b="1" dirty="0"/>
              <a:t>” (Mat</a:t>
            </a:r>
            <a:r>
              <a:rPr lang="cs-CZ" sz="1900" b="1" dirty="0" err="1"/>
              <a:t>ouš</a:t>
            </a:r>
            <a:r>
              <a:rPr lang="es-ES" sz="1900" b="1" dirty="0"/>
              <a:t> 14</a:t>
            </a:r>
            <a:r>
              <a:rPr lang="cs-CZ" sz="1900" b="1" dirty="0"/>
              <a:t>,</a:t>
            </a:r>
            <a:r>
              <a:rPr lang="es-ES" sz="1900" b="1" dirty="0"/>
              <a:t>19</a:t>
            </a:r>
            <a:r>
              <a:rPr lang="cs-CZ" sz="1900" b="1" dirty="0"/>
              <a:t>.</a:t>
            </a:r>
            <a:r>
              <a:rPr lang="es-ES" sz="1900" b="1" dirty="0"/>
              <a:t>20)” </a:t>
            </a:r>
            <a:r>
              <a:rPr lang="cs-CZ" sz="1900" b="1" dirty="0"/>
              <a:t>                                      </a:t>
            </a:r>
            <a:r>
              <a:rPr lang="es-ES" sz="1900" b="1" dirty="0"/>
              <a:t>(</a:t>
            </a:r>
            <a:r>
              <a:rPr lang="cs-CZ" sz="1900" b="1" dirty="0"/>
              <a:t>E.G.W. : Ve šlépějích velkého lékaře, strana</a:t>
            </a:r>
            <a:r>
              <a:rPr lang="es-ES" sz="1900" b="1" dirty="0"/>
              <a:t> 29).</a:t>
            </a:r>
            <a:endParaRPr lang="es-ES" sz="1900" dirty="0"/>
          </a:p>
        </p:txBody>
      </p:sp>
    </p:spTree>
    <p:extLst>
      <p:ext uri="{BB962C8B-B14F-4D97-AF65-F5344CB8AC3E}">
        <p14:creationId xmlns:p14="http://schemas.microsoft.com/office/powerpoint/2010/main" val="210443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strVal val="#ppt_h"/>
                                          </p:val>
                                        </p:tav>
                                        <p:tav tm="100000">
                                          <p:val>
                                            <p:strVal val="#ppt_h"/>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left)">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7" presetClass="entr" presetSubtype="1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strVal val="#ppt_h"/>
                                          </p:val>
                                        </p:tav>
                                        <p:tav tm="100000">
                                          <p:val>
                                            <p:strVal val="#ppt_h"/>
                                          </p:val>
                                        </p:tav>
                                      </p:tavLst>
                                    </p:anim>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Effect transition="in" filter="wipe(left)">
                                      <p:cBhvr>
                                        <p:cTn id="32" dur="500"/>
                                        <p:tgtEl>
                                          <p:spTgt spid="2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strVal val="#ppt_h"/>
                                          </p:val>
                                        </p:tav>
                                        <p:tav tm="100000">
                                          <p:val>
                                            <p:strVal val="#ppt_h"/>
                                          </p:val>
                                        </p:tav>
                                      </p:tavLst>
                                    </p:anim>
                                  </p:childTnLst>
                                </p:cTn>
                              </p:par>
                              <p:par>
                                <p:cTn id="39" presetID="17" presetClass="entr" presetSubtype="1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strVal val="#ppt_h"/>
                                          </p:val>
                                        </p:tav>
                                        <p:tav tm="100000">
                                          <p:val>
                                            <p:strVal val="#ppt_h"/>
                                          </p:val>
                                        </p:tav>
                                      </p:tavLst>
                                    </p:anim>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23">
                                            <p:txEl>
                                              <p:pRg st="0" end="0"/>
                                            </p:txEl>
                                          </p:spTgt>
                                        </p:tgtEl>
                                        <p:attrNameLst>
                                          <p:attrName>style.visibility</p:attrName>
                                        </p:attrNameLst>
                                      </p:cBhvr>
                                      <p:to>
                                        <p:strVal val="visible"/>
                                      </p:to>
                                    </p:set>
                                    <p:animEffect transition="in" filter="wipe(left)">
                                      <p:cBhvr>
                                        <p:cTn id="46" dur="500"/>
                                        <p:tgtEl>
                                          <p:spTgt spid="23">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5">
                                            <p:txEl>
                                              <p:pRg st="0" end="0"/>
                                            </p:txEl>
                                          </p:spTgt>
                                        </p:tgtEl>
                                        <p:attrNameLst>
                                          <p:attrName>style.visibility</p:attrName>
                                        </p:attrNameLst>
                                      </p:cBhvr>
                                      <p:to>
                                        <p:strVal val="visible"/>
                                      </p:to>
                                    </p:set>
                                    <p:animEffect transition="in" filter="wipe(left)">
                                      <p:cBhvr>
                                        <p:cTn id="5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uiExpand="1" build="p"/>
      <p:bldP spid="21" grpId="0" build="p"/>
      <p:bldP spid="2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1">
                <a:shade val="45000"/>
                <a:satMod val="135000"/>
              </a:schemeClr>
              <a:prstClr val="white"/>
            </a:duotone>
          </a:blip>
          <a:srcRect/>
          <a:stretch>
            <a:fillRect l="-6000"/>
          </a:stretch>
        </a:blipFill>
        <a:effectLst/>
      </p:bgPr>
    </p:bg>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04413DC8-5590-FAF2-22FB-1CE3E124EE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794009">
            <a:off x="285567" y="1917652"/>
            <a:ext cx="5225841" cy="3736477"/>
          </a:xfrm>
          <a:prstGeom prst="rect">
            <a:avLst/>
          </a:prstGeom>
        </p:spPr>
      </p:pic>
      <p:pic>
        <p:nvPicPr>
          <p:cNvPr id="7" name="Imagen 6" descr="Un dibujo de un hombre&#10;&#10;Descripción generada automáticamente con confianza media">
            <a:extLst>
              <a:ext uri="{FF2B5EF4-FFF2-40B4-BE49-F238E27FC236}">
                <a16:creationId xmlns:a16="http://schemas.microsoft.com/office/drawing/2014/main" id="{007E03BA-F216-3E54-8AF5-96FC81F82EA8}"/>
              </a:ext>
            </a:extLst>
          </p:cNvPr>
          <p:cNvPicPr>
            <a:picLocks noChangeAspect="1"/>
          </p:cNvPicPr>
          <p:nvPr/>
        </p:nvPicPr>
        <p:blipFill rotWithShape="1">
          <a:blip r:embed="rId4">
            <a:extLst>
              <a:ext uri="{28A0092B-C50C-407E-A947-70E740481C1C}">
                <a14:useLocalDpi xmlns:a14="http://schemas.microsoft.com/office/drawing/2010/main" val="0"/>
              </a:ext>
            </a:extLst>
          </a:blip>
          <a:srcRect r="3918"/>
          <a:stretch/>
        </p:blipFill>
        <p:spPr>
          <a:xfrm>
            <a:off x="4991099" y="200830"/>
            <a:ext cx="6954629" cy="6456337"/>
          </a:xfrm>
          <a:prstGeom prst="rect">
            <a:avLst/>
          </a:prstGeom>
          <a:ln w="38100" cap="sq">
            <a:solidFill>
              <a:srgbClr val="1B786A"/>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4353D696-0131-B50B-093C-E3163C65272A}"/>
              </a:ext>
            </a:extLst>
          </p:cNvPr>
          <p:cNvSpPr txBox="1"/>
          <p:nvPr/>
        </p:nvSpPr>
        <p:spPr>
          <a:xfrm>
            <a:off x="562342" y="2134712"/>
            <a:ext cx="2284219" cy="2123658"/>
          </a:xfrm>
          <a:prstGeom prst="rect">
            <a:avLst/>
          </a:prstGeom>
          <a:noFill/>
        </p:spPr>
        <p:txBody>
          <a:bodyPr wrap="square" rtlCol="0">
            <a:spAutoFit/>
            <a:scene3d>
              <a:camera prst="orthographicFront"/>
              <a:lightRig rig="threePt" dir="t"/>
            </a:scene3d>
            <a:sp3d extrusionH="57150">
              <a:bevelT w="57150" h="38100" prst="hardEdge"/>
            </a:sp3d>
          </a:bodyPr>
          <a:lstStyle/>
          <a:p>
            <a:pPr algn="ctr"/>
            <a:r>
              <a:rPr lang="es-ES" sz="44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Mám </a:t>
            </a:r>
            <a:r>
              <a:rPr lang="cs-CZ" sz="44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     </a:t>
            </a:r>
            <a:r>
              <a:rPr lang="es-ES" sz="44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v ruce
</a:t>
            </a:r>
          </a:p>
        </p:txBody>
      </p:sp>
      <p:sp>
        <p:nvSpPr>
          <p:cNvPr id="5" name="CuadroTexto 4">
            <a:extLst>
              <a:ext uri="{FF2B5EF4-FFF2-40B4-BE49-F238E27FC236}">
                <a16:creationId xmlns:a16="http://schemas.microsoft.com/office/drawing/2014/main" id="{E1B05720-2A72-1AA8-CA56-1806BFB2F0FD}"/>
              </a:ext>
            </a:extLst>
          </p:cNvPr>
          <p:cNvSpPr txBox="1"/>
          <p:nvPr/>
        </p:nvSpPr>
        <p:spPr>
          <a:xfrm>
            <a:off x="706849" y="4001979"/>
            <a:ext cx="3759972" cy="2831544"/>
          </a:xfrm>
          <a:prstGeom prst="rect">
            <a:avLst/>
          </a:prstGeom>
          <a:noFill/>
        </p:spPr>
        <p:txBody>
          <a:bodyPr wrap="square">
            <a:spAutoFit/>
            <a:scene3d>
              <a:camera prst="orthographicFront"/>
              <a:lightRig rig="threePt" dir="t"/>
            </a:scene3d>
            <a:sp3d extrusionH="57150">
              <a:bevelT w="57150" h="38100" prst="hardEdge"/>
            </a:sp3d>
          </a:bodyPr>
          <a:lstStyle/>
          <a:p>
            <a:pPr algn="ctr">
              <a:spcBef>
                <a:spcPts val="1200"/>
              </a:spcBef>
            </a:pPr>
            <a:r>
              <a:rPr lang="es-ES" sz="80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  </a:t>
            </a:r>
          </a:p>
          <a:p>
            <a:pPr algn="ctr">
              <a:spcBef>
                <a:spcPts val="1200"/>
              </a:spcBef>
            </a:pPr>
            <a:r>
              <a:rPr lang="es-ES" sz="8800" b="1" dirty="0" err="1">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udic</a:t>
            </a:r>
            <a:r>
              <a:rPr lang="cs-CZ" sz="88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i</a:t>
            </a:r>
            <a:endParaRPr lang="es-ES" sz="88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endParaRPr>
          </a:p>
        </p:txBody>
      </p:sp>
      <p:grpSp>
        <p:nvGrpSpPr>
          <p:cNvPr id="17" name="Grupo 16">
            <a:extLst>
              <a:ext uri="{FF2B5EF4-FFF2-40B4-BE49-F238E27FC236}">
                <a16:creationId xmlns:a16="http://schemas.microsoft.com/office/drawing/2014/main" id="{90816C18-93E1-44C5-DD5E-42A94D68C8F3}"/>
              </a:ext>
            </a:extLst>
          </p:cNvPr>
          <p:cNvGrpSpPr/>
          <p:nvPr/>
        </p:nvGrpSpPr>
        <p:grpSpPr>
          <a:xfrm>
            <a:off x="724267" y="0"/>
            <a:ext cx="3759972" cy="1523109"/>
            <a:chOff x="562342" y="61801"/>
            <a:chExt cx="3402564" cy="1378328"/>
          </a:xfrm>
          <a:effectLst>
            <a:outerShdw blurRad="50800" dist="38100" dir="2700000" algn="tl" rotWithShape="0">
              <a:prstClr val="black">
                <a:alpha val="40000"/>
              </a:prstClr>
            </a:outerShdw>
          </a:effectLst>
        </p:grpSpPr>
        <p:pic>
          <p:nvPicPr>
            <p:cNvPr id="10" name="Imagen 9" descr="Imagen que contiene interior, tabla, florero, verde&#10;&#10;Descripción generada automáticamente">
              <a:extLst>
                <a:ext uri="{FF2B5EF4-FFF2-40B4-BE49-F238E27FC236}">
                  <a16:creationId xmlns:a16="http://schemas.microsoft.com/office/drawing/2014/main" id="{4A16CBCA-70C0-A63B-9520-984C8AFE8F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342" y="64250"/>
              <a:ext cx="756871" cy="1111003"/>
            </a:xfrm>
            <a:prstGeom prst="rect">
              <a:avLst/>
            </a:prstGeom>
          </p:spPr>
        </p:pic>
        <p:pic>
          <p:nvPicPr>
            <p:cNvPr id="12" name="Imagen 11" descr="Imagen que contiene animal, interior, tabla, pájaro&#10;&#10;Descripción generada automáticamente">
              <a:extLst>
                <a:ext uri="{FF2B5EF4-FFF2-40B4-BE49-F238E27FC236}">
                  <a16:creationId xmlns:a16="http://schemas.microsoft.com/office/drawing/2014/main" id="{3FDD94AB-DB93-B35E-E9E7-35BC4BC212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7091" y="146877"/>
              <a:ext cx="957815" cy="1293252"/>
            </a:xfrm>
            <a:prstGeom prst="rect">
              <a:avLst/>
            </a:prstGeom>
          </p:spPr>
        </p:pic>
        <p:pic>
          <p:nvPicPr>
            <p:cNvPr id="14" name="Imagen 13">
              <a:extLst>
                <a:ext uri="{FF2B5EF4-FFF2-40B4-BE49-F238E27FC236}">
                  <a16:creationId xmlns:a16="http://schemas.microsoft.com/office/drawing/2014/main" id="{DA6B623F-0604-3742-1A33-D98F650573E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244892" y="96061"/>
              <a:ext cx="724528" cy="1079193"/>
            </a:xfrm>
            <a:prstGeom prst="rect">
              <a:avLst/>
            </a:prstGeom>
          </p:spPr>
        </p:pic>
        <p:pic>
          <p:nvPicPr>
            <p:cNvPr id="16" name="Imagen 15" descr="Imagen que contiene tabla, pequeño, colorido, sostener&#10;&#10;Descripción generada automáticamente">
              <a:extLst>
                <a:ext uri="{FF2B5EF4-FFF2-40B4-BE49-F238E27FC236}">
                  <a16:creationId xmlns:a16="http://schemas.microsoft.com/office/drawing/2014/main" id="{EE09499D-4E0B-F215-899F-A89E363E00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9213" y="61801"/>
              <a:ext cx="852487" cy="1113453"/>
            </a:xfrm>
            <a:prstGeom prst="rect">
              <a:avLst/>
            </a:prstGeom>
          </p:spPr>
        </p:pic>
      </p:grpSp>
    </p:spTree>
    <p:extLst>
      <p:ext uri="{BB962C8B-B14F-4D97-AF65-F5344CB8AC3E}">
        <p14:creationId xmlns:p14="http://schemas.microsoft.com/office/powerpoint/2010/main" val="47280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6" fill="hold" grpId="0" nodeType="clickEffect">
                                  <p:stCondLst>
                                    <p:cond delay="0"/>
                                  </p:stCondLst>
                                  <p:iterate type="lt">
                                    <p:tmPct val="0"/>
                                  </p:iterate>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34" presetClass="emph" presetSubtype="0" fill="hold" grpId="1" nodeType="afterEffect">
                                  <p:stCondLst>
                                    <p:cond delay="0"/>
                                  </p:stCondLst>
                                  <p:iterate type="lt">
                                    <p:tmPct val="10000"/>
                                  </p:iterate>
                                  <p:childTnLst>
                                    <p:animMotion origin="layout" path="M 0.0 0.0 L 0.0 -0.07213" pathEditMode="relative" ptsTypes="">
                                      <p:cBhvr>
                                        <p:cTn id="19" dur="250" accel="50000" decel="50000" autoRev="1" fill="hold">
                                          <p:stCondLst>
                                            <p:cond delay="0"/>
                                          </p:stCondLst>
                                        </p:cTn>
                                        <p:tgtEl>
                                          <p:spTgt spid="3"/>
                                        </p:tgtEl>
                                        <p:attrNameLst>
                                          <p:attrName>ppt_x</p:attrName>
                                          <p:attrName>ppt_y</p:attrName>
                                        </p:attrNameLst>
                                      </p:cBhvr>
                                    </p:animMotion>
                                    <p:animRot by="1500000">
                                      <p:cBhvr>
                                        <p:cTn id="20" dur="125" fill="hold">
                                          <p:stCondLst>
                                            <p:cond delay="0"/>
                                          </p:stCondLst>
                                        </p:cTn>
                                        <p:tgtEl>
                                          <p:spTgt spid="3"/>
                                        </p:tgtEl>
                                        <p:attrNameLst>
                                          <p:attrName>r</p:attrName>
                                        </p:attrNameLst>
                                      </p:cBhvr>
                                    </p:animRot>
                                    <p:animRot by="-1500000">
                                      <p:cBhvr>
                                        <p:cTn id="21" dur="125" fill="hold">
                                          <p:stCondLst>
                                            <p:cond delay="125"/>
                                          </p:stCondLst>
                                        </p:cTn>
                                        <p:tgtEl>
                                          <p:spTgt spid="3"/>
                                        </p:tgtEl>
                                        <p:attrNameLst>
                                          <p:attrName>r</p:attrName>
                                        </p:attrNameLst>
                                      </p:cBhvr>
                                    </p:animRot>
                                    <p:animRot by="-1500000">
                                      <p:cBhvr>
                                        <p:cTn id="22" dur="125" fill="hold">
                                          <p:stCondLst>
                                            <p:cond delay="250"/>
                                          </p:stCondLst>
                                        </p:cTn>
                                        <p:tgtEl>
                                          <p:spTgt spid="3"/>
                                        </p:tgtEl>
                                        <p:attrNameLst>
                                          <p:attrName>r</p:attrName>
                                        </p:attrNameLst>
                                      </p:cBhvr>
                                    </p:animRot>
                                    <p:animRot by="1500000">
                                      <p:cBhvr>
                                        <p:cTn id="23" dur="125" fill="hold">
                                          <p:stCondLst>
                                            <p:cond delay="375"/>
                                          </p:stCondLst>
                                        </p:cTn>
                                        <p:tgtEl>
                                          <p:spTgt spid="3"/>
                                        </p:tgtEl>
                                        <p:attrNameLst>
                                          <p:attrName>r</p:attrName>
                                        </p:attrNameLst>
                                      </p:cBhvr>
                                    </p:animRot>
                                  </p:childTnLst>
                                </p:cTn>
                              </p:par>
                            </p:childTnLst>
                          </p:cTn>
                        </p:par>
                        <p:par>
                          <p:cTn id="24" fill="hold">
                            <p:stCondLst>
                              <p:cond delay="1350"/>
                            </p:stCondLst>
                            <p:childTnLst>
                              <p:par>
                                <p:cTn id="25" presetID="21" presetClass="entr" presetSubtype="4"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heel(4)">
                                      <p:cBhvr>
                                        <p:cTn id="27" dur="750"/>
                                        <p:tgtEl>
                                          <p:spTgt spid="19"/>
                                        </p:tgtEl>
                                      </p:cBhvr>
                                    </p:animEffect>
                                  </p:childTnLst>
                                </p:cTn>
                              </p:par>
                              <p:par>
                                <p:cTn id="28" presetID="17" presetClass="entr" presetSubtype="8" fill="hold" grpId="0" nodeType="withEffect">
                                  <p:stCondLst>
                                    <p:cond delay="0"/>
                                  </p:stCondLst>
                                  <p:iterate type="lt">
                                    <p:tmPct val="0"/>
                                  </p:iterate>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ppt_x</p:attrName>
                                        </p:attrNameLst>
                                      </p:cBhvr>
                                      <p:tavLst>
                                        <p:tav tm="0">
                                          <p:val>
                                            <p:strVal val="#ppt_x-#ppt_w/2"/>
                                          </p:val>
                                        </p:tav>
                                        <p:tav tm="100000">
                                          <p:val>
                                            <p:strVal val="#ppt_x"/>
                                          </p:val>
                                        </p:tav>
                                      </p:tavLst>
                                    </p:anim>
                                    <p:anim calcmode="lin" valueType="num">
                                      <p:cBhvr>
                                        <p:cTn id="31" dur="500" fill="hold"/>
                                        <p:tgtEl>
                                          <p:spTgt spid="5"/>
                                        </p:tgtEl>
                                        <p:attrNameLst>
                                          <p:attrName>ppt_y</p:attrName>
                                        </p:attrNameLst>
                                      </p:cBhvr>
                                      <p:tavLst>
                                        <p:tav tm="0">
                                          <p:val>
                                            <p:strVal val="#ppt_y"/>
                                          </p:val>
                                        </p:tav>
                                        <p:tav tm="100000">
                                          <p:val>
                                            <p:strVal val="#ppt_y"/>
                                          </p:val>
                                        </p:tav>
                                      </p:tavLst>
                                    </p:anim>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strVal val="#ppt_h"/>
                                          </p:val>
                                        </p:tav>
                                        <p:tav tm="100000">
                                          <p:val>
                                            <p:strVal val="#ppt_h"/>
                                          </p:val>
                                        </p:tav>
                                      </p:tavLst>
                                    </p:anim>
                                  </p:childTnLst>
                                </p:cTn>
                              </p:par>
                              <p:par>
                                <p:cTn id="34" presetID="34" presetClass="emph" presetSubtype="0" fill="hold" grpId="1" nodeType="withEffect">
                                  <p:stCondLst>
                                    <p:cond delay="0"/>
                                  </p:stCondLst>
                                  <p:iterate type="lt">
                                    <p:tmPct val="10000"/>
                                  </p:iterate>
                                  <p:childTnLst>
                                    <p:animMotion origin="layout" path="M 0.0 0.0 L 0.0 -0.07213" pathEditMode="relative" ptsTypes="">
                                      <p:cBhvr>
                                        <p:cTn id="35" dur="250" accel="50000" decel="50000" autoRev="1" fill="hold">
                                          <p:stCondLst>
                                            <p:cond delay="0"/>
                                          </p:stCondLst>
                                        </p:cTn>
                                        <p:tgtEl>
                                          <p:spTgt spid="5"/>
                                        </p:tgtEl>
                                        <p:attrNameLst>
                                          <p:attrName>ppt_x</p:attrName>
                                          <p:attrName>ppt_y</p:attrName>
                                        </p:attrNameLst>
                                      </p:cBhvr>
                                    </p:animMotion>
                                    <p:animRot by="1500000">
                                      <p:cBhvr>
                                        <p:cTn id="36" dur="125" fill="hold">
                                          <p:stCondLst>
                                            <p:cond delay="0"/>
                                          </p:stCondLst>
                                        </p:cTn>
                                        <p:tgtEl>
                                          <p:spTgt spid="5"/>
                                        </p:tgtEl>
                                        <p:attrNameLst>
                                          <p:attrName>r</p:attrName>
                                        </p:attrNameLst>
                                      </p:cBhvr>
                                    </p:animRot>
                                    <p:animRot by="-1500000">
                                      <p:cBhvr>
                                        <p:cTn id="37" dur="125" fill="hold">
                                          <p:stCondLst>
                                            <p:cond delay="125"/>
                                          </p:stCondLst>
                                        </p:cTn>
                                        <p:tgtEl>
                                          <p:spTgt spid="5"/>
                                        </p:tgtEl>
                                        <p:attrNameLst>
                                          <p:attrName>r</p:attrName>
                                        </p:attrNameLst>
                                      </p:cBhvr>
                                    </p:animRot>
                                    <p:animRot by="-1500000">
                                      <p:cBhvr>
                                        <p:cTn id="38" dur="125" fill="hold">
                                          <p:stCondLst>
                                            <p:cond delay="250"/>
                                          </p:stCondLst>
                                        </p:cTn>
                                        <p:tgtEl>
                                          <p:spTgt spid="5"/>
                                        </p:tgtEl>
                                        <p:attrNameLst>
                                          <p:attrName>r</p:attrName>
                                        </p:attrNameLst>
                                      </p:cBhvr>
                                    </p:animRot>
                                    <p:animRot by="1500000">
                                      <p:cBhvr>
                                        <p:cTn id="39"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4000"/>
            <a:duotone>
              <a:schemeClr val="accent1">
                <a:shade val="45000"/>
                <a:satMod val="135000"/>
              </a:schemeClr>
              <a:prstClr val="white"/>
            </a:duotone>
            <a:lum/>
          </a:blip>
          <a:srcRect/>
          <a:stretch>
            <a:fillRect l="-8000"/>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0DA75596-0C17-304C-8408-1DEC7314ED72}"/>
              </a:ext>
            </a:extLst>
          </p:cNvPr>
          <p:cNvSpPr txBox="1"/>
          <p:nvPr/>
        </p:nvSpPr>
        <p:spPr>
          <a:xfrm>
            <a:off x="474885" y="2850427"/>
            <a:ext cx="6557804" cy="2723823"/>
          </a:xfrm>
          <a:prstGeom prst="rect">
            <a:avLst/>
          </a:prstGeom>
          <a:noFill/>
        </p:spPr>
        <p:txBody>
          <a:bodyPr wrap="square">
            <a:spAutoFit/>
          </a:bodyPr>
          <a:lstStyle/>
          <a:p>
            <a:r>
              <a:rPr lang="es-ES" sz="1900" b="1" dirty="0"/>
              <a:t>“</a:t>
            </a:r>
            <a:r>
              <a:rPr lang="cs-CZ" sz="1900" b="1" dirty="0"/>
              <a:t>Když přišli do </a:t>
            </a:r>
            <a:r>
              <a:rPr lang="cs-CZ" sz="1900" b="1" dirty="0" err="1"/>
              <a:t>Kafarnaum</a:t>
            </a:r>
            <a:r>
              <a:rPr lang="cs-CZ" sz="1900" b="1" dirty="0"/>
              <a:t>, přistoupili k Petrovi výběrčí chrámové daně a řekli: "Váš Mistr neplatí chrámovou daň?" On řekl: "Platí!" Když přišel domů, ještě než promluvil, řekl mu Ježíš: "Co myslíš, Šimone, od koho vybírají pozemští králové poplatky a daně? Od svých synů nebo od cizích lidí?„ Když odpověděl: "Od cizích", pravil mu Ježíš: "Synové jsou tedy svobodni. Ale abychom je nepohoršili, jdi k moři, hoď udici; vytáhni rybu, která se první chytí, otevři jí ústa a najdeš peníz; ten vezmi a dej jim za mne i za sebe.</a:t>
            </a:r>
            <a:r>
              <a:rPr lang="cs-CZ" sz="1900" dirty="0"/>
              <a:t>"</a:t>
            </a:r>
            <a:r>
              <a:rPr lang="es-ES" sz="1900" b="1" dirty="0"/>
              <a:t>” (Mato</a:t>
            </a:r>
            <a:r>
              <a:rPr lang="cs-CZ" sz="1900" b="1" dirty="0" err="1"/>
              <a:t>uš</a:t>
            </a:r>
            <a:r>
              <a:rPr lang="es-ES" sz="1900" b="1" dirty="0"/>
              <a:t> 17</a:t>
            </a:r>
            <a:r>
              <a:rPr lang="cs-CZ" sz="1900" b="1" dirty="0"/>
              <a:t>,</a:t>
            </a:r>
            <a:r>
              <a:rPr lang="es-ES" sz="1900" b="1" dirty="0"/>
              <a:t>24-27).</a:t>
            </a:r>
          </a:p>
        </p:txBody>
      </p:sp>
      <p:sp>
        <p:nvSpPr>
          <p:cNvPr id="3" name="CuadroTexto 2">
            <a:extLst>
              <a:ext uri="{FF2B5EF4-FFF2-40B4-BE49-F238E27FC236}">
                <a16:creationId xmlns:a16="http://schemas.microsoft.com/office/drawing/2014/main" id="{C217D974-52ED-2DFC-8510-DC9A77B2537D}"/>
              </a:ext>
            </a:extLst>
          </p:cNvPr>
          <p:cNvSpPr txBox="1"/>
          <p:nvPr/>
        </p:nvSpPr>
        <p:spPr>
          <a:xfrm>
            <a:off x="474885" y="1808391"/>
            <a:ext cx="6096000" cy="969496"/>
          </a:xfrm>
          <a:prstGeom prst="rect">
            <a:avLst/>
          </a:prstGeom>
          <a:noFill/>
        </p:spPr>
        <p:txBody>
          <a:bodyPr wrap="square">
            <a:spAutoFit/>
          </a:bodyPr>
          <a:lstStyle/>
          <a:p>
            <a:r>
              <a:rPr lang="es-ES" sz="1900" b="1" dirty="0"/>
              <a:t>Bůh použil Petrovy obvyklé nástroje v jeho kanceláři, které dobře znal, aby vyřešil problém, který by Petr sám vyřešit nemohl.</a:t>
            </a:r>
          </a:p>
        </p:txBody>
      </p:sp>
      <p:pic>
        <p:nvPicPr>
          <p:cNvPr id="5" name="Imagen 4" descr="Grupo de personas junto a un cuerpo de agua&#10;&#10;Descripción generada automáticamente">
            <a:extLst>
              <a:ext uri="{FF2B5EF4-FFF2-40B4-BE49-F238E27FC236}">
                <a16:creationId xmlns:a16="http://schemas.microsoft.com/office/drawing/2014/main" id="{5D9981D7-E1B6-3BB9-4424-43CBDB4B0C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0107" y="-5377"/>
            <a:ext cx="5141893" cy="6858000"/>
          </a:xfrm>
          <a:prstGeom prst="rect">
            <a:avLst/>
          </a:prstGeom>
          <a:ln>
            <a:noFill/>
          </a:ln>
          <a:effectLst>
            <a:softEdge rad="112500"/>
          </a:effectLst>
        </p:spPr>
      </p:pic>
      <p:sp>
        <p:nvSpPr>
          <p:cNvPr id="8" name="CuadroTexto 7">
            <a:extLst>
              <a:ext uri="{FF2B5EF4-FFF2-40B4-BE49-F238E27FC236}">
                <a16:creationId xmlns:a16="http://schemas.microsoft.com/office/drawing/2014/main" id="{3D11BF38-01B3-0B12-8ADA-15DA6B6BF941}"/>
              </a:ext>
            </a:extLst>
          </p:cNvPr>
          <p:cNvSpPr txBox="1"/>
          <p:nvPr/>
        </p:nvSpPr>
        <p:spPr>
          <a:xfrm>
            <a:off x="473172" y="212357"/>
            <a:ext cx="6415535" cy="1554272"/>
          </a:xfrm>
          <a:prstGeom prst="rect">
            <a:avLst/>
          </a:prstGeom>
          <a:noFill/>
        </p:spPr>
        <p:txBody>
          <a:bodyPr wrap="square">
            <a:spAutoFit/>
          </a:bodyPr>
          <a:lstStyle/>
          <a:p>
            <a:r>
              <a:rPr lang="es-ES" sz="1900" b="1" dirty="0"/>
              <a:t>“</a:t>
            </a:r>
            <a:r>
              <a:rPr lang="cs-CZ" sz="1900" b="1" dirty="0"/>
              <a:t>Když procházel podél Galilejského moře, uviděl dva bratry, Šimo-na zvaného Petr a jeho bratra Ondřeje, jak vrhají síť do moře; byli totiž rybáři. Řekl jim: "Pojďte za mnou a učiním z vás rybáře lidí."</a:t>
            </a:r>
            <a:r>
              <a:rPr lang="pl-PL" sz="1900" b="1" dirty="0"/>
              <a:t> Oni hned nechali sítě a šli za ním</a:t>
            </a:r>
            <a:r>
              <a:rPr lang="es-ES" sz="1900" b="1" dirty="0"/>
              <a:t>” (Mato</a:t>
            </a:r>
            <a:r>
              <a:rPr lang="cs-CZ" sz="1900" b="1" dirty="0" err="1"/>
              <a:t>uš</a:t>
            </a:r>
            <a:r>
              <a:rPr lang="es-ES" sz="1900" b="1" dirty="0"/>
              <a:t> 4</a:t>
            </a:r>
            <a:r>
              <a:rPr lang="cs-CZ" sz="1900" b="1" dirty="0"/>
              <a:t>,</a:t>
            </a:r>
            <a:r>
              <a:rPr lang="es-ES" sz="1900" b="1" dirty="0"/>
              <a:t>18-20).</a:t>
            </a:r>
          </a:p>
        </p:txBody>
      </p:sp>
      <p:sp>
        <p:nvSpPr>
          <p:cNvPr id="10" name="CuadroTexto 9">
            <a:extLst>
              <a:ext uri="{FF2B5EF4-FFF2-40B4-BE49-F238E27FC236}">
                <a16:creationId xmlns:a16="http://schemas.microsoft.com/office/drawing/2014/main" id="{5ADD4E72-573F-8735-17D6-B1210A1A07EE}"/>
              </a:ext>
            </a:extLst>
          </p:cNvPr>
          <p:cNvSpPr txBox="1"/>
          <p:nvPr/>
        </p:nvSpPr>
        <p:spPr>
          <a:xfrm>
            <a:off x="473173" y="5805328"/>
            <a:ext cx="6557804" cy="969496"/>
          </a:xfrm>
          <a:prstGeom prst="rect">
            <a:avLst/>
          </a:prstGeom>
          <a:noFill/>
        </p:spPr>
        <p:txBody>
          <a:bodyPr wrap="square">
            <a:spAutoFit/>
          </a:bodyPr>
          <a:lstStyle/>
          <a:p>
            <a:r>
              <a:rPr lang="es-ES" sz="1900" b="1" dirty="0"/>
              <a:t>“</a:t>
            </a:r>
            <a:r>
              <a:rPr lang="cs-CZ" sz="1900" b="1" dirty="0"/>
              <a:t>Tomu pak, který působením své moci mezi námi může učinit neskonale víc, než zač prosíme a co si dovedeme </a:t>
            </a:r>
            <a:r>
              <a:rPr lang="cs-CZ" sz="1900" b="1" dirty="0" err="1"/>
              <a:t>představitr</a:t>
            </a:r>
            <a:r>
              <a:rPr lang="cs-CZ" sz="1900" b="1" dirty="0"/>
              <a:t>.</a:t>
            </a:r>
            <a:r>
              <a:rPr lang="es-ES" sz="1900" b="1" dirty="0"/>
              <a:t>” (</a:t>
            </a:r>
            <a:r>
              <a:rPr lang="cs-CZ" sz="1900" b="1" dirty="0"/>
              <a:t>list </a:t>
            </a:r>
            <a:r>
              <a:rPr lang="es-ES" sz="1900" b="1" dirty="0"/>
              <a:t>Efes</a:t>
            </a:r>
            <a:r>
              <a:rPr lang="cs-CZ" sz="1900" b="1" dirty="0"/>
              <a:t>kým</a:t>
            </a:r>
            <a:r>
              <a:rPr lang="es-ES" sz="1900" b="1" dirty="0"/>
              <a:t> 3</a:t>
            </a:r>
            <a:r>
              <a:rPr lang="cs-CZ" sz="1900" b="1" dirty="0"/>
              <a:t>,</a:t>
            </a:r>
            <a:r>
              <a:rPr lang="es-ES" sz="1900" b="1" dirty="0"/>
              <a:t>20).</a:t>
            </a:r>
          </a:p>
        </p:txBody>
      </p:sp>
    </p:spTree>
    <p:extLst>
      <p:ext uri="{BB962C8B-B14F-4D97-AF65-F5344CB8AC3E}">
        <p14:creationId xmlns:p14="http://schemas.microsoft.com/office/powerpoint/2010/main" val="374019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8"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a:stretch>
        </a:blipFill>
        <a:effectLst/>
      </p:bgPr>
    </p:bg>
    <p:spTree>
      <p:nvGrpSpPr>
        <p:cNvPr id="1" name=""/>
        <p:cNvGrpSpPr/>
        <p:nvPr/>
      </p:nvGrpSpPr>
      <p:grpSpPr>
        <a:xfrm>
          <a:off x="0" y="0"/>
          <a:ext cx="0" cy="0"/>
          <a:chOff x="0" y="0"/>
          <a:chExt cx="0" cy="0"/>
        </a:xfrm>
      </p:grpSpPr>
      <p:pic>
        <p:nvPicPr>
          <p:cNvPr id="6" name="Imagen 5" descr="Un grupo de personas sentadas en el suelo&#10;&#10;Descripción generada automáticamente con confianza baja">
            <a:extLst>
              <a:ext uri="{FF2B5EF4-FFF2-40B4-BE49-F238E27FC236}">
                <a16:creationId xmlns:a16="http://schemas.microsoft.com/office/drawing/2014/main" id="{E7296A00-1EEA-FCD3-1C96-4BB49308C8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2825" y="167333"/>
            <a:ext cx="4968606" cy="6523334"/>
          </a:xfrm>
          <a:prstGeom prst="rect">
            <a:avLst/>
          </a:prstGeom>
          <a:ln w="88900" cap="sq" cmpd="thickThin">
            <a:solidFill>
              <a:srgbClr val="5C4536"/>
            </a:solidFill>
            <a:prstDash val="solid"/>
            <a:miter lim="800000"/>
          </a:ln>
          <a:effectLst>
            <a:innerShdw blurRad="76200">
              <a:srgbClr val="000000"/>
            </a:innerShdw>
          </a:effectLst>
        </p:spPr>
      </p:pic>
      <p:sp>
        <p:nvSpPr>
          <p:cNvPr id="3" name="CuadroTexto 2">
            <a:extLst>
              <a:ext uri="{FF2B5EF4-FFF2-40B4-BE49-F238E27FC236}">
                <a16:creationId xmlns:a16="http://schemas.microsoft.com/office/drawing/2014/main" id="{07385E7D-2E52-AD9E-EE01-A3F78317CF1C}"/>
              </a:ext>
            </a:extLst>
          </p:cNvPr>
          <p:cNvSpPr txBox="1"/>
          <p:nvPr/>
        </p:nvSpPr>
        <p:spPr>
          <a:xfrm>
            <a:off x="1103168" y="2581194"/>
            <a:ext cx="2364440" cy="2123658"/>
          </a:xfrm>
          <a:prstGeom prst="rect">
            <a:avLst/>
          </a:prstGeom>
          <a:noFill/>
        </p:spPr>
        <p:txBody>
          <a:bodyPr wrap="square" rtlCol="0">
            <a:spAutoFit/>
            <a:scene3d>
              <a:camera prst="orthographicFront"/>
              <a:lightRig rig="threePt" dir="t"/>
            </a:scene3d>
            <a:sp3d extrusionH="57150">
              <a:bevelT w="57150" h="38100" prst="hardEdge"/>
            </a:sp3d>
          </a:bodyPr>
          <a:lstStyle/>
          <a:p>
            <a:pPr algn="ctr"/>
            <a:r>
              <a:rPr lang="es-ES" sz="4400" b="1" dirty="0">
                <a:solidFill>
                  <a:schemeClr val="accent6">
                    <a:lumMod val="75000"/>
                  </a:schemeClr>
                </a:solidFill>
                <a:effectLst>
                  <a:outerShdw blurRad="38100" dist="38100" dir="2700000" algn="tl">
                    <a:srgbClr val="000000">
                      <a:alpha val="43137"/>
                    </a:srgbClr>
                  </a:outerShdw>
                </a:effectLst>
                <a:latin typeface="Aldo Pro Black" panose="00000A00000000000000" pitchFamily="50" charset="0"/>
              </a:rPr>
              <a:t>Mám </a:t>
            </a:r>
            <a:r>
              <a:rPr lang="cs-CZ" sz="4400" b="1" dirty="0">
                <a:solidFill>
                  <a:schemeClr val="accent6">
                    <a:lumMod val="75000"/>
                  </a:schemeClr>
                </a:solidFill>
                <a:effectLst>
                  <a:outerShdw blurRad="38100" dist="38100" dir="2700000" algn="tl">
                    <a:srgbClr val="000000">
                      <a:alpha val="43137"/>
                    </a:srgbClr>
                  </a:outerShdw>
                </a:effectLst>
                <a:latin typeface="Aldo Pro Black" panose="00000A00000000000000" pitchFamily="50" charset="0"/>
              </a:rPr>
              <a:t>      </a:t>
            </a:r>
            <a:r>
              <a:rPr lang="es-ES" sz="4400" b="1" dirty="0">
                <a:solidFill>
                  <a:schemeClr val="accent6">
                    <a:lumMod val="75000"/>
                  </a:schemeClr>
                </a:solidFill>
                <a:effectLst>
                  <a:outerShdw blurRad="38100" dist="38100" dir="2700000" algn="tl">
                    <a:srgbClr val="000000">
                      <a:alpha val="43137"/>
                    </a:srgbClr>
                  </a:outerShdw>
                </a:effectLst>
                <a:latin typeface="Aldo Pro Black" panose="00000A00000000000000" pitchFamily="50" charset="0"/>
              </a:rPr>
              <a:t>v ruce
</a:t>
            </a:r>
          </a:p>
        </p:txBody>
      </p:sp>
      <p:sp>
        <p:nvSpPr>
          <p:cNvPr id="4" name="CuadroTexto 3">
            <a:extLst>
              <a:ext uri="{FF2B5EF4-FFF2-40B4-BE49-F238E27FC236}">
                <a16:creationId xmlns:a16="http://schemas.microsoft.com/office/drawing/2014/main" id="{49591A1B-365B-2092-41B4-D77389ACBAA3}"/>
              </a:ext>
            </a:extLst>
          </p:cNvPr>
          <p:cNvSpPr txBox="1"/>
          <p:nvPr/>
        </p:nvSpPr>
        <p:spPr>
          <a:xfrm>
            <a:off x="1131385" y="4204112"/>
            <a:ext cx="4007781" cy="5099153"/>
          </a:xfrm>
          <a:prstGeom prst="rect">
            <a:avLst/>
          </a:prstGeom>
          <a:noFill/>
        </p:spPr>
        <p:txBody>
          <a:bodyPr wrap="square">
            <a:spAutoFit/>
            <a:scene3d>
              <a:camera prst="orthographicFront"/>
              <a:lightRig rig="threePt" dir="t"/>
            </a:scene3d>
            <a:sp3d extrusionH="57150">
              <a:bevelT w="57150" h="38100" prst="hardEdge"/>
            </a:sp3d>
          </a:bodyPr>
          <a:lstStyle/>
          <a:p>
            <a:pPr algn="ctr">
              <a:lnSpc>
                <a:spcPct val="150000"/>
              </a:lnSpc>
            </a:pPr>
            <a:r>
              <a:rPr lang="cs-CZ" sz="11500" b="1" dirty="0">
                <a:solidFill>
                  <a:schemeClr val="accent6">
                    <a:lumMod val="75000"/>
                  </a:schemeClr>
                </a:solidFill>
                <a:effectLst>
                  <a:outerShdw blurRad="38100" dist="38100" dir="2700000" algn="tl">
                    <a:srgbClr val="000000">
                      <a:alpha val="43137"/>
                    </a:srgbClr>
                  </a:outerShdw>
                </a:effectLst>
                <a:latin typeface="Aldo Pro Black" panose="00000A00000000000000" pitchFamily="50" charset="0"/>
              </a:rPr>
              <a:t>b</a:t>
            </a:r>
            <a:r>
              <a:rPr lang="es-ES" sz="11500" b="1" dirty="0">
                <a:solidFill>
                  <a:schemeClr val="accent6">
                    <a:lumMod val="75000"/>
                  </a:schemeClr>
                </a:solidFill>
                <a:effectLst>
                  <a:outerShdw blurRad="38100" dist="38100" dir="2700000" algn="tl">
                    <a:srgbClr val="000000">
                      <a:alpha val="43137"/>
                    </a:srgbClr>
                  </a:outerShdw>
                </a:effectLst>
                <a:latin typeface="Aldo Pro Black" panose="00000A00000000000000" pitchFamily="50" charset="0"/>
              </a:rPr>
              <a:t>láto
</a:t>
            </a:r>
            <a:endParaRPr lang="es-ES" sz="8000" b="1" dirty="0">
              <a:solidFill>
                <a:schemeClr val="accent6">
                  <a:lumMod val="75000"/>
                </a:schemeClr>
              </a:solidFill>
              <a:effectLst>
                <a:outerShdw blurRad="38100" dist="38100" dir="2700000" algn="tl">
                  <a:srgbClr val="000000">
                    <a:alpha val="43137"/>
                  </a:srgbClr>
                </a:outerShdw>
              </a:effectLst>
              <a:latin typeface="Aldo Pro Black" panose="00000A00000000000000" pitchFamily="50" charset="0"/>
            </a:endParaRPr>
          </a:p>
        </p:txBody>
      </p:sp>
      <p:grpSp>
        <p:nvGrpSpPr>
          <p:cNvPr id="12" name="Grupo 11">
            <a:extLst>
              <a:ext uri="{FF2B5EF4-FFF2-40B4-BE49-F238E27FC236}">
                <a16:creationId xmlns:a16="http://schemas.microsoft.com/office/drawing/2014/main" id="{E1AF60B5-60BA-5D95-4E03-69F6962596BD}"/>
              </a:ext>
            </a:extLst>
          </p:cNvPr>
          <p:cNvGrpSpPr/>
          <p:nvPr/>
        </p:nvGrpSpPr>
        <p:grpSpPr>
          <a:xfrm>
            <a:off x="632834" y="141739"/>
            <a:ext cx="6075790" cy="2042625"/>
            <a:chOff x="632834" y="141739"/>
            <a:chExt cx="6075790" cy="2042625"/>
          </a:xfrm>
        </p:grpSpPr>
        <p:pic>
          <p:nvPicPr>
            <p:cNvPr id="7" name="Imagen 6" descr="Imagen que contiene oscuro, ladrillo, luz, verde&#10;&#10;Descripción generada automáticamente">
              <a:extLst>
                <a:ext uri="{FF2B5EF4-FFF2-40B4-BE49-F238E27FC236}">
                  <a16:creationId xmlns:a16="http://schemas.microsoft.com/office/drawing/2014/main" id="{17F6B757-73DD-6F68-42C4-57EC4A3190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834" y="168364"/>
              <a:ext cx="1280515" cy="2016000"/>
            </a:xfrm>
            <a:prstGeom prst="rect">
              <a:avLst/>
            </a:prstGeom>
            <a:effectLst>
              <a:outerShdw blurRad="50800" dist="38100" dir="5400000" algn="t" rotWithShape="0">
                <a:prstClr val="black">
                  <a:alpha val="40000"/>
                </a:prstClr>
              </a:outerShdw>
            </a:effectLst>
          </p:spPr>
        </p:pic>
        <p:pic>
          <p:nvPicPr>
            <p:cNvPr id="9" name="Imagen 8" descr="Imagen que contiene ladrillo, reloj&#10;&#10;Descripción generada automáticamente">
              <a:extLst>
                <a:ext uri="{FF2B5EF4-FFF2-40B4-BE49-F238E27FC236}">
                  <a16:creationId xmlns:a16="http://schemas.microsoft.com/office/drawing/2014/main" id="{C1587D78-0A2E-C074-A7EB-F5CB69C2E0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4258" y="330714"/>
              <a:ext cx="1195679" cy="1691299"/>
            </a:xfrm>
            <a:prstGeom prst="rect">
              <a:avLst/>
            </a:prstGeom>
            <a:effectLst>
              <a:outerShdw blurRad="50800" dist="38100" dir="5400000" algn="t" rotWithShape="0">
                <a:prstClr val="black">
                  <a:alpha val="40000"/>
                </a:prstClr>
              </a:outerShdw>
            </a:effectLst>
          </p:spPr>
        </p:pic>
        <p:pic>
          <p:nvPicPr>
            <p:cNvPr id="11" name="Imagen 10">
              <a:extLst>
                <a:ext uri="{FF2B5EF4-FFF2-40B4-BE49-F238E27FC236}">
                  <a16:creationId xmlns:a16="http://schemas.microsoft.com/office/drawing/2014/main" id="{A07D1B24-BD8F-370F-3787-4CD43BC5ECD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512456" y="141739"/>
              <a:ext cx="1196168" cy="1692000"/>
            </a:xfrm>
            <a:prstGeom prst="rect">
              <a:avLst/>
            </a:prstGeom>
            <a:effectLst>
              <a:outerShdw blurRad="50800" dist="38100" dir="5400000" algn="t" rotWithShape="0">
                <a:prstClr val="black">
                  <a:alpha val="40000"/>
                </a:prstClr>
              </a:outerShdw>
            </a:effectLst>
          </p:spPr>
        </p:pic>
        <p:pic>
          <p:nvPicPr>
            <p:cNvPr id="13" name="Imagen 12">
              <a:extLst>
                <a:ext uri="{FF2B5EF4-FFF2-40B4-BE49-F238E27FC236}">
                  <a16:creationId xmlns:a16="http://schemas.microsoft.com/office/drawing/2014/main" id="{B063171C-411D-B3CD-CA00-BC621D60ADC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551412" y="141739"/>
              <a:ext cx="1196168" cy="1692000"/>
            </a:xfrm>
            <a:prstGeom prst="rect">
              <a:avLst/>
            </a:prstGeom>
            <a:effectLst>
              <a:outerShdw blurRad="50800" dist="38100" dir="5400000" algn="t" rotWithShape="0">
                <a:prstClr val="black">
                  <a:alpha val="40000"/>
                </a:prstClr>
              </a:outerShdw>
            </a:effectLst>
          </p:spPr>
        </p:pic>
        <p:pic>
          <p:nvPicPr>
            <p:cNvPr id="14" name="Imagen 13">
              <a:extLst>
                <a:ext uri="{FF2B5EF4-FFF2-40B4-BE49-F238E27FC236}">
                  <a16:creationId xmlns:a16="http://schemas.microsoft.com/office/drawing/2014/main" id="{B8040B53-9AB8-5FB2-DFD8-7A213F0C66F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467608" y="141739"/>
              <a:ext cx="1196168" cy="1692000"/>
            </a:xfrm>
            <a:prstGeom prst="rect">
              <a:avLst/>
            </a:prstGeom>
            <a:effectLst>
              <a:outerShdw blurRad="50800" dist="38100" dir="5400000" algn="t" rotWithShape="0">
                <a:prstClr val="black">
                  <a:alpha val="40000"/>
                </a:prstClr>
              </a:outerShdw>
            </a:effectLst>
          </p:spPr>
        </p:pic>
      </p:grpSp>
      <p:pic>
        <p:nvPicPr>
          <p:cNvPr id="10" name="Imagen 9" descr="Imagen en blanco y negro&#10;&#10;Descripción generada automáticamente con confianza baja">
            <a:extLst>
              <a:ext uri="{FF2B5EF4-FFF2-40B4-BE49-F238E27FC236}">
                <a16:creationId xmlns:a16="http://schemas.microsoft.com/office/drawing/2014/main" id="{33110BEA-3E39-B154-CB43-06C8D5B215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83894" y="2103117"/>
            <a:ext cx="2731205" cy="3323285"/>
          </a:xfrm>
          <a:prstGeom prst="rect">
            <a:avLst/>
          </a:prstGeom>
        </p:spPr>
      </p:pic>
    </p:spTree>
    <p:extLst>
      <p:ext uri="{BB962C8B-B14F-4D97-AF65-F5344CB8AC3E}">
        <p14:creationId xmlns:p14="http://schemas.microsoft.com/office/powerpoint/2010/main" val="342926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6" fill="hold" grpId="0" nodeType="clickEffect">
                                  <p:stCondLst>
                                    <p:cond delay="0"/>
                                  </p:stCondLst>
                                  <p:iterate type="lt">
                                    <p:tmPct val="0"/>
                                  </p:iterate>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34" presetClass="emph" presetSubtype="0" fill="hold" grpId="1" nodeType="afterEffect">
                                  <p:stCondLst>
                                    <p:cond delay="0"/>
                                  </p:stCondLst>
                                  <p:iterate type="lt">
                                    <p:tmPct val="10000"/>
                                  </p:iterate>
                                  <p:childTnLst>
                                    <p:animMotion origin="layout" path="M 0.0 0.0 L 0.0 -0.07213" pathEditMode="relative" ptsTypes="">
                                      <p:cBhvr>
                                        <p:cTn id="19" dur="250" accel="50000" decel="50000" autoRev="1" fill="hold">
                                          <p:stCondLst>
                                            <p:cond delay="0"/>
                                          </p:stCondLst>
                                        </p:cTn>
                                        <p:tgtEl>
                                          <p:spTgt spid="3"/>
                                        </p:tgtEl>
                                        <p:attrNameLst>
                                          <p:attrName>ppt_x</p:attrName>
                                          <p:attrName>ppt_y</p:attrName>
                                        </p:attrNameLst>
                                      </p:cBhvr>
                                    </p:animMotion>
                                    <p:animRot by="1500000">
                                      <p:cBhvr>
                                        <p:cTn id="20" dur="125" fill="hold">
                                          <p:stCondLst>
                                            <p:cond delay="0"/>
                                          </p:stCondLst>
                                        </p:cTn>
                                        <p:tgtEl>
                                          <p:spTgt spid="3"/>
                                        </p:tgtEl>
                                        <p:attrNameLst>
                                          <p:attrName>r</p:attrName>
                                        </p:attrNameLst>
                                      </p:cBhvr>
                                    </p:animRot>
                                    <p:animRot by="-1500000">
                                      <p:cBhvr>
                                        <p:cTn id="21" dur="125" fill="hold">
                                          <p:stCondLst>
                                            <p:cond delay="125"/>
                                          </p:stCondLst>
                                        </p:cTn>
                                        <p:tgtEl>
                                          <p:spTgt spid="3"/>
                                        </p:tgtEl>
                                        <p:attrNameLst>
                                          <p:attrName>r</p:attrName>
                                        </p:attrNameLst>
                                      </p:cBhvr>
                                    </p:animRot>
                                    <p:animRot by="-1500000">
                                      <p:cBhvr>
                                        <p:cTn id="22" dur="125" fill="hold">
                                          <p:stCondLst>
                                            <p:cond delay="250"/>
                                          </p:stCondLst>
                                        </p:cTn>
                                        <p:tgtEl>
                                          <p:spTgt spid="3"/>
                                        </p:tgtEl>
                                        <p:attrNameLst>
                                          <p:attrName>r</p:attrName>
                                        </p:attrNameLst>
                                      </p:cBhvr>
                                    </p:animRot>
                                    <p:animRot by="1500000">
                                      <p:cBhvr>
                                        <p:cTn id="23" dur="125" fill="hold">
                                          <p:stCondLst>
                                            <p:cond delay="375"/>
                                          </p:stCondLst>
                                        </p:cTn>
                                        <p:tgtEl>
                                          <p:spTgt spid="3"/>
                                        </p:tgtEl>
                                        <p:attrNameLst>
                                          <p:attrName>r</p:attrName>
                                        </p:attrNameLst>
                                      </p:cBhvr>
                                    </p:animRot>
                                  </p:childTnLst>
                                </p:cTn>
                              </p:par>
                            </p:childTnLst>
                          </p:cTn>
                        </p:par>
                        <p:par>
                          <p:cTn id="24" fill="hold">
                            <p:stCondLst>
                              <p:cond delay="1350"/>
                            </p:stCondLst>
                            <p:childTnLst>
                              <p:par>
                                <p:cTn id="25" presetID="21" presetClass="entr" presetSubtype="4"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4)">
                                      <p:cBhvr>
                                        <p:cTn id="27" dur="750"/>
                                        <p:tgtEl>
                                          <p:spTgt spid="10"/>
                                        </p:tgtEl>
                                      </p:cBhvr>
                                    </p:animEffect>
                                  </p:childTnLst>
                                </p:cTn>
                              </p:par>
                              <p:par>
                                <p:cTn id="28" presetID="17" presetClass="entr" presetSubtype="10" fill="hold" grpId="0" nodeType="withEffect">
                                  <p:stCondLst>
                                    <p:cond delay="0"/>
                                  </p:stCondLst>
                                  <p:iterate type="lt">
                                    <p:tmPct val="0"/>
                                  </p:iterate>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strVal val="#ppt_h"/>
                                          </p:val>
                                        </p:tav>
                                        <p:tav tm="100000">
                                          <p:val>
                                            <p:strVal val="#ppt_h"/>
                                          </p:val>
                                        </p:tav>
                                      </p:tavLst>
                                    </p:anim>
                                  </p:childTnLst>
                                </p:cTn>
                              </p:par>
                              <p:par>
                                <p:cTn id="32" presetID="34" presetClass="emph" presetSubtype="0" fill="hold" grpId="1" nodeType="withEffect">
                                  <p:stCondLst>
                                    <p:cond delay="0"/>
                                  </p:stCondLst>
                                  <p:iterate type="lt">
                                    <p:tmPct val="10000"/>
                                  </p:iterate>
                                  <p:childTnLst>
                                    <p:animMotion origin="layout" path="M 0.0 0.0 L 0.0 -0.07213" pathEditMode="relative" ptsTypes="">
                                      <p:cBhvr>
                                        <p:cTn id="33" dur="250" accel="50000" decel="50000" autoRev="1" fill="hold">
                                          <p:stCondLst>
                                            <p:cond delay="0"/>
                                          </p:stCondLst>
                                        </p:cTn>
                                        <p:tgtEl>
                                          <p:spTgt spid="4"/>
                                        </p:tgtEl>
                                        <p:attrNameLst>
                                          <p:attrName>ppt_x</p:attrName>
                                          <p:attrName>ppt_y</p:attrName>
                                        </p:attrNameLst>
                                      </p:cBhvr>
                                    </p:animMotion>
                                    <p:animRot by="1500000">
                                      <p:cBhvr>
                                        <p:cTn id="34" dur="125" fill="hold">
                                          <p:stCondLst>
                                            <p:cond delay="0"/>
                                          </p:stCondLst>
                                        </p:cTn>
                                        <p:tgtEl>
                                          <p:spTgt spid="4"/>
                                        </p:tgtEl>
                                        <p:attrNameLst>
                                          <p:attrName>r</p:attrName>
                                        </p:attrNameLst>
                                      </p:cBhvr>
                                    </p:animRot>
                                    <p:animRot by="-1500000">
                                      <p:cBhvr>
                                        <p:cTn id="35" dur="125" fill="hold">
                                          <p:stCondLst>
                                            <p:cond delay="125"/>
                                          </p:stCondLst>
                                        </p:cTn>
                                        <p:tgtEl>
                                          <p:spTgt spid="4"/>
                                        </p:tgtEl>
                                        <p:attrNameLst>
                                          <p:attrName>r</p:attrName>
                                        </p:attrNameLst>
                                      </p:cBhvr>
                                    </p:animRot>
                                    <p:animRot by="-1500000">
                                      <p:cBhvr>
                                        <p:cTn id="36" dur="125" fill="hold">
                                          <p:stCondLst>
                                            <p:cond delay="250"/>
                                          </p:stCondLst>
                                        </p:cTn>
                                        <p:tgtEl>
                                          <p:spTgt spid="4"/>
                                        </p:tgtEl>
                                        <p:attrNameLst>
                                          <p:attrName>r</p:attrName>
                                        </p:attrNameLst>
                                      </p:cBhvr>
                                    </p:animRot>
                                    <p:animRot by="1500000">
                                      <p:cBhvr>
                                        <p:cTn id="37"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a:stretch>
        </a:blipFill>
        <a:effectLst/>
      </p:bgPr>
    </p:bg>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D4B59ABB-FED3-0567-9DFE-B253C558D17C}"/>
              </a:ext>
            </a:extLst>
          </p:cNvPr>
          <p:cNvSpPr txBox="1"/>
          <p:nvPr/>
        </p:nvSpPr>
        <p:spPr>
          <a:xfrm>
            <a:off x="955288" y="2083416"/>
            <a:ext cx="2564160" cy="1569660"/>
          </a:xfrm>
          <a:prstGeom prst="rect">
            <a:avLst/>
          </a:prstGeom>
          <a:noFill/>
        </p:spPr>
        <p:txBody>
          <a:bodyPr wrap="square" rtlCol="0">
            <a:spAutoFit/>
            <a:scene3d>
              <a:camera prst="orthographicFront"/>
              <a:lightRig rig="threePt" dir="t"/>
            </a:scene3d>
            <a:sp3d extrusionH="57150">
              <a:bevelT w="57150" h="38100" prst="hardEdge"/>
            </a:sp3d>
          </a:bodyPr>
          <a:lstStyle/>
          <a:p>
            <a:pPr algn="ctr"/>
            <a:r>
              <a:rPr lang="es-ES" sz="48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Mám </a:t>
            </a:r>
            <a:r>
              <a:rPr lang="cs-CZ" sz="48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      </a:t>
            </a:r>
            <a:r>
              <a:rPr lang="es-ES" sz="48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v ruce</a:t>
            </a:r>
          </a:p>
        </p:txBody>
      </p:sp>
      <p:sp>
        <p:nvSpPr>
          <p:cNvPr id="12" name="CuadroTexto 11">
            <a:extLst>
              <a:ext uri="{FF2B5EF4-FFF2-40B4-BE49-F238E27FC236}">
                <a16:creationId xmlns:a16="http://schemas.microsoft.com/office/drawing/2014/main" id="{77D7A5A1-D55D-F2C1-DDF0-D8FC48E24573}"/>
              </a:ext>
            </a:extLst>
          </p:cNvPr>
          <p:cNvSpPr txBox="1"/>
          <p:nvPr/>
        </p:nvSpPr>
        <p:spPr>
          <a:xfrm>
            <a:off x="331971" y="5616247"/>
            <a:ext cx="11078979" cy="2123658"/>
          </a:xfrm>
          <a:prstGeom prst="rect">
            <a:avLst/>
          </a:prstGeom>
          <a:noFill/>
        </p:spPr>
        <p:txBody>
          <a:bodyPr wrap="square">
            <a:spAutoFit/>
            <a:scene3d>
              <a:camera prst="orthographicFront"/>
              <a:lightRig rig="threePt" dir="t"/>
            </a:scene3d>
            <a:sp3d extrusionH="57150">
              <a:bevelT w="57150" h="38100" prst="hardEdge"/>
            </a:sp3d>
          </a:bodyPr>
          <a:lstStyle/>
          <a:p>
            <a:pPr algn="ctr"/>
            <a:r>
              <a:rPr lang="cs-CZ" sz="66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d</a:t>
            </a:r>
            <a:r>
              <a:rPr lang="es-ES" sz="66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řevoobráběcí nástroje
</a:t>
            </a:r>
          </a:p>
        </p:txBody>
      </p:sp>
      <p:pic>
        <p:nvPicPr>
          <p:cNvPr id="14" name="Imagen 13" descr="Imagen que contiene pasto, foto, tabla, posando&#10;&#10;Descripción generada automáticamente">
            <a:extLst>
              <a:ext uri="{FF2B5EF4-FFF2-40B4-BE49-F238E27FC236}">
                <a16:creationId xmlns:a16="http://schemas.microsoft.com/office/drawing/2014/main" id="{7D5AD649-C517-6172-5502-4470C11DAB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9490" y="203427"/>
            <a:ext cx="7557237" cy="5093073"/>
          </a:xfrm>
          <a:prstGeom prst="rect">
            <a:avLst/>
          </a:prstGeom>
          <a:ln w="38100" cap="sq">
            <a:solidFill>
              <a:srgbClr val="6F6C35"/>
            </a:solidFill>
            <a:prstDash val="solid"/>
            <a:miter lim="800000"/>
          </a:ln>
          <a:effectLst>
            <a:outerShdw blurRad="50800" dist="38100" dir="2700000" algn="tl" rotWithShape="0">
              <a:srgbClr val="000000">
                <a:alpha val="43000"/>
              </a:srgbClr>
            </a:outerShdw>
          </a:effectLst>
        </p:spPr>
      </p:pic>
      <p:grpSp>
        <p:nvGrpSpPr>
          <p:cNvPr id="3" name="Grupo 2">
            <a:extLst>
              <a:ext uri="{FF2B5EF4-FFF2-40B4-BE49-F238E27FC236}">
                <a16:creationId xmlns:a16="http://schemas.microsoft.com/office/drawing/2014/main" id="{B1C5DD41-EE31-DB56-D909-E19B84E9C744}"/>
              </a:ext>
            </a:extLst>
          </p:cNvPr>
          <p:cNvGrpSpPr/>
          <p:nvPr/>
        </p:nvGrpSpPr>
        <p:grpSpPr>
          <a:xfrm>
            <a:off x="539743" y="463683"/>
            <a:ext cx="3787874" cy="1398117"/>
            <a:chOff x="539743" y="463683"/>
            <a:chExt cx="3787874" cy="1398117"/>
          </a:xfrm>
        </p:grpSpPr>
        <p:pic>
          <p:nvPicPr>
            <p:cNvPr id="7" name="Imagen 6">
              <a:extLst>
                <a:ext uri="{FF2B5EF4-FFF2-40B4-BE49-F238E27FC236}">
                  <a16:creationId xmlns:a16="http://schemas.microsoft.com/office/drawing/2014/main" id="{23C978E6-D5BA-17F8-3625-3EB92D89852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9743" y="520512"/>
              <a:ext cx="1151630" cy="1311983"/>
            </a:xfrm>
            <a:prstGeom prst="rect">
              <a:avLst/>
            </a:prstGeom>
            <a:effectLst>
              <a:outerShdw blurRad="50800" dist="38100" dir="2700000" algn="tl" rotWithShape="0">
                <a:prstClr val="black">
                  <a:alpha val="40000"/>
                </a:prstClr>
              </a:outerShdw>
            </a:effectLst>
          </p:spPr>
        </p:pic>
        <p:pic>
          <p:nvPicPr>
            <p:cNvPr id="24" name="Imagen 23" descr="Imagen que contiene circuito&#10;&#10;Descripción generada automáticamente">
              <a:extLst>
                <a:ext uri="{FF2B5EF4-FFF2-40B4-BE49-F238E27FC236}">
                  <a16:creationId xmlns:a16="http://schemas.microsoft.com/office/drawing/2014/main" id="{D86FDB81-62D8-9705-4C5E-054E87B31F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3453" y="492989"/>
              <a:ext cx="1064164" cy="1339506"/>
            </a:xfrm>
            <a:prstGeom prst="rect">
              <a:avLst/>
            </a:prstGeom>
            <a:effectLst>
              <a:outerShdw blurRad="50800" dist="38100" dir="2700000" algn="tl" rotWithShape="0">
                <a:prstClr val="black">
                  <a:alpha val="40000"/>
                </a:prstClr>
              </a:outerShdw>
            </a:effectLst>
          </p:spPr>
        </p:pic>
        <p:pic>
          <p:nvPicPr>
            <p:cNvPr id="26" name="Imagen 25" descr="Imagen que contiene guitarra, dibujo&#10;&#10;Descripción generada automáticamente">
              <a:extLst>
                <a:ext uri="{FF2B5EF4-FFF2-40B4-BE49-F238E27FC236}">
                  <a16:creationId xmlns:a16="http://schemas.microsoft.com/office/drawing/2014/main" id="{A8B73E6F-5834-2CA7-3D56-E20D138858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3246" y="463683"/>
              <a:ext cx="1252160" cy="1398117"/>
            </a:xfrm>
            <a:prstGeom prst="rect">
              <a:avLst/>
            </a:prstGeom>
            <a:effectLst>
              <a:outerShdw blurRad="50800" dist="38100" dir="2700000" algn="tl" rotWithShape="0">
                <a:prstClr val="black">
                  <a:alpha val="40000"/>
                </a:prstClr>
              </a:outerShdw>
            </a:effectLst>
          </p:spPr>
        </p:pic>
      </p:grpSp>
      <p:pic>
        <p:nvPicPr>
          <p:cNvPr id="2" name="Imagen 1" descr="Imagen que contiene hecho de madera, arma, tablero, interior&#10;&#10;Descripción generada automáticamente">
            <a:extLst>
              <a:ext uri="{FF2B5EF4-FFF2-40B4-BE49-F238E27FC236}">
                <a16:creationId xmlns:a16="http://schemas.microsoft.com/office/drawing/2014/main" id="{2482C890-35E6-3C1E-A99C-EE9F3DC086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1882" y="3718023"/>
            <a:ext cx="2981047" cy="1988360"/>
          </a:xfrm>
          <a:prstGeom prst="rect">
            <a:avLst/>
          </a:prstGeom>
          <a:ln w="38100" cap="sq">
            <a:solidFill>
              <a:srgbClr val="8E8B44"/>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6549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6" fill="hold" grpId="0" nodeType="clickEffect">
                                  <p:stCondLst>
                                    <p:cond delay="0"/>
                                  </p:stCondLst>
                                  <p:iterate type="lt">
                                    <p:tmPct val="0"/>
                                  </p:iterate>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34" presetClass="emph" presetSubtype="0" fill="hold" grpId="1" nodeType="afterEffect">
                                  <p:stCondLst>
                                    <p:cond delay="0"/>
                                  </p:stCondLst>
                                  <p:iterate type="lt">
                                    <p:tmPct val="10000"/>
                                  </p:iterate>
                                  <p:childTnLst>
                                    <p:animMotion origin="layout" path="M 0.0 0.0 L 0.0 -0.07213" pathEditMode="relative" ptsTypes="">
                                      <p:cBhvr>
                                        <p:cTn id="19" dur="250" accel="50000" decel="50000" autoRev="1" fill="hold">
                                          <p:stCondLst>
                                            <p:cond delay="0"/>
                                          </p:stCondLst>
                                        </p:cTn>
                                        <p:tgtEl>
                                          <p:spTgt spid="11"/>
                                        </p:tgtEl>
                                        <p:attrNameLst>
                                          <p:attrName>ppt_x</p:attrName>
                                          <p:attrName>ppt_y</p:attrName>
                                        </p:attrNameLst>
                                      </p:cBhvr>
                                    </p:animMotion>
                                    <p:animRot by="1500000">
                                      <p:cBhvr>
                                        <p:cTn id="20" dur="125" fill="hold">
                                          <p:stCondLst>
                                            <p:cond delay="0"/>
                                          </p:stCondLst>
                                        </p:cTn>
                                        <p:tgtEl>
                                          <p:spTgt spid="11"/>
                                        </p:tgtEl>
                                        <p:attrNameLst>
                                          <p:attrName>r</p:attrName>
                                        </p:attrNameLst>
                                      </p:cBhvr>
                                    </p:animRot>
                                    <p:animRot by="-1500000">
                                      <p:cBhvr>
                                        <p:cTn id="21" dur="125" fill="hold">
                                          <p:stCondLst>
                                            <p:cond delay="125"/>
                                          </p:stCondLst>
                                        </p:cTn>
                                        <p:tgtEl>
                                          <p:spTgt spid="11"/>
                                        </p:tgtEl>
                                        <p:attrNameLst>
                                          <p:attrName>r</p:attrName>
                                        </p:attrNameLst>
                                      </p:cBhvr>
                                    </p:animRot>
                                    <p:animRot by="-1500000">
                                      <p:cBhvr>
                                        <p:cTn id="22" dur="125" fill="hold">
                                          <p:stCondLst>
                                            <p:cond delay="250"/>
                                          </p:stCondLst>
                                        </p:cTn>
                                        <p:tgtEl>
                                          <p:spTgt spid="11"/>
                                        </p:tgtEl>
                                        <p:attrNameLst>
                                          <p:attrName>r</p:attrName>
                                        </p:attrNameLst>
                                      </p:cBhvr>
                                    </p:animRot>
                                    <p:animRot by="1500000">
                                      <p:cBhvr>
                                        <p:cTn id="23" dur="125" fill="hold">
                                          <p:stCondLst>
                                            <p:cond delay="375"/>
                                          </p:stCondLst>
                                        </p:cTn>
                                        <p:tgtEl>
                                          <p:spTgt spid="11"/>
                                        </p:tgtEl>
                                        <p:attrNameLst>
                                          <p:attrName>r</p:attrName>
                                        </p:attrNameLst>
                                      </p:cBhvr>
                                    </p:animRot>
                                  </p:childTnLst>
                                </p:cTn>
                              </p:par>
                            </p:childTnLst>
                          </p:cTn>
                        </p:par>
                        <p:par>
                          <p:cTn id="24" fill="hold">
                            <p:stCondLst>
                              <p:cond delay="1350"/>
                            </p:stCondLst>
                            <p:childTnLst>
                              <p:par>
                                <p:cTn id="25" presetID="21" presetClass="entr" presetSubtype="4"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heel(4)">
                                      <p:cBhvr>
                                        <p:cTn id="27" dur="750"/>
                                        <p:tgtEl>
                                          <p:spTgt spid="2"/>
                                        </p:tgtEl>
                                      </p:cBhvr>
                                    </p:animEffect>
                                  </p:childTnLst>
                                </p:cTn>
                              </p:par>
                              <p:par>
                                <p:cTn id="28" presetID="17" presetClass="entr" presetSubtype="8" fill="hold" grpId="0" nodeType="withEffect">
                                  <p:stCondLst>
                                    <p:cond delay="0"/>
                                  </p:stCondLst>
                                  <p:iterate type="lt">
                                    <p:tmPct val="0"/>
                                  </p:iterate>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ppt_x</p:attrName>
                                        </p:attrNameLst>
                                      </p:cBhvr>
                                      <p:tavLst>
                                        <p:tav tm="0">
                                          <p:val>
                                            <p:strVal val="#ppt_x-#ppt_w/2"/>
                                          </p:val>
                                        </p:tav>
                                        <p:tav tm="100000">
                                          <p:val>
                                            <p:strVal val="#ppt_x"/>
                                          </p:val>
                                        </p:tav>
                                      </p:tavLst>
                                    </p:anim>
                                    <p:anim calcmode="lin" valueType="num">
                                      <p:cBhvr>
                                        <p:cTn id="31" dur="500" fill="hold"/>
                                        <p:tgtEl>
                                          <p:spTgt spid="12"/>
                                        </p:tgtEl>
                                        <p:attrNameLst>
                                          <p:attrName>ppt_y</p:attrName>
                                        </p:attrNameLst>
                                      </p:cBhvr>
                                      <p:tavLst>
                                        <p:tav tm="0">
                                          <p:val>
                                            <p:strVal val="#ppt_y"/>
                                          </p:val>
                                        </p:tav>
                                        <p:tav tm="100000">
                                          <p:val>
                                            <p:strVal val="#ppt_y"/>
                                          </p:val>
                                        </p:tav>
                                      </p:tavLst>
                                    </p:anim>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strVal val="#ppt_h"/>
                                          </p:val>
                                        </p:tav>
                                        <p:tav tm="100000">
                                          <p:val>
                                            <p:strVal val="#ppt_h"/>
                                          </p:val>
                                        </p:tav>
                                      </p:tavLst>
                                    </p:anim>
                                  </p:childTnLst>
                                </p:cTn>
                              </p:par>
                              <p:par>
                                <p:cTn id="34" presetID="34" presetClass="emph" presetSubtype="0" fill="hold" grpId="1" nodeType="withEffect">
                                  <p:stCondLst>
                                    <p:cond delay="0"/>
                                  </p:stCondLst>
                                  <p:iterate type="lt">
                                    <p:tmPct val="10000"/>
                                  </p:iterate>
                                  <p:childTnLst>
                                    <p:animMotion origin="layout" path="M 0.0 0.0 L 0.0 -0.07213" pathEditMode="relative" ptsTypes="">
                                      <p:cBhvr>
                                        <p:cTn id="35" dur="250" accel="50000" decel="50000" autoRev="1" fill="hold">
                                          <p:stCondLst>
                                            <p:cond delay="0"/>
                                          </p:stCondLst>
                                        </p:cTn>
                                        <p:tgtEl>
                                          <p:spTgt spid="12"/>
                                        </p:tgtEl>
                                        <p:attrNameLst>
                                          <p:attrName>ppt_x</p:attrName>
                                          <p:attrName>ppt_y</p:attrName>
                                        </p:attrNameLst>
                                      </p:cBhvr>
                                    </p:animMotion>
                                    <p:animRot by="1500000">
                                      <p:cBhvr>
                                        <p:cTn id="36" dur="125" fill="hold">
                                          <p:stCondLst>
                                            <p:cond delay="0"/>
                                          </p:stCondLst>
                                        </p:cTn>
                                        <p:tgtEl>
                                          <p:spTgt spid="12"/>
                                        </p:tgtEl>
                                        <p:attrNameLst>
                                          <p:attrName>r</p:attrName>
                                        </p:attrNameLst>
                                      </p:cBhvr>
                                    </p:animRot>
                                    <p:animRot by="-1500000">
                                      <p:cBhvr>
                                        <p:cTn id="37" dur="125" fill="hold">
                                          <p:stCondLst>
                                            <p:cond delay="125"/>
                                          </p:stCondLst>
                                        </p:cTn>
                                        <p:tgtEl>
                                          <p:spTgt spid="12"/>
                                        </p:tgtEl>
                                        <p:attrNameLst>
                                          <p:attrName>r</p:attrName>
                                        </p:attrNameLst>
                                      </p:cBhvr>
                                    </p:animRot>
                                    <p:animRot by="-1500000">
                                      <p:cBhvr>
                                        <p:cTn id="38" dur="125" fill="hold">
                                          <p:stCondLst>
                                            <p:cond delay="250"/>
                                          </p:stCondLst>
                                        </p:cTn>
                                        <p:tgtEl>
                                          <p:spTgt spid="12"/>
                                        </p:tgtEl>
                                        <p:attrNameLst>
                                          <p:attrName>r</p:attrName>
                                        </p:attrNameLst>
                                      </p:cBhvr>
                                    </p:animRot>
                                    <p:animRot by="1500000">
                                      <p:cBhvr>
                                        <p:cTn id="39"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F767E74-8D13-4E42-157F-B7090F33776A}"/>
              </a:ext>
            </a:extLst>
          </p:cNvPr>
          <p:cNvSpPr txBox="1"/>
          <p:nvPr/>
        </p:nvSpPr>
        <p:spPr>
          <a:xfrm>
            <a:off x="3981676" y="30218"/>
            <a:ext cx="8142514" cy="2308324"/>
          </a:xfrm>
          <a:prstGeom prst="rect">
            <a:avLst/>
          </a:prstGeom>
          <a:noFill/>
        </p:spPr>
        <p:txBody>
          <a:bodyPr wrap="square">
            <a:spAutoFit/>
          </a:bodyPr>
          <a:lstStyle/>
          <a:p>
            <a:r>
              <a:rPr lang="es-ES" sz="1800" b="1" dirty="0">
                <a:solidFill>
                  <a:srgbClr val="000000"/>
                </a:solidFill>
              </a:rPr>
              <a:t>“</a:t>
            </a:r>
            <a:r>
              <a:rPr lang="cs-CZ" b="1" dirty="0"/>
              <a:t>Cestou uviděl člověka, který byl od narození slepý. Jeho učedníci se ho zeptali: "Mistře, kdo se prohřešil, že se ten člověk narodil slepý? On sám, nebo jeho </a:t>
            </a:r>
            <a:r>
              <a:rPr lang="cs-CZ" b="1" dirty="0" err="1"/>
              <a:t>rodi-če</a:t>
            </a:r>
            <a:r>
              <a:rPr lang="cs-CZ" b="1" dirty="0"/>
              <a:t>?„ Ježíš odpověděl: "Nezhřešil ani on ani jeho rodiče; je slepý, aby se na něm zjevily skutky Boží. Musíme konat skutky toho, který mě poslal, dokud je den. Při-</a:t>
            </a:r>
            <a:r>
              <a:rPr lang="cs-CZ" b="1" dirty="0" err="1"/>
              <a:t>chází</a:t>
            </a:r>
            <a:r>
              <a:rPr lang="cs-CZ" b="1" dirty="0"/>
              <a:t> noc, kdy nikdo nebude moci pracovat. Pokud jsem na světě, jsem světlo </a:t>
            </a:r>
            <a:r>
              <a:rPr lang="cs-CZ" b="1" dirty="0" err="1"/>
              <a:t>svě</a:t>
            </a:r>
            <a:r>
              <a:rPr lang="cs-CZ" b="1" dirty="0"/>
              <a:t>-ta." Když to řekl, plivl na zem, udělal ze sliny bláto, potřel slepému tím blátem oči    a řekl mu: "Jdi, umyj se v rybníce </a:t>
            </a:r>
            <a:r>
              <a:rPr lang="cs-CZ" b="1" dirty="0" err="1"/>
              <a:t>Siloe</a:t>
            </a:r>
            <a:r>
              <a:rPr lang="cs-CZ" b="1" dirty="0"/>
              <a:t>." (To jméno znamená 'Poslaný'.)</a:t>
            </a:r>
            <a:r>
              <a:rPr lang="es-ES" sz="1800" b="1" dirty="0">
                <a:solidFill>
                  <a:srgbClr val="000000"/>
                </a:solidFill>
              </a:rPr>
              <a:t> </a:t>
            </a:r>
            <a:r>
              <a:rPr lang="cs-CZ" b="1" dirty="0"/>
              <a:t>On tedy šel, umyl se, a když se vrátil, viděl. Sousedé a ti, kteří jej dříve vídali žebrat, se ptali:</a:t>
            </a:r>
            <a:endParaRPr lang="es-ES" sz="1800" b="1" dirty="0">
              <a:solidFill>
                <a:srgbClr val="000000"/>
              </a:solidFill>
            </a:endParaRPr>
          </a:p>
        </p:txBody>
      </p:sp>
      <p:sp>
        <p:nvSpPr>
          <p:cNvPr id="5" name="CuadroTexto 4">
            <a:extLst>
              <a:ext uri="{FF2B5EF4-FFF2-40B4-BE49-F238E27FC236}">
                <a16:creationId xmlns:a16="http://schemas.microsoft.com/office/drawing/2014/main" id="{EEA7CC7D-145A-703D-6C4E-5DF04234EEBE}"/>
              </a:ext>
            </a:extLst>
          </p:cNvPr>
          <p:cNvSpPr txBox="1"/>
          <p:nvPr/>
        </p:nvSpPr>
        <p:spPr>
          <a:xfrm>
            <a:off x="6312567" y="3995678"/>
            <a:ext cx="5558080" cy="2862322"/>
          </a:xfrm>
          <a:prstGeom prst="rect">
            <a:avLst/>
          </a:prstGeom>
          <a:noFill/>
        </p:spPr>
        <p:txBody>
          <a:bodyPr wrap="square">
            <a:spAutoFit/>
          </a:bodyPr>
          <a:lstStyle/>
          <a:p>
            <a:r>
              <a:rPr lang="es-ES" b="1" dirty="0"/>
              <a:t>Je možné, že Ježíš použil hlínu jednoduše k posílení lidské ví</a:t>
            </a:r>
            <a:r>
              <a:rPr lang="cs-CZ" b="1" dirty="0"/>
              <a:t>-</a:t>
            </a:r>
            <a:r>
              <a:rPr lang="es-ES" b="1" dirty="0"/>
              <a:t>ry. Je však jisté, že chtěl ukázat, že sobota byla posvěcena pro dobro člověka: fyzicky, duševně i duchovně. Jeho posvě</a:t>
            </a:r>
            <a:r>
              <a:rPr lang="cs-CZ" b="1" dirty="0"/>
              <a:t>-</a:t>
            </a:r>
            <a:r>
              <a:rPr lang="es-ES" b="1" dirty="0"/>
              <a:t>cení spočívalo v konání skutků nutnosti a milosrdenství. U</a:t>
            </a:r>
            <a:r>
              <a:rPr lang="cs-CZ" b="1" dirty="0"/>
              <a:t>-</a:t>
            </a:r>
            <a:r>
              <a:rPr lang="es-ES" b="1" dirty="0"/>
              <a:t>zdravování nemocných nebylo porušením božského zákona soboty, i když lidé v jeho době věřili, že</a:t>
            </a:r>
            <a:r>
              <a:rPr lang="cs-CZ" b="1" dirty="0"/>
              <a:t> </a:t>
            </a:r>
            <a:r>
              <a:rPr lang="es-ES" b="1" dirty="0"/>
              <a:t>v sobotu se nesmí dělat bláto a jakékoli nezvyklé pomazá</a:t>
            </a:r>
            <a:r>
              <a:rPr lang="cs-CZ" b="1" dirty="0"/>
              <a:t>-</a:t>
            </a:r>
            <a:r>
              <a:rPr lang="es-ES" b="1" dirty="0"/>
              <a:t>ní nebo pomazání je zakázáno (viz Mišna Šabbath 24</a:t>
            </a:r>
            <a:r>
              <a:rPr lang="cs-CZ" b="1" dirty="0"/>
              <a:t>,</a:t>
            </a:r>
            <a:r>
              <a:rPr lang="es-ES" b="1" dirty="0"/>
              <a:t>3; Mišna Šabbath 14,4).
</a:t>
            </a:r>
          </a:p>
        </p:txBody>
      </p:sp>
      <p:pic>
        <p:nvPicPr>
          <p:cNvPr id="7" name="Imagen 6" descr="Un grupo de personas haciendo gestos con la cara pintada de blanco&#10;&#10;Descripción generada automáticamente con confianza baja">
            <a:extLst>
              <a:ext uri="{FF2B5EF4-FFF2-40B4-BE49-F238E27FC236}">
                <a16:creationId xmlns:a16="http://schemas.microsoft.com/office/drawing/2014/main" id="{3EEC8D29-DF8D-7741-BC85-E135B5F52EE8}"/>
              </a:ext>
            </a:extLst>
          </p:cNvPr>
          <p:cNvPicPr>
            <a:picLocks noChangeAspect="1"/>
          </p:cNvPicPr>
          <p:nvPr/>
        </p:nvPicPr>
        <p:blipFill rotWithShape="1">
          <a:blip r:embed="rId3">
            <a:extLst>
              <a:ext uri="{28A0092B-C50C-407E-A947-70E740481C1C}">
                <a14:useLocalDpi xmlns:a14="http://schemas.microsoft.com/office/drawing/2010/main" val="0"/>
              </a:ext>
            </a:extLst>
          </a:blip>
          <a:srcRect r="19363"/>
          <a:stretch/>
        </p:blipFill>
        <p:spPr>
          <a:xfrm>
            <a:off x="3172467" y="2357259"/>
            <a:ext cx="2381024" cy="2119418"/>
          </a:xfrm>
          <a:prstGeom prst="rect">
            <a:avLst/>
          </a:prstGeom>
          <a:ln w="38100" cap="sq">
            <a:solidFill>
              <a:schemeClr val="accent4">
                <a:lumMod val="50000"/>
              </a:schemeClr>
            </a:solidFill>
            <a:prstDash val="solid"/>
            <a:miter lim="800000"/>
          </a:ln>
          <a:effectLst/>
        </p:spPr>
      </p:pic>
      <p:pic>
        <p:nvPicPr>
          <p:cNvPr id="9" name="Imagen 8" descr="Dibujo de una persona&#10;&#10;Descripción generada automáticamente con confianza baja">
            <a:extLst>
              <a:ext uri="{FF2B5EF4-FFF2-40B4-BE49-F238E27FC236}">
                <a16:creationId xmlns:a16="http://schemas.microsoft.com/office/drawing/2014/main" id="{7A161A46-26D8-8CF6-C107-C65F98E75B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081" y="25755"/>
            <a:ext cx="2952751" cy="2171912"/>
          </a:xfrm>
          <a:prstGeom prst="rect">
            <a:avLst/>
          </a:prstGeom>
          <a:ln w="38100" cap="sq">
            <a:solidFill>
              <a:schemeClr val="accent4">
                <a:lumMod val="50000"/>
              </a:schemeClr>
            </a:solidFill>
            <a:prstDash val="solid"/>
            <a:miter lim="800000"/>
          </a:ln>
          <a:effectLst/>
        </p:spPr>
      </p:pic>
      <p:pic>
        <p:nvPicPr>
          <p:cNvPr id="11" name="Imagen 10" descr="Imagen que contiene persona, hombre, gente, sostener&#10;&#10;Descripción generada automáticamente">
            <a:extLst>
              <a:ext uri="{FF2B5EF4-FFF2-40B4-BE49-F238E27FC236}">
                <a16:creationId xmlns:a16="http://schemas.microsoft.com/office/drawing/2014/main" id="{65A4AB81-5585-E94B-DDF5-DA79268CB273}"/>
              </a:ext>
            </a:extLst>
          </p:cNvPr>
          <p:cNvPicPr>
            <a:picLocks noChangeAspect="1"/>
          </p:cNvPicPr>
          <p:nvPr/>
        </p:nvPicPr>
        <p:blipFill rotWithShape="1">
          <a:blip r:embed="rId5">
            <a:extLst>
              <a:ext uri="{28A0092B-C50C-407E-A947-70E740481C1C}">
                <a14:useLocalDpi xmlns:a14="http://schemas.microsoft.com/office/drawing/2010/main" val="0"/>
              </a:ext>
            </a:extLst>
          </a:blip>
          <a:srcRect l="10353"/>
          <a:stretch/>
        </p:blipFill>
        <p:spPr>
          <a:xfrm>
            <a:off x="488046" y="2296274"/>
            <a:ext cx="2576979" cy="2171912"/>
          </a:xfrm>
          <a:prstGeom prst="rect">
            <a:avLst/>
          </a:prstGeom>
          <a:ln w="38100" cap="sq">
            <a:solidFill>
              <a:schemeClr val="accent4">
                <a:lumMod val="50000"/>
              </a:schemeClr>
            </a:solidFill>
            <a:prstDash val="solid"/>
            <a:miter lim="800000"/>
          </a:ln>
          <a:effectLst/>
        </p:spPr>
      </p:pic>
      <p:pic>
        <p:nvPicPr>
          <p:cNvPr id="13" name="Imagen 12" descr="Un dibujo de un hombre&#10;&#10;Descripción generada automáticamente con confianza media">
            <a:extLst>
              <a:ext uri="{FF2B5EF4-FFF2-40B4-BE49-F238E27FC236}">
                <a16:creationId xmlns:a16="http://schemas.microsoft.com/office/drawing/2014/main" id="{D82EB83F-3291-4229-E0E5-A9C9DE7A9D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416" y="4542710"/>
            <a:ext cx="2576979" cy="2262015"/>
          </a:xfrm>
          <a:prstGeom prst="rect">
            <a:avLst/>
          </a:prstGeom>
          <a:ln w="38100" cap="sq">
            <a:solidFill>
              <a:schemeClr val="accent4">
                <a:lumMod val="50000"/>
              </a:schemeClr>
            </a:solidFill>
            <a:prstDash val="solid"/>
            <a:miter lim="800000"/>
          </a:ln>
          <a:effectLst/>
        </p:spPr>
      </p:pic>
      <p:pic>
        <p:nvPicPr>
          <p:cNvPr id="15" name="Imagen 14" descr="Imagen que contiene hombre, turbante, gente, hablando&#10;&#10;Descripción generada automáticamente">
            <a:extLst>
              <a:ext uri="{FF2B5EF4-FFF2-40B4-BE49-F238E27FC236}">
                <a16:creationId xmlns:a16="http://schemas.microsoft.com/office/drawing/2014/main" id="{8A4D24FD-7DB0-628E-9DB0-BC64805655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46242" y="4573757"/>
            <a:ext cx="2748365" cy="2235337"/>
          </a:xfrm>
          <a:prstGeom prst="rect">
            <a:avLst/>
          </a:prstGeom>
          <a:ln w="38100" cap="sq">
            <a:solidFill>
              <a:schemeClr val="accent4">
                <a:lumMod val="50000"/>
              </a:schemeClr>
            </a:solidFill>
            <a:prstDash val="solid"/>
            <a:miter lim="800000"/>
          </a:ln>
          <a:effectLst/>
        </p:spPr>
      </p:pic>
      <p:sp>
        <p:nvSpPr>
          <p:cNvPr id="17" name="CuadroTexto 16">
            <a:extLst>
              <a:ext uri="{FF2B5EF4-FFF2-40B4-BE49-F238E27FC236}">
                <a16:creationId xmlns:a16="http://schemas.microsoft.com/office/drawing/2014/main" id="{9A3CD91A-B976-F179-2448-260BB11D2D32}"/>
              </a:ext>
            </a:extLst>
          </p:cNvPr>
          <p:cNvSpPr txBox="1"/>
          <p:nvPr/>
        </p:nvSpPr>
        <p:spPr>
          <a:xfrm>
            <a:off x="5557383" y="2319825"/>
            <a:ext cx="6566807" cy="1477328"/>
          </a:xfrm>
          <a:prstGeom prst="rect">
            <a:avLst/>
          </a:prstGeom>
          <a:noFill/>
        </p:spPr>
        <p:txBody>
          <a:bodyPr wrap="square">
            <a:spAutoFit/>
          </a:bodyPr>
          <a:lstStyle/>
          <a:p>
            <a:r>
              <a:rPr lang="cs-CZ" b="1" dirty="0"/>
              <a:t>"Není to ten, kdo tu sedával a žebral?"</a:t>
            </a:r>
            <a:r>
              <a:rPr lang="pl-PL" b="1" dirty="0"/>
              <a:t> Jedni říkali: "Je to on." Jiní pak: "Není, ale je mu podoben." On sám řekl: "Jsem to já." I řekli mu: "Jak to, že se ti otevřely oči?"</a:t>
            </a:r>
            <a:r>
              <a:rPr lang="cs-CZ" b="1" dirty="0"/>
              <a:t> Odpověděl: "Člověk jménem Ježíš udělal bláto, potřel mi oči a řekl mi: Jdi k </a:t>
            </a:r>
            <a:r>
              <a:rPr lang="cs-CZ" b="1" dirty="0" err="1"/>
              <a:t>Siloe</a:t>
            </a:r>
            <a:r>
              <a:rPr lang="cs-CZ" b="1" dirty="0"/>
              <a:t> a umyj se! Šel jsem tedy, umyl jsem se a vidím.</a:t>
            </a:r>
            <a:r>
              <a:rPr lang="cs-CZ" dirty="0"/>
              <a:t> </a:t>
            </a:r>
            <a:endParaRPr lang="es-ES" dirty="0"/>
          </a:p>
        </p:txBody>
      </p:sp>
    </p:spTree>
    <p:extLst>
      <p:ext uri="{BB962C8B-B14F-4D97-AF65-F5344CB8AC3E}">
        <p14:creationId xmlns:p14="http://schemas.microsoft.com/office/powerpoint/2010/main" val="240297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ox(out)">
                                      <p:cBhvr>
                                        <p:cTn id="11" dur="500"/>
                                        <p:tgtEl>
                                          <p:spTgt spid="11"/>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ox(out)">
                                      <p:cBhvr>
                                        <p:cTn id="15" dur="500"/>
                                        <p:tgtEl>
                                          <p:spTgt spid="7"/>
                                        </p:tgtEl>
                                      </p:cBhvr>
                                    </p:animEffect>
                                  </p:childTnLst>
                                </p:cTn>
                              </p:par>
                            </p:childTnLst>
                          </p:cTn>
                        </p:par>
                        <p:par>
                          <p:cTn id="16" fill="hold">
                            <p:stCondLst>
                              <p:cond delay="1500"/>
                            </p:stCondLst>
                            <p:childTnLst>
                              <p:par>
                                <p:cTn id="17" presetID="4" presetClass="entr" presetSubtype="16"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ox(in)">
                                      <p:cBhvr>
                                        <p:cTn id="19" dur="500"/>
                                        <p:tgtEl>
                                          <p:spTgt spid="13"/>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ox(in)">
                                      <p:cBhvr>
                                        <p:cTn id="31" dur="500"/>
                                        <p:tgtEl>
                                          <p:spTgt spid="15"/>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5000"/>
            <a:lum/>
          </a:blip>
          <a:srcRect/>
          <a:stretch>
            <a:fillRect l="-8000"/>
          </a:stretch>
        </a:blipFill>
        <a:effectLst/>
      </p:bgPr>
    </p:bg>
    <p:spTree>
      <p:nvGrpSpPr>
        <p:cNvPr id="1" name=""/>
        <p:cNvGrpSpPr/>
        <p:nvPr/>
      </p:nvGrpSpPr>
      <p:grpSpPr>
        <a:xfrm>
          <a:off x="0" y="0"/>
          <a:ext cx="0" cy="0"/>
          <a:chOff x="0" y="0"/>
          <a:chExt cx="0" cy="0"/>
        </a:xfrm>
      </p:grpSpPr>
      <p:pic>
        <p:nvPicPr>
          <p:cNvPr id="6" name="Imagen 5" descr="Personas sentadas en una mesa&#10;&#10;Descripción generada automáticamente con confianza media">
            <a:extLst>
              <a:ext uri="{FF2B5EF4-FFF2-40B4-BE49-F238E27FC236}">
                <a16:creationId xmlns:a16="http://schemas.microsoft.com/office/drawing/2014/main" id="{F6E1514F-5721-682B-78DA-EED5B72BEB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1946" y="108626"/>
            <a:ext cx="5372440" cy="6632642"/>
          </a:xfrm>
          <a:prstGeom prst="rect">
            <a:avLst/>
          </a:prstGeom>
          <a:ln w="38100" cap="sq">
            <a:solidFill>
              <a:srgbClr val="FFFF99"/>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8532CAF5-E43B-1C1E-9811-6364F6A13B76}"/>
              </a:ext>
            </a:extLst>
          </p:cNvPr>
          <p:cNvSpPr txBox="1"/>
          <p:nvPr/>
        </p:nvSpPr>
        <p:spPr>
          <a:xfrm>
            <a:off x="2111817" y="3334144"/>
            <a:ext cx="2364440" cy="1446550"/>
          </a:xfrm>
          <a:prstGeom prst="rect">
            <a:avLst/>
          </a:prstGeom>
          <a:noFill/>
        </p:spPr>
        <p:txBody>
          <a:bodyPr wrap="square" rtlCol="0">
            <a:spAutoFit/>
            <a:scene3d>
              <a:camera prst="orthographicFront"/>
              <a:lightRig rig="threePt" dir="t"/>
            </a:scene3d>
            <a:sp3d extrusionH="57150">
              <a:bevelT w="57150" h="38100" prst="hardEdge"/>
            </a:sp3d>
          </a:bodyPr>
          <a:lstStyle/>
          <a:p>
            <a:pPr algn="ctr"/>
            <a:r>
              <a:rPr lang="es-ES" sz="44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Mám </a:t>
            </a:r>
            <a:r>
              <a:rPr lang="cs-CZ" sz="44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      </a:t>
            </a:r>
            <a:r>
              <a:rPr lang="es-ES" sz="44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v </a:t>
            </a:r>
            <a:r>
              <a:rPr lang="es-ES" sz="4400" b="1" dirty="0" err="1">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ruce</a:t>
            </a:r>
            <a:endParaRPr lang="es-ES" sz="44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endParaRPr>
          </a:p>
        </p:txBody>
      </p:sp>
      <p:sp>
        <p:nvSpPr>
          <p:cNvPr id="4" name="CuadroTexto 3">
            <a:extLst>
              <a:ext uri="{FF2B5EF4-FFF2-40B4-BE49-F238E27FC236}">
                <a16:creationId xmlns:a16="http://schemas.microsoft.com/office/drawing/2014/main" id="{DB1EE6C3-7DCA-159E-73EB-D2E50BB07933}"/>
              </a:ext>
            </a:extLst>
          </p:cNvPr>
          <p:cNvSpPr txBox="1"/>
          <p:nvPr/>
        </p:nvSpPr>
        <p:spPr>
          <a:xfrm>
            <a:off x="195105" y="4679963"/>
            <a:ext cx="6486841" cy="2188420"/>
          </a:xfrm>
          <a:prstGeom prst="rect">
            <a:avLst/>
          </a:prstGeom>
          <a:noFill/>
        </p:spPr>
        <p:txBody>
          <a:bodyPr wrap="square">
            <a:spAutoFit/>
            <a:scene3d>
              <a:camera prst="orthographicFront"/>
              <a:lightRig rig="threePt" dir="t"/>
            </a:scene3d>
            <a:sp3d extrusionH="57150">
              <a:bevelT w="57150" h="38100" prst="hardEdge"/>
            </a:sp3d>
          </a:bodyPr>
          <a:lstStyle/>
          <a:p>
            <a:pPr algn="ctr">
              <a:lnSpc>
                <a:spcPts val="8500"/>
              </a:lnSpc>
            </a:pPr>
            <a:r>
              <a:rPr lang="es-ES" sz="60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alabastrov</a:t>
            </a:r>
            <a:r>
              <a:rPr lang="cs-CZ" sz="60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ou</a:t>
            </a:r>
            <a:r>
              <a:rPr lang="es-ES" sz="60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 </a:t>
            </a:r>
            <a:r>
              <a:rPr lang="cs-CZ" sz="60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nádobku s olejem</a:t>
            </a:r>
            <a:endParaRPr lang="es-ES" sz="44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endParaRPr>
          </a:p>
        </p:txBody>
      </p:sp>
      <p:pic>
        <p:nvPicPr>
          <p:cNvPr id="5" name="Imagen 4" descr="Imagen que contiene interior&#10;&#10;Descripción generada automáticamente">
            <a:extLst>
              <a:ext uri="{FF2B5EF4-FFF2-40B4-BE49-F238E27FC236}">
                <a16:creationId xmlns:a16="http://schemas.microsoft.com/office/drawing/2014/main" id="{D607B55C-86D9-C6DF-FE00-BC22AEA26B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3290" y="3510651"/>
            <a:ext cx="518447" cy="1447008"/>
          </a:xfrm>
          <a:prstGeom prst="rect">
            <a:avLst/>
          </a:prstGeom>
          <a:ln>
            <a:noFill/>
          </a:ln>
          <a:effectLst>
            <a:softEdge rad="25400"/>
          </a:effectLst>
        </p:spPr>
      </p:pic>
      <p:grpSp>
        <p:nvGrpSpPr>
          <p:cNvPr id="16" name="Grupo 15">
            <a:extLst>
              <a:ext uri="{FF2B5EF4-FFF2-40B4-BE49-F238E27FC236}">
                <a16:creationId xmlns:a16="http://schemas.microsoft.com/office/drawing/2014/main" id="{3AE6897D-0F49-C45F-1F8A-08C56384B3BB}"/>
              </a:ext>
            </a:extLst>
          </p:cNvPr>
          <p:cNvGrpSpPr/>
          <p:nvPr/>
        </p:nvGrpSpPr>
        <p:grpSpPr>
          <a:xfrm>
            <a:off x="274237" y="230914"/>
            <a:ext cx="6327574" cy="3045504"/>
            <a:chOff x="274237" y="230914"/>
            <a:chExt cx="6327574" cy="3045504"/>
          </a:xfrm>
        </p:grpSpPr>
        <p:pic>
          <p:nvPicPr>
            <p:cNvPr id="7" name="Imagen 6" descr="Dibujo de una persona&#10;&#10;Descripción generada automáticamente con confianza baja">
              <a:extLst>
                <a:ext uri="{FF2B5EF4-FFF2-40B4-BE49-F238E27FC236}">
                  <a16:creationId xmlns:a16="http://schemas.microsoft.com/office/drawing/2014/main" id="{9AD47E81-E8C9-671A-D854-FD6C60D1EE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7939" y="230914"/>
              <a:ext cx="944543" cy="907082"/>
            </a:xfrm>
            <a:prstGeom prst="rect">
              <a:avLst/>
            </a:prstGeom>
          </p:spPr>
        </p:pic>
        <p:pic>
          <p:nvPicPr>
            <p:cNvPr id="9" name="Imagen 8" descr="Logotipo&#10;&#10;Descripción generada automáticamente">
              <a:extLst>
                <a:ext uri="{FF2B5EF4-FFF2-40B4-BE49-F238E27FC236}">
                  <a16:creationId xmlns:a16="http://schemas.microsoft.com/office/drawing/2014/main" id="{26CF26BF-A1EE-B822-F2B7-64C1F6B1CD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3614" y="2462171"/>
              <a:ext cx="814247" cy="814247"/>
            </a:xfrm>
            <a:prstGeom prst="rect">
              <a:avLst/>
            </a:prstGeom>
          </p:spPr>
        </p:pic>
        <p:pic>
          <p:nvPicPr>
            <p:cNvPr id="13" name="Imagen 12" descr="Icono&#10;&#10;Descripción generada automáticamente">
              <a:extLst>
                <a:ext uri="{FF2B5EF4-FFF2-40B4-BE49-F238E27FC236}">
                  <a16:creationId xmlns:a16="http://schemas.microsoft.com/office/drawing/2014/main" id="{4EC44ADA-2FC8-B191-C369-5302440C4F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10597" y="2460377"/>
              <a:ext cx="909288" cy="755772"/>
            </a:xfrm>
            <a:prstGeom prst="rect">
              <a:avLst/>
            </a:prstGeom>
          </p:spPr>
        </p:pic>
        <p:pic>
          <p:nvPicPr>
            <p:cNvPr id="15" name="Imagen 14">
              <a:extLst>
                <a:ext uri="{FF2B5EF4-FFF2-40B4-BE49-F238E27FC236}">
                  <a16:creationId xmlns:a16="http://schemas.microsoft.com/office/drawing/2014/main" id="{9BB76125-88D9-C4CB-1712-AA8BC4C6DDD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032345" y="327313"/>
              <a:ext cx="877245" cy="982134"/>
            </a:xfrm>
            <a:prstGeom prst="rect">
              <a:avLst/>
            </a:prstGeom>
          </p:spPr>
        </p:pic>
        <p:pic>
          <p:nvPicPr>
            <p:cNvPr id="17" name="Imagen 16" descr="Un florero de cerámica&#10;&#10;Descripción generada automáticamente con confianza baja">
              <a:extLst>
                <a:ext uri="{FF2B5EF4-FFF2-40B4-BE49-F238E27FC236}">
                  <a16:creationId xmlns:a16="http://schemas.microsoft.com/office/drawing/2014/main" id="{33E0AFF3-A19B-2AD8-C6A8-5643C0B5D1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80250" y="2477165"/>
              <a:ext cx="1063612" cy="768596"/>
            </a:xfrm>
            <a:prstGeom prst="rect">
              <a:avLst/>
            </a:prstGeom>
          </p:spPr>
        </p:pic>
        <p:pic>
          <p:nvPicPr>
            <p:cNvPr id="19" name="Imagen 18" descr="Imagen que contiene tabla, reloj, dibujo&#10;&#10;Descripción generada automáticamente">
              <a:extLst>
                <a:ext uri="{FF2B5EF4-FFF2-40B4-BE49-F238E27FC236}">
                  <a16:creationId xmlns:a16="http://schemas.microsoft.com/office/drawing/2014/main" id="{1C5F05A9-BC41-83C0-FAD0-5573E70B7C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8588" y="265928"/>
              <a:ext cx="1337298" cy="883739"/>
            </a:xfrm>
            <a:prstGeom prst="rect">
              <a:avLst/>
            </a:prstGeom>
          </p:spPr>
        </p:pic>
        <p:pic>
          <p:nvPicPr>
            <p:cNvPr id="23" name="Imagen 22" descr="Logotipo&#10;&#10;Descripción generada automáticamente">
              <a:extLst>
                <a:ext uri="{FF2B5EF4-FFF2-40B4-BE49-F238E27FC236}">
                  <a16:creationId xmlns:a16="http://schemas.microsoft.com/office/drawing/2014/main" id="{97F19C07-032E-952E-11E1-309907066E9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64291" y="265927"/>
              <a:ext cx="1133730" cy="888947"/>
            </a:xfrm>
            <a:prstGeom prst="rect">
              <a:avLst/>
            </a:prstGeom>
          </p:spPr>
        </p:pic>
        <p:pic>
          <p:nvPicPr>
            <p:cNvPr id="24" name="Imagen 23">
              <a:extLst>
                <a:ext uri="{FF2B5EF4-FFF2-40B4-BE49-F238E27FC236}">
                  <a16:creationId xmlns:a16="http://schemas.microsoft.com/office/drawing/2014/main" id="{E6F6B2F4-280F-5253-D24F-3463369DFFA1}"/>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122514" y="327313"/>
              <a:ext cx="1459419" cy="1088379"/>
            </a:xfrm>
            <a:prstGeom prst="rect">
              <a:avLst/>
            </a:prstGeom>
          </p:spPr>
        </p:pic>
        <p:pic>
          <p:nvPicPr>
            <p:cNvPr id="28" name="Imagen 27" descr="Imagen que contiene tabla, reloj, dibujo&#10;&#10;Descripción generada automáticamente">
              <a:extLst>
                <a:ext uri="{FF2B5EF4-FFF2-40B4-BE49-F238E27FC236}">
                  <a16:creationId xmlns:a16="http://schemas.microsoft.com/office/drawing/2014/main" id="{98CD83F3-F18F-D23B-EE21-E973876260B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4237" y="2385849"/>
              <a:ext cx="1076514" cy="843124"/>
            </a:xfrm>
            <a:prstGeom prst="rect">
              <a:avLst/>
            </a:prstGeom>
          </p:spPr>
        </p:pic>
        <p:pic>
          <p:nvPicPr>
            <p:cNvPr id="29" name="Imagen 28" descr="Dibujo de una persona&#10;&#10;Descripción generada automáticamente con confianza baja">
              <a:extLst>
                <a:ext uri="{FF2B5EF4-FFF2-40B4-BE49-F238E27FC236}">
                  <a16:creationId xmlns:a16="http://schemas.microsoft.com/office/drawing/2014/main" id="{233C24E4-A9B6-589F-2ADC-E0CAB8E099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7856" y="2412318"/>
              <a:ext cx="776890" cy="746079"/>
            </a:xfrm>
            <a:prstGeom prst="rect">
              <a:avLst/>
            </a:prstGeom>
          </p:spPr>
        </p:pic>
        <p:pic>
          <p:nvPicPr>
            <p:cNvPr id="30" name="Imagen 29" descr="Dibujo de una persona&#10;&#10;Descripción generada automáticamente con confianza baja">
              <a:extLst>
                <a:ext uri="{FF2B5EF4-FFF2-40B4-BE49-F238E27FC236}">
                  <a16:creationId xmlns:a16="http://schemas.microsoft.com/office/drawing/2014/main" id="{8BAC8153-8975-04EA-5385-9B73D09741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1682" y="2434371"/>
              <a:ext cx="776890" cy="746079"/>
            </a:xfrm>
            <a:prstGeom prst="rect">
              <a:avLst/>
            </a:prstGeom>
          </p:spPr>
        </p:pic>
        <p:pic>
          <p:nvPicPr>
            <p:cNvPr id="10" name="Imagen 9" descr="Una caricatura de una persona&#10;&#10;Descripción generada automáticamente con confianza media">
              <a:extLst>
                <a:ext uri="{FF2B5EF4-FFF2-40B4-BE49-F238E27FC236}">
                  <a16:creationId xmlns:a16="http://schemas.microsoft.com/office/drawing/2014/main" id="{1A80CCD2-71EA-127B-57C4-6A80B35A7CC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68573" y="1512772"/>
              <a:ext cx="909288" cy="748018"/>
            </a:xfrm>
            <a:prstGeom prst="rect">
              <a:avLst/>
            </a:prstGeom>
          </p:spPr>
        </p:pic>
        <p:pic>
          <p:nvPicPr>
            <p:cNvPr id="14" name="Imagen 13" descr="Logotipo&#10;&#10;Descripción generada automáticamente con confianza media">
              <a:extLst>
                <a:ext uri="{FF2B5EF4-FFF2-40B4-BE49-F238E27FC236}">
                  <a16:creationId xmlns:a16="http://schemas.microsoft.com/office/drawing/2014/main" id="{A01B8B57-43ED-A7FA-9CE2-6DCA7D237CE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26777" y="2460377"/>
              <a:ext cx="775034" cy="711622"/>
            </a:xfrm>
            <a:prstGeom prst="rect">
              <a:avLst/>
            </a:prstGeom>
          </p:spPr>
        </p:pic>
      </p:grpSp>
    </p:spTree>
    <p:extLst>
      <p:ext uri="{BB962C8B-B14F-4D97-AF65-F5344CB8AC3E}">
        <p14:creationId xmlns:p14="http://schemas.microsoft.com/office/powerpoint/2010/main" val="149046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6" fill="hold" grpId="0" nodeType="clickEffect">
                                  <p:stCondLst>
                                    <p:cond delay="0"/>
                                  </p:stCondLst>
                                  <p:iterate type="lt">
                                    <p:tmPct val="0"/>
                                  </p:iterate>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34" presetClass="emph" presetSubtype="0" fill="hold" grpId="1" nodeType="afterEffect">
                                  <p:stCondLst>
                                    <p:cond delay="0"/>
                                  </p:stCondLst>
                                  <p:iterate type="lt">
                                    <p:tmPct val="10000"/>
                                  </p:iterate>
                                  <p:childTnLst>
                                    <p:animMotion origin="layout" path="M -2.29167E-6 4.81481E-6 L -2.29167E-6 -0.07223 " pathEditMode="relative" rAng="0" ptsTypes="AA">
                                      <p:cBhvr>
                                        <p:cTn id="19" dur="250" accel="50000" decel="50000" autoRev="1" fill="hold">
                                          <p:stCondLst>
                                            <p:cond delay="0"/>
                                          </p:stCondLst>
                                        </p:cTn>
                                        <p:tgtEl>
                                          <p:spTgt spid="3"/>
                                        </p:tgtEl>
                                        <p:attrNameLst>
                                          <p:attrName>ppt_x</p:attrName>
                                          <p:attrName>ppt_y</p:attrName>
                                        </p:attrNameLst>
                                      </p:cBhvr>
                                      <p:rCtr x="0" y="-3611"/>
                                    </p:animMotion>
                                    <p:animRot by="1500000">
                                      <p:cBhvr>
                                        <p:cTn id="20" dur="125" fill="hold">
                                          <p:stCondLst>
                                            <p:cond delay="0"/>
                                          </p:stCondLst>
                                        </p:cTn>
                                        <p:tgtEl>
                                          <p:spTgt spid="3"/>
                                        </p:tgtEl>
                                        <p:attrNameLst>
                                          <p:attrName>r</p:attrName>
                                        </p:attrNameLst>
                                      </p:cBhvr>
                                    </p:animRot>
                                    <p:animRot by="-1500000">
                                      <p:cBhvr>
                                        <p:cTn id="21" dur="125" fill="hold">
                                          <p:stCondLst>
                                            <p:cond delay="125"/>
                                          </p:stCondLst>
                                        </p:cTn>
                                        <p:tgtEl>
                                          <p:spTgt spid="3"/>
                                        </p:tgtEl>
                                        <p:attrNameLst>
                                          <p:attrName>r</p:attrName>
                                        </p:attrNameLst>
                                      </p:cBhvr>
                                    </p:animRot>
                                    <p:animRot by="-1500000">
                                      <p:cBhvr>
                                        <p:cTn id="22" dur="125" fill="hold">
                                          <p:stCondLst>
                                            <p:cond delay="250"/>
                                          </p:stCondLst>
                                        </p:cTn>
                                        <p:tgtEl>
                                          <p:spTgt spid="3"/>
                                        </p:tgtEl>
                                        <p:attrNameLst>
                                          <p:attrName>r</p:attrName>
                                        </p:attrNameLst>
                                      </p:cBhvr>
                                    </p:animRot>
                                    <p:animRot by="1500000">
                                      <p:cBhvr>
                                        <p:cTn id="23" dur="125" fill="hold">
                                          <p:stCondLst>
                                            <p:cond delay="375"/>
                                          </p:stCondLst>
                                        </p:cTn>
                                        <p:tgtEl>
                                          <p:spTgt spid="3"/>
                                        </p:tgtEl>
                                        <p:attrNameLst>
                                          <p:attrName>r</p:attrName>
                                        </p:attrNameLst>
                                      </p:cBhvr>
                                    </p:animRot>
                                  </p:childTnLst>
                                </p:cTn>
                              </p:par>
                            </p:childTnLst>
                          </p:cTn>
                        </p:par>
                        <p:par>
                          <p:cTn id="24" fill="hold">
                            <p:stCondLst>
                              <p:cond delay="1350"/>
                            </p:stCondLst>
                            <p:childTnLst>
                              <p:par>
                                <p:cTn id="25" presetID="21" presetClass="entr" presetSubtype="4"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heel(4)">
                                      <p:cBhvr>
                                        <p:cTn id="27" dur="750"/>
                                        <p:tgtEl>
                                          <p:spTgt spid="5"/>
                                        </p:tgtEl>
                                      </p:cBhvr>
                                    </p:animEffect>
                                  </p:childTnLst>
                                </p:cTn>
                              </p:par>
                              <p:par>
                                <p:cTn id="28" presetID="17" presetClass="entr" presetSubtype="10" fill="hold" grpId="0" nodeType="withEffect">
                                  <p:stCondLst>
                                    <p:cond delay="0"/>
                                  </p:stCondLst>
                                  <p:iterate type="lt">
                                    <p:tmPct val="0"/>
                                  </p:iterate>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strVal val="#ppt_h"/>
                                          </p:val>
                                        </p:tav>
                                        <p:tav tm="100000">
                                          <p:val>
                                            <p:strVal val="#ppt_h"/>
                                          </p:val>
                                        </p:tav>
                                      </p:tavLst>
                                    </p:anim>
                                  </p:childTnLst>
                                </p:cTn>
                              </p:par>
                              <p:par>
                                <p:cTn id="32" presetID="34" presetClass="emph" presetSubtype="0" fill="hold" grpId="1" nodeType="withEffect">
                                  <p:stCondLst>
                                    <p:cond delay="0"/>
                                  </p:stCondLst>
                                  <p:iterate type="lt">
                                    <p:tmPct val="10000"/>
                                  </p:iterate>
                                  <p:childTnLst>
                                    <p:animMotion origin="layout" path="M -1.25E-6 1.85185E-6 L -1.25E-6 -0.07222 " pathEditMode="relative" rAng="0" ptsTypes="AA">
                                      <p:cBhvr>
                                        <p:cTn id="33" dur="250" accel="50000" decel="50000" autoRev="1" fill="hold">
                                          <p:stCondLst>
                                            <p:cond delay="0"/>
                                          </p:stCondLst>
                                        </p:cTn>
                                        <p:tgtEl>
                                          <p:spTgt spid="4"/>
                                        </p:tgtEl>
                                        <p:attrNameLst>
                                          <p:attrName>ppt_x</p:attrName>
                                          <p:attrName>ppt_y</p:attrName>
                                        </p:attrNameLst>
                                      </p:cBhvr>
                                      <p:rCtr x="0" y="-3611"/>
                                    </p:animMotion>
                                    <p:animRot by="1500000">
                                      <p:cBhvr>
                                        <p:cTn id="34" dur="125" fill="hold">
                                          <p:stCondLst>
                                            <p:cond delay="0"/>
                                          </p:stCondLst>
                                        </p:cTn>
                                        <p:tgtEl>
                                          <p:spTgt spid="4"/>
                                        </p:tgtEl>
                                        <p:attrNameLst>
                                          <p:attrName>r</p:attrName>
                                        </p:attrNameLst>
                                      </p:cBhvr>
                                    </p:animRot>
                                    <p:animRot by="-1500000">
                                      <p:cBhvr>
                                        <p:cTn id="35" dur="125" fill="hold">
                                          <p:stCondLst>
                                            <p:cond delay="125"/>
                                          </p:stCondLst>
                                        </p:cTn>
                                        <p:tgtEl>
                                          <p:spTgt spid="4"/>
                                        </p:tgtEl>
                                        <p:attrNameLst>
                                          <p:attrName>r</p:attrName>
                                        </p:attrNameLst>
                                      </p:cBhvr>
                                    </p:animRot>
                                    <p:animRot by="-1500000">
                                      <p:cBhvr>
                                        <p:cTn id="36" dur="125" fill="hold">
                                          <p:stCondLst>
                                            <p:cond delay="250"/>
                                          </p:stCondLst>
                                        </p:cTn>
                                        <p:tgtEl>
                                          <p:spTgt spid="4"/>
                                        </p:tgtEl>
                                        <p:attrNameLst>
                                          <p:attrName>r</p:attrName>
                                        </p:attrNameLst>
                                      </p:cBhvr>
                                    </p:animRot>
                                    <p:animRot by="1500000">
                                      <p:cBhvr>
                                        <p:cTn id="37"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3000"/>
            <a:lum/>
          </a:blip>
          <a:srcRect/>
          <a:stretch>
            <a:fillRect l="-8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762AC58-66F3-3FA2-BC79-095008AEE63C}"/>
              </a:ext>
            </a:extLst>
          </p:cNvPr>
          <p:cNvSpPr txBox="1"/>
          <p:nvPr/>
        </p:nvSpPr>
        <p:spPr>
          <a:xfrm>
            <a:off x="5421087" y="58846"/>
            <a:ext cx="6596742" cy="6817251"/>
          </a:xfrm>
          <a:prstGeom prst="rect">
            <a:avLst/>
          </a:prstGeom>
          <a:noFill/>
        </p:spPr>
        <p:txBody>
          <a:bodyPr wrap="square">
            <a:spAutoFit/>
          </a:bodyPr>
          <a:lstStyle/>
          <a:p>
            <a:r>
              <a:rPr lang="es-ES" sz="1900" b="1" dirty="0"/>
              <a:t>“</a:t>
            </a:r>
            <a:r>
              <a:rPr lang="cs-CZ" sz="1900" b="1" dirty="0"/>
              <a:t>V tom městě byla žena hříšnice. Jakmile se dověděla, že Ježíš je     u stolu v domě farizeově, přišla s alabastrovou nádobkou vzácného oleje, s pláčem přistoupila zezadu k jeho nohám, začala mu je </a:t>
            </a:r>
            <a:r>
              <a:rPr lang="cs-CZ" sz="1900" b="1" dirty="0" err="1"/>
              <a:t>smá</a:t>
            </a:r>
            <a:r>
              <a:rPr lang="cs-CZ" sz="1900" b="1" dirty="0"/>
              <a:t>-čet slzami a otírat svými vlasy, líbala je a mazala vzácným olejem. Když to spatřil farizeus, který ho pozval, řekl si v duchu: "Kdyby to byl prorok, musel by poznat, co to je za ženu, která se ho dotýká, že je to hříšnice." Ježíš mu na to řekl: "Šimone, chci ti něco povědět." On řekl: "Pověz, Mistře!" - "Jeden věřitel měl dva dlužníky. První byl dlužen pět set denárů, druhý padesát. Když neměli čím splatit dluh, odpustil oběma. Který z nich ho bude mít raději?" Šimon mu </a:t>
            </a:r>
            <a:r>
              <a:rPr lang="cs-CZ" sz="1900" b="1" dirty="0" err="1"/>
              <a:t>odpo</a:t>
            </a:r>
            <a:r>
              <a:rPr lang="cs-CZ" sz="1900" b="1" dirty="0"/>
              <a:t>-věděl: "Mám za to, že ten, kterému odpustil víc." Řekl mu: "Správně jsi usoudil!" Pak se obrátil k ženě a řekl Šimonovi: "Pohleď na tu že-nu! Vešel jsem do tvého domu, ale vodu na nohy jsi mi nepodal, ona však skropila mé nohy slzami a otřela je svými vlasy. Nepolíbil jsi mne, ale ona od té chvíle, co jsem vešel, nepřestala líbat mé no-</a:t>
            </a:r>
            <a:r>
              <a:rPr lang="cs-CZ" sz="1900" b="1" dirty="0" err="1"/>
              <a:t>hy</a:t>
            </a:r>
            <a:r>
              <a:rPr lang="cs-CZ" sz="1900" b="1" dirty="0"/>
              <a:t>. Nepomazal jsi mou hlavu olejem, ona však vzácným olejem po-mazala mé nohy. Proto ti pravím: Její mnohé hříchy jsou jí </a:t>
            </a:r>
            <a:r>
              <a:rPr lang="cs-CZ" sz="1900" b="1" dirty="0" err="1"/>
              <a:t>odpuš-těny</a:t>
            </a:r>
            <a:r>
              <a:rPr lang="cs-CZ" sz="1900" b="1" dirty="0"/>
              <a:t>, protože projevila velikou lásku. Komu se málo odpouští, málo miluje." Řekl jí: "Jsou ti odpuštěny hříchy." Ti, kteří s ním byli u sto-</a:t>
            </a:r>
            <a:r>
              <a:rPr lang="cs-CZ" sz="1900" b="1" dirty="0" err="1"/>
              <a:t>lu</a:t>
            </a:r>
            <a:r>
              <a:rPr lang="cs-CZ" sz="1900" b="1" dirty="0"/>
              <a:t>, si začali říkat: "Kdo to jen je, že dokonce odpouští hříchy?" A řekl ženě: "Tvá víra tě zachránila, jdi v pokoji</a:t>
            </a:r>
            <a:r>
              <a:rPr lang="es-ES" sz="1900" b="1" dirty="0"/>
              <a:t>” (Lu</a:t>
            </a:r>
            <a:r>
              <a:rPr lang="cs-CZ" sz="1900" b="1" dirty="0" err="1"/>
              <a:t>káš</a:t>
            </a:r>
            <a:r>
              <a:rPr lang="es-ES" sz="1900" b="1" dirty="0"/>
              <a:t> 7</a:t>
            </a:r>
            <a:r>
              <a:rPr lang="cs-CZ" sz="1900" b="1" dirty="0"/>
              <a:t>,</a:t>
            </a:r>
            <a:r>
              <a:rPr lang="es-ES" sz="1900" b="1" dirty="0"/>
              <a:t>37-50).</a:t>
            </a:r>
          </a:p>
        </p:txBody>
      </p:sp>
      <p:pic>
        <p:nvPicPr>
          <p:cNvPr id="5" name="Imagen 4" descr="Imagen que contiene texto, edificio, persona, gente&#10;&#10;Descripción generada automáticamente">
            <a:extLst>
              <a:ext uri="{FF2B5EF4-FFF2-40B4-BE49-F238E27FC236}">
                <a16:creationId xmlns:a16="http://schemas.microsoft.com/office/drawing/2014/main" id="{0851E425-F977-1412-ABBA-05C9A8560843}"/>
              </a:ext>
            </a:extLst>
          </p:cNvPr>
          <p:cNvPicPr>
            <a:picLocks noChangeAspect="1"/>
          </p:cNvPicPr>
          <p:nvPr/>
        </p:nvPicPr>
        <p:blipFill rotWithShape="1">
          <a:blip r:embed="rId3">
            <a:extLst>
              <a:ext uri="{28A0092B-C50C-407E-A947-70E740481C1C}">
                <a14:useLocalDpi xmlns:a14="http://schemas.microsoft.com/office/drawing/2010/main" val="0"/>
              </a:ext>
            </a:extLst>
          </a:blip>
          <a:srcRect b="4191"/>
          <a:stretch/>
        </p:blipFill>
        <p:spPr>
          <a:xfrm>
            <a:off x="174171" y="0"/>
            <a:ext cx="5079302" cy="6858000"/>
          </a:xfrm>
          <a:prstGeom prst="rect">
            <a:avLst/>
          </a:prstGeom>
          <a:ln>
            <a:noFill/>
          </a:ln>
          <a:effectLst>
            <a:softEdge rad="112500"/>
          </a:effectLst>
        </p:spPr>
      </p:pic>
    </p:spTree>
    <p:extLst>
      <p:ext uri="{BB962C8B-B14F-4D97-AF65-F5344CB8AC3E}">
        <p14:creationId xmlns:p14="http://schemas.microsoft.com/office/powerpoint/2010/main" val="248986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FB6E7D2-D18E-DD0D-CC4B-C1972ACE39F0}"/>
              </a:ext>
            </a:extLst>
          </p:cNvPr>
          <p:cNvSpPr txBox="1"/>
          <p:nvPr/>
        </p:nvSpPr>
        <p:spPr>
          <a:xfrm>
            <a:off x="691705" y="1531330"/>
            <a:ext cx="2364440" cy="1446550"/>
          </a:xfrm>
          <a:prstGeom prst="rect">
            <a:avLst/>
          </a:prstGeom>
          <a:noFill/>
        </p:spPr>
        <p:txBody>
          <a:bodyPr wrap="square" rtlCol="0">
            <a:spAutoFit/>
            <a:scene3d>
              <a:camera prst="orthographicFront"/>
              <a:lightRig rig="threePt" dir="t"/>
            </a:scene3d>
            <a:sp3d extrusionH="57150">
              <a:bevelT w="57150" h="38100" prst="hardEdge"/>
            </a:sp3d>
          </a:bodyPr>
          <a:lstStyle/>
          <a:p>
            <a:pPr algn="ctr"/>
            <a:r>
              <a:rPr lang="es-ES" sz="44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Mám </a:t>
            </a:r>
            <a:r>
              <a:rPr lang="cs-CZ" sz="44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      </a:t>
            </a:r>
            <a:r>
              <a:rPr lang="es-ES" sz="44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v ruce</a:t>
            </a:r>
          </a:p>
        </p:txBody>
      </p:sp>
      <p:pic>
        <p:nvPicPr>
          <p:cNvPr id="5" name="Imagen 4" descr="Imagen que contiene persona, ventana, mujer, interior&#10;&#10;Descripción generada automáticamente">
            <a:extLst>
              <a:ext uri="{FF2B5EF4-FFF2-40B4-BE49-F238E27FC236}">
                <a16:creationId xmlns:a16="http://schemas.microsoft.com/office/drawing/2014/main" id="{97D5C28B-4076-4B0F-2E15-B060233F4A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0413" y="129048"/>
            <a:ext cx="6599904" cy="6599904"/>
          </a:xfrm>
          <a:prstGeom prst="snip2DiagRect">
            <a:avLst>
              <a:gd name="adj1" fmla="val 3031"/>
              <a:gd name="adj2" fmla="val 3101"/>
            </a:avLst>
          </a:prstGeom>
          <a:solidFill>
            <a:srgbClr val="FFFFFF">
              <a:shade val="85000"/>
            </a:srgbClr>
          </a:solidFill>
          <a:ln w="88900" cap="sq">
            <a:solidFill>
              <a:srgbClr val="E4CBAA"/>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CuadroTexto 8">
            <a:extLst>
              <a:ext uri="{FF2B5EF4-FFF2-40B4-BE49-F238E27FC236}">
                <a16:creationId xmlns:a16="http://schemas.microsoft.com/office/drawing/2014/main" id="{B2D69E8A-D7C2-BBE2-14F2-1A719B21E67B}"/>
              </a:ext>
            </a:extLst>
          </p:cNvPr>
          <p:cNvSpPr txBox="1"/>
          <p:nvPr/>
        </p:nvSpPr>
        <p:spPr>
          <a:xfrm>
            <a:off x="856920" y="3626821"/>
            <a:ext cx="4007781" cy="3102131"/>
          </a:xfrm>
          <a:prstGeom prst="rect">
            <a:avLst/>
          </a:prstGeom>
          <a:noFill/>
        </p:spPr>
        <p:txBody>
          <a:bodyPr wrap="square">
            <a:spAutoFit/>
            <a:scene3d>
              <a:camera prst="orthographicFront"/>
              <a:lightRig rig="threePt" dir="t"/>
            </a:scene3d>
            <a:sp3d extrusionH="57150">
              <a:bevelT w="57150" h="38100" prst="hardEdge"/>
            </a:sp3d>
          </a:bodyPr>
          <a:lstStyle/>
          <a:p>
            <a:pPr algn="ctr">
              <a:lnSpc>
                <a:spcPts val="8000"/>
              </a:lnSpc>
            </a:pPr>
            <a:r>
              <a:rPr lang="pl-PL" sz="60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jehlu, nit,
náprstek     a látku</a:t>
            </a:r>
            <a:endParaRPr lang="es-ES" sz="44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endParaRPr>
          </a:p>
        </p:txBody>
      </p:sp>
      <p:grpSp>
        <p:nvGrpSpPr>
          <p:cNvPr id="6" name="Grupo 5">
            <a:extLst>
              <a:ext uri="{FF2B5EF4-FFF2-40B4-BE49-F238E27FC236}">
                <a16:creationId xmlns:a16="http://schemas.microsoft.com/office/drawing/2014/main" id="{5627947C-F642-6CA1-BE71-0ED7F99F2B33}"/>
              </a:ext>
            </a:extLst>
          </p:cNvPr>
          <p:cNvGrpSpPr/>
          <p:nvPr/>
        </p:nvGrpSpPr>
        <p:grpSpPr>
          <a:xfrm>
            <a:off x="515931" y="332411"/>
            <a:ext cx="4696322" cy="974728"/>
            <a:chOff x="515931" y="332411"/>
            <a:chExt cx="4696322" cy="974728"/>
          </a:xfrm>
        </p:grpSpPr>
        <p:pic>
          <p:nvPicPr>
            <p:cNvPr id="17" name="Imagen 16" descr="Una caricatura de una persona&#10;&#10;Descripción generada automáticamente con confianza baja">
              <a:extLst>
                <a:ext uri="{FF2B5EF4-FFF2-40B4-BE49-F238E27FC236}">
                  <a16:creationId xmlns:a16="http://schemas.microsoft.com/office/drawing/2014/main" id="{3981FFE9-0E84-73FC-34C9-06C7E919F4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5569" y="332411"/>
              <a:ext cx="934264" cy="934264"/>
            </a:xfrm>
            <a:prstGeom prst="rect">
              <a:avLst/>
            </a:prstGeom>
            <a:effectLst>
              <a:outerShdw blurRad="50800" dist="38100" dir="5400000" algn="t" rotWithShape="0">
                <a:prstClr val="black">
                  <a:alpha val="40000"/>
                </a:prstClr>
              </a:outerShdw>
            </a:effectLst>
          </p:spPr>
        </p:pic>
        <p:pic>
          <p:nvPicPr>
            <p:cNvPr id="19" name="Imagen 18" descr="Imagen que contiene interior, tabla, computadora, pequeño&#10;&#10;Descripción generada automáticamente">
              <a:extLst>
                <a:ext uri="{FF2B5EF4-FFF2-40B4-BE49-F238E27FC236}">
                  <a16:creationId xmlns:a16="http://schemas.microsoft.com/office/drawing/2014/main" id="{D708A677-363D-A8D6-874F-171365CA3D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0204" y="332411"/>
              <a:ext cx="852049" cy="934264"/>
            </a:xfrm>
            <a:prstGeom prst="rect">
              <a:avLst/>
            </a:prstGeom>
            <a:effectLst>
              <a:outerShdw blurRad="50800" dist="38100" dir="5400000" algn="t" rotWithShape="0">
                <a:prstClr val="black">
                  <a:alpha val="40000"/>
                </a:prstClr>
              </a:outerShdw>
            </a:effectLst>
          </p:spPr>
        </p:pic>
        <p:pic>
          <p:nvPicPr>
            <p:cNvPr id="21" name="Imagen 20">
              <a:extLst>
                <a:ext uri="{FF2B5EF4-FFF2-40B4-BE49-F238E27FC236}">
                  <a16:creationId xmlns:a16="http://schemas.microsoft.com/office/drawing/2014/main" id="{95C0CC93-E1F1-3DC0-6CE5-62BCC8D740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4372" y="332411"/>
              <a:ext cx="881945" cy="934264"/>
            </a:xfrm>
            <a:prstGeom prst="rect">
              <a:avLst/>
            </a:prstGeom>
            <a:effectLst>
              <a:outerShdw blurRad="50800" dist="38100" dir="5400000" algn="t" rotWithShape="0">
                <a:prstClr val="black">
                  <a:alpha val="40000"/>
                </a:prstClr>
              </a:outerShdw>
            </a:effectLst>
          </p:spPr>
        </p:pic>
        <p:pic>
          <p:nvPicPr>
            <p:cNvPr id="23" name="Imagen 22" descr="Imagen que contiene tabla, azul&#10;&#10;Descripción generada automáticamente">
              <a:extLst>
                <a:ext uri="{FF2B5EF4-FFF2-40B4-BE49-F238E27FC236}">
                  <a16:creationId xmlns:a16="http://schemas.microsoft.com/office/drawing/2014/main" id="{47BED3FB-D2E7-25C0-C2A0-6DE4480EF1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16868" y="332411"/>
              <a:ext cx="941738" cy="934264"/>
            </a:xfrm>
            <a:prstGeom prst="rect">
              <a:avLst/>
            </a:prstGeom>
            <a:effectLst>
              <a:outerShdw blurRad="50800" dist="38100" dir="5400000" algn="t" rotWithShape="0">
                <a:prstClr val="black">
                  <a:alpha val="40000"/>
                </a:prstClr>
              </a:outerShdw>
            </a:effectLst>
          </p:spPr>
        </p:pic>
        <p:pic>
          <p:nvPicPr>
            <p:cNvPr id="25" name="Imagen 24" descr="Imagen que contiene tabla&#10;&#10;Descripción generada automáticamente">
              <a:extLst>
                <a:ext uri="{FF2B5EF4-FFF2-40B4-BE49-F238E27FC236}">
                  <a16:creationId xmlns:a16="http://schemas.microsoft.com/office/drawing/2014/main" id="{98AB3EBC-14A8-29F2-D3B0-BDA76880E3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5931" y="334873"/>
              <a:ext cx="881945" cy="934264"/>
            </a:xfrm>
            <a:prstGeom prst="rect">
              <a:avLst/>
            </a:prstGeom>
            <a:effectLst>
              <a:outerShdw blurRad="50800" dist="38100" dir="5400000" algn="t" rotWithShape="0">
                <a:prstClr val="black">
                  <a:alpha val="40000"/>
                </a:prstClr>
              </a:outerShdw>
            </a:effectLst>
          </p:spPr>
        </p:pic>
        <p:pic>
          <p:nvPicPr>
            <p:cNvPr id="15" name="Imagen 14">
              <a:extLst>
                <a:ext uri="{FF2B5EF4-FFF2-40B4-BE49-F238E27FC236}">
                  <a16:creationId xmlns:a16="http://schemas.microsoft.com/office/drawing/2014/main" id="{07B8CB9D-04A3-67E1-D13E-AE7387AB23D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860811" y="344735"/>
              <a:ext cx="934263" cy="962404"/>
            </a:xfrm>
            <a:prstGeom prst="rect">
              <a:avLst/>
            </a:prstGeom>
            <a:effectLst>
              <a:outerShdw blurRad="50800" dist="38100" dir="5400000" algn="t" rotWithShape="0">
                <a:prstClr val="black">
                  <a:alpha val="40000"/>
                </a:prstClr>
              </a:outerShdw>
            </a:effectLst>
          </p:spPr>
        </p:pic>
      </p:grpSp>
      <p:pic>
        <p:nvPicPr>
          <p:cNvPr id="4" name="Imagen 3" descr="Ratón de computadora&#10;&#10;Descripción generada automáticamente con confianza media">
            <a:extLst>
              <a:ext uri="{FF2B5EF4-FFF2-40B4-BE49-F238E27FC236}">
                <a16:creationId xmlns:a16="http://schemas.microsoft.com/office/drawing/2014/main" id="{1EA1C39F-2890-64A0-0544-A91F34B722B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23963" y="1765307"/>
            <a:ext cx="1828804" cy="1694691"/>
          </a:xfrm>
          <a:prstGeom prst="rect">
            <a:avLst/>
          </a:prstGeom>
        </p:spPr>
      </p:pic>
    </p:spTree>
    <p:extLst>
      <p:ext uri="{BB962C8B-B14F-4D97-AF65-F5344CB8AC3E}">
        <p14:creationId xmlns:p14="http://schemas.microsoft.com/office/powerpoint/2010/main" val="216757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6" fill="hold" grpId="0" nodeType="clickEffect">
                                  <p:stCondLst>
                                    <p:cond delay="0"/>
                                  </p:stCondLst>
                                  <p:iterate type="lt">
                                    <p:tmPct val="0"/>
                                  </p:iterate>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34" presetClass="emph" presetSubtype="0" fill="hold" grpId="1" nodeType="afterEffect">
                                  <p:stCondLst>
                                    <p:cond delay="0"/>
                                  </p:stCondLst>
                                  <p:iterate type="lt">
                                    <p:tmPct val="10000"/>
                                  </p:iterate>
                                  <p:childTnLst>
                                    <p:animMotion origin="layout" path="M 0.0 0.0 L 0.0 -0.07213" pathEditMode="relative" ptsTypes="">
                                      <p:cBhvr>
                                        <p:cTn id="19" dur="250" accel="50000" decel="50000" autoRev="1" fill="hold">
                                          <p:stCondLst>
                                            <p:cond delay="0"/>
                                          </p:stCondLst>
                                        </p:cTn>
                                        <p:tgtEl>
                                          <p:spTgt spid="2"/>
                                        </p:tgtEl>
                                        <p:attrNameLst>
                                          <p:attrName>ppt_x</p:attrName>
                                          <p:attrName>ppt_y</p:attrName>
                                        </p:attrNameLst>
                                      </p:cBhvr>
                                    </p:animMotion>
                                    <p:animRot by="1500000">
                                      <p:cBhvr>
                                        <p:cTn id="20" dur="125" fill="hold">
                                          <p:stCondLst>
                                            <p:cond delay="0"/>
                                          </p:stCondLst>
                                        </p:cTn>
                                        <p:tgtEl>
                                          <p:spTgt spid="2"/>
                                        </p:tgtEl>
                                        <p:attrNameLst>
                                          <p:attrName>r</p:attrName>
                                        </p:attrNameLst>
                                      </p:cBhvr>
                                    </p:animRot>
                                    <p:animRot by="-1500000">
                                      <p:cBhvr>
                                        <p:cTn id="21" dur="125" fill="hold">
                                          <p:stCondLst>
                                            <p:cond delay="125"/>
                                          </p:stCondLst>
                                        </p:cTn>
                                        <p:tgtEl>
                                          <p:spTgt spid="2"/>
                                        </p:tgtEl>
                                        <p:attrNameLst>
                                          <p:attrName>r</p:attrName>
                                        </p:attrNameLst>
                                      </p:cBhvr>
                                    </p:animRot>
                                    <p:animRot by="-1500000">
                                      <p:cBhvr>
                                        <p:cTn id="22" dur="125" fill="hold">
                                          <p:stCondLst>
                                            <p:cond delay="250"/>
                                          </p:stCondLst>
                                        </p:cTn>
                                        <p:tgtEl>
                                          <p:spTgt spid="2"/>
                                        </p:tgtEl>
                                        <p:attrNameLst>
                                          <p:attrName>r</p:attrName>
                                        </p:attrNameLst>
                                      </p:cBhvr>
                                    </p:animRot>
                                    <p:animRot by="1500000">
                                      <p:cBhvr>
                                        <p:cTn id="23" dur="125" fill="hold">
                                          <p:stCondLst>
                                            <p:cond delay="375"/>
                                          </p:stCondLst>
                                        </p:cTn>
                                        <p:tgtEl>
                                          <p:spTgt spid="2"/>
                                        </p:tgtEl>
                                        <p:attrNameLst>
                                          <p:attrName>r</p:attrName>
                                        </p:attrNameLst>
                                      </p:cBhvr>
                                    </p:animRot>
                                  </p:childTnLst>
                                </p:cTn>
                              </p:par>
                            </p:childTnLst>
                          </p:cTn>
                        </p:par>
                        <p:par>
                          <p:cTn id="24" fill="hold">
                            <p:stCondLst>
                              <p:cond delay="1350"/>
                            </p:stCondLst>
                            <p:childTnLst>
                              <p:par>
                                <p:cTn id="25" presetID="21" presetClass="entr" presetSubtype="4"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heel(4)">
                                      <p:cBhvr>
                                        <p:cTn id="27" dur="750"/>
                                        <p:tgtEl>
                                          <p:spTgt spid="4"/>
                                        </p:tgtEl>
                                      </p:cBhvr>
                                    </p:animEffect>
                                  </p:childTnLst>
                                </p:cTn>
                              </p:par>
                              <p:par>
                                <p:cTn id="28" presetID="17" presetClass="entr" presetSubtype="10" fill="hold" grpId="0" nodeType="withEffect">
                                  <p:stCondLst>
                                    <p:cond delay="0"/>
                                  </p:stCondLst>
                                  <p:iterate type="lt">
                                    <p:tmPct val="0"/>
                                  </p:iterate>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strVal val="#ppt_h"/>
                                          </p:val>
                                        </p:tav>
                                        <p:tav tm="100000">
                                          <p:val>
                                            <p:strVal val="#ppt_h"/>
                                          </p:val>
                                        </p:tav>
                                      </p:tavLst>
                                    </p:anim>
                                  </p:childTnLst>
                                </p:cTn>
                              </p:par>
                              <p:par>
                                <p:cTn id="32" presetID="34" presetClass="emph" presetSubtype="0" fill="hold" grpId="1" nodeType="withEffect">
                                  <p:stCondLst>
                                    <p:cond delay="0"/>
                                  </p:stCondLst>
                                  <p:iterate type="lt">
                                    <p:tmPct val="10000"/>
                                  </p:iterate>
                                  <p:childTnLst>
                                    <p:animMotion origin="layout" path="M 0.0 0.0 L 0.0 -0.07213" pathEditMode="relative" ptsTypes="">
                                      <p:cBhvr>
                                        <p:cTn id="33" dur="250" accel="50000" decel="50000" autoRev="1" fill="hold">
                                          <p:stCondLst>
                                            <p:cond delay="0"/>
                                          </p:stCondLst>
                                        </p:cTn>
                                        <p:tgtEl>
                                          <p:spTgt spid="9"/>
                                        </p:tgtEl>
                                        <p:attrNameLst>
                                          <p:attrName>ppt_x</p:attrName>
                                          <p:attrName>ppt_y</p:attrName>
                                        </p:attrNameLst>
                                      </p:cBhvr>
                                    </p:animMotion>
                                    <p:animRot by="1500000">
                                      <p:cBhvr>
                                        <p:cTn id="34" dur="125" fill="hold">
                                          <p:stCondLst>
                                            <p:cond delay="0"/>
                                          </p:stCondLst>
                                        </p:cTn>
                                        <p:tgtEl>
                                          <p:spTgt spid="9"/>
                                        </p:tgtEl>
                                        <p:attrNameLst>
                                          <p:attrName>r</p:attrName>
                                        </p:attrNameLst>
                                      </p:cBhvr>
                                    </p:animRot>
                                    <p:animRot by="-1500000">
                                      <p:cBhvr>
                                        <p:cTn id="35" dur="125" fill="hold">
                                          <p:stCondLst>
                                            <p:cond delay="125"/>
                                          </p:stCondLst>
                                        </p:cTn>
                                        <p:tgtEl>
                                          <p:spTgt spid="9"/>
                                        </p:tgtEl>
                                        <p:attrNameLst>
                                          <p:attrName>r</p:attrName>
                                        </p:attrNameLst>
                                      </p:cBhvr>
                                    </p:animRot>
                                    <p:animRot by="-1500000">
                                      <p:cBhvr>
                                        <p:cTn id="36" dur="125" fill="hold">
                                          <p:stCondLst>
                                            <p:cond delay="250"/>
                                          </p:stCondLst>
                                        </p:cTn>
                                        <p:tgtEl>
                                          <p:spTgt spid="9"/>
                                        </p:tgtEl>
                                        <p:attrNameLst>
                                          <p:attrName>r</p:attrName>
                                        </p:attrNameLst>
                                      </p:cBhvr>
                                    </p:animRot>
                                    <p:animRot by="1500000">
                                      <p:cBhvr>
                                        <p:cTn id="37" dur="125" fill="hold">
                                          <p:stCondLst>
                                            <p:cond delay="375"/>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9" grpId="0"/>
      <p:bldP spid="9" grpId="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000"/>
            <a:lum/>
          </a:blip>
          <a:srcRect/>
          <a:stretch>
            <a:fillRect l="-8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FC0E84D-97E6-752F-A298-B44E20CA170A}"/>
              </a:ext>
            </a:extLst>
          </p:cNvPr>
          <p:cNvSpPr txBox="1"/>
          <p:nvPr/>
        </p:nvSpPr>
        <p:spPr>
          <a:xfrm>
            <a:off x="461064" y="283090"/>
            <a:ext cx="6906387" cy="6463308"/>
          </a:xfrm>
          <a:prstGeom prst="rect">
            <a:avLst/>
          </a:prstGeom>
          <a:noFill/>
        </p:spPr>
        <p:txBody>
          <a:bodyPr wrap="square">
            <a:spAutoFit/>
          </a:bodyPr>
          <a:lstStyle/>
          <a:p>
            <a:pPr>
              <a:spcBef>
                <a:spcPts val="600"/>
              </a:spcBef>
            </a:pPr>
            <a:r>
              <a:rPr lang="es-ES" sz="1900" b="1" dirty="0"/>
              <a:t>Dor</a:t>
            </a:r>
            <a:r>
              <a:rPr lang="cs-CZ" sz="1900" b="1" dirty="0"/>
              <a:t>k</a:t>
            </a:r>
            <a:r>
              <a:rPr lang="es-ES" sz="1900" b="1" dirty="0"/>
              <a:t>as (jejíž jméno znamená "gazel") žila v Joppe a byla známá svou štědrostí, soucitem, láskou, hledáním dobra druhých. Tyto vlastnosti způsobily, že kvůli sv</a:t>
            </a:r>
            <a:r>
              <a:rPr lang="cs-CZ" sz="1900" b="1" dirty="0"/>
              <a:t>ý</a:t>
            </a:r>
            <a:r>
              <a:rPr lang="es-ES" sz="1900" b="1" dirty="0"/>
              <a:t>m velk</a:t>
            </a:r>
            <a:r>
              <a:rPr lang="cs-CZ" sz="1900" b="1" dirty="0"/>
              <a:t>ý</a:t>
            </a:r>
            <a:r>
              <a:rPr lang="es-ES" sz="1900" b="1" dirty="0"/>
              <a:t>m srdc</a:t>
            </a:r>
            <a:r>
              <a:rPr lang="cs-CZ" sz="1900" b="1" dirty="0" err="1"/>
              <a:t>em</a:t>
            </a:r>
            <a:r>
              <a:rPr lang="es-ES" sz="1900" b="1" dirty="0"/>
              <a:t> ovlivnila mnoho lidí 
</a:t>
            </a:r>
            <a:r>
              <a:rPr lang="cs-CZ" sz="1900" b="1" dirty="0"/>
              <a:t>.</a:t>
            </a:r>
            <a:r>
              <a:rPr lang="es-ES" sz="1900" b="1" dirty="0"/>
              <a:t>“Je</a:t>
            </a:r>
            <a:r>
              <a:rPr lang="cs-CZ" sz="1900" b="1" dirty="0"/>
              <a:t>jí</a:t>
            </a:r>
            <a:r>
              <a:rPr lang="es-ES" sz="1900" b="1" dirty="0"/>
              <a:t> obratné prsty zůstaly aktivnější než jazyk. Věděla, kdo potřebuje pohodlné oblečení a kdo pomoc, a velkoryse uspokojila potřeby obou skupin.
A stalo se, že v těch dnech Dor</a:t>
            </a:r>
            <a:r>
              <a:rPr lang="cs-CZ" sz="1900" b="1" dirty="0"/>
              <a:t>k</a:t>
            </a:r>
            <a:r>
              <a:rPr lang="es-ES" sz="1900" b="1" dirty="0"/>
              <a:t>as onemocněla a zemřela." Joppská církev pocítila jeho ztrátu; a když uslyšeli, že Petr je v Lydě, poslali mu věřící posly, "aby ho prosili: 'Neotálej s tím, že k nám přijdeš'. Petr pak vstal a šel s nimi; a když přišel, odvedli ho do oddělení, kde ho obklopily všechny vdovy, plakaly a ukazovaly roucha a šaty, které Dorkas ušila, když byl s nimi." Soudě podle života služby, kterou Dor</a:t>
            </a:r>
            <a:r>
              <a:rPr lang="cs-CZ" sz="1900" b="1" dirty="0"/>
              <a:t>k</a:t>
            </a:r>
            <a:r>
              <a:rPr lang="es-ES" sz="1900" b="1" dirty="0"/>
              <a:t>as </a:t>
            </a:r>
            <a:r>
              <a:rPr lang="cs-CZ" sz="1900" b="1" dirty="0" err="1"/>
              <a:t>ži</a:t>
            </a:r>
            <a:r>
              <a:rPr lang="es-ES" sz="1900" b="1" dirty="0"/>
              <a:t>la, není divu, že plakali [...]
Apoštolovo srdce bylo pohnuto k soucitu při pohledu na jeho zármutek. Potom nařídil plačícím truchlícím odejít z místnosti, poklekl a vroucně se modlil k Bohu, aby Dorc</a:t>
            </a:r>
            <a:r>
              <a:rPr lang="cs-CZ" sz="1900" b="1" dirty="0"/>
              <a:t>r</a:t>
            </a:r>
            <a:r>
              <a:rPr lang="es-ES" sz="1900" b="1" dirty="0"/>
              <a:t> vrátil život a zdraví. Obrátil se k tělu a řekl: "Tabitho, vstávej." Otevřela oči, a když uviděla Petra, posadila se. Dorkas prokázala církvi velké služby a Bůh považoval za dobré přivést ji zpět </a:t>
            </a:r>
            <a:r>
              <a:rPr lang="cs-CZ" sz="1900" b="1" dirty="0"/>
              <a:t>    </a:t>
            </a:r>
            <a:r>
              <a:rPr lang="es-ES" sz="1900" b="1" dirty="0"/>
              <a:t>ze země nepřítele.” (</a:t>
            </a:r>
            <a:r>
              <a:rPr lang="cs-CZ" sz="1900" b="1" dirty="0"/>
              <a:t>E.G.W. : Boží děti, strana </a:t>
            </a:r>
            <a:r>
              <a:rPr lang="es-ES" sz="1900" b="1" dirty="0"/>
              <a:t>67).</a:t>
            </a:r>
          </a:p>
        </p:txBody>
      </p:sp>
      <p:pic>
        <p:nvPicPr>
          <p:cNvPr id="4" name="Imagen 3">
            <a:extLst>
              <a:ext uri="{FF2B5EF4-FFF2-40B4-BE49-F238E27FC236}">
                <a16:creationId xmlns:a16="http://schemas.microsoft.com/office/drawing/2014/main" id="{3E39459B-989E-A5D7-EC73-20F8919446EE}"/>
              </a:ext>
            </a:extLst>
          </p:cNvPr>
          <p:cNvPicPr>
            <a:picLocks noChangeAspect="1"/>
          </p:cNvPicPr>
          <p:nvPr/>
        </p:nvPicPr>
        <p:blipFill>
          <a:blip r:embed="rId3"/>
          <a:stretch>
            <a:fillRect/>
          </a:stretch>
        </p:blipFill>
        <p:spPr>
          <a:xfrm>
            <a:off x="7609115" y="140027"/>
            <a:ext cx="2643471" cy="1982603"/>
          </a:xfrm>
          <a:prstGeom prst="rect">
            <a:avLst/>
          </a:prstGeom>
          <a:ln w="38100" cap="sq">
            <a:solidFill>
              <a:srgbClr val="FFFF99"/>
            </a:solidFill>
            <a:prstDash val="solid"/>
            <a:miter lim="800000"/>
          </a:ln>
          <a:effectLst>
            <a:outerShdw blurRad="50800" dist="38100" dir="2700000" algn="tl" rotWithShape="0">
              <a:srgbClr val="000000">
                <a:alpha val="43000"/>
              </a:srgbClr>
            </a:outerShdw>
          </a:effectLst>
        </p:spPr>
      </p:pic>
      <p:pic>
        <p:nvPicPr>
          <p:cNvPr id="6" name="Imagen 5">
            <a:extLst>
              <a:ext uri="{FF2B5EF4-FFF2-40B4-BE49-F238E27FC236}">
                <a16:creationId xmlns:a16="http://schemas.microsoft.com/office/drawing/2014/main" id="{AB0DDBD6-AD1B-1999-9C52-E2C9BEFE4DC5}"/>
              </a:ext>
            </a:extLst>
          </p:cNvPr>
          <p:cNvPicPr>
            <a:picLocks noChangeAspect="1"/>
          </p:cNvPicPr>
          <p:nvPr/>
        </p:nvPicPr>
        <p:blipFill>
          <a:blip r:embed="rId4"/>
          <a:stretch>
            <a:fillRect/>
          </a:stretch>
        </p:blipFill>
        <p:spPr>
          <a:xfrm>
            <a:off x="9761083" y="1389791"/>
            <a:ext cx="2381052" cy="1785789"/>
          </a:xfrm>
          <a:prstGeom prst="rect">
            <a:avLst/>
          </a:prstGeom>
          <a:ln w="38100" cap="sq">
            <a:solidFill>
              <a:srgbClr val="FFFF99"/>
            </a:solidFill>
            <a:prstDash val="solid"/>
            <a:miter lim="800000"/>
          </a:ln>
          <a:effectLst>
            <a:outerShdw blurRad="50800" dist="38100" dir="2700000" algn="tl" rotWithShape="0">
              <a:srgbClr val="000000">
                <a:alpha val="43000"/>
              </a:srgbClr>
            </a:outerShdw>
          </a:effectLst>
        </p:spPr>
      </p:pic>
      <p:pic>
        <p:nvPicPr>
          <p:cNvPr id="7" name="Imagen 6">
            <a:extLst>
              <a:ext uri="{FF2B5EF4-FFF2-40B4-BE49-F238E27FC236}">
                <a16:creationId xmlns:a16="http://schemas.microsoft.com/office/drawing/2014/main" id="{71BAC35A-34D8-4A57-F7AF-6C917D13D4E0}"/>
              </a:ext>
            </a:extLst>
          </p:cNvPr>
          <p:cNvPicPr>
            <a:picLocks noChangeAspect="1"/>
          </p:cNvPicPr>
          <p:nvPr/>
        </p:nvPicPr>
        <p:blipFill>
          <a:blip r:embed="rId5"/>
          <a:stretch>
            <a:fillRect/>
          </a:stretch>
        </p:blipFill>
        <p:spPr>
          <a:xfrm>
            <a:off x="7609114" y="2451911"/>
            <a:ext cx="2643471" cy="1982603"/>
          </a:xfrm>
          <a:prstGeom prst="rect">
            <a:avLst/>
          </a:prstGeom>
          <a:ln w="38100" cap="sq">
            <a:solidFill>
              <a:srgbClr val="FFFF99"/>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C2162C14-65FE-F3D9-A35F-AF31BDB7B981}"/>
              </a:ext>
            </a:extLst>
          </p:cNvPr>
          <p:cNvPicPr>
            <a:picLocks noChangeAspect="1"/>
          </p:cNvPicPr>
          <p:nvPr/>
        </p:nvPicPr>
        <p:blipFill>
          <a:blip r:embed="rId6"/>
          <a:stretch>
            <a:fillRect/>
          </a:stretch>
        </p:blipFill>
        <p:spPr>
          <a:xfrm flipH="1">
            <a:off x="9498664" y="4006475"/>
            <a:ext cx="2643471" cy="1982603"/>
          </a:xfrm>
          <a:prstGeom prst="rect">
            <a:avLst/>
          </a:prstGeom>
          <a:ln w="38100" cap="sq">
            <a:solidFill>
              <a:srgbClr val="FFFF99"/>
            </a:solidFill>
            <a:prstDash val="solid"/>
            <a:miter lim="800000"/>
          </a:ln>
          <a:effectLst>
            <a:outerShdw blurRad="50800" dist="38100" dir="2700000" algn="tl" rotWithShape="0">
              <a:srgbClr val="000000">
                <a:alpha val="43000"/>
              </a:srgbClr>
            </a:outerShdw>
          </a:effectLst>
        </p:spPr>
      </p:pic>
      <p:pic>
        <p:nvPicPr>
          <p:cNvPr id="11" name="Imagen 10">
            <a:extLst>
              <a:ext uri="{FF2B5EF4-FFF2-40B4-BE49-F238E27FC236}">
                <a16:creationId xmlns:a16="http://schemas.microsoft.com/office/drawing/2014/main" id="{FFF809C2-D4E5-61F1-D6FC-1B34554FB399}"/>
              </a:ext>
            </a:extLst>
          </p:cNvPr>
          <p:cNvPicPr>
            <a:picLocks noChangeAspect="1"/>
          </p:cNvPicPr>
          <p:nvPr/>
        </p:nvPicPr>
        <p:blipFill rotWithShape="1">
          <a:blip r:embed="rId7"/>
          <a:srcRect l="10295"/>
          <a:stretch/>
        </p:blipFill>
        <p:spPr>
          <a:xfrm>
            <a:off x="7609114" y="4763795"/>
            <a:ext cx="2371328" cy="1982603"/>
          </a:xfrm>
          <a:prstGeom prst="rect">
            <a:avLst/>
          </a:prstGeom>
          <a:ln w="38100" cap="sq">
            <a:solidFill>
              <a:srgbClr val="FFFF99"/>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8012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 presetClass="entr" presetSubtype="8"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0-#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1+#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2" presetClass="entr" presetSubtype="8"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0-#ppt_w/2"/>
                                          </p:val>
                                        </p:tav>
                                        <p:tav tm="100000">
                                          <p:val>
                                            <p:strVal val="#ppt_x"/>
                                          </p:val>
                                        </p:tav>
                                      </p:tavLst>
                                    </p:anim>
                                    <p:anim calcmode="lin" valueType="num">
                                      <p:cBhvr additive="base">
                                        <p:cTn id="3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graphicFrame>
        <p:nvGraphicFramePr>
          <p:cNvPr id="8" name="Diagrama 7">
            <a:extLst>
              <a:ext uri="{FF2B5EF4-FFF2-40B4-BE49-F238E27FC236}">
                <a16:creationId xmlns:a16="http://schemas.microsoft.com/office/drawing/2014/main" id="{2A59DDBD-B747-FA1E-014A-F52C3509581A}"/>
              </a:ext>
            </a:extLst>
          </p:cNvPr>
          <p:cNvGraphicFramePr/>
          <p:nvPr>
            <p:extLst>
              <p:ext uri="{D42A27DB-BD31-4B8C-83A1-F6EECF244321}">
                <p14:modId xmlns:p14="http://schemas.microsoft.com/office/powerpoint/2010/main" val="3678910163"/>
              </p:ext>
            </p:extLst>
          </p:nvPr>
        </p:nvGraphicFramePr>
        <p:xfrm>
          <a:off x="402770" y="468086"/>
          <a:ext cx="11549744" cy="53577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uadroTexto 3">
            <a:extLst>
              <a:ext uri="{FF2B5EF4-FFF2-40B4-BE49-F238E27FC236}">
                <a16:creationId xmlns:a16="http://schemas.microsoft.com/office/drawing/2014/main" id="{444A7821-2BA2-585D-216C-379F7693A0E8}"/>
              </a:ext>
            </a:extLst>
          </p:cNvPr>
          <p:cNvSpPr txBox="1"/>
          <p:nvPr/>
        </p:nvSpPr>
        <p:spPr>
          <a:xfrm>
            <a:off x="152400" y="5833487"/>
            <a:ext cx="11800114" cy="923330"/>
          </a:xfrm>
          <a:prstGeom prst="rect">
            <a:avLst/>
          </a:prstGeom>
          <a:noFill/>
        </p:spPr>
        <p:txBody>
          <a:bodyPr wrap="square">
            <a:spAutoFit/>
          </a:bodyPr>
          <a:lstStyle/>
          <a:p>
            <a:r>
              <a:rPr lang="es-ES" b="1" dirty="0"/>
              <a:t>Takže, když přemýšlíte o všech </a:t>
            </a:r>
            <a:r>
              <a:rPr lang="cs-CZ" b="1" dirty="0"/>
              <a:t>možnostech</a:t>
            </a:r>
            <a:r>
              <a:rPr lang="es-ES" b="1" dirty="0"/>
              <a:t>, které m</a:t>
            </a:r>
            <a:r>
              <a:rPr lang="cs-CZ" b="1" dirty="0" err="1"/>
              <a:t>áte</a:t>
            </a:r>
            <a:r>
              <a:rPr lang="cs-CZ" b="1" dirty="0"/>
              <a:t> k dispozici</a:t>
            </a:r>
            <a:r>
              <a:rPr lang="es-ES" b="1" dirty="0"/>
              <a:t>, ať už ve škole, ve své rodině, v církvi nebo kdekoli jinde, vzpomeňte si na životy těchto lidí. A myslete na to, že Bůh</a:t>
            </a:r>
            <a:r>
              <a:rPr lang="cs-CZ" b="1" dirty="0"/>
              <a:t> může</a:t>
            </a:r>
            <a:r>
              <a:rPr lang="es-ES" b="1" dirty="0"/>
              <a:t> použ</a:t>
            </a:r>
            <a:r>
              <a:rPr lang="cs-CZ" b="1" dirty="0" err="1"/>
              <a:t>ít</a:t>
            </a:r>
            <a:r>
              <a:rPr lang="es-ES" b="1" dirty="0"/>
              <a:t> to, co máte </a:t>
            </a:r>
            <a:r>
              <a:rPr lang="cs-CZ" b="1" dirty="0"/>
              <a:t>tak</a:t>
            </a:r>
            <a:r>
              <a:rPr lang="es-ES" b="1" dirty="0"/>
              <a:t>, aby naplnil svůj záměr ve v</a:t>
            </a:r>
            <a:r>
              <a:rPr lang="cs-CZ" b="1" dirty="0" err="1"/>
              <a:t>ašem</a:t>
            </a:r>
            <a:r>
              <a:rPr lang="cs-CZ" b="1" dirty="0"/>
              <a:t> </a:t>
            </a:r>
            <a:r>
              <a:rPr lang="cs-CZ" b="1" dirty="0" err="1"/>
              <a:t>ži-votě</a:t>
            </a:r>
            <a:r>
              <a:rPr lang="cs-CZ" b="1" dirty="0"/>
              <a:t> i v ž</a:t>
            </a:r>
            <a:r>
              <a:rPr lang="es-ES" b="1" dirty="0"/>
              <a:t>ivotě druhých</a:t>
            </a:r>
            <a:r>
              <a:rPr lang="cs-CZ" b="1" dirty="0"/>
              <a:t> lidí</a:t>
            </a:r>
            <a:r>
              <a:rPr lang="es-ES" b="1" dirty="0"/>
              <a:t>.</a:t>
            </a:r>
            <a:r>
              <a:rPr lang="cs-CZ" b="1" dirty="0"/>
              <a:t>                                                    </a:t>
            </a:r>
            <a:r>
              <a:rPr lang="cs-CZ" sz="1400" dirty="0"/>
              <a:t>(U některých spisů E.G.W. použi neoficiální překlad Ivo Kapec.)</a:t>
            </a:r>
            <a:endParaRPr lang="es-ES" b="1" dirty="0"/>
          </a:p>
        </p:txBody>
      </p:sp>
      <p:sp>
        <p:nvSpPr>
          <p:cNvPr id="5" name="CuadroTexto 4">
            <a:extLst>
              <a:ext uri="{FF2B5EF4-FFF2-40B4-BE49-F238E27FC236}">
                <a16:creationId xmlns:a16="http://schemas.microsoft.com/office/drawing/2014/main" id="{B5BAF719-5020-A009-364F-A71248FB89E4}"/>
              </a:ext>
            </a:extLst>
          </p:cNvPr>
          <p:cNvSpPr txBox="1"/>
          <p:nvPr/>
        </p:nvSpPr>
        <p:spPr>
          <a:xfrm>
            <a:off x="1019774" y="185073"/>
            <a:ext cx="1328057" cy="349702"/>
          </a:xfrm>
          <a:prstGeom prst="rect">
            <a:avLst/>
          </a:prstGeom>
          <a:solidFill>
            <a:srgbClr val="D8BEEC"/>
          </a:solidFill>
          <a:ln>
            <a:solidFill>
              <a:srgbClr val="7030A0"/>
            </a:solidFill>
          </a:ln>
          <a:scene3d>
            <a:camera prst="orthographicFront"/>
            <a:lightRig rig="threePt" dir="t"/>
          </a:scene3d>
          <a:sp3d>
            <a:bevelT prst="angle"/>
          </a:sp3d>
        </p:spPr>
        <p:style>
          <a:lnRef idx="1">
            <a:schemeClr val="accent2"/>
          </a:lnRef>
          <a:fillRef idx="2">
            <a:schemeClr val="accent2"/>
          </a:fillRef>
          <a:effectRef idx="1">
            <a:schemeClr val="accent2"/>
          </a:effectRef>
          <a:fontRef idx="minor">
            <a:schemeClr val="dk1"/>
          </a:fontRef>
        </p:style>
        <p:txBody>
          <a:bodyPr wrap="square" tIns="0" bIns="72000" rtlCol="0" anchor="ctr" anchorCtr="0">
            <a:spAutoFit/>
          </a:bodyPr>
          <a:lstStyle/>
          <a:p>
            <a:pPr algn="ctr"/>
            <a:r>
              <a:rPr lang="cs-CZ" b="1" dirty="0"/>
              <a:t>KDO</a:t>
            </a:r>
            <a:endParaRPr lang="es-ES" b="1" dirty="0"/>
          </a:p>
        </p:txBody>
      </p:sp>
      <p:sp>
        <p:nvSpPr>
          <p:cNvPr id="6" name="CuadroTexto 5">
            <a:extLst>
              <a:ext uri="{FF2B5EF4-FFF2-40B4-BE49-F238E27FC236}">
                <a16:creationId xmlns:a16="http://schemas.microsoft.com/office/drawing/2014/main" id="{F8D20CCF-5291-D748-FE5E-42C06B2C10BF}"/>
              </a:ext>
            </a:extLst>
          </p:cNvPr>
          <p:cNvSpPr txBox="1"/>
          <p:nvPr/>
        </p:nvSpPr>
        <p:spPr>
          <a:xfrm>
            <a:off x="2347831" y="185073"/>
            <a:ext cx="3748169" cy="349702"/>
          </a:xfrm>
          <a:prstGeom prst="rect">
            <a:avLst/>
          </a:prstGeom>
          <a:solidFill>
            <a:srgbClr val="FFAFAF"/>
          </a:solidFill>
          <a:ln>
            <a:solidFill>
              <a:srgbClr val="7030A0"/>
            </a:solidFill>
          </a:ln>
          <a:scene3d>
            <a:camera prst="orthographicFront"/>
            <a:lightRig rig="threePt" dir="t"/>
          </a:scene3d>
          <a:sp3d>
            <a:bevelT prst="angle"/>
          </a:sp3d>
        </p:spPr>
        <p:style>
          <a:lnRef idx="1">
            <a:schemeClr val="accent2"/>
          </a:lnRef>
          <a:fillRef idx="2">
            <a:schemeClr val="accent2"/>
          </a:fillRef>
          <a:effectRef idx="1">
            <a:schemeClr val="accent2"/>
          </a:effectRef>
          <a:fontRef idx="minor">
            <a:schemeClr val="dk1"/>
          </a:fontRef>
        </p:style>
        <p:txBody>
          <a:bodyPr wrap="square" tIns="0" bIns="72000" rtlCol="0" anchor="ctr" anchorCtr="0">
            <a:spAutoFit/>
          </a:bodyPr>
          <a:lstStyle>
            <a:defPPr>
              <a:defRPr lang="es-ES"/>
            </a:defPPr>
            <a:lvl1pPr algn="ctr">
              <a:defRPr b="1"/>
            </a:lvl1pPr>
          </a:lstStyle>
          <a:p>
            <a:r>
              <a:rPr lang="cs-CZ" dirty="0"/>
              <a:t>MĚL(A) V RUKOU…</a:t>
            </a:r>
            <a:endParaRPr lang="es-ES" dirty="0"/>
          </a:p>
        </p:txBody>
      </p:sp>
      <p:sp>
        <p:nvSpPr>
          <p:cNvPr id="7" name="CuadroTexto 6">
            <a:extLst>
              <a:ext uri="{FF2B5EF4-FFF2-40B4-BE49-F238E27FC236}">
                <a16:creationId xmlns:a16="http://schemas.microsoft.com/office/drawing/2014/main" id="{BE04EA30-8A09-813C-C6CE-39AF9882FC14}"/>
              </a:ext>
            </a:extLst>
          </p:cNvPr>
          <p:cNvSpPr txBox="1"/>
          <p:nvPr/>
        </p:nvSpPr>
        <p:spPr>
          <a:xfrm>
            <a:off x="6096000" y="151729"/>
            <a:ext cx="5693230" cy="349702"/>
          </a:xfrm>
          <a:prstGeom prst="rect">
            <a:avLst/>
          </a:prstGeom>
          <a:solidFill>
            <a:srgbClr val="FFFF99"/>
          </a:solidFill>
          <a:ln>
            <a:solidFill>
              <a:srgbClr val="7030A0"/>
            </a:solidFill>
          </a:ln>
          <a:scene3d>
            <a:camera prst="orthographicFront"/>
            <a:lightRig rig="threePt" dir="t"/>
          </a:scene3d>
          <a:sp3d>
            <a:bevelT prst="angle"/>
          </a:sp3d>
        </p:spPr>
        <p:style>
          <a:lnRef idx="1">
            <a:schemeClr val="accent2"/>
          </a:lnRef>
          <a:fillRef idx="2">
            <a:schemeClr val="accent2"/>
          </a:fillRef>
          <a:effectRef idx="1">
            <a:schemeClr val="accent2"/>
          </a:effectRef>
          <a:fontRef idx="minor">
            <a:schemeClr val="dk1"/>
          </a:fontRef>
        </p:style>
        <p:txBody>
          <a:bodyPr wrap="square" tIns="0" bIns="72000" rtlCol="0" anchor="ctr" anchorCtr="0">
            <a:spAutoFit/>
          </a:bodyPr>
          <a:lstStyle>
            <a:defPPr>
              <a:defRPr lang="es-ES"/>
            </a:defPPr>
            <a:lvl1pPr algn="ctr">
              <a:defRPr b="1"/>
            </a:lvl1pPr>
          </a:lstStyle>
          <a:p>
            <a:r>
              <a:rPr lang="cs-CZ" dirty="0"/>
              <a:t>S BOŽÍ POMOCÍ</a:t>
            </a:r>
            <a:r>
              <a:rPr lang="es-ES" dirty="0"/>
              <a:t>…</a:t>
            </a:r>
          </a:p>
        </p:txBody>
      </p:sp>
      <p:pic>
        <p:nvPicPr>
          <p:cNvPr id="2" name="Imagen 1" descr="Imagen que contiene estructuras metálicas, cadena, tabla, pequeño&#10;&#10;Descripción generada automáticamente">
            <a:extLst>
              <a:ext uri="{FF2B5EF4-FFF2-40B4-BE49-F238E27FC236}">
                <a16:creationId xmlns:a16="http://schemas.microsoft.com/office/drawing/2014/main" id="{9475D3CA-E12B-D597-1137-4ECA1BB8BA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2081" y="2330014"/>
            <a:ext cx="372709" cy="255489"/>
          </a:xfrm>
          <a:prstGeom prst="rect">
            <a:avLst/>
          </a:prstGeom>
        </p:spPr>
      </p:pic>
      <p:pic>
        <p:nvPicPr>
          <p:cNvPr id="12" name="Imagen 11" descr="Flecha&#10;&#10;Descripción generada automáticamente con confianza media">
            <a:extLst>
              <a:ext uri="{FF2B5EF4-FFF2-40B4-BE49-F238E27FC236}">
                <a16:creationId xmlns:a16="http://schemas.microsoft.com/office/drawing/2014/main" id="{AF146426-9330-A083-954C-FE8B77FD74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604831">
            <a:off x="561481" y="2603197"/>
            <a:ext cx="353906" cy="410417"/>
          </a:xfrm>
          <a:prstGeom prst="rect">
            <a:avLst/>
          </a:prstGeom>
        </p:spPr>
      </p:pic>
      <p:pic>
        <p:nvPicPr>
          <p:cNvPr id="14" name="Imagen 13" descr="Dinosaurio en fondo negro&#10;&#10;Descripción generada automáticamente con confianza baja">
            <a:extLst>
              <a:ext uri="{FF2B5EF4-FFF2-40B4-BE49-F238E27FC236}">
                <a16:creationId xmlns:a16="http://schemas.microsoft.com/office/drawing/2014/main" id="{4FAB050D-EA19-92E0-C446-D1A2F38F5C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2081" y="4720648"/>
            <a:ext cx="363786" cy="306705"/>
          </a:xfrm>
          <a:prstGeom prst="rect">
            <a:avLst/>
          </a:prstGeom>
        </p:spPr>
      </p:pic>
      <p:pic>
        <p:nvPicPr>
          <p:cNvPr id="15" name="Imagen 14">
            <a:extLst>
              <a:ext uri="{FF2B5EF4-FFF2-40B4-BE49-F238E27FC236}">
                <a16:creationId xmlns:a16="http://schemas.microsoft.com/office/drawing/2014/main" id="{163E7938-F28D-EEBE-D986-2AFB6745F0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202308">
            <a:off x="492204" y="4304902"/>
            <a:ext cx="502400" cy="359216"/>
          </a:xfrm>
          <a:prstGeom prst="rect">
            <a:avLst/>
          </a:prstGeom>
        </p:spPr>
      </p:pic>
      <p:pic>
        <p:nvPicPr>
          <p:cNvPr id="16" name="Imagen 15" descr="Imagen que contiene animal, comida, plátano, tabla&#10;&#10;Descripción generada automáticamente">
            <a:extLst>
              <a:ext uri="{FF2B5EF4-FFF2-40B4-BE49-F238E27FC236}">
                <a16:creationId xmlns:a16="http://schemas.microsoft.com/office/drawing/2014/main" id="{441A7A6C-6BD3-AB4F-4F7F-A621A0DCB49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4704" y="4024280"/>
            <a:ext cx="460511" cy="306706"/>
          </a:xfrm>
          <a:prstGeom prst="rect">
            <a:avLst/>
          </a:prstGeom>
        </p:spPr>
      </p:pic>
      <p:pic>
        <p:nvPicPr>
          <p:cNvPr id="17" name="Imagen 16" descr="Imagen que contiene interior, tabla, hecho de madera, parado&#10;&#10;Descripción generada automáticamente">
            <a:extLst>
              <a:ext uri="{FF2B5EF4-FFF2-40B4-BE49-F238E27FC236}">
                <a16:creationId xmlns:a16="http://schemas.microsoft.com/office/drawing/2014/main" id="{AD2F3FC6-F202-D7FE-118F-1932D03CB9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9540" y="3680896"/>
            <a:ext cx="306447" cy="290021"/>
          </a:xfrm>
          <a:prstGeom prst="rect">
            <a:avLst/>
          </a:prstGeom>
        </p:spPr>
      </p:pic>
      <p:pic>
        <p:nvPicPr>
          <p:cNvPr id="18" name="Imagen 17" descr="Un dibujo de un cuchillo&#10;&#10;Descripción generada automáticamente con confianza baja">
            <a:extLst>
              <a:ext uri="{FF2B5EF4-FFF2-40B4-BE49-F238E27FC236}">
                <a16:creationId xmlns:a16="http://schemas.microsoft.com/office/drawing/2014/main" id="{BC71503E-6E5A-1D97-8FBC-CE7789DD5A6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4879293">
            <a:off x="403164" y="3292873"/>
            <a:ext cx="681017" cy="383072"/>
          </a:xfrm>
          <a:prstGeom prst="rect">
            <a:avLst/>
          </a:prstGeom>
        </p:spPr>
      </p:pic>
      <p:pic>
        <p:nvPicPr>
          <p:cNvPr id="19" name="Imagen 18" descr="Texto, Carta&#10;&#10;Descripción generada automáticamente">
            <a:extLst>
              <a:ext uri="{FF2B5EF4-FFF2-40B4-BE49-F238E27FC236}">
                <a16:creationId xmlns:a16="http://schemas.microsoft.com/office/drawing/2014/main" id="{50F82428-7533-968C-D44E-1AA1CFD3AE4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028461">
            <a:off x="564145" y="3016133"/>
            <a:ext cx="180294" cy="248219"/>
          </a:xfrm>
          <a:prstGeom prst="rect">
            <a:avLst/>
          </a:prstGeom>
        </p:spPr>
      </p:pic>
      <p:pic>
        <p:nvPicPr>
          <p:cNvPr id="20" name="Imagen 19" descr="Texto, Carta&#10;&#10;Descripción generada automáticamente">
            <a:extLst>
              <a:ext uri="{FF2B5EF4-FFF2-40B4-BE49-F238E27FC236}">
                <a16:creationId xmlns:a16="http://schemas.microsoft.com/office/drawing/2014/main" id="{EE0ED234-B2B0-AE7A-1E18-AE86F5B0255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028461">
            <a:off x="680405" y="3011920"/>
            <a:ext cx="180294" cy="248219"/>
          </a:xfrm>
          <a:prstGeom prst="rect">
            <a:avLst/>
          </a:prstGeom>
        </p:spPr>
      </p:pic>
      <p:pic>
        <p:nvPicPr>
          <p:cNvPr id="21" name="Imagen 20" descr="Texto, Carta&#10;&#10;Descripción generada automáticamente">
            <a:extLst>
              <a:ext uri="{FF2B5EF4-FFF2-40B4-BE49-F238E27FC236}">
                <a16:creationId xmlns:a16="http://schemas.microsoft.com/office/drawing/2014/main" id="{A2DAE996-9F17-498B-7A0D-997142E5EB1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028461">
            <a:off x="822651" y="3011532"/>
            <a:ext cx="180294" cy="248219"/>
          </a:xfrm>
          <a:prstGeom prst="rect">
            <a:avLst/>
          </a:prstGeom>
        </p:spPr>
      </p:pic>
      <p:pic>
        <p:nvPicPr>
          <p:cNvPr id="22" name="Imagen 21" descr="Mano sosteniendo un plátano&#10;&#10;Descripción generada automáticamente con confianza baja">
            <a:extLst>
              <a:ext uri="{FF2B5EF4-FFF2-40B4-BE49-F238E27FC236}">
                <a16:creationId xmlns:a16="http://schemas.microsoft.com/office/drawing/2014/main" id="{2901B3CC-3BBB-1BD1-5179-A7A8A809C97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1221737">
            <a:off x="565159" y="1953082"/>
            <a:ext cx="358712" cy="289852"/>
          </a:xfrm>
          <a:prstGeom prst="rect">
            <a:avLst/>
          </a:prstGeom>
        </p:spPr>
      </p:pic>
      <p:pic>
        <p:nvPicPr>
          <p:cNvPr id="23" name="Imagen 22" descr="Imagen que contiene oscuro, vidrio, luz, vino&#10;&#10;Descripción generada automáticamente">
            <a:extLst>
              <a:ext uri="{FF2B5EF4-FFF2-40B4-BE49-F238E27FC236}">
                <a16:creationId xmlns:a16="http://schemas.microsoft.com/office/drawing/2014/main" id="{5249828F-767E-97E4-8EC9-B520FE20737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0018959">
            <a:off x="747683" y="1577798"/>
            <a:ext cx="342850" cy="342850"/>
          </a:xfrm>
          <a:prstGeom prst="rect">
            <a:avLst/>
          </a:prstGeom>
        </p:spPr>
      </p:pic>
      <p:pic>
        <p:nvPicPr>
          <p:cNvPr id="24" name="Imagen 23" descr="Un florero de cerámica&#10;&#10;Descripción generada automáticamente con confianza baja">
            <a:extLst>
              <a:ext uri="{FF2B5EF4-FFF2-40B4-BE49-F238E27FC236}">
                <a16:creationId xmlns:a16="http://schemas.microsoft.com/office/drawing/2014/main" id="{C27E3421-6967-F455-F148-9B52B2B73CB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3661" y="1630960"/>
            <a:ext cx="200469" cy="258876"/>
          </a:xfrm>
          <a:prstGeom prst="rect">
            <a:avLst/>
          </a:prstGeom>
        </p:spPr>
      </p:pic>
      <p:pic>
        <p:nvPicPr>
          <p:cNvPr id="25" name="Imagen 24" descr="Imagen que contiene gusano&#10;&#10;Descripción generada automáticamente">
            <a:extLst>
              <a:ext uri="{FF2B5EF4-FFF2-40B4-BE49-F238E27FC236}">
                <a16:creationId xmlns:a16="http://schemas.microsoft.com/office/drawing/2014/main" id="{A9BC68E2-E284-98E2-EDA8-A50972DDE60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6200000" flipH="1" flipV="1">
            <a:off x="660661" y="1647700"/>
            <a:ext cx="238382" cy="238382"/>
          </a:xfrm>
          <a:prstGeom prst="rect">
            <a:avLst/>
          </a:prstGeom>
        </p:spPr>
      </p:pic>
      <p:pic>
        <p:nvPicPr>
          <p:cNvPr id="26" name="Imagen 25" descr="Imagen que contiene oscuro, cuerda, naranja, sombrero&#10;&#10;Descripción generada automáticamente">
            <a:extLst>
              <a:ext uri="{FF2B5EF4-FFF2-40B4-BE49-F238E27FC236}">
                <a16:creationId xmlns:a16="http://schemas.microsoft.com/office/drawing/2014/main" id="{7B1FBB0A-280C-5530-7C99-08B76EE6B4F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7985" y="1209826"/>
            <a:ext cx="341058" cy="409270"/>
          </a:xfrm>
          <a:prstGeom prst="rect">
            <a:avLst/>
          </a:prstGeom>
        </p:spPr>
      </p:pic>
      <p:pic>
        <p:nvPicPr>
          <p:cNvPr id="27" name="Imagen 26" descr="Imagen en blanco y negro&#10;&#10;Descripción generada automáticamente con confianza baja">
            <a:extLst>
              <a:ext uri="{FF2B5EF4-FFF2-40B4-BE49-F238E27FC236}">
                <a16:creationId xmlns:a16="http://schemas.microsoft.com/office/drawing/2014/main" id="{0497E626-80DF-C5A6-18E8-2DFDDC1C2C1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1033434">
            <a:off x="546163" y="905732"/>
            <a:ext cx="335951" cy="339113"/>
          </a:xfrm>
          <a:prstGeom prst="rect">
            <a:avLst/>
          </a:prstGeom>
        </p:spPr>
      </p:pic>
      <p:pic>
        <p:nvPicPr>
          <p:cNvPr id="29" name="Imagen 28" descr="Imagen que contiene hacha, oscuro, hecho de madera, cuchillo&#10;&#10;Descripción generada automáticamente">
            <a:extLst>
              <a:ext uri="{FF2B5EF4-FFF2-40B4-BE49-F238E27FC236}">
                <a16:creationId xmlns:a16="http://schemas.microsoft.com/office/drawing/2014/main" id="{DC8D81F8-D493-ED35-9804-164401F243D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750517">
            <a:off x="498587" y="570969"/>
            <a:ext cx="496273" cy="330849"/>
          </a:xfrm>
          <a:prstGeom prst="rect">
            <a:avLst/>
          </a:prstGeom>
        </p:spPr>
      </p:pic>
      <p:pic>
        <p:nvPicPr>
          <p:cNvPr id="30" name="Imagen 29" descr="Imagen que contiene interior&#10;&#10;Descripción generada automáticamente">
            <a:extLst>
              <a:ext uri="{FF2B5EF4-FFF2-40B4-BE49-F238E27FC236}">
                <a16:creationId xmlns:a16="http://schemas.microsoft.com/office/drawing/2014/main" id="{7E127383-EA40-F223-A5E7-FD0FC0FD23E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53865" y="5056947"/>
            <a:ext cx="109889" cy="306705"/>
          </a:xfrm>
          <a:prstGeom prst="rect">
            <a:avLst/>
          </a:prstGeom>
          <a:ln>
            <a:noFill/>
          </a:ln>
          <a:effectLst>
            <a:softEdge rad="0"/>
          </a:effectLst>
        </p:spPr>
      </p:pic>
      <p:pic>
        <p:nvPicPr>
          <p:cNvPr id="31" name="Imagen 30" descr="Ratón de computadora&#10;&#10;Descripción generada automáticamente con confianza media">
            <a:extLst>
              <a:ext uri="{FF2B5EF4-FFF2-40B4-BE49-F238E27FC236}">
                <a16:creationId xmlns:a16="http://schemas.microsoft.com/office/drawing/2014/main" id="{B8BBA365-5560-2E9E-7B9E-7CD6C714EE5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96709" y="5429921"/>
            <a:ext cx="279532" cy="259033"/>
          </a:xfrm>
          <a:prstGeom prst="rect">
            <a:avLst/>
          </a:prstGeom>
        </p:spPr>
      </p:pic>
    </p:spTree>
    <p:extLst>
      <p:ext uri="{BB962C8B-B14F-4D97-AF65-F5344CB8AC3E}">
        <p14:creationId xmlns:p14="http://schemas.microsoft.com/office/powerpoint/2010/main" val="53346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graphicEl>
                                              <a:dgm id="{C8C3AF3C-B361-4785-9E5A-0071BD9241A6}"/>
                                            </p:graphicEl>
                                          </p:spTgt>
                                        </p:tgtEl>
                                        <p:attrNameLst>
                                          <p:attrName>style.visibility</p:attrName>
                                        </p:attrNameLst>
                                      </p:cBhvr>
                                      <p:to>
                                        <p:strVal val="visible"/>
                                      </p:to>
                                    </p:set>
                                    <p:animEffect transition="in" filter="wipe(left)">
                                      <p:cBhvr>
                                        <p:cTn id="7" dur="500"/>
                                        <p:tgtEl>
                                          <p:spTgt spid="8">
                                            <p:graphicEl>
                                              <a:dgm id="{C8C3AF3C-B361-4785-9E5A-0071BD9241A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graphicEl>
                                              <a:dgm id="{CE67937E-3AE2-4D1E-9F6A-D7FF8BE5CF0B}"/>
                                            </p:graphicEl>
                                          </p:spTgt>
                                        </p:tgtEl>
                                        <p:attrNameLst>
                                          <p:attrName>style.visibility</p:attrName>
                                        </p:attrNameLst>
                                      </p:cBhvr>
                                      <p:to>
                                        <p:strVal val="visible"/>
                                      </p:to>
                                    </p:set>
                                    <p:animEffect transition="in" filter="wipe(left)">
                                      <p:cBhvr>
                                        <p:cTn id="12" dur="500"/>
                                        <p:tgtEl>
                                          <p:spTgt spid="8">
                                            <p:graphicEl>
                                              <a:dgm id="{CE67937E-3AE2-4D1E-9F6A-D7FF8BE5CF0B}"/>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graphicEl>
                                              <a:dgm id="{AB7633B6-702B-49B3-8CF8-9599E4E1811B}"/>
                                            </p:graphicEl>
                                          </p:spTgt>
                                        </p:tgtEl>
                                        <p:attrNameLst>
                                          <p:attrName>style.visibility</p:attrName>
                                        </p:attrNameLst>
                                      </p:cBhvr>
                                      <p:to>
                                        <p:strVal val="visible"/>
                                      </p:to>
                                    </p:set>
                                    <p:animEffect transition="in" filter="wipe(left)">
                                      <p:cBhvr>
                                        <p:cTn id="17" dur="500"/>
                                        <p:tgtEl>
                                          <p:spTgt spid="8">
                                            <p:graphicEl>
                                              <a:dgm id="{AB7633B6-702B-49B3-8CF8-9599E4E1811B}"/>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graphicEl>
                                              <a:dgm id="{A78A3D05-7905-424E-BD63-1FB0A69EBEA8}"/>
                                            </p:graphicEl>
                                          </p:spTgt>
                                        </p:tgtEl>
                                        <p:attrNameLst>
                                          <p:attrName>style.visibility</p:attrName>
                                        </p:attrNameLst>
                                      </p:cBhvr>
                                      <p:to>
                                        <p:strVal val="visible"/>
                                      </p:to>
                                    </p:set>
                                    <p:animEffect transition="in" filter="wipe(left)">
                                      <p:cBhvr>
                                        <p:cTn id="22" dur="500"/>
                                        <p:tgtEl>
                                          <p:spTgt spid="8">
                                            <p:graphicEl>
                                              <a:dgm id="{A78A3D05-7905-424E-BD63-1FB0A69EBEA8}"/>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graphicEl>
                                              <a:dgm id="{03FD61F9-F0CC-442F-8254-675C30468E06}"/>
                                            </p:graphicEl>
                                          </p:spTgt>
                                        </p:tgtEl>
                                        <p:attrNameLst>
                                          <p:attrName>style.visibility</p:attrName>
                                        </p:attrNameLst>
                                      </p:cBhvr>
                                      <p:to>
                                        <p:strVal val="visible"/>
                                      </p:to>
                                    </p:set>
                                    <p:animEffect transition="in" filter="wipe(left)">
                                      <p:cBhvr>
                                        <p:cTn id="27" dur="500"/>
                                        <p:tgtEl>
                                          <p:spTgt spid="8">
                                            <p:graphicEl>
                                              <a:dgm id="{03FD61F9-F0CC-442F-8254-675C30468E06}"/>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graphicEl>
                                              <a:dgm id="{49908080-6620-49C2-AC29-195A7D145531}"/>
                                            </p:graphicEl>
                                          </p:spTgt>
                                        </p:tgtEl>
                                        <p:attrNameLst>
                                          <p:attrName>style.visibility</p:attrName>
                                        </p:attrNameLst>
                                      </p:cBhvr>
                                      <p:to>
                                        <p:strVal val="visible"/>
                                      </p:to>
                                    </p:set>
                                    <p:animEffect transition="in" filter="wipe(left)">
                                      <p:cBhvr>
                                        <p:cTn id="32" dur="500"/>
                                        <p:tgtEl>
                                          <p:spTgt spid="8">
                                            <p:graphicEl>
                                              <a:dgm id="{49908080-6620-49C2-AC29-195A7D145531}"/>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graphicEl>
                                              <a:dgm id="{616CE76B-14D4-4AFB-A857-57DA362992CE}"/>
                                            </p:graphicEl>
                                          </p:spTgt>
                                        </p:tgtEl>
                                        <p:attrNameLst>
                                          <p:attrName>style.visibility</p:attrName>
                                        </p:attrNameLst>
                                      </p:cBhvr>
                                      <p:to>
                                        <p:strVal val="visible"/>
                                      </p:to>
                                    </p:set>
                                    <p:animEffect transition="in" filter="wipe(left)">
                                      <p:cBhvr>
                                        <p:cTn id="37" dur="500"/>
                                        <p:tgtEl>
                                          <p:spTgt spid="8">
                                            <p:graphicEl>
                                              <a:dgm id="{616CE76B-14D4-4AFB-A857-57DA362992CE}"/>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
                                            <p:graphicEl>
                                              <a:dgm id="{F1237168-74E9-40B4-B29A-CADBF1607099}"/>
                                            </p:graphicEl>
                                          </p:spTgt>
                                        </p:tgtEl>
                                        <p:attrNameLst>
                                          <p:attrName>style.visibility</p:attrName>
                                        </p:attrNameLst>
                                      </p:cBhvr>
                                      <p:to>
                                        <p:strVal val="visible"/>
                                      </p:to>
                                    </p:set>
                                    <p:animEffect transition="in" filter="wipe(left)">
                                      <p:cBhvr>
                                        <p:cTn id="42" dur="500"/>
                                        <p:tgtEl>
                                          <p:spTgt spid="8">
                                            <p:graphicEl>
                                              <a:dgm id="{F1237168-74E9-40B4-B29A-CADBF1607099}"/>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
                                            <p:graphicEl>
                                              <a:dgm id="{A10451A2-86D5-4385-8C50-F93FE91B432A}"/>
                                            </p:graphicEl>
                                          </p:spTgt>
                                        </p:tgtEl>
                                        <p:attrNameLst>
                                          <p:attrName>style.visibility</p:attrName>
                                        </p:attrNameLst>
                                      </p:cBhvr>
                                      <p:to>
                                        <p:strVal val="visible"/>
                                      </p:to>
                                    </p:set>
                                    <p:animEffect transition="in" filter="wipe(left)">
                                      <p:cBhvr>
                                        <p:cTn id="47" dur="500"/>
                                        <p:tgtEl>
                                          <p:spTgt spid="8">
                                            <p:graphicEl>
                                              <a:dgm id="{A10451A2-86D5-4385-8C50-F93FE91B432A}"/>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8">
                                            <p:graphicEl>
                                              <a:dgm id="{7B1FE95F-34E4-4BC1-8DBE-5E901973372F}"/>
                                            </p:graphicEl>
                                          </p:spTgt>
                                        </p:tgtEl>
                                        <p:attrNameLst>
                                          <p:attrName>style.visibility</p:attrName>
                                        </p:attrNameLst>
                                      </p:cBhvr>
                                      <p:to>
                                        <p:strVal val="visible"/>
                                      </p:to>
                                    </p:set>
                                    <p:animEffect transition="in" filter="wipe(left)">
                                      <p:cBhvr>
                                        <p:cTn id="52" dur="500"/>
                                        <p:tgtEl>
                                          <p:spTgt spid="8">
                                            <p:graphicEl>
                                              <a:dgm id="{7B1FE95F-34E4-4BC1-8DBE-5E901973372F}"/>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8">
                                            <p:graphicEl>
                                              <a:dgm id="{D131394C-B051-4BA1-B5E7-222FBAA271E9}"/>
                                            </p:graphicEl>
                                          </p:spTgt>
                                        </p:tgtEl>
                                        <p:attrNameLst>
                                          <p:attrName>style.visibility</p:attrName>
                                        </p:attrNameLst>
                                      </p:cBhvr>
                                      <p:to>
                                        <p:strVal val="visible"/>
                                      </p:to>
                                    </p:set>
                                    <p:animEffect transition="in" filter="wipe(left)">
                                      <p:cBhvr>
                                        <p:cTn id="57" dur="500"/>
                                        <p:tgtEl>
                                          <p:spTgt spid="8">
                                            <p:graphicEl>
                                              <a:dgm id="{D131394C-B051-4BA1-B5E7-222FBAA271E9}"/>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8">
                                            <p:graphicEl>
                                              <a:dgm id="{28D29B74-96D6-4FEC-8DB9-9EA1E4EF625F}"/>
                                            </p:graphicEl>
                                          </p:spTgt>
                                        </p:tgtEl>
                                        <p:attrNameLst>
                                          <p:attrName>style.visibility</p:attrName>
                                        </p:attrNameLst>
                                      </p:cBhvr>
                                      <p:to>
                                        <p:strVal val="visible"/>
                                      </p:to>
                                    </p:set>
                                    <p:animEffect transition="in" filter="wipe(left)">
                                      <p:cBhvr>
                                        <p:cTn id="62" dur="500"/>
                                        <p:tgtEl>
                                          <p:spTgt spid="8">
                                            <p:graphicEl>
                                              <a:dgm id="{28D29B74-96D6-4FEC-8DB9-9EA1E4EF625F}"/>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8">
                                            <p:graphicEl>
                                              <a:dgm id="{E0071339-BD8B-4A10-8A38-3E57E79020CE}"/>
                                            </p:graphicEl>
                                          </p:spTgt>
                                        </p:tgtEl>
                                        <p:attrNameLst>
                                          <p:attrName>style.visibility</p:attrName>
                                        </p:attrNameLst>
                                      </p:cBhvr>
                                      <p:to>
                                        <p:strVal val="visible"/>
                                      </p:to>
                                    </p:set>
                                    <p:animEffect transition="in" filter="wipe(left)">
                                      <p:cBhvr>
                                        <p:cTn id="67" dur="500"/>
                                        <p:tgtEl>
                                          <p:spTgt spid="8">
                                            <p:graphicEl>
                                              <a:dgm id="{E0071339-BD8B-4A10-8A38-3E57E79020CE}"/>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8">
                                            <p:graphicEl>
                                              <a:dgm id="{95474F44-C73F-41D6-9586-F7D3E191D9E5}"/>
                                            </p:graphicEl>
                                          </p:spTgt>
                                        </p:tgtEl>
                                        <p:attrNameLst>
                                          <p:attrName>style.visibility</p:attrName>
                                        </p:attrNameLst>
                                      </p:cBhvr>
                                      <p:to>
                                        <p:strVal val="visible"/>
                                      </p:to>
                                    </p:set>
                                    <p:animEffect transition="in" filter="wipe(left)">
                                      <p:cBhvr>
                                        <p:cTn id="72" dur="500"/>
                                        <p:tgtEl>
                                          <p:spTgt spid="8">
                                            <p:graphicEl>
                                              <a:dgm id="{95474F44-C73F-41D6-9586-F7D3E191D9E5}"/>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8">
                                            <p:graphicEl>
                                              <a:dgm id="{25F5583D-DA17-4BE8-A1E4-9B489DBEE28E}"/>
                                            </p:graphicEl>
                                          </p:spTgt>
                                        </p:tgtEl>
                                        <p:attrNameLst>
                                          <p:attrName>style.visibility</p:attrName>
                                        </p:attrNameLst>
                                      </p:cBhvr>
                                      <p:to>
                                        <p:strVal val="visible"/>
                                      </p:to>
                                    </p:set>
                                    <p:animEffect transition="in" filter="wipe(left)">
                                      <p:cBhvr>
                                        <p:cTn id="77" dur="500"/>
                                        <p:tgtEl>
                                          <p:spTgt spid="8">
                                            <p:graphicEl>
                                              <a:dgm id="{25F5583D-DA17-4BE8-A1E4-9B489DBEE28E}"/>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8">
                                            <p:graphicEl>
                                              <a:dgm id="{06179760-36BB-4AF8-B99D-56137CBE729C}"/>
                                            </p:graphicEl>
                                          </p:spTgt>
                                        </p:tgtEl>
                                        <p:attrNameLst>
                                          <p:attrName>style.visibility</p:attrName>
                                        </p:attrNameLst>
                                      </p:cBhvr>
                                      <p:to>
                                        <p:strVal val="visible"/>
                                      </p:to>
                                    </p:set>
                                    <p:animEffect transition="in" filter="wipe(left)">
                                      <p:cBhvr>
                                        <p:cTn id="82" dur="500"/>
                                        <p:tgtEl>
                                          <p:spTgt spid="8">
                                            <p:graphicEl>
                                              <a:dgm id="{06179760-36BB-4AF8-B99D-56137CBE729C}"/>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8">
                                            <p:graphicEl>
                                              <a:dgm id="{734561F6-8C1E-433F-B317-87AC27BC6509}"/>
                                            </p:graphicEl>
                                          </p:spTgt>
                                        </p:tgtEl>
                                        <p:attrNameLst>
                                          <p:attrName>style.visibility</p:attrName>
                                        </p:attrNameLst>
                                      </p:cBhvr>
                                      <p:to>
                                        <p:strVal val="visible"/>
                                      </p:to>
                                    </p:set>
                                    <p:animEffect transition="in" filter="wipe(left)">
                                      <p:cBhvr>
                                        <p:cTn id="87" dur="500"/>
                                        <p:tgtEl>
                                          <p:spTgt spid="8">
                                            <p:graphicEl>
                                              <a:dgm id="{734561F6-8C1E-433F-B317-87AC27BC6509}"/>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8">
                                            <p:graphicEl>
                                              <a:dgm id="{79006465-ECED-4F06-9735-486254DA6F31}"/>
                                            </p:graphicEl>
                                          </p:spTgt>
                                        </p:tgtEl>
                                        <p:attrNameLst>
                                          <p:attrName>style.visibility</p:attrName>
                                        </p:attrNameLst>
                                      </p:cBhvr>
                                      <p:to>
                                        <p:strVal val="visible"/>
                                      </p:to>
                                    </p:set>
                                    <p:animEffect transition="in" filter="wipe(left)">
                                      <p:cBhvr>
                                        <p:cTn id="92" dur="500"/>
                                        <p:tgtEl>
                                          <p:spTgt spid="8">
                                            <p:graphicEl>
                                              <a:dgm id="{79006465-ECED-4F06-9735-486254DA6F31}"/>
                                            </p:graphicEl>
                                          </p:spTgt>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8">
                                            <p:graphicEl>
                                              <a:dgm id="{3F48918A-C4E6-447D-BF24-BEA5DFD208C9}"/>
                                            </p:graphicEl>
                                          </p:spTgt>
                                        </p:tgtEl>
                                        <p:attrNameLst>
                                          <p:attrName>style.visibility</p:attrName>
                                        </p:attrNameLst>
                                      </p:cBhvr>
                                      <p:to>
                                        <p:strVal val="visible"/>
                                      </p:to>
                                    </p:set>
                                    <p:animEffect transition="in" filter="wipe(left)">
                                      <p:cBhvr>
                                        <p:cTn id="97" dur="500"/>
                                        <p:tgtEl>
                                          <p:spTgt spid="8">
                                            <p:graphicEl>
                                              <a:dgm id="{3F48918A-C4E6-447D-BF24-BEA5DFD208C9}"/>
                                            </p:graphicEl>
                                          </p:spTgt>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8">
                                            <p:graphicEl>
                                              <a:dgm id="{36793EA3-8200-46FD-9059-F9F32C6F3DDB}"/>
                                            </p:graphicEl>
                                          </p:spTgt>
                                        </p:tgtEl>
                                        <p:attrNameLst>
                                          <p:attrName>style.visibility</p:attrName>
                                        </p:attrNameLst>
                                      </p:cBhvr>
                                      <p:to>
                                        <p:strVal val="visible"/>
                                      </p:to>
                                    </p:set>
                                    <p:animEffect transition="in" filter="wipe(left)">
                                      <p:cBhvr>
                                        <p:cTn id="102" dur="500"/>
                                        <p:tgtEl>
                                          <p:spTgt spid="8">
                                            <p:graphicEl>
                                              <a:dgm id="{36793EA3-8200-46FD-9059-F9F32C6F3DDB}"/>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8">
                                            <p:graphicEl>
                                              <a:dgm id="{693CDE63-F341-4B1C-A37A-2B3B74DD22D4}"/>
                                            </p:graphicEl>
                                          </p:spTgt>
                                        </p:tgtEl>
                                        <p:attrNameLst>
                                          <p:attrName>style.visibility</p:attrName>
                                        </p:attrNameLst>
                                      </p:cBhvr>
                                      <p:to>
                                        <p:strVal val="visible"/>
                                      </p:to>
                                    </p:set>
                                    <p:animEffect transition="in" filter="wipe(left)">
                                      <p:cBhvr>
                                        <p:cTn id="107" dur="500"/>
                                        <p:tgtEl>
                                          <p:spTgt spid="8">
                                            <p:graphicEl>
                                              <a:dgm id="{693CDE63-F341-4B1C-A37A-2B3B74DD22D4}"/>
                                            </p:graphic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8">
                                            <p:graphicEl>
                                              <a:dgm id="{2DC34E8C-309F-41BB-AD8F-A455AFFB541E}"/>
                                            </p:graphicEl>
                                          </p:spTgt>
                                        </p:tgtEl>
                                        <p:attrNameLst>
                                          <p:attrName>style.visibility</p:attrName>
                                        </p:attrNameLst>
                                      </p:cBhvr>
                                      <p:to>
                                        <p:strVal val="visible"/>
                                      </p:to>
                                    </p:set>
                                    <p:animEffect transition="in" filter="wipe(left)">
                                      <p:cBhvr>
                                        <p:cTn id="112" dur="500"/>
                                        <p:tgtEl>
                                          <p:spTgt spid="8">
                                            <p:graphicEl>
                                              <a:dgm id="{2DC34E8C-309F-41BB-AD8F-A455AFFB541E}"/>
                                            </p:graphicEl>
                                          </p:spTgt>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0" nodeType="clickEffect">
                                  <p:stCondLst>
                                    <p:cond delay="0"/>
                                  </p:stCondLst>
                                  <p:childTnLst>
                                    <p:set>
                                      <p:cBhvr>
                                        <p:cTn id="116" dur="1" fill="hold">
                                          <p:stCondLst>
                                            <p:cond delay="0"/>
                                          </p:stCondLst>
                                        </p:cTn>
                                        <p:tgtEl>
                                          <p:spTgt spid="8">
                                            <p:graphicEl>
                                              <a:dgm id="{04697F35-6B69-43B1-A8CF-A43916AE6371}"/>
                                            </p:graphicEl>
                                          </p:spTgt>
                                        </p:tgtEl>
                                        <p:attrNameLst>
                                          <p:attrName>style.visibility</p:attrName>
                                        </p:attrNameLst>
                                      </p:cBhvr>
                                      <p:to>
                                        <p:strVal val="visible"/>
                                      </p:to>
                                    </p:set>
                                    <p:animEffect transition="in" filter="wipe(left)">
                                      <p:cBhvr>
                                        <p:cTn id="117" dur="500"/>
                                        <p:tgtEl>
                                          <p:spTgt spid="8">
                                            <p:graphicEl>
                                              <a:dgm id="{04697F35-6B69-43B1-A8CF-A43916AE6371}"/>
                                            </p:graphicEl>
                                          </p:spTgt>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8">
                                            <p:graphicEl>
                                              <a:dgm id="{09026FC5-53C4-4EF2-8835-65AA2D22325A}"/>
                                            </p:graphicEl>
                                          </p:spTgt>
                                        </p:tgtEl>
                                        <p:attrNameLst>
                                          <p:attrName>style.visibility</p:attrName>
                                        </p:attrNameLst>
                                      </p:cBhvr>
                                      <p:to>
                                        <p:strVal val="visible"/>
                                      </p:to>
                                    </p:set>
                                    <p:animEffect transition="in" filter="wipe(left)">
                                      <p:cBhvr>
                                        <p:cTn id="122" dur="500"/>
                                        <p:tgtEl>
                                          <p:spTgt spid="8">
                                            <p:graphicEl>
                                              <a:dgm id="{09026FC5-53C4-4EF2-8835-65AA2D22325A}"/>
                                            </p:graphicEl>
                                          </p:spTgt>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8">
                                            <p:graphicEl>
                                              <a:dgm id="{3C56268F-6D90-4CBD-8A80-D0B70E29CDA5}"/>
                                            </p:graphicEl>
                                          </p:spTgt>
                                        </p:tgtEl>
                                        <p:attrNameLst>
                                          <p:attrName>style.visibility</p:attrName>
                                        </p:attrNameLst>
                                      </p:cBhvr>
                                      <p:to>
                                        <p:strVal val="visible"/>
                                      </p:to>
                                    </p:set>
                                    <p:animEffect transition="in" filter="wipe(left)">
                                      <p:cBhvr>
                                        <p:cTn id="127" dur="500"/>
                                        <p:tgtEl>
                                          <p:spTgt spid="8">
                                            <p:graphicEl>
                                              <a:dgm id="{3C56268F-6D90-4CBD-8A80-D0B70E29CDA5}"/>
                                            </p:graphicEl>
                                          </p:spTgt>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8" fill="hold" grpId="0" nodeType="clickEffect">
                                  <p:stCondLst>
                                    <p:cond delay="0"/>
                                  </p:stCondLst>
                                  <p:childTnLst>
                                    <p:set>
                                      <p:cBhvr>
                                        <p:cTn id="131" dur="1" fill="hold">
                                          <p:stCondLst>
                                            <p:cond delay="0"/>
                                          </p:stCondLst>
                                        </p:cTn>
                                        <p:tgtEl>
                                          <p:spTgt spid="8">
                                            <p:graphicEl>
                                              <a:dgm id="{CA969008-9D3E-4795-94B6-7B451CC04D44}"/>
                                            </p:graphicEl>
                                          </p:spTgt>
                                        </p:tgtEl>
                                        <p:attrNameLst>
                                          <p:attrName>style.visibility</p:attrName>
                                        </p:attrNameLst>
                                      </p:cBhvr>
                                      <p:to>
                                        <p:strVal val="visible"/>
                                      </p:to>
                                    </p:set>
                                    <p:animEffect transition="in" filter="wipe(left)">
                                      <p:cBhvr>
                                        <p:cTn id="132" dur="500"/>
                                        <p:tgtEl>
                                          <p:spTgt spid="8">
                                            <p:graphicEl>
                                              <a:dgm id="{CA969008-9D3E-4795-94B6-7B451CC04D44}"/>
                                            </p:graphicEl>
                                          </p:spTgt>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8" fill="hold" grpId="0" nodeType="clickEffect">
                                  <p:stCondLst>
                                    <p:cond delay="0"/>
                                  </p:stCondLst>
                                  <p:childTnLst>
                                    <p:set>
                                      <p:cBhvr>
                                        <p:cTn id="136" dur="1" fill="hold">
                                          <p:stCondLst>
                                            <p:cond delay="0"/>
                                          </p:stCondLst>
                                        </p:cTn>
                                        <p:tgtEl>
                                          <p:spTgt spid="8">
                                            <p:graphicEl>
                                              <a:dgm id="{6C448E0F-ACF1-4094-81CD-714D323C4A25}"/>
                                            </p:graphicEl>
                                          </p:spTgt>
                                        </p:tgtEl>
                                        <p:attrNameLst>
                                          <p:attrName>style.visibility</p:attrName>
                                        </p:attrNameLst>
                                      </p:cBhvr>
                                      <p:to>
                                        <p:strVal val="visible"/>
                                      </p:to>
                                    </p:set>
                                    <p:animEffect transition="in" filter="wipe(left)">
                                      <p:cBhvr>
                                        <p:cTn id="137" dur="500"/>
                                        <p:tgtEl>
                                          <p:spTgt spid="8">
                                            <p:graphicEl>
                                              <a:dgm id="{6C448E0F-ACF1-4094-81CD-714D323C4A25}"/>
                                            </p:graphicEl>
                                          </p:spTgt>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8" fill="hold" grpId="0" nodeType="clickEffect">
                                  <p:stCondLst>
                                    <p:cond delay="0"/>
                                  </p:stCondLst>
                                  <p:childTnLst>
                                    <p:set>
                                      <p:cBhvr>
                                        <p:cTn id="141" dur="1" fill="hold">
                                          <p:stCondLst>
                                            <p:cond delay="0"/>
                                          </p:stCondLst>
                                        </p:cTn>
                                        <p:tgtEl>
                                          <p:spTgt spid="8">
                                            <p:graphicEl>
                                              <a:dgm id="{20A6DB67-9E2D-44FC-AA18-6CAC582BECB1}"/>
                                            </p:graphicEl>
                                          </p:spTgt>
                                        </p:tgtEl>
                                        <p:attrNameLst>
                                          <p:attrName>style.visibility</p:attrName>
                                        </p:attrNameLst>
                                      </p:cBhvr>
                                      <p:to>
                                        <p:strVal val="visible"/>
                                      </p:to>
                                    </p:set>
                                    <p:animEffect transition="in" filter="wipe(left)">
                                      <p:cBhvr>
                                        <p:cTn id="142" dur="500"/>
                                        <p:tgtEl>
                                          <p:spTgt spid="8">
                                            <p:graphicEl>
                                              <a:dgm id="{20A6DB67-9E2D-44FC-AA18-6CAC582BECB1}"/>
                                            </p:graphicEl>
                                          </p:spTgt>
                                        </p:tgtEl>
                                      </p:cBhvr>
                                    </p:animEffect>
                                  </p:childTnLst>
                                </p:cTn>
                              </p:par>
                            </p:childTnLst>
                          </p:cTn>
                        </p:par>
                      </p:childTnLst>
                    </p:cTn>
                  </p:par>
                  <p:par>
                    <p:cTn id="143" fill="hold">
                      <p:stCondLst>
                        <p:cond delay="indefinite"/>
                      </p:stCondLst>
                      <p:childTnLst>
                        <p:par>
                          <p:cTn id="144" fill="hold">
                            <p:stCondLst>
                              <p:cond delay="0"/>
                            </p:stCondLst>
                            <p:childTnLst>
                              <p:par>
                                <p:cTn id="145" presetID="22" presetClass="entr" presetSubtype="8" fill="hold" grpId="0" nodeType="clickEffect">
                                  <p:stCondLst>
                                    <p:cond delay="0"/>
                                  </p:stCondLst>
                                  <p:childTnLst>
                                    <p:set>
                                      <p:cBhvr>
                                        <p:cTn id="146" dur="1" fill="hold">
                                          <p:stCondLst>
                                            <p:cond delay="0"/>
                                          </p:stCondLst>
                                        </p:cTn>
                                        <p:tgtEl>
                                          <p:spTgt spid="8">
                                            <p:graphicEl>
                                              <a:dgm id="{C845011F-20D1-4A9D-9514-A90303E57E44}"/>
                                            </p:graphicEl>
                                          </p:spTgt>
                                        </p:tgtEl>
                                        <p:attrNameLst>
                                          <p:attrName>style.visibility</p:attrName>
                                        </p:attrNameLst>
                                      </p:cBhvr>
                                      <p:to>
                                        <p:strVal val="visible"/>
                                      </p:to>
                                    </p:set>
                                    <p:animEffect transition="in" filter="wipe(left)">
                                      <p:cBhvr>
                                        <p:cTn id="147" dur="500"/>
                                        <p:tgtEl>
                                          <p:spTgt spid="8">
                                            <p:graphicEl>
                                              <a:dgm id="{C845011F-20D1-4A9D-9514-A90303E57E44}"/>
                                            </p:graphicEl>
                                          </p:spTgt>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8" fill="hold" grpId="0" nodeType="clickEffect">
                                  <p:stCondLst>
                                    <p:cond delay="0"/>
                                  </p:stCondLst>
                                  <p:childTnLst>
                                    <p:set>
                                      <p:cBhvr>
                                        <p:cTn id="151" dur="1" fill="hold">
                                          <p:stCondLst>
                                            <p:cond delay="0"/>
                                          </p:stCondLst>
                                        </p:cTn>
                                        <p:tgtEl>
                                          <p:spTgt spid="8">
                                            <p:graphicEl>
                                              <a:dgm id="{9EC0EE82-7BA4-4FA4-B954-0FAB80BDED33}"/>
                                            </p:graphicEl>
                                          </p:spTgt>
                                        </p:tgtEl>
                                        <p:attrNameLst>
                                          <p:attrName>style.visibility</p:attrName>
                                        </p:attrNameLst>
                                      </p:cBhvr>
                                      <p:to>
                                        <p:strVal val="visible"/>
                                      </p:to>
                                    </p:set>
                                    <p:animEffect transition="in" filter="wipe(left)">
                                      <p:cBhvr>
                                        <p:cTn id="152" dur="500"/>
                                        <p:tgtEl>
                                          <p:spTgt spid="8">
                                            <p:graphicEl>
                                              <a:dgm id="{9EC0EE82-7BA4-4FA4-B954-0FAB80BDED33}"/>
                                            </p:graphicEl>
                                          </p:spTgt>
                                        </p:tgtEl>
                                      </p:cBhvr>
                                    </p:animEffect>
                                  </p:childTnLst>
                                </p:cTn>
                              </p:par>
                            </p:childTnLst>
                          </p:cTn>
                        </p:par>
                      </p:childTnLst>
                    </p:cTn>
                  </p:par>
                  <p:par>
                    <p:cTn id="153" fill="hold">
                      <p:stCondLst>
                        <p:cond delay="indefinite"/>
                      </p:stCondLst>
                      <p:childTnLst>
                        <p:par>
                          <p:cTn id="154" fill="hold">
                            <p:stCondLst>
                              <p:cond delay="0"/>
                            </p:stCondLst>
                            <p:childTnLst>
                              <p:par>
                                <p:cTn id="155" presetID="22" presetClass="entr" presetSubtype="8" fill="hold" grpId="0" nodeType="clickEffect">
                                  <p:stCondLst>
                                    <p:cond delay="0"/>
                                  </p:stCondLst>
                                  <p:childTnLst>
                                    <p:set>
                                      <p:cBhvr>
                                        <p:cTn id="156" dur="1" fill="hold">
                                          <p:stCondLst>
                                            <p:cond delay="0"/>
                                          </p:stCondLst>
                                        </p:cTn>
                                        <p:tgtEl>
                                          <p:spTgt spid="8">
                                            <p:graphicEl>
                                              <a:dgm id="{F84FF776-D7FA-4738-A3AD-C48AD4370823}"/>
                                            </p:graphicEl>
                                          </p:spTgt>
                                        </p:tgtEl>
                                        <p:attrNameLst>
                                          <p:attrName>style.visibility</p:attrName>
                                        </p:attrNameLst>
                                      </p:cBhvr>
                                      <p:to>
                                        <p:strVal val="visible"/>
                                      </p:to>
                                    </p:set>
                                    <p:animEffect transition="in" filter="wipe(left)">
                                      <p:cBhvr>
                                        <p:cTn id="157" dur="500"/>
                                        <p:tgtEl>
                                          <p:spTgt spid="8">
                                            <p:graphicEl>
                                              <a:dgm id="{F84FF776-D7FA-4738-A3AD-C48AD4370823}"/>
                                            </p:graphicEl>
                                          </p:spTgt>
                                        </p:tgtEl>
                                      </p:cBhvr>
                                    </p:animEffect>
                                  </p:childTnLst>
                                </p:cTn>
                              </p:par>
                            </p:childTnLst>
                          </p:cTn>
                        </p:par>
                      </p:childTnLst>
                    </p:cTn>
                  </p:par>
                  <p:par>
                    <p:cTn id="158" fill="hold">
                      <p:stCondLst>
                        <p:cond delay="indefinite"/>
                      </p:stCondLst>
                      <p:childTnLst>
                        <p:par>
                          <p:cTn id="159" fill="hold">
                            <p:stCondLst>
                              <p:cond delay="0"/>
                            </p:stCondLst>
                            <p:childTnLst>
                              <p:par>
                                <p:cTn id="160" presetID="22" presetClass="entr" presetSubtype="8" fill="hold" grpId="0" nodeType="clickEffect">
                                  <p:stCondLst>
                                    <p:cond delay="0"/>
                                  </p:stCondLst>
                                  <p:childTnLst>
                                    <p:set>
                                      <p:cBhvr>
                                        <p:cTn id="161" dur="1" fill="hold">
                                          <p:stCondLst>
                                            <p:cond delay="0"/>
                                          </p:stCondLst>
                                        </p:cTn>
                                        <p:tgtEl>
                                          <p:spTgt spid="8">
                                            <p:graphicEl>
                                              <a:dgm id="{0C24EA63-57A8-4B44-AB4E-B1897CA73C26}"/>
                                            </p:graphicEl>
                                          </p:spTgt>
                                        </p:tgtEl>
                                        <p:attrNameLst>
                                          <p:attrName>style.visibility</p:attrName>
                                        </p:attrNameLst>
                                      </p:cBhvr>
                                      <p:to>
                                        <p:strVal val="visible"/>
                                      </p:to>
                                    </p:set>
                                    <p:animEffect transition="in" filter="wipe(left)">
                                      <p:cBhvr>
                                        <p:cTn id="162" dur="500"/>
                                        <p:tgtEl>
                                          <p:spTgt spid="8">
                                            <p:graphicEl>
                                              <a:dgm id="{0C24EA63-57A8-4B44-AB4E-B1897CA73C26}"/>
                                            </p:graphicEl>
                                          </p:spTgt>
                                        </p:tgtEl>
                                      </p:cBhvr>
                                    </p:animEffect>
                                  </p:childTnLst>
                                </p:cTn>
                              </p:par>
                            </p:childTnLst>
                          </p:cTn>
                        </p:par>
                      </p:childTnLst>
                    </p:cTn>
                  </p:par>
                  <p:par>
                    <p:cTn id="163" fill="hold">
                      <p:stCondLst>
                        <p:cond delay="indefinite"/>
                      </p:stCondLst>
                      <p:childTnLst>
                        <p:par>
                          <p:cTn id="164" fill="hold">
                            <p:stCondLst>
                              <p:cond delay="0"/>
                            </p:stCondLst>
                            <p:childTnLst>
                              <p:par>
                                <p:cTn id="165" presetID="22" presetClass="entr" presetSubtype="8" fill="hold" grpId="0" nodeType="clickEffect">
                                  <p:stCondLst>
                                    <p:cond delay="0"/>
                                  </p:stCondLst>
                                  <p:childTnLst>
                                    <p:set>
                                      <p:cBhvr>
                                        <p:cTn id="166" dur="1" fill="hold">
                                          <p:stCondLst>
                                            <p:cond delay="0"/>
                                          </p:stCondLst>
                                        </p:cTn>
                                        <p:tgtEl>
                                          <p:spTgt spid="8">
                                            <p:graphicEl>
                                              <a:dgm id="{C8D5814E-6368-4F27-B72D-19ACFFEB71C5}"/>
                                            </p:graphicEl>
                                          </p:spTgt>
                                        </p:tgtEl>
                                        <p:attrNameLst>
                                          <p:attrName>style.visibility</p:attrName>
                                        </p:attrNameLst>
                                      </p:cBhvr>
                                      <p:to>
                                        <p:strVal val="visible"/>
                                      </p:to>
                                    </p:set>
                                    <p:animEffect transition="in" filter="wipe(left)">
                                      <p:cBhvr>
                                        <p:cTn id="167" dur="500"/>
                                        <p:tgtEl>
                                          <p:spTgt spid="8">
                                            <p:graphicEl>
                                              <a:dgm id="{C8D5814E-6368-4F27-B72D-19ACFFEB71C5}"/>
                                            </p:graphicEl>
                                          </p:spTgt>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8" fill="hold" grpId="0" nodeType="clickEffect">
                                  <p:stCondLst>
                                    <p:cond delay="0"/>
                                  </p:stCondLst>
                                  <p:childTnLst>
                                    <p:set>
                                      <p:cBhvr>
                                        <p:cTn id="171" dur="1" fill="hold">
                                          <p:stCondLst>
                                            <p:cond delay="0"/>
                                          </p:stCondLst>
                                        </p:cTn>
                                        <p:tgtEl>
                                          <p:spTgt spid="8">
                                            <p:graphicEl>
                                              <a:dgm id="{A2395377-0206-42CB-A9E0-F00F5148A90C}"/>
                                            </p:graphicEl>
                                          </p:spTgt>
                                        </p:tgtEl>
                                        <p:attrNameLst>
                                          <p:attrName>style.visibility</p:attrName>
                                        </p:attrNameLst>
                                      </p:cBhvr>
                                      <p:to>
                                        <p:strVal val="visible"/>
                                      </p:to>
                                    </p:set>
                                    <p:animEffect transition="in" filter="wipe(left)">
                                      <p:cBhvr>
                                        <p:cTn id="172" dur="500"/>
                                        <p:tgtEl>
                                          <p:spTgt spid="8">
                                            <p:graphicEl>
                                              <a:dgm id="{A2395377-0206-42CB-A9E0-F00F5148A90C}"/>
                                            </p:graphicEl>
                                          </p:spTgt>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ntr" presetSubtype="8" fill="hold" grpId="0" nodeType="clickEffect">
                                  <p:stCondLst>
                                    <p:cond delay="0"/>
                                  </p:stCondLst>
                                  <p:childTnLst>
                                    <p:set>
                                      <p:cBhvr>
                                        <p:cTn id="176" dur="1" fill="hold">
                                          <p:stCondLst>
                                            <p:cond delay="0"/>
                                          </p:stCondLst>
                                        </p:cTn>
                                        <p:tgtEl>
                                          <p:spTgt spid="8">
                                            <p:graphicEl>
                                              <a:dgm id="{70501FB5-5D95-4E64-86B9-238C99257103}"/>
                                            </p:graphicEl>
                                          </p:spTgt>
                                        </p:tgtEl>
                                        <p:attrNameLst>
                                          <p:attrName>style.visibility</p:attrName>
                                        </p:attrNameLst>
                                      </p:cBhvr>
                                      <p:to>
                                        <p:strVal val="visible"/>
                                      </p:to>
                                    </p:set>
                                    <p:animEffect transition="in" filter="wipe(left)">
                                      <p:cBhvr>
                                        <p:cTn id="177" dur="500"/>
                                        <p:tgtEl>
                                          <p:spTgt spid="8">
                                            <p:graphicEl>
                                              <a:dgm id="{70501FB5-5D95-4E64-86B9-238C99257103}"/>
                                            </p:graphicEl>
                                          </p:spTgt>
                                        </p:tgtEl>
                                      </p:cBhvr>
                                    </p:animEffect>
                                  </p:childTnLst>
                                </p:cTn>
                              </p:par>
                            </p:childTnLst>
                          </p:cTn>
                        </p:par>
                      </p:childTnLst>
                    </p:cTn>
                  </p:par>
                  <p:par>
                    <p:cTn id="178" fill="hold">
                      <p:stCondLst>
                        <p:cond delay="indefinite"/>
                      </p:stCondLst>
                      <p:childTnLst>
                        <p:par>
                          <p:cTn id="179" fill="hold">
                            <p:stCondLst>
                              <p:cond delay="0"/>
                            </p:stCondLst>
                            <p:childTnLst>
                              <p:par>
                                <p:cTn id="180" presetID="22" presetClass="entr" presetSubtype="8" fill="hold" grpId="0" nodeType="clickEffect">
                                  <p:stCondLst>
                                    <p:cond delay="0"/>
                                  </p:stCondLst>
                                  <p:childTnLst>
                                    <p:set>
                                      <p:cBhvr>
                                        <p:cTn id="181" dur="1" fill="hold">
                                          <p:stCondLst>
                                            <p:cond delay="0"/>
                                          </p:stCondLst>
                                        </p:cTn>
                                        <p:tgtEl>
                                          <p:spTgt spid="8">
                                            <p:graphicEl>
                                              <a:dgm id="{E9427475-B74A-4227-8627-E577E16CB6D3}"/>
                                            </p:graphicEl>
                                          </p:spTgt>
                                        </p:tgtEl>
                                        <p:attrNameLst>
                                          <p:attrName>style.visibility</p:attrName>
                                        </p:attrNameLst>
                                      </p:cBhvr>
                                      <p:to>
                                        <p:strVal val="visible"/>
                                      </p:to>
                                    </p:set>
                                    <p:animEffect transition="in" filter="wipe(left)">
                                      <p:cBhvr>
                                        <p:cTn id="182" dur="500"/>
                                        <p:tgtEl>
                                          <p:spTgt spid="8">
                                            <p:graphicEl>
                                              <a:dgm id="{E9427475-B74A-4227-8627-E577E16CB6D3}"/>
                                            </p:graphicEl>
                                          </p:spTgt>
                                        </p:tgtEl>
                                      </p:cBhvr>
                                    </p:animEffect>
                                  </p:childTnLst>
                                </p:cTn>
                              </p:par>
                            </p:childTnLst>
                          </p:cTn>
                        </p:par>
                      </p:childTnLst>
                    </p:cTn>
                  </p:par>
                  <p:par>
                    <p:cTn id="183" fill="hold">
                      <p:stCondLst>
                        <p:cond delay="indefinite"/>
                      </p:stCondLst>
                      <p:childTnLst>
                        <p:par>
                          <p:cTn id="184" fill="hold">
                            <p:stCondLst>
                              <p:cond delay="0"/>
                            </p:stCondLst>
                            <p:childTnLst>
                              <p:par>
                                <p:cTn id="185" presetID="22" presetClass="entr" presetSubtype="8" fill="hold" grpId="0" nodeType="clickEffect">
                                  <p:stCondLst>
                                    <p:cond delay="0"/>
                                  </p:stCondLst>
                                  <p:childTnLst>
                                    <p:set>
                                      <p:cBhvr>
                                        <p:cTn id="186" dur="1" fill="hold">
                                          <p:stCondLst>
                                            <p:cond delay="0"/>
                                          </p:stCondLst>
                                        </p:cTn>
                                        <p:tgtEl>
                                          <p:spTgt spid="8">
                                            <p:graphicEl>
                                              <a:dgm id="{7AB5B174-37F9-42C9-930C-DA5121D37D7B}"/>
                                            </p:graphicEl>
                                          </p:spTgt>
                                        </p:tgtEl>
                                        <p:attrNameLst>
                                          <p:attrName>style.visibility</p:attrName>
                                        </p:attrNameLst>
                                      </p:cBhvr>
                                      <p:to>
                                        <p:strVal val="visible"/>
                                      </p:to>
                                    </p:set>
                                    <p:animEffect transition="in" filter="wipe(left)">
                                      <p:cBhvr>
                                        <p:cTn id="187" dur="500"/>
                                        <p:tgtEl>
                                          <p:spTgt spid="8">
                                            <p:graphicEl>
                                              <a:dgm id="{7AB5B174-37F9-42C9-930C-DA5121D37D7B}"/>
                                            </p:graphicEl>
                                          </p:spTgt>
                                        </p:tgtEl>
                                      </p:cBhvr>
                                    </p:animEffect>
                                  </p:childTnLst>
                                </p:cTn>
                              </p:par>
                            </p:childTnLst>
                          </p:cTn>
                        </p:par>
                      </p:childTnLst>
                    </p:cTn>
                  </p:par>
                  <p:par>
                    <p:cTn id="188" fill="hold">
                      <p:stCondLst>
                        <p:cond delay="indefinite"/>
                      </p:stCondLst>
                      <p:childTnLst>
                        <p:par>
                          <p:cTn id="189" fill="hold">
                            <p:stCondLst>
                              <p:cond delay="0"/>
                            </p:stCondLst>
                            <p:childTnLst>
                              <p:par>
                                <p:cTn id="190" presetID="22" presetClass="entr" presetSubtype="8" fill="hold" grpId="0" nodeType="clickEffect">
                                  <p:stCondLst>
                                    <p:cond delay="0"/>
                                  </p:stCondLst>
                                  <p:childTnLst>
                                    <p:set>
                                      <p:cBhvr>
                                        <p:cTn id="191" dur="1" fill="hold">
                                          <p:stCondLst>
                                            <p:cond delay="0"/>
                                          </p:stCondLst>
                                        </p:cTn>
                                        <p:tgtEl>
                                          <p:spTgt spid="8">
                                            <p:graphicEl>
                                              <a:dgm id="{64D542D3-C6A5-424A-92EF-9EE63AEDA8F3}"/>
                                            </p:graphicEl>
                                          </p:spTgt>
                                        </p:tgtEl>
                                        <p:attrNameLst>
                                          <p:attrName>style.visibility</p:attrName>
                                        </p:attrNameLst>
                                      </p:cBhvr>
                                      <p:to>
                                        <p:strVal val="visible"/>
                                      </p:to>
                                    </p:set>
                                    <p:animEffect transition="in" filter="wipe(left)">
                                      <p:cBhvr>
                                        <p:cTn id="192" dur="500"/>
                                        <p:tgtEl>
                                          <p:spTgt spid="8">
                                            <p:graphicEl>
                                              <a:dgm id="{64D542D3-C6A5-424A-92EF-9EE63AEDA8F3}"/>
                                            </p:graphicEl>
                                          </p:spTgt>
                                        </p:tgtEl>
                                      </p:cBhvr>
                                    </p:animEffect>
                                  </p:childTnLst>
                                </p:cTn>
                              </p:par>
                            </p:childTnLst>
                          </p:cTn>
                        </p:par>
                      </p:childTnLst>
                    </p:cTn>
                  </p:par>
                  <p:par>
                    <p:cTn id="193" fill="hold">
                      <p:stCondLst>
                        <p:cond delay="indefinite"/>
                      </p:stCondLst>
                      <p:childTnLst>
                        <p:par>
                          <p:cTn id="194" fill="hold">
                            <p:stCondLst>
                              <p:cond delay="0"/>
                            </p:stCondLst>
                            <p:childTnLst>
                              <p:par>
                                <p:cTn id="195" presetID="22" presetClass="entr" presetSubtype="8" fill="hold" grpId="0" nodeType="clickEffect">
                                  <p:stCondLst>
                                    <p:cond delay="0"/>
                                  </p:stCondLst>
                                  <p:childTnLst>
                                    <p:set>
                                      <p:cBhvr>
                                        <p:cTn id="196" dur="1" fill="hold">
                                          <p:stCondLst>
                                            <p:cond delay="0"/>
                                          </p:stCondLst>
                                        </p:cTn>
                                        <p:tgtEl>
                                          <p:spTgt spid="8">
                                            <p:graphicEl>
                                              <a:dgm id="{4719461E-44D9-4A9C-8D40-B2FB15C84431}"/>
                                            </p:graphicEl>
                                          </p:spTgt>
                                        </p:tgtEl>
                                        <p:attrNameLst>
                                          <p:attrName>style.visibility</p:attrName>
                                        </p:attrNameLst>
                                      </p:cBhvr>
                                      <p:to>
                                        <p:strVal val="visible"/>
                                      </p:to>
                                    </p:set>
                                    <p:animEffect transition="in" filter="wipe(left)">
                                      <p:cBhvr>
                                        <p:cTn id="197" dur="500"/>
                                        <p:tgtEl>
                                          <p:spTgt spid="8">
                                            <p:graphicEl>
                                              <a:dgm id="{4719461E-44D9-4A9C-8D40-B2FB15C84431}"/>
                                            </p:graphicEl>
                                          </p:spTgt>
                                        </p:tgtEl>
                                      </p:cBhvr>
                                    </p:animEffect>
                                  </p:childTnLst>
                                </p:cTn>
                              </p:par>
                            </p:childTnLst>
                          </p:cTn>
                        </p:par>
                      </p:childTnLst>
                    </p:cTn>
                  </p:par>
                  <p:par>
                    <p:cTn id="198" fill="hold">
                      <p:stCondLst>
                        <p:cond delay="indefinite"/>
                      </p:stCondLst>
                      <p:childTnLst>
                        <p:par>
                          <p:cTn id="199" fill="hold">
                            <p:stCondLst>
                              <p:cond delay="0"/>
                            </p:stCondLst>
                            <p:childTnLst>
                              <p:par>
                                <p:cTn id="200" presetID="22" presetClass="entr" presetSubtype="8" fill="hold" grpId="0" nodeType="clickEffect">
                                  <p:stCondLst>
                                    <p:cond delay="0"/>
                                  </p:stCondLst>
                                  <p:childTnLst>
                                    <p:set>
                                      <p:cBhvr>
                                        <p:cTn id="201" dur="1" fill="hold">
                                          <p:stCondLst>
                                            <p:cond delay="0"/>
                                          </p:stCondLst>
                                        </p:cTn>
                                        <p:tgtEl>
                                          <p:spTgt spid="8">
                                            <p:graphicEl>
                                              <a:dgm id="{99FA89AA-5ED3-47AA-B0C3-4C1BACE8C523}"/>
                                            </p:graphicEl>
                                          </p:spTgt>
                                        </p:tgtEl>
                                        <p:attrNameLst>
                                          <p:attrName>style.visibility</p:attrName>
                                        </p:attrNameLst>
                                      </p:cBhvr>
                                      <p:to>
                                        <p:strVal val="visible"/>
                                      </p:to>
                                    </p:set>
                                    <p:animEffect transition="in" filter="wipe(left)">
                                      <p:cBhvr>
                                        <p:cTn id="202" dur="500"/>
                                        <p:tgtEl>
                                          <p:spTgt spid="8">
                                            <p:graphicEl>
                                              <a:dgm id="{99FA89AA-5ED3-47AA-B0C3-4C1BACE8C523}"/>
                                            </p:graphicEl>
                                          </p:spTgt>
                                        </p:tgtEl>
                                      </p:cBhvr>
                                    </p:animEffect>
                                  </p:childTnLst>
                                </p:cTn>
                              </p:par>
                            </p:childTnLst>
                          </p:cTn>
                        </p:par>
                      </p:childTnLst>
                    </p:cTn>
                  </p:par>
                  <p:par>
                    <p:cTn id="203" fill="hold">
                      <p:stCondLst>
                        <p:cond delay="indefinite"/>
                      </p:stCondLst>
                      <p:childTnLst>
                        <p:par>
                          <p:cTn id="204" fill="hold">
                            <p:stCondLst>
                              <p:cond delay="0"/>
                            </p:stCondLst>
                            <p:childTnLst>
                              <p:par>
                                <p:cTn id="205" presetID="22" presetClass="entr" presetSubtype="8" fill="hold" grpId="0" nodeType="clickEffect">
                                  <p:stCondLst>
                                    <p:cond delay="0"/>
                                  </p:stCondLst>
                                  <p:childTnLst>
                                    <p:set>
                                      <p:cBhvr>
                                        <p:cTn id="206" dur="1" fill="hold">
                                          <p:stCondLst>
                                            <p:cond delay="0"/>
                                          </p:stCondLst>
                                        </p:cTn>
                                        <p:tgtEl>
                                          <p:spTgt spid="8">
                                            <p:graphicEl>
                                              <a:dgm id="{1AF48281-9AB0-4561-8965-CBF005E17A88}"/>
                                            </p:graphicEl>
                                          </p:spTgt>
                                        </p:tgtEl>
                                        <p:attrNameLst>
                                          <p:attrName>style.visibility</p:attrName>
                                        </p:attrNameLst>
                                      </p:cBhvr>
                                      <p:to>
                                        <p:strVal val="visible"/>
                                      </p:to>
                                    </p:set>
                                    <p:animEffect transition="in" filter="wipe(left)">
                                      <p:cBhvr>
                                        <p:cTn id="207" dur="500"/>
                                        <p:tgtEl>
                                          <p:spTgt spid="8">
                                            <p:graphicEl>
                                              <a:dgm id="{1AF48281-9AB0-4561-8965-CBF005E17A88}"/>
                                            </p:graphicEl>
                                          </p:spTgt>
                                        </p:tgtEl>
                                      </p:cBhvr>
                                    </p:animEffect>
                                  </p:childTnLst>
                                </p:cTn>
                              </p:par>
                            </p:childTnLst>
                          </p:cTn>
                        </p:par>
                      </p:childTnLst>
                    </p:cTn>
                  </p:par>
                  <p:par>
                    <p:cTn id="208" fill="hold">
                      <p:stCondLst>
                        <p:cond delay="indefinite"/>
                      </p:stCondLst>
                      <p:childTnLst>
                        <p:par>
                          <p:cTn id="209" fill="hold">
                            <p:stCondLst>
                              <p:cond delay="0"/>
                            </p:stCondLst>
                            <p:childTnLst>
                              <p:par>
                                <p:cTn id="210" presetID="22" presetClass="entr" presetSubtype="8" fill="hold" grpId="0" nodeType="clickEffect">
                                  <p:stCondLst>
                                    <p:cond delay="0"/>
                                  </p:stCondLst>
                                  <p:childTnLst>
                                    <p:set>
                                      <p:cBhvr>
                                        <p:cTn id="211" dur="1" fill="hold">
                                          <p:stCondLst>
                                            <p:cond delay="0"/>
                                          </p:stCondLst>
                                        </p:cTn>
                                        <p:tgtEl>
                                          <p:spTgt spid="8">
                                            <p:graphicEl>
                                              <a:dgm id="{DF416F03-E00F-45BB-8F67-CBE80650B2B5}"/>
                                            </p:graphicEl>
                                          </p:spTgt>
                                        </p:tgtEl>
                                        <p:attrNameLst>
                                          <p:attrName>style.visibility</p:attrName>
                                        </p:attrNameLst>
                                      </p:cBhvr>
                                      <p:to>
                                        <p:strVal val="visible"/>
                                      </p:to>
                                    </p:set>
                                    <p:animEffect transition="in" filter="wipe(left)">
                                      <p:cBhvr>
                                        <p:cTn id="212" dur="500"/>
                                        <p:tgtEl>
                                          <p:spTgt spid="8">
                                            <p:graphicEl>
                                              <a:dgm id="{DF416F03-E00F-45BB-8F67-CBE80650B2B5}"/>
                                            </p:graphicEl>
                                          </p:spTgt>
                                        </p:tgtEl>
                                      </p:cBhvr>
                                    </p:animEffect>
                                  </p:childTnLst>
                                </p:cTn>
                              </p:par>
                            </p:childTnLst>
                          </p:cTn>
                        </p:par>
                      </p:childTnLst>
                    </p:cTn>
                  </p:par>
                  <p:par>
                    <p:cTn id="213" fill="hold">
                      <p:stCondLst>
                        <p:cond delay="indefinite"/>
                      </p:stCondLst>
                      <p:childTnLst>
                        <p:par>
                          <p:cTn id="214" fill="hold">
                            <p:stCondLst>
                              <p:cond delay="0"/>
                            </p:stCondLst>
                            <p:childTnLst>
                              <p:par>
                                <p:cTn id="215" presetID="22" presetClass="entr" presetSubtype="8" fill="hold" grpId="0" nodeType="clickEffect">
                                  <p:stCondLst>
                                    <p:cond delay="0"/>
                                  </p:stCondLst>
                                  <p:childTnLst>
                                    <p:set>
                                      <p:cBhvr>
                                        <p:cTn id="216" dur="1" fill="hold">
                                          <p:stCondLst>
                                            <p:cond delay="0"/>
                                          </p:stCondLst>
                                        </p:cTn>
                                        <p:tgtEl>
                                          <p:spTgt spid="8">
                                            <p:graphicEl>
                                              <a:dgm id="{55DA84BD-B583-4C7A-9E34-0F58CC8D932D}"/>
                                            </p:graphicEl>
                                          </p:spTgt>
                                        </p:tgtEl>
                                        <p:attrNameLst>
                                          <p:attrName>style.visibility</p:attrName>
                                        </p:attrNameLst>
                                      </p:cBhvr>
                                      <p:to>
                                        <p:strVal val="visible"/>
                                      </p:to>
                                    </p:set>
                                    <p:animEffect transition="in" filter="wipe(left)">
                                      <p:cBhvr>
                                        <p:cTn id="217" dur="500"/>
                                        <p:tgtEl>
                                          <p:spTgt spid="8">
                                            <p:graphicEl>
                                              <a:dgm id="{55DA84BD-B583-4C7A-9E34-0F58CC8D932D}"/>
                                            </p:graphicEl>
                                          </p:spTgt>
                                        </p:tgtEl>
                                      </p:cBhvr>
                                    </p:animEffect>
                                  </p:childTnLst>
                                </p:cTn>
                              </p:par>
                            </p:childTnLst>
                          </p:cTn>
                        </p:par>
                      </p:childTnLst>
                    </p:cTn>
                  </p:par>
                  <p:par>
                    <p:cTn id="218" fill="hold">
                      <p:stCondLst>
                        <p:cond delay="indefinite"/>
                      </p:stCondLst>
                      <p:childTnLst>
                        <p:par>
                          <p:cTn id="219" fill="hold">
                            <p:stCondLst>
                              <p:cond delay="0"/>
                            </p:stCondLst>
                            <p:childTnLst>
                              <p:par>
                                <p:cTn id="220" presetID="22" presetClass="entr" presetSubtype="8" fill="hold" grpId="0" nodeType="clickEffect">
                                  <p:stCondLst>
                                    <p:cond delay="0"/>
                                  </p:stCondLst>
                                  <p:childTnLst>
                                    <p:set>
                                      <p:cBhvr>
                                        <p:cTn id="221" dur="1" fill="hold">
                                          <p:stCondLst>
                                            <p:cond delay="0"/>
                                          </p:stCondLst>
                                        </p:cTn>
                                        <p:tgtEl>
                                          <p:spTgt spid="8">
                                            <p:graphicEl>
                                              <a:dgm id="{DB32C13D-E547-4772-9F8C-B3C5F000CED4}"/>
                                            </p:graphicEl>
                                          </p:spTgt>
                                        </p:tgtEl>
                                        <p:attrNameLst>
                                          <p:attrName>style.visibility</p:attrName>
                                        </p:attrNameLst>
                                      </p:cBhvr>
                                      <p:to>
                                        <p:strVal val="visible"/>
                                      </p:to>
                                    </p:set>
                                    <p:animEffect transition="in" filter="wipe(left)">
                                      <p:cBhvr>
                                        <p:cTn id="222" dur="500"/>
                                        <p:tgtEl>
                                          <p:spTgt spid="8">
                                            <p:graphicEl>
                                              <a:dgm id="{DB32C13D-E547-4772-9F8C-B3C5F000CED4}"/>
                                            </p:graphicEl>
                                          </p:spTgt>
                                        </p:tgtEl>
                                      </p:cBhvr>
                                    </p:animEffect>
                                  </p:childTnLst>
                                </p:cTn>
                              </p:par>
                            </p:childTnLst>
                          </p:cTn>
                        </p:par>
                      </p:childTnLst>
                    </p:cTn>
                  </p:par>
                  <p:par>
                    <p:cTn id="223" fill="hold">
                      <p:stCondLst>
                        <p:cond delay="indefinite"/>
                      </p:stCondLst>
                      <p:childTnLst>
                        <p:par>
                          <p:cTn id="224" fill="hold">
                            <p:stCondLst>
                              <p:cond delay="0"/>
                            </p:stCondLst>
                            <p:childTnLst>
                              <p:par>
                                <p:cTn id="225" presetID="22" presetClass="entr" presetSubtype="8" fill="hold" grpId="0" nodeType="clickEffect">
                                  <p:stCondLst>
                                    <p:cond delay="0"/>
                                  </p:stCondLst>
                                  <p:childTnLst>
                                    <p:set>
                                      <p:cBhvr>
                                        <p:cTn id="226" dur="1" fill="hold">
                                          <p:stCondLst>
                                            <p:cond delay="0"/>
                                          </p:stCondLst>
                                        </p:cTn>
                                        <p:tgtEl>
                                          <p:spTgt spid="8">
                                            <p:graphicEl>
                                              <a:dgm id="{AF051D53-02A2-40ED-A4D8-13E97318640C}"/>
                                            </p:graphicEl>
                                          </p:spTgt>
                                        </p:tgtEl>
                                        <p:attrNameLst>
                                          <p:attrName>style.visibility</p:attrName>
                                        </p:attrNameLst>
                                      </p:cBhvr>
                                      <p:to>
                                        <p:strVal val="visible"/>
                                      </p:to>
                                    </p:set>
                                    <p:animEffect transition="in" filter="wipe(left)">
                                      <p:cBhvr>
                                        <p:cTn id="227" dur="500"/>
                                        <p:tgtEl>
                                          <p:spTgt spid="8">
                                            <p:graphicEl>
                                              <a:dgm id="{AF051D53-02A2-40ED-A4D8-13E97318640C}"/>
                                            </p:graphicEl>
                                          </p:spTgt>
                                        </p:tgtEl>
                                      </p:cBhvr>
                                    </p:animEffect>
                                  </p:childTnLst>
                                </p:cTn>
                              </p:par>
                            </p:childTnLst>
                          </p:cTn>
                        </p:par>
                      </p:childTnLst>
                    </p:cTn>
                  </p:par>
                  <p:par>
                    <p:cTn id="228" fill="hold">
                      <p:stCondLst>
                        <p:cond delay="indefinite"/>
                      </p:stCondLst>
                      <p:childTnLst>
                        <p:par>
                          <p:cTn id="229" fill="hold">
                            <p:stCondLst>
                              <p:cond delay="0"/>
                            </p:stCondLst>
                            <p:childTnLst>
                              <p:par>
                                <p:cTn id="230" presetID="22" presetClass="entr" presetSubtype="8" fill="hold" grpId="0" nodeType="click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wipe(left)">
                                      <p:cBhvr>
                                        <p:cTn id="2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l="-9000" b="-1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D3A1303-AD30-50FD-B3AA-670EA044B76E}"/>
              </a:ext>
            </a:extLst>
          </p:cNvPr>
          <p:cNvSpPr txBox="1"/>
          <p:nvPr/>
        </p:nvSpPr>
        <p:spPr>
          <a:xfrm>
            <a:off x="119355" y="174172"/>
            <a:ext cx="7437120" cy="2739211"/>
          </a:xfrm>
          <a:prstGeom prst="rect">
            <a:avLst/>
          </a:prstGeom>
          <a:noFill/>
        </p:spPr>
        <p:txBody>
          <a:bodyPr wrap="square">
            <a:spAutoFit/>
          </a:bodyPr>
          <a:lstStyle/>
          <a:p>
            <a:pPr marL="357188" indent="-357188">
              <a:spcBef>
                <a:spcPts val="1200"/>
              </a:spcBef>
            </a:pPr>
            <a:r>
              <a:rPr lang="es-ES" b="1" dirty="0"/>
              <a:t>Noé, spravedlivý člověk, jehož život byl v souladu s vůlí Boží. No</a:t>
            </a:r>
            <a:r>
              <a:rPr lang="cs-CZ" b="1" dirty="0"/>
              <a:t>é</a:t>
            </a:r>
            <a:r>
              <a:rPr lang="es-ES" b="1" dirty="0"/>
              <a:t> je charakterizován třemi výrazy, z nichž každý ho staví do velmi příznivé pozice ve srovnání se svými současníky. 
</a:t>
            </a:r>
            <a:r>
              <a:rPr lang="cs-CZ" b="1" dirty="0"/>
              <a:t>1.    </a:t>
            </a:r>
            <a:r>
              <a:rPr lang="es-ES" b="1" dirty="0"/>
              <a:t>Byl to "spravedlivý muž". Slovo "spravedlivý" neznamená bezúhonnou nevinnost, ale spravedlnost, čestnost a ctnost. Žít příkladný život v Noemově době vyžadovalo, aby byl člověk schopen s nebojácností a pevností odolávat zlým lákadlům, lstivým pokušením a odpornému výsměchu. Noe nebyl slabý tvor, postrádající úsudek nebo sílu vůle, ale "muž" silného přesvědčení, po</a:t>
            </a:r>
            <a:r>
              <a:rPr lang="cs-CZ" b="1" dirty="0"/>
              <a:t>-</a:t>
            </a:r>
            <a:r>
              <a:rPr lang="es-ES" b="1" dirty="0"/>
              <a:t>ctivý v myšlení a jednání..</a:t>
            </a:r>
          </a:p>
        </p:txBody>
      </p:sp>
      <p:sp>
        <p:nvSpPr>
          <p:cNvPr id="5" name="CuadroTexto 4">
            <a:extLst>
              <a:ext uri="{FF2B5EF4-FFF2-40B4-BE49-F238E27FC236}">
                <a16:creationId xmlns:a16="http://schemas.microsoft.com/office/drawing/2014/main" id="{060FA8EC-1C95-904C-C3E6-AB670D84A8FE}"/>
              </a:ext>
            </a:extLst>
          </p:cNvPr>
          <p:cNvSpPr txBox="1"/>
          <p:nvPr/>
        </p:nvSpPr>
        <p:spPr>
          <a:xfrm>
            <a:off x="116189" y="2761656"/>
            <a:ext cx="11861073" cy="2031325"/>
          </a:xfrm>
          <a:prstGeom prst="rect">
            <a:avLst/>
          </a:prstGeom>
          <a:noFill/>
        </p:spPr>
        <p:txBody>
          <a:bodyPr wrap="square">
            <a:spAutoFit/>
          </a:bodyPr>
          <a:lstStyle/>
          <a:p>
            <a:pPr marL="342900" indent="-342900">
              <a:buFont typeface="+mj-lt"/>
              <a:buAutoNum type="arabicPeriod" startAt="2"/>
            </a:pPr>
            <a:r>
              <a:rPr lang="cs-CZ" b="1" dirty="0"/>
              <a:t>Byl d</a:t>
            </a:r>
            <a:r>
              <a:rPr lang="es-ES" b="1" dirty="0"/>
              <a:t>okonalý ve sv</a:t>
            </a:r>
            <a:r>
              <a:rPr lang="cs-CZ" b="1" dirty="0"/>
              <a:t>é</a:t>
            </a:r>
            <a:r>
              <a:rPr lang="es-ES" b="1" dirty="0"/>
              <a:t> generac</a:t>
            </a:r>
            <a:r>
              <a:rPr lang="cs-CZ" b="1" dirty="0"/>
              <a:t>i</a:t>
            </a:r>
            <a:r>
              <a:rPr lang="es-ES" b="1" dirty="0"/>
              <a:t>: Druhý atribut zdůrazňuje No</a:t>
            </a:r>
            <a:r>
              <a:rPr lang="cs-CZ" b="1" dirty="0"/>
              <a:t>é</a:t>
            </a:r>
            <a:r>
              <a:rPr lang="es-ES" b="1" dirty="0"/>
              <a:t>ma jako bezúhonného ve "své </a:t>
            </a:r>
            <a:r>
              <a:rPr lang="es-ES" b="1" dirty="0" err="1"/>
              <a:t>době</a:t>
            </a:r>
            <a:r>
              <a:rPr lang="es-ES" b="1" dirty="0"/>
              <a:t>". To </a:t>
            </a:r>
            <a:r>
              <a:rPr lang="es-ES" b="1" dirty="0" err="1"/>
              <a:t>neznamená</a:t>
            </a:r>
            <a:r>
              <a:rPr lang="es-ES" b="1" dirty="0"/>
              <a:t>,</a:t>
            </a:r>
            <a:r>
              <a:rPr lang="cs-CZ" b="1" dirty="0"/>
              <a:t> </a:t>
            </a:r>
            <a:r>
              <a:rPr lang="es-ES" b="1" dirty="0"/>
              <a:t>že žil ve stavu bezhříšnosti, ale spíše morální integrity. Vztahuje se nejen na</a:t>
            </a:r>
            <a:r>
              <a:rPr lang="cs-CZ" b="1" dirty="0"/>
              <a:t> jeho</a:t>
            </a:r>
            <a:r>
              <a:rPr lang="es-ES" b="1" dirty="0"/>
              <a:t> zbožný život, ale také na stálost jeho náboženství uprostřed bezbožného prostředí, ve kterém žil. 
Noemův život připomíná život jeho zbožného předka Henocha (1. Mojžíšova 5,22. 24), kter</a:t>
            </a:r>
            <a:r>
              <a:rPr lang="cs-CZ" b="1" dirty="0"/>
              <a:t>ý</a:t>
            </a:r>
            <a:r>
              <a:rPr lang="es-ES" b="1" dirty="0"/>
              <a:t> byl přenesen do věčné slávy 69 let před Noémovým narozením. Ale tento pozoruhodný popis No</a:t>
            </a:r>
            <a:r>
              <a:rPr lang="cs-CZ" b="1" dirty="0"/>
              <a:t>é</a:t>
            </a:r>
            <a:r>
              <a:rPr lang="es-ES" b="1" dirty="0"/>
              <a:t>ma neznamená, že by dosáhl spravedlnosti svým vlastním úsilím. Byl spasen vírou (Žd 11,7), stejně jako všichni, kdo jsou věrnými Božími dětmi (CBA, </a:t>
            </a:r>
            <a:r>
              <a:rPr lang="cs-CZ" b="1" dirty="0"/>
              <a:t>1. Mojžíšova</a:t>
            </a:r>
            <a:r>
              <a:rPr lang="es-ES" b="1" dirty="0"/>
              <a:t> 6</a:t>
            </a:r>
            <a:r>
              <a:rPr lang="cs-CZ" b="1" dirty="0"/>
              <a:t>. kapitola</a:t>
            </a:r>
            <a:r>
              <a:rPr lang="es-ES" b="1" dirty="0"/>
              <a:t>).</a:t>
            </a:r>
          </a:p>
        </p:txBody>
      </p:sp>
      <p:sp>
        <p:nvSpPr>
          <p:cNvPr id="7" name="CuadroTexto 6">
            <a:extLst>
              <a:ext uri="{FF2B5EF4-FFF2-40B4-BE49-F238E27FC236}">
                <a16:creationId xmlns:a16="http://schemas.microsoft.com/office/drawing/2014/main" id="{6771065B-F126-C003-F351-85327ED7DCC4}"/>
              </a:ext>
            </a:extLst>
          </p:cNvPr>
          <p:cNvSpPr txBox="1"/>
          <p:nvPr/>
        </p:nvSpPr>
        <p:spPr>
          <a:xfrm>
            <a:off x="176349" y="4826675"/>
            <a:ext cx="11599817" cy="2031325"/>
          </a:xfrm>
          <a:prstGeom prst="rect">
            <a:avLst/>
          </a:prstGeom>
          <a:noFill/>
        </p:spPr>
        <p:txBody>
          <a:bodyPr wrap="square">
            <a:spAutoFit/>
          </a:bodyPr>
          <a:lstStyle/>
          <a:p>
            <a:r>
              <a:rPr lang="es-ES" b="1" dirty="0"/>
              <a:t>“Vírou Noe, když byl Bohem varován před věcmi, které ještě nebyly spatřeny, s bázní připravil archu, ve které bude jeho dům zachráněn; a skrze tuto víru odsoudil svět, a stal se dědicem spravedlnosti, která přichází skrze víru" (Židům 11</a:t>
            </a:r>
            <a:r>
              <a:rPr lang="cs-CZ" b="1" dirty="0"/>
              <a:t>,</a:t>
            </a:r>
            <a:r>
              <a:rPr lang="es-ES" b="1" dirty="0"/>
              <a:t>7). Když Noe předal světu své varovné poselství, jeho skutky demonstrovaly jeho upřímnost. Tak se zdokonalil a projevil svou víru. Dal světu příklad, aby věřil přesně tomu, co Bůh říká. Všechno, co vlastnil, investoval do archy. Když začal stavět tuto obrovskou loď na souši, přicházely zástupy lidí ze všech společenských vrstev, aby viděly tuto podivnou scénu a vyslechly vážná a vroucí slova tohoto jedinečného kazatele. Každé kladivo při stavbě archy bylo svědectvím lidu. </a:t>
            </a:r>
            <a:r>
              <a:rPr lang="cs-CZ" b="1" dirty="0"/>
              <a:t>       </a:t>
            </a:r>
            <a:r>
              <a:rPr lang="es-ES" b="1" dirty="0"/>
              <a:t>(</a:t>
            </a:r>
            <a:r>
              <a:rPr lang="cs-CZ" b="1" dirty="0"/>
              <a:t>EGW: </a:t>
            </a:r>
            <a:r>
              <a:rPr lang="es-ES" b="1" dirty="0"/>
              <a:t>P</a:t>
            </a:r>
            <a:r>
              <a:rPr lang="cs-CZ" b="1" dirty="0" err="1"/>
              <a:t>atriarchové</a:t>
            </a:r>
            <a:r>
              <a:rPr lang="cs-CZ" b="1" dirty="0"/>
              <a:t> a proroci, strana</a:t>
            </a:r>
            <a:r>
              <a:rPr lang="es-ES" b="1" dirty="0"/>
              <a:t> 72).</a:t>
            </a:r>
          </a:p>
        </p:txBody>
      </p:sp>
      <p:pic>
        <p:nvPicPr>
          <p:cNvPr id="10" name="Imagen 9" descr="Imagen que contiene tabla, persona, edificio, hecho de madera&#10;&#10;Descripción generada automáticamente">
            <a:extLst>
              <a:ext uri="{FF2B5EF4-FFF2-40B4-BE49-F238E27FC236}">
                <a16:creationId xmlns:a16="http://schemas.microsoft.com/office/drawing/2014/main" id="{841037B0-6459-55C4-0EDC-4DBDE89AAF01}"/>
              </a:ext>
            </a:extLst>
          </p:cNvPr>
          <p:cNvPicPr>
            <a:picLocks noChangeAspect="1"/>
          </p:cNvPicPr>
          <p:nvPr/>
        </p:nvPicPr>
        <p:blipFill rotWithShape="1">
          <a:blip r:embed="rId3">
            <a:extLst>
              <a:ext uri="{28A0092B-C50C-407E-A947-70E740481C1C}">
                <a14:useLocalDpi xmlns:a14="http://schemas.microsoft.com/office/drawing/2010/main" val="0"/>
              </a:ext>
            </a:extLst>
          </a:blip>
          <a:srcRect b="10056"/>
          <a:stretch/>
        </p:blipFill>
        <p:spPr>
          <a:xfrm>
            <a:off x="7558991" y="174172"/>
            <a:ext cx="4536076" cy="2499782"/>
          </a:xfrm>
          <a:prstGeom prst="rect">
            <a:avLst/>
          </a:prstGeom>
          <a:ln w="38100" cap="sq">
            <a:solidFill>
              <a:srgbClr val="D06B2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7497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left)">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uiExpand="1" build="p"/>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a:stretch>
        </a:blip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336552F-17AD-0A93-48D5-910EB1F25E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43"/>
          <a:stretch/>
        </p:blipFill>
        <p:spPr bwMode="auto">
          <a:xfrm>
            <a:off x="6133272" y="142871"/>
            <a:ext cx="5925939" cy="4160639"/>
          </a:xfrm>
          <a:prstGeom prst="rect">
            <a:avLst/>
          </a:prstGeom>
          <a:solidFill>
            <a:srgbClr val="FFFFFF">
              <a:shade val="85000"/>
            </a:srgbClr>
          </a:solidFill>
          <a:ln w="88900" cap="sq">
            <a:solidFill>
              <a:schemeClr val="accent4">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31D81F46-EC72-2F2E-45E8-0AE147AB9902}"/>
              </a:ext>
            </a:extLst>
          </p:cNvPr>
          <p:cNvSpPr txBox="1"/>
          <p:nvPr/>
        </p:nvSpPr>
        <p:spPr>
          <a:xfrm>
            <a:off x="673517" y="2174503"/>
            <a:ext cx="4250008" cy="707886"/>
          </a:xfrm>
          <a:prstGeom prst="rect">
            <a:avLst/>
          </a:prstGeom>
          <a:noFill/>
        </p:spPr>
        <p:txBody>
          <a:bodyPr wrap="square" rtlCol="0">
            <a:spAutoFit/>
            <a:scene3d>
              <a:camera prst="orthographicFront"/>
              <a:lightRig rig="threePt" dir="t"/>
            </a:scene3d>
            <a:sp3d extrusionH="57150">
              <a:bevelT w="57150" h="38100" prst="hardEdge"/>
            </a:sp3d>
          </a:bodyPr>
          <a:lstStyle/>
          <a:p>
            <a:pPr algn="ctr"/>
            <a:r>
              <a:rPr lang="es-ES" sz="40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Mám v ruce</a:t>
            </a:r>
          </a:p>
        </p:txBody>
      </p:sp>
      <p:sp>
        <p:nvSpPr>
          <p:cNvPr id="8" name="CuadroTexto 7">
            <a:extLst>
              <a:ext uri="{FF2B5EF4-FFF2-40B4-BE49-F238E27FC236}">
                <a16:creationId xmlns:a16="http://schemas.microsoft.com/office/drawing/2014/main" id="{73769211-0BDE-865E-AFF1-DCDF9B9E7963}"/>
              </a:ext>
            </a:extLst>
          </p:cNvPr>
          <p:cNvSpPr txBox="1"/>
          <p:nvPr/>
        </p:nvSpPr>
        <p:spPr>
          <a:xfrm>
            <a:off x="6582040" y="4488567"/>
            <a:ext cx="4772836" cy="1728678"/>
          </a:xfrm>
          <a:prstGeom prst="rect">
            <a:avLst/>
          </a:prstGeom>
          <a:noFill/>
        </p:spPr>
        <p:txBody>
          <a:bodyPr wrap="square">
            <a:spAutoFit/>
            <a:scene3d>
              <a:camera prst="orthographicFront"/>
              <a:lightRig rig="threePt" dir="t"/>
            </a:scene3d>
            <a:sp3d extrusionH="57150">
              <a:bevelT w="57150" h="38100" prst="hardEdge"/>
            </a:sp3d>
          </a:bodyPr>
          <a:lstStyle/>
          <a:p>
            <a:pPr algn="ctr">
              <a:lnSpc>
                <a:spcPct val="150000"/>
              </a:lnSpc>
            </a:pPr>
            <a:r>
              <a:rPr lang="cs-CZ" sz="80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hůl</a:t>
            </a:r>
            <a:endParaRPr lang="es-ES" sz="60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endParaRPr>
          </a:p>
        </p:txBody>
      </p:sp>
      <p:pic>
        <p:nvPicPr>
          <p:cNvPr id="23" name="Imagen 22" descr="Imagen que contiene muñeca, juguete, mujer, hombre&#10;&#10;Descripción generada automáticamente">
            <a:extLst>
              <a:ext uri="{FF2B5EF4-FFF2-40B4-BE49-F238E27FC236}">
                <a16:creationId xmlns:a16="http://schemas.microsoft.com/office/drawing/2014/main" id="{E98F81D5-49A6-A44E-CFF4-6C97B8B08D84}"/>
              </a:ext>
            </a:extLst>
          </p:cNvPr>
          <p:cNvPicPr>
            <a:picLocks noChangeAspect="1"/>
          </p:cNvPicPr>
          <p:nvPr/>
        </p:nvPicPr>
        <p:blipFill rotWithShape="1">
          <a:blip r:embed="rId4">
            <a:extLst>
              <a:ext uri="{28A0092B-C50C-407E-A947-70E740481C1C}">
                <a14:useLocalDpi xmlns:a14="http://schemas.microsoft.com/office/drawing/2010/main" val="0"/>
              </a:ext>
            </a:extLst>
          </a:blip>
          <a:srcRect t="18287"/>
          <a:stretch/>
        </p:blipFill>
        <p:spPr>
          <a:xfrm>
            <a:off x="593224" y="3523373"/>
            <a:ext cx="5355899" cy="3163178"/>
          </a:xfrm>
          <a:prstGeom prst="rect">
            <a:avLst/>
          </a:prstGeom>
          <a:solidFill>
            <a:srgbClr val="FFFFFF">
              <a:shade val="85000"/>
            </a:srgbClr>
          </a:solidFill>
          <a:ln w="88900" cap="sq">
            <a:solidFill>
              <a:schemeClr val="accent4">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Imagen 2" descr="Imagen en blanco y negro&#10;&#10;Descripción generada automáticamente con confianza baja">
            <a:extLst>
              <a:ext uri="{FF2B5EF4-FFF2-40B4-BE49-F238E27FC236}">
                <a16:creationId xmlns:a16="http://schemas.microsoft.com/office/drawing/2014/main" id="{9016D307-6697-E9A1-EEC1-AF15C5ED3E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7427" y="1826554"/>
            <a:ext cx="1494012" cy="1508073"/>
          </a:xfrm>
          <a:prstGeom prst="rect">
            <a:avLst/>
          </a:prstGeom>
        </p:spPr>
      </p:pic>
      <p:grpSp>
        <p:nvGrpSpPr>
          <p:cNvPr id="2" name="Grupo 1">
            <a:extLst>
              <a:ext uri="{FF2B5EF4-FFF2-40B4-BE49-F238E27FC236}">
                <a16:creationId xmlns:a16="http://schemas.microsoft.com/office/drawing/2014/main" id="{EC1ED0F3-5B9E-D137-5A26-804F7B99E419}"/>
              </a:ext>
            </a:extLst>
          </p:cNvPr>
          <p:cNvGrpSpPr/>
          <p:nvPr/>
        </p:nvGrpSpPr>
        <p:grpSpPr>
          <a:xfrm>
            <a:off x="518374" y="-105620"/>
            <a:ext cx="5453704" cy="1687267"/>
            <a:chOff x="518374" y="-105620"/>
            <a:chExt cx="5453704" cy="1687267"/>
          </a:xfrm>
        </p:grpSpPr>
        <p:pic>
          <p:nvPicPr>
            <p:cNvPr id="5" name="Imagen 4" descr="Imagen que contiene foto, diferente, caja, computer&#10;&#10;Descripción generada automáticamente">
              <a:extLst>
                <a:ext uri="{FF2B5EF4-FFF2-40B4-BE49-F238E27FC236}">
                  <a16:creationId xmlns:a16="http://schemas.microsoft.com/office/drawing/2014/main" id="{AD1234C8-C7FC-E5D6-4737-75F3EBA1B3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2573" y="-105620"/>
              <a:ext cx="364277" cy="1655802"/>
            </a:xfrm>
            <a:prstGeom prst="rect">
              <a:avLst/>
            </a:prstGeom>
            <a:effectLst>
              <a:outerShdw blurRad="50800" dist="38100" dir="2700000" algn="tl" rotWithShape="0">
                <a:prstClr val="black">
                  <a:alpha val="40000"/>
                </a:prstClr>
              </a:outerShdw>
            </a:effectLst>
          </p:spPr>
        </p:pic>
        <p:pic>
          <p:nvPicPr>
            <p:cNvPr id="6" name="Imagen 5" descr="Imagen que contiene tabla, firmar&#10;&#10;Descripción generada automáticamente">
              <a:extLst>
                <a:ext uri="{FF2B5EF4-FFF2-40B4-BE49-F238E27FC236}">
                  <a16:creationId xmlns:a16="http://schemas.microsoft.com/office/drawing/2014/main" id="{01E45F37-1DA4-980F-14AA-6DA8BEB3C7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8374" y="342899"/>
              <a:ext cx="1400175" cy="1190625"/>
            </a:xfrm>
            <a:prstGeom prst="rect">
              <a:avLst/>
            </a:prstGeom>
            <a:effectLst>
              <a:outerShdw blurRad="50800" dist="38100" dir="2700000" algn="tl" rotWithShape="0">
                <a:prstClr val="black">
                  <a:alpha val="40000"/>
                </a:prstClr>
              </a:outerShdw>
            </a:effectLst>
          </p:spPr>
        </p:pic>
        <p:pic>
          <p:nvPicPr>
            <p:cNvPr id="9" name="Imagen 8" descr="Imagen que contiene cd, taza, instrumento&#10;&#10;Descripción generada automáticamente">
              <a:extLst>
                <a:ext uri="{FF2B5EF4-FFF2-40B4-BE49-F238E27FC236}">
                  <a16:creationId xmlns:a16="http://schemas.microsoft.com/office/drawing/2014/main" id="{E655E350-F4CE-C8DE-BBA6-B4B52BC6D1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01131" y="342898"/>
              <a:ext cx="1195388" cy="1190625"/>
            </a:xfrm>
            <a:prstGeom prst="rect">
              <a:avLst/>
            </a:prstGeom>
            <a:effectLst>
              <a:outerShdw blurRad="50800" dist="38100" dir="2700000" algn="tl" rotWithShape="0">
                <a:prstClr val="black">
                  <a:alpha val="40000"/>
                </a:prstClr>
              </a:outerShdw>
            </a:effectLst>
          </p:spPr>
        </p:pic>
        <p:pic>
          <p:nvPicPr>
            <p:cNvPr id="11" name="Imagen 10">
              <a:extLst>
                <a:ext uri="{FF2B5EF4-FFF2-40B4-BE49-F238E27FC236}">
                  <a16:creationId xmlns:a16="http://schemas.microsoft.com/office/drawing/2014/main" id="{5587EA40-8A0D-850E-E27A-217960DE62F5}"/>
                </a:ext>
              </a:extLst>
            </p:cNvPr>
            <p:cNvPicPr>
              <a:picLocks noChangeAspect="1"/>
            </p:cNvPicPr>
            <p:nvPr/>
          </p:nvPicPr>
          <p:blipFill>
            <a:blip r:embed="rId9"/>
            <a:stretch>
              <a:fillRect/>
            </a:stretch>
          </p:blipFill>
          <p:spPr>
            <a:xfrm>
              <a:off x="5142950" y="386727"/>
              <a:ext cx="829128" cy="1194920"/>
            </a:xfrm>
            <a:prstGeom prst="rect">
              <a:avLst/>
            </a:prstGeom>
            <a:effectLst>
              <a:outerShdw blurRad="50800" dist="38100" dir="2700000" algn="tl" rotWithShape="0">
                <a:prstClr val="black">
                  <a:alpha val="40000"/>
                </a:prstClr>
              </a:outerShdw>
            </a:effectLst>
          </p:spPr>
        </p:pic>
        <p:pic>
          <p:nvPicPr>
            <p:cNvPr id="13" name="Imagen 12">
              <a:extLst>
                <a:ext uri="{FF2B5EF4-FFF2-40B4-BE49-F238E27FC236}">
                  <a16:creationId xmlns:a16="http://schemas.microsoft.com/office/drawing/2014/main" id="{60D507AA-7F46-1AB3-DD17-B09C804D191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765289">
              <a:off x="4752770" y="166304"/>
              <a:ext cx="308607" cy="124452"/>
            </a:xfrm>
            <a:prstGeom prst="rect">
              <a:avLst/>
            </a:prstGeom>
          </p:spPr>
        </p:pic>
        <p:pic>
          <p:nvPicPr>
            <p:cNvPr id="15" name="Imagen 14" descr="Imagen que contiene tabla, taza, alimentos&#10;&#10;Descripción generada automáticamente">
              <a:extLst>
                <a:ext uri="{FF2B5EF4-FFF2-40B4-BE49-F238E27FC236}">
                  <a16:creationId xmlns:a16="http://schemas.microsoft.com/office/drawing/2014/main" id="{3B768864-173F-E357-1701-60CED8E2926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87199" y="307756"/>
              <a:ext cx="706041" cy="1225766"/>
            </a:xfrm>
            <a:prstGeom prst="rect">
              <a:avLst/>
            </a:prstGeom>
            <a:effectLst>
              <a:outerShdw blurRad="50800" dist="38100" dir="2700000" algn="tl" rotWithShape="0">
                <a:prstClr val="black">
                  <a:alpha val="40000"/>
                </a:prstClr>
              </a:outerShdw>
            </a:effectLst>
          </p:spPr>
        </p:pic>
        <p:pic>
          <p:nvPicPr>
            <p:cNvPr id="17" name="Imagen 16" descr="Imagen que contiene Texto&#10;&#10;Descripción generada automáticamente">
              <a:extLst>
                <a:ext uri="{FF2B5EF4-FFF2-40B4-BE49-F238E27FC236}">
                  <a16:creationId xmlns:a16="http://schemas.microsoft.com/office/drawing/2014/main" id="{9E3025FD-BD6A-3442-021A-7F8D9A5B6E2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59883" y="310081"/>
              <a:ext cx="1056565" cy="1240100"/>
            </a:xfrm>
            <a:prstGeom prst="rect">
              <a:avLst/>
            </a:prstGeom>
            <a:effectLst>
              <a:outerShdw blurRad="50800" dist="38100" dir="2700000" algn="tl" rotWithShape="0">
                <a:prstClr val="black">
                  <a:alpha val="40000"/>
                </a:prstClr>
              </a:outerShdw>
            </a:effectLst>
          </p:spPr>
        </p:pic>
        <p:pic>
          <p:nvPicPr>
            <p:cNvPr id="20" name="Imagen 19" descr="Un conjunto de letras negras en un fondo blanco&#10;&#10;Descripción generada automáticamente con confianza baja">
              <a:extLst>
                <a:ext uri="{FF2B5EF4-FFF2-40B4-BE49-F238E27FC236}">
                  <a16:creationId xmlns:a16="http://schemas.microsoft.com/office/drawing/2014/main" id="{7D05D552-D6D6-629F-20B5-5F7B91B512C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82646" y="78107"/>
              <a:ext cx="399881" cy="299911"/>
            </a:xfrm>
            <a:prstGeom prst="rect">
              <a:avLst/>
            </a:prstGeom>
          </p:spPr>
        </p:pic>
        <p:pic>
          <p:nvPicPr>
            <p:cNvPr id="21" name="Imagen 20" descr="Un conjunto de letras negras en un fondo blanco&#10;&#10;Descripción generada automáticamente con confianza baja">
              <a:extLst>
                <a:ext uri="{FF2B5EF4-FFF2-40B4-BE49-F238E27FC236}">
                  <a16:creationId xmlns:a16="http://schemas.microsoft.com/office/drawing/2014/main" id="{76A5A328-86DD-661A-B404-16D0020DD26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89132" y="107783"/>
              <a:ext cx="399881" cy="299911"/>
            </a:xfrm>
            <a:prstGeom prst="rect">
              <a:avLst/>
            </a:prstGeom>
          </p:spPr>
        </p:pic>
      </p:grpSp>
    </p:spTree>
    <p:extLst>
      <p:ext uri="{BB962C8B-B14F-4D97-AF65-F5344CB8AC3E}">
        <p14:creationId xmlns:p14="http://schemas.microsoft.com/office/powerpoint/2010/main" val="357792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6" fill="hold" grpId="0" nodeType="clickEffect">
                                  <p:stCondLst>
                                    <p:cond delay="0"/>
                                  </p:stCondLst>
                                  <p:iterate type="lt">
                                    <p:tmPct val="0"/>
                                  </p:iterate>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34" presetClass="emph" presetSubtype="0" fill="hold" grpId="1" nodeType="afterEffect">
                                  <p:stCondLst>
                                    <p:cond delay="0"/>
                                  </p:stCondLst>
                                  <p:iterate type="lt">
                                    <p:tmPct val="10000"/>
                                  </p:iterate>
                                  <p:childTnLst>
                                    <p:animMotion origin="layout" path="M 2.91667E-6 0 L 2.91667E-6 -0.07222 " pathEditMode="relative" rAng="0" ptsTypes="AA">
                                      <p:cBhvr>
                                        <p:cTn id="19" dur="250" accel="50000" decel="50000" autoRev="1" fill="hold">
                                          <p:stCondLst>
                                            <p:cond delay="0"/>
                                          </p:stCondLst>
                                        </p:cTn>
                                        <p:tgtEl>
                                          <p:spTgt spid="7"/>
                                        </p:tgtEl>
                                        <p:attrNameLst>
                                          <p:attrName>ppt_x</p:attrName>
                                          <p:attrName>ppt_y</p:attrName>
                                        </p:attrNameLst>
                                      </p:cBhvr>
                                      <p:rCtr x="0" y="-3611"/>
                                    </p:animMotion>
                                    <p:animRot by="1500000">
                                      <p:cBhvr>
                                        <p:cTn id="20" dur="125" fill="hold">
                                          <p:stCondLst>
                                            <p:cond delay="0"/>
                                          </p:stCondLst>
                                        </p:cTn>
                                        <p:tgtEl>
                                          <p:spTgt spid="7"/>
                                        </p:tgtEl>
                                        <p:attrNameLst>
                                          <p:attrName>r</p:attrName>
                                        </p:attrNameLst>
                                      </p:cBhvr>
                                    </p:animRot>
                                    <p:animRot by="-1500000">
                                      <p:cBhvr>
                                        <p:cTn id="21" dur="125" fill="hold">
                                          <p:stCondLst>
                                            <p:cond delay="125"/>
                                          </p:stCondLst>
                                        </p:cTn>
                                        <p:tgtEl>
                                          <p:spTgt spid="7"/>
                                        </p:tgtEl>
                                        <p:attrNameLst>
                                          <p:attrName>r</p:attrName>
                                        </p:attrNameLst>
                                      </p:cBhvr>
                                    </p:animRot>
                                    <p:animRot by="-1500000">
                                      <p:cBhvr>
                                        <p:cTn id="22" dur="125" fill="hold">
                                          <p:stCondLst>
                                            <p:cond delay="250"/>
                                          </p:stCondLst>
                                        </p:cTn>
                                        <p:tgtEl>
                                          <p:spTgt spid="7"/>
                                        </p:tgtEl>
                                        <p:attrNameLst>
                                          <p:attrName>r</p:attrName>
                                        </p:attrNameLst>
                                      </p:cBhvr>
                                    </p:animRot>
                                    <p:animRot by="1500000">
                                      <p:cBhvr>
                                        <p:cTn id="23" dur="125" fill="hold">
                                          <p:stCondLst>
                                            <p:cond delay="375"/>
                                          </p:stCondLst>
                                        </p:cTn>
                                        <p:tgtEl>
                                          <p:spTgt spid="7"/>
                                        </p:tgtEl>
                                        <p:attrNameLst>
                                          <p:attrName>r</p:attrName>
                                        </p:attrNameLst>
                                      </p:cBhvr>
                                    </p:animRot>
                                  </p:childTnLst>
                                </p:cTn>
                              </p:par>
                            </p:childTnLst>
                          </p:cTn>
                        </p:par>
                        <p:par>
                          <p:cTn id="24" fill="hold">
                            <p:stCondLst>
                              <p:cond delay="1350"/>
                            </p:stCondLst>
                            <p:childTnLst>
                              <p:par>
                                <p:cTn id="25" presetID="21" presetClass="entr" presetSubtype="4"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heel(4)">
                                      <p:cBhvr>
                                        <p:cTn id="27" dur="750"/>
                                        <p:tgtEl>
                                          <p:spTgt spid="3"/>
                                        </p:tgtEl>
                                      </p:cBhvr>
                                    </p:animEffect>
                                  </p:childTnLst>
                                </p:cTn>
                              </p:par>
                              <p:par>
                                <p:cTn id="28" presetID="17" presetClass="entr" presetSubtype="8" fill="hold" grpId="0" nodeType="withEffect">
                                  <p:stCondLst>
                                    <p:cond delay="0"/>
                                  </p:stCondLst>
                                  <p:iterate type="lt">
                                    <p:tmPct val="0"/>
                                  </p:iterate>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ppt_x</p:attrName>
                                        </p:attrNameLst>
                                      </p:cBhvr>
                                      <p:tavLst>
                                        <p:tav tm="0">
                                          <p:val>
                                            <p:strVal val="#ppt_x-#ppt_w/2"/>
                                          </p:val>
                                        </p:tav>
                                        <p:tav tm="100000">
                                          <p:val>
                                            <p:strVal val="#ppt_x"/>
                                          </p:val>
                                        </p:tav>
                                      </p:tavLst>
                                    </p:anim>
                                    <p:anim calcmode="lin" valueType="num">
                                      <p:cBhvr>
                                        <p:cTn id="31" dur="500" fill="hold"/>
                                        <p:tgtEl>
                                          <p:spTgt spid="8"/>
                                        </p:tgtEl>
                                        <p:attrNameLst>
                                          <p:attrName>ppt_y</p:attrName>
                                        </p:attrNameLst>
                                      </p:cBhvr>
                                      <p:tavLst>
                                        <p:tav tm="0">
                                          <p:val>
                                            <p:strVal val="#ppt_y"/>
                                          </p:val>
                                        </p:tav>
                                        <p:tav tm="100000">
                                          <p:val>
                                            <p:strVal val="#ppt_y"/>
                                          </p:val>
                                        </p:tav>
                                      </p:tavLst>
                                    </p:anim>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strVal val="#ppt_h"/>
                                          </p:val>
                                        </p:tav>
                                        <p:tav tm="100000">
                                          <p:val>
                                            <p:strVal val="#ppt_h"/>
                                          </p:val>
                                        </p:tav>
                                      </p:tavLst>
                                    </p:anim>
                                  </p:childTnLst>
                                </p:cTn>
                              </p:par>
                              <p:par>
                                <p:cTn id="34" presetID="34" presetClass="emph" presetSubtype="0" fill="hold" grpId="1" nodeType="withEffect">
                                  <p:stCondLst>
                                    <p:cond delay="0"/>
                                  </p:stCondLst>
                                  <p:iterate type="lt">
                                    <p:tmPct val="10000"/>
                                  </p:iterate>
                                  <p:childTnLst>
                                    <p:animMotion origin="layout" path="M 0.0 0.0 L 0.0 -0.07213" pathEditMode="relative" ptsTypes="">
                                      <p:cBhvr>
                                        <p:cTn id="35" dur="250" accel="50000" decel="50000" autoRev="1" fill="hold">
                                          <p:stCondLst>
                                            <p:cond delay="0"/>
                                          </p:stCondLst>
                                        </p:cTn>
                                        <p:tgtEl>
                                          <p:spTgt spid="8"/>
                                        </p:tgtEl>
                                        <p:attrNameLst>
                                          <p:attrName>ppt_x</p:attrName>
                                          <p:attrName>ppt_y</p:attrName>
                                        </p:attrNameLst>
                                      </p:cBhvr>
                                    </p:animMotion>
                                    <p:animRot by="1500000">
                                      <p:cBhvr>
                                        <p:cTn id="36" dur="125" fill="hold">
                                          <p:stCondLst>
                                            <p:cond delay="0"/>
                                          </p:stCondLst>
                                        </p:cTn>
                                        <p:tgtEl>
                                          <p:spTgt spid="8"/>
                                        </p:tgtEl>
                                        <p:attrNameLst>
                                          <p:attrName>r</p:attrName>
                                        </p:attrNameLst>
                                      </p:cBhvr>
                                    </p:animRot>
                                    <p:animRot by="-1500000">
                                      <p:cBhvr>
                                        <p:cTn id="37" dur="125" fill="hold">
                                          <p:stCondLst>
                                            <p:cond delay="125"/>
                                          </p:stCondLst>
                                        </p:cTn>
                                        <p:tgtEl>
                                          <p:spTgt spid="8"/>
                                        </p:tgtEl>
                                        <p:attrNameLst>
                                          <p:attrName>r</p:attrName>
                                        </p:attrNameLst>
                                      </p:cBhvr>
                                    </p:animRot>
                                    <p:animRot by="-1500000">
                                      <p:cBhvr>
                                        <p:cTn id="38" dur="125" fill="hold">
                                          <p:stCondLst>
                                            <p:cond delay="250"/>
                                          </p:stCondLst>
                                        </p:cTn>
                                        <p:tgtEl>
                                          <p:spTgt spid="8"/>
                                        </p:tgtEl>
                                        <p:attrNameLst>
                                          <p:attrName>r</p:attrName>
                                        </p:attrNameLst>
                                      </p:cBhvr>
                                    </p:animRot>
                                    <p:animRot by="1500000">
                                      <p:cBhvr>
                                        <p:cTn id="39" dur="125" fill="hold">
                                          <p:stCondLst>
                                            <p:cond delay="375"/>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l="-8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15476B2-A9C1-370F-3BBC-EA0F2E587DAC}"/>
              </a:ext>
            </a:extLst>
          </p:cNvPr>
          <p:cNvSpPr txBox="1"/>
          <p:nvPr/>
        </p:nvSpPr>
        <p:spPr>
          <a:xfrm>
            <a:off x="494431" y="83046"/>
            <a:ext cx="8161415" cy="6647974"/>
          </a:xfrm>
          <a:prstGeom prst="rect">
            <a:avLst/>
          </a:prstGeom>
          <a:noFill/>
        </p:spPr>
        <p:txBody>
          <a:bodyPr wrap="square">
            <a:spAutoFit/>
          </a:bodyPr>
          <a:lstStyle/>
          <a:p>
            <a:pPr>
              <a:spcBef>
                <a:spcPts val="1200"/>
              </a:spcBef>
            </a:pPr>
            <a:r>
              <a:rPr lang="es-ES" b="1" dirty="0"/>
              <a:t>Asi po 40 letech, kdy byl Mojžíš se svým tchánem Jetrem, se mu Bůh zjevil v hořícím keři – ale ne v plamenech – aby mu dal poslání osvobodit izraelský lid z otroctví Egypťanů. 
V Mojžíšovi došlo k velké změně. O čtyřicet let dříve se dobrovolně nabídl jako o</a:t>
            </a:r>
            <a:r>
              <a:rPr lang="cs-CZ" b="1" dirty="0"/>
              <a:t>zachránce</a:t>
            </a:r>
            <a:r>
              <a:rPr lang="es-ES" b="1" dirty="0"/>
              <a:t> (Skutky 7</a:t>
            </a:r>
            <a:r>
              <a:rPr lang="cs-CZ" b="1" dirty="0"/>
              <a:t>,</a:t>
            </a:r>
            <a:r>
              <a:rPr lang="es-ES" b="1" dirty="0"/>
              <a:t>24</a:t>
            </a:r>
            <a:r>
              <a:rPr lang="cs-CZ" b="1" dirty="0"/>
              <a:t>.</a:t>
            </a:r>
            <a:r>
              <a:rPr lang="es-ES" b="1" dirty="0"/>
              <a:t>25). V té době však nebyl </a:t>
            </a:r>
            <a:r>
              <a:rPr lang="cs-CZ" b="1" dirty="0"/>
              <a:t>připraven</a:t>
            </a:r>
            <a:r>
              <a:rPr lang="es-ES" b="1" dirty="0"/>
              <a:t> </a:t>
            </a:r>
            <a:r>
              <a:rPr lang="cs-CZ" b="1" dirty="0"/>
              <a:t>na</a:t>
            </a:r>
            <a:r>
              <a:rPr lang="es-ES" b="1" dirty="0"/>
              <a:t> </a:t>
            </a:r>
            <a:r>
              <a:rPr lang="cs-CZ" b="1" dirty="0"/>
              <a:t>pozici</a:t>
            </a:r>
            <a:r>
              <a:rPr lang="es-ES" b="1" dirty="0"/>
              <a:t>, o </a:t>
            </a:r>
            <a:r>
              <a:rPr lang="cs-CZ" b="1" dirty="0"/>
              <a:t>niž</a:t>
            </a:r>
            <a:r>
              <a:rPr lang="es-ES" b="1" dirty="0"/>
              <a:t> usiloval, ani děti Izraele nebyly připraveny </a:t>
            </a:r>
            <a:r>
              <a:rPr lang="cs-CZ" b="1" dirty="0"/>
              <a:t>na</a:t>
            </a:r>
            <a:r>
              <a:rPr lang="es-ES" b="1" dirty="0"/>
              <a:t> vysvobození. 40 let</a:t>
            </a:r>
            <a:r>
              <a:rPr lang="cs-CZ" b="1" dirty="0"/>
              <a:t> služby</a:t>
            </a:r>
            <a:r>
              <a:rPr lang="es-ES" b="1" dirty="0"/>
              <a:t> v Midjánu ho naučilo pokoře a naplnilo ho naprostou nedůvěrou k sobě samému. </a:t>
            </a:r>
            <a:r>
              <a:rPr lang="cs-CZ" b="1" dirty="0"/>
              <a:t>Z a</a:t>
            </a:r>
            <a:r>
              <a:rPr lang="es-ES" b="1" dirty="0"/>
              <a:t>doptivní</a:t>
            </a:r>
            <a:r>
              <a:rPr lang="cs-CZ" b="1" dirty="0"/>
              <a:t>ho</a:t>
            </a:r>
            <a:r>
              <a:rPr lang="es-ES" b="1" dirty="0"/>
              <a:t> princ</a:t>
            </a:r>
            <a:r>
              <a:rPr lang="cs-CZ" b="1" dirty="0"/>
              <a:t>e</a:t>
            </a:r>
            <a:r>
              <a:rPr lang="es-ES" b="1" dirty="0"/>
              <a:t> královského</a:t>
            </a:r>
            <a:r>
              <a:rPr lang="cs-CZ" b="1" dirty="0"/>
              <a:t> egyptského dvora</a:t>
            </a:r>
            <a:r>
              <a:rPr lang="es-ES" b="1" dirty="0"/>
              <a:t> se stal pastýř, který se zabýval úkolem, </a:t>
            </a:r>
            <a:r>
              <a:rPr lang="cs-CZ" b="1" dirty="0"/>
              <a:t>jímž</a:t>
            </a:r>
            <a:r>
              <a:rPr lang="es-ES" b="1" dirty="0"/>
              <a:t> Egypťané opovrhovali </a:t>
            </a:r>
            <a:r>
              <a:rPr lang="cs-CZ" b="1" dirty="0"/>
              <a:t>    </a:t>
            </a:r>
            <a:r>
              <a:rPr lang="es-ES" b="1" dirty="0"/>
              <a:t>(1. Mojžíšova 46,34) a cítil se tak nejistý sám sebou, že se bál faraóna. </a:t>
            </a:r>
            <a:r>
              <a:rPr lang="cs-CZ" b="1" dirty="0"/>
              <a:t>J</a:t>
            </a:r>
            <a:r>
              <a:rPr lang="es-ES" b="1" dirty="0"/>
              <a:t>aký vliv by mohl mít</a:t>
            </a:r>
            <a:r>
              <a:rPr lang="cs-CZ" b="1" dirty="0"/>
              <a:t> o</a:t>
            </a:r>
            <a:r>
              <a:rPr lang="es-ES" b="1" dirty="0"/>
              <a:t>n, opovrhovaný pastýř východní divočiny, na mocného krále nejsilnějšího národa na zemi? Navíc</a:t>
            </a:r>
            <a:r>
              <a:rPr lang="cs-CZ" b="1" dirty="0"/>
              <a:t> -</a:t>
            </a:r>
            <a:r>
              <a:rPr lang="es-ES" b="1" dirty="0"/>
              <a:t> jaký vliv by měl na své vlastní lid? Odmítli ho, když byl mocný, přijali b</a:t>
            </a:r>
            <a:r>
              <a:rPr lang="cs-CZ" b="1" dirty="0"/>
              <a:t>y u</a:t>
            </a:r>
            <a:r>
              <a:rPr lang="es-ES" b="1" dirty="0"/>
              <a:t>prchlíka, který se znovu objevil</a:t>
            </a:r>
            <a:r>
              <a:rPr lang="cs-CZ" b="1" dirty="0"/>
              <a:t>, za svého velitele</a:t>
            </a:r>
            <a:r>
              <a:rPr lang="es-ES" b="1" dirty="0"/>
              <a:t>?
Takové myšlenky musely Mojžíšovi prob</a:t>
            </a:r>
            <a:r>
              <a:rPr lang="cs-CZ" b="1" dirty="0" err="1"/>
              <a:t>íhat</a:t>
            </a:r>
            <a:r>
              <a:rPr lang="es-ES" b="1" dirty="0"/>
              <a:t> hlavou, když k </a:t>
            </a:r>
            <a:r>
              <a:rPr lang="cs-CZ" b="1" dirty="0"/>
              <a:t>mu Bůh nařídil</a:t>
            </a:r>
            <a:r>
              <a:rPr lang="es-ES" b="1" dirty="0"/>
              <a:t>, aby se vrátil do Egypta a vysvobodil svůj lid. Aby </a:t>
            </a:r>
            <a:r>
              <a:rPr lang="cs-CZ" b="1" dirty="0" err="1"/>
              <a:t>Mo</a:t>
            </a:r>
            <a:r>
              <a:rPr lang="es-ES" b="1" dirty="0"/>
              <a:t>j</a:t>
            </a:r>
            <a:r>
              <a:rPr lang="cs-CZ" b="1" dirty="0"/>
              <a:t>ž</a:t>
            </a:r>
            <a:r>
              <a:rPr lang="es-ES" b="1" dirty="0"/>
              <a:t>í</a:t>
            </a:r>
            <a:r>
              <a:rPr lang="cs-CZ" b="1" dirty="0" err="1"/>
              <a:t>ši</a:t>
            </a:r>
            <a:r>
              <a:rPr lang="es-ES" b="1" dirty="0"/>
              <a:t> ukázal, že Bůh bude s ním a zvýší její důvěru, zeptal se </a:t>
            </a:r>
            <a:r>
              <a:rPr lang="cs-CZ" b="1" dirty="0"/>
              <a:t>ho</a:t>
            </a:r>
            <a:r>
              <a:rPr lang="es-ES" b="1" dirty="0"/>
              <a:t>, co má v ruce. Mojžíš, který byl v těchto letech pastýřem ovcí, měl v rukou hůl, kterou bránil dobytek. Hůl byla mal</a:t>
            </a:r>
            <a:r>
              <a:rPr lang="cs-CZ" b="1" dirty="0"/>
              <a:t>á</a:t>
            </a:r>
            <a:r>
              <a:rPr lang="es-ES" b="1" dirty="0"/>
              <a:t>, ale Bůh mu </a:t>
            </a:r>
            <a:r>
              <a:rPr lang="cs-CZ" b="1" dirty="0"/>
              <a:t>ukázal</a:t>
            </a:r>
            <a:r>
              <a:rPr lang="es-ES" b="1" dirty="0"/>
              <a:t>, že svou mocí a používáním této </a:t>
            </a:r>
            <a:r>
              <a:rPr lang="cs-CZ" b="1" dirty="0"/>
              <a:t>hol</a:t>
            </a:r>
            <a:r>
              <a:rPr lang="es-ES" b="1" dirty="0"/>
              <a:t>e bude dělat divy a podivuhodná znamení. Tak se to stalo. Mojžíš použil tuto hůl při ranách, které přišly na Egypt (například: 2. Mojžíšova 8,5,16; 9,23).
Použil ji také k </a:t>
            </a:r>
            <a:r>
              <a:rPr lang="cs-CZ" b="1" dirty="0"/>
              <a:t>r</a:t>
            </a:r>
            <a:r>
              <a:rPr lang="es-ES" b="1" dirty="0"/>
              <a:t>o</a:t>
            </a:r>
            <a:r>
              <a:rPr lang="cs-CZ" b="1" dirty="0" err="1"/>
              <a:t>zestoupení</a:t>
            </a:r>
            <a:r>
              <a:rPr lang="cs-CZ" b="1" dirty="0"/>
              <a:t> vod </a:t>
            </a:r>
            <a:r>
              <a:rPr lang="es-ES" b="1" dirty="0"/>
              <a:t>Rudého moře (2. Mojžíšova 14</a:t>
            </a:r>
            <a:r>
              <a:rPr lang="cs-CZ" b="1" dirty="0"/>
              <a:t>,</a:t>
            </a:r>
            <a:r>
              <a:rPr lang="es-ES" b="1" dirty="0"/>
              <a:t>16); </a:t>
            </a:r>
            <a:r>
              <a:rPr lang="cs-CZ" b="1" dirty="0"/>
              <a:t>udeřil s ní do</a:t>
            </a:r>
            <a:r>
              <a:rPr lang="es-ES" b="1" dirty="0"/>
              <a:t> skál</a:t>
            </a:r>
            <a:r>
              <a:rPr lang="cs-CZ" b="1" dirty="0"/>
              <a:t>y na</a:t>
            </a:r>
            <a:r>
              <a:rPr lang="es-ES" b="1" dirty="0"/>
              <a:t> Cho</a:t>
            </a:r>
            <a:r>
              <a:rPr lang="cs-CZ" b="1" dirty="0"/>
              <a:t>-</a:t>
            </a:r>
            <a:r>
              <a:rPr lang="es-ES" b="1" dirty="0"/>
              <a:t>rébu (2. Mojžíšova 17,5.6); a později měl hůl, když lid Izraele bojoval proti Ama</a:t>
            </a:r>
            <a:r>
              <a:rPr lang="cs-CZ" b="1" dirty="0"/>
              <a:t>-</a:t>
            </a:r>
            <a:r>
              <a:rPr lang="es-ES" b="1" dirty="0"/>
              <a:t>lechitům (2. Mojžíšova 17.9). Jen hůl v ruce a Boží moc v </a:t>
            </a:r>
            <a:r>
              <a:rPr lang="es-ES" b="1" dirty="0" err="1"/>
              <a:t>akci</a:t>
            </a:r>
            <a:r>
              <a:rPr lang="es-ES" b="1" dirty="0"/>
              <a:t>.</a:t>
            </a:r>
          </a:p>
        </p:txBody>
      </p:sp>
      <p:pic>
        <p:nvPicPr>
          <p:cNvPr id="3" name="Imagen 2" descr="Imagen que contiene roca, parado, grande, rocoso&#10;&#10;Descripción generada automáticamente">
            <a:extLst>
              <a:ext uri="{FF2B5EF4-FFF2-40B4-BE49-F238E27FC236}">
                <a16:creationId xmlns:a16="http://schemas.microsoft.com/office/drawing/2014/main" id="{E0FB2C36-A3B6-28A5-EF51-CA0057175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9614" y="83046"/>
            <a:ext cx="3181757" cy="2387696"/>
          </a:xfrm>
          <a:prstGeom prst="roundRect">
            <a:avLst>
              <a:gd name="adj" fmla="val 4167"/>
            </a:avLst>
          </a:prstGeom>
          <a:solidFill>
            <a:srgbClr val="FFFFFF"/>
          </a:solidFill>
          <a:ln w="76200" cap="sq">
            <a:solidFill>
              <a:srgbClr val="83735B"/>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 name="Imagen 3" descr="Pintura de una persona en frente de agua&#10;&#10;Descripción generada automáticamente con confianza media">
            <a:extLst>
              <a:ext uri="{FF2B5EF4-FFF2-40B4-BE49-F238E27FC236}">
                <a16:creationId xmlns:a16="http://schemas.microsoft.com/office/drawing/2014/main" id="{3C0C9EBD-B0B9-D1FC-FE8C-F19FC7D56D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9613" y="2595062"/>
            <a:ext cx="3181758" cy="2387697"/>
          </a:xfrm>
          <a:prstGeom prst="roundRect">
            <a:avLst>
              <a:gd name="adj" fmla="val 4167"/>
            </a:avLst>
          </a:prstGeom>
          <a:solidFill>
            <a:srgbClr val="FFFFFF"/>
          </a:solidFill>
          <a:ln w="76200" cap="sq">
            <a:solidFill>
              <a:srgbClr val="83735B"/>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Imagen 4" descr="Imagen que contiene persona, texto, foto, grupo&#10;&#10;Descripción generada automáticamente">
            <a:extLst>
              <a:ext uri="{FF2B5EF4-FFF2-40B4-BE49-F238E27FC236}">
                <a16:creationId xmlns:a16="http://schemas.microsoft.com/office/drawing/2014/main" id="{C34D0AFF-EC75-1AB8-D0E2-F7A34C2066FC}"/>
              </a:ext>
            </a:extLst>
          </p:cNvPr>
          <p:cNvPicPr>
            <a:picLocks noChangeAspect="1"/>
          </p:cNvPicPr>
          <p:nvPr/>
        </p:nvPicPr>
        <p:blipFill rotWithShape="1">
          <a:blip r:embed="rId5">
            <a:extLst>
              <a:ext uri="{28A0092B-C50C-407E-A947-70E740481C1C}">
                <a14:useLocalDpi xmlns:a14="http://schemas.microsoft.com/office/drawing/2010/main" val="0"/>
              </a:ext>
            </a:extLst>
          </a:blip>
          <a:srcRect l="3464" t="6238" r="4619" b="6052"/>
          <a:stretch/>
        </p:blipFill>
        <p:spPr>
          <a:xfrm>
            <a:off x="10068333" y="5106584"/>
            <a:ext cx="1993038" cy="1626215"/>
          </a:xfrm>
          <a:prstGeom prst="roundRect">
            <a:avLst>
              <a:gd name="adj" fmla="val 4167"/>
            </a:avLst>
          </a:prstGeom>
          <a:solidFill>
            <a:srgbClr val="FFFFFF"/>
          </a:solidFill>
          <a:ln w="76200" cap="sq">
            <a:solidFill>
              <a:srgbClr val="83735B"/>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 name="Imagen 5" descr="Un grupo de personas disfrazadas&#10;&#10;Descripción generada automáticamente con confianza baja">
            <a:extLst>
              <a:ext uri="{FF2B5EF4-FFF2-40B4-BE49-F238E27FC236}">
                <a16:creationId xmlns:a16="http://schemas.microsoft.com/office/drawing/2014/main" id="{0CC4B582-8BDC-62BC-4932-F61301306D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42773" y="5106584"/>
            <a:ext cx="1238633" cy="1626214"/>
          </a:xfrm>
          <a:prstGeom prst="roundRect">
            <a:avLst>
              <a:gd name="adj" fmla="val 4167"/>
            </a:avLst>
          </a:prstGeom>
          <a:solidFill>
            <a:srgbClr val="FFFFFF"/>
          </a:solidFill>
          <a:ln w="76200" cap="sq">
            <a:solidFill>
              <a:srgbClr val="83735B"/>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99313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wipe(left)">
                                      <p:cBhvr>
                                        <p:cTn id="24" dur="500"/>
                                        <p:tgtEl>
                                          <p:spTgt spid="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80">
                                          <p:stCondLst>
                                            <p:cond delay="0"/>
                                          </p:stCondLst>
                                        </p:cTn>
                                        <p:tgtEl>
                                          <p:spTgt spid="4"/>
                                        </p:tgtEl>
                                      </p:cBhvr>
                                    </p:animEffect>
                                    <p:anim calcmode="lin" valueType="num">
                                      <p:cBhvr>
                                        <p:cTn id="3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5" dur="26">
                                          <p:stCondLst>
                                            <p:cond delay="650"/>
                                          </p:stCondLst>
                                        </p:cTn>
                                        <p:tgtEl>
                                          <p:spTgt spid="4"/>
                                        </p:tgtEl>
                                      </p:cBhvr>
                                      <p:to x="100000" y="60000"/>
                                    </p:animScale>
                                    <p:animScale>
                                      <p:cBhvr>
                                        <p:cTn id="36" dur="166" decel="50000">
                                          <p:stCondLst>
                                            <p:cond delay="676"/>
                                          </p:stCondLst>
                                        </p:cTn>
                                        <p:tgtEl>
                                          <p:spTgt spid="4"/>
                                        </p:tgtEl>
                                      </p:cBhvr>
                                      <p:to x="100000" y="100000"/>
                                    </p:animScale>
                                    <p:animScale>
                                      <p:cBhvr>
                                        <p:cTn id="37" dur="26">
                                          <p:stCondLst>
                                            <p:cond delay="1312"/>
                                          </p:stCondLst>
                                        </p:cTn>
                                        <p:tgtEl>
                                          <p:spTgt spid="4"/>
                                        </p:tgtEl>
                                      </p:cBhvr>
                                      <p:to x="100000" y="80000"/>
                                    </p:animScale>
                                    <p:animScale>
                                      <p:cBhvr>
                                        <p:cTn id="38" dur="166" decel="50000">
                                          <p:stCondLst>
                                            <p:cond delay="1338"/>
                                          </p:stCondLst>
                                        </p:cTn>
                                        <p:tgtEl>
                                          <p:spTgt spid="4"/>
                                        </p:tgtEl>
                                      </p:cBhvr>
                                      <p:to x="100000" y="100000"/>
                                    </p:animScale>
                                    <p:animScale>
                                      <p:cBhvr>
                                        <p:cTn id="39" dur="26">
                                          <p:stCondLst>
                                            <p:cond delay="1642"/>
                                          </p:stCondLst>
                                        </p:cTn>
                                        <p:tgtEl>
                                          <p:spTgt spid="4"/>
                                        </p:tgtEl>
                                      </p:cBhvr>
                                      <p:to x="100000" y="90000"/>
                                    </p:animScale>
                                    <p:animScale>
                                      <p:cBhvr>
                                        <p:cTn id="40" dur="166" decel="50000">
                                          <p:stCondLst>
                                            <p:cond delay="1668"/>
                                          </p:stCondLst>
                                        </p:cTn>
                                        <p:tgtEl>
                                          <p:spTgt spid="4"/>
                                        </p:tgtEl>
                                      </p:cBhvr>
                                      <p:to x="100000" y="100000"/>
                                    </p:animScale>
                                    <p:animScale>
                                      <p:cBhvr>
                                        <p:cTn id="41" dur="26">
                                          <p:stCondLst>
                                            <p:cond delay="1808"/>
                                          </p:stCondLst>
                                        </p:cTn>
                                        <p:tgtEl>
                                          <p:spTgt spid="4"/>
                                        </p:tgtEl>
                                      </p:cBhvr>
                                      <p:to x="100000" y="95000"/>
                                    </p:animScale>
                                    <p:animScale>
                                      <p:cBhvr>
                                        <p:cTn id="42" dur="166" decel="50000">
                                          <p:stCondLst>
                                            <p:cond delay="1834"/>
                                          </p:stCondLst>
                                        </p:cTn>
                                        <p:tgtEl>
                                          <p:spTgt spid="4"/>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down)">
                                      <p:cBhvr>
                                        <p:cTn id="47" dur="580">
                                          <p:stCondLst>
                                            <p:cond delay="0"/>
                                          </p:stCondLst>
                                        </p:cTn>
                                        <p:tgtEl>
                                          <p:spTgt spid="6"/>
                                        </p:tgtEl>
                                      </p:cBhvr>
                                    </p:animEffect>
                                    <p:anim calcmode="lin" valueType="num">
                                      <p:cBhvr>
                                        <p:cTn id="4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53" dur="26">
                                          <p:stCondLst>
                                            <p:cond delay="650"/>
                                          </p:stCondLst>
                                        </p:cTn>
                                        <p:tgtEl>
                                          <p:spTgt spid="6"/>
                                        </p:tgtEl>
                                      </p:cBhvr>
                                      <p:to x="100000" y="60000"/>
                                    </p:animScale>
                                    <p:animScale>
                                      <p:cBhvr>
                                        <p:cTn id="54" dur="166" decel="50000">
                                          <p:stCondLst>
                                            <p:cond delay="676"/>
                                          </p:stCondLst>
                                        </p:cTn>
                                        <p:tgtEl>
                                          <p:spTgt spid="6"/>
                                        </p:tgtEl>
                                      </p:cBhvr>
                                      <p:to x="100000" y="100000"/>
                                    </p:animScale>
                                    <p:animScale>
                                      <p:cBhvr>
                                        <p:cTn id="55" dur="26">
                                          <p:stCondLst>
                                            <p:cond delay="1312"/>
                                          </p:stCondLst>
                                        </p:cTn>
                                        <p:tgtEl>
                                          <p:spTgt spid="6"/>
                                        </p:tgtEl>
                                      </p:cBhvr>
                                      <p:to x="100000" y="80000"/>
                                    </p:animScale>
                                    <p:animScale>
                                      <p:cBhvr>
                                        <p:cTn id="56" dur="166" decel="50000">
                                          <p:stCondLst>
                                            <p:cond delay="1338"/>
                                          </p:stCondLst>
                                        </p:cTn>
                                        <p:tgtEl>
                                          <p:spTgt spid="6"/>
                                        </p:tgtEl>
                                      </p:cBhvr>
                                      <p:to x="100000" y="100000"/>
                                    </p:animScale>
                                    <p:animScale>
                                      <p:cBhvr>
                                        <p:cTn id="57" dur="26">
                                          <p:stCondLst>
                                            <p:cond delay="1642"/>
                                          </p:stCondLst>
                                        </p:cTn>
                                        <p:tgtEl>
                                          <p:spTgt spid="6"/>
                                        </p:tgtEl>
                                      </p:cBhvr>
                                      <p:to x="100000" y="90000"/>
                                    </p:animScale>
                                    <p:animScale>
                                      <p:cBhvr>
                                        <p:cTn id="58" dur="166" decel="50000">
                                          <p:stCondLst>
                                            <p:cond delay="1668"/>
                                          </p:stCondLst>
                                        </p:cTn>
                                        <p:tgtEl>
                                          <p:spTgt spid="6"/>
                                        </p:tgtEl>
                                      </p:cBhvr>
                                      <p:to x="100000" y="100000"/>
                                    </p:animScale>
                                    <p:animScale>
                                      <p:cBhvr>
                                        <p:cTn id="59" dur="26">
                                          <p:stCondLst>
                                            <p:cond delay="1808"/>
                                          </p:stCondLst>
                                        </p:cTn>
                                        <p:tgtEl>
                                          <p:spTgt spid="6"/>
                                        </p:tgtEl>
                                      </p:cBhvr>
                                      <p:to x="100000" y="95000"/>
                                    </p:animScale>
                                    <p:animScale>
                                      <p:cBhvr>
                                        <p:cTn id="60" dur="166" decel="50000">
                                          <p:stCondLst>
                                            <p:cond delay="1834"/>
                                          </p:stCondLst>
                                        </p:cTn>
                                        <p:tgtEl>
                                          <p:spTgt spid="6"/>
                                        </p:tgtEl>
                                      </p:cBhvr>
                                      <p:to x="100000" y="100000"/>
                                    </p:animScale>
                                  </p:childTnLst>
                                </p:cTn>
                              </p:par>
                              <p:par>
                                <p:cTn id="61" presetID="26" presetClass="entr" presetSubtype="0" fill="hold" nodeType="with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wipe(down)">
                                      <p:cBhvr>
                                        <p:cTn id="63" dur="580">
                                          <p:stCondLst>
                                            <p:cond delay="0"/>
                                          </p:stCondLst>
                                        </p:cTn>
                                        <p:tgtEl>
                                          <p:spTgt spid="5"/>
                                        </p:tgtEl>
                                      </p:cBhvr>
                                    </p:animEffect>
                                    <p:anim calcmode="lin" valueType="num">
                                      <p:cBhvr>
                                        <p:cTn id="6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69" dur="26">
                                          <p:stCondLst>
                                            <p:cond delay="650"/>
                                          </p:stCondLst>
                                        </p:cTn>
                                        <p:tgtEl>
                                          <p:spTgt spid="5"/>
                                        </p:tgtEl>
                                      </p:cBhvr>
                                      <p:to x="100000" y="60000"/>
                                    </p:animScale>
                                    <p:animScale>
                                      <p:cBhvr>
                                        <p:cTn id="70" dur="166" decel="50000">
                                          <p:stCondLst>
                                            <p:cond delay="676"/>
                                          </p:stCondLst>
                                        </p:cTn>
                                        <p:tgtEl>
                                          <p:spTgt spid="5"/>
                                        </p:tgtEl>
                                      </p:cBhvr>
                                      <p:to x="100000" y="100000"/>
                                    </p:animScale>
                                    <p:animScale>
                                      <p:cBhvr>
                                        <p:cTn id="71" dur="26">
                                          <p:stCondLst>
                                            <p:cond delay="1312"/>
                                          </p:stCondLst>
                                        </p:cTn>
                                        <p:tgtEl>
                                          <p:spTgt spid="5"/>
                                        </p:tgtEl>
                                      </p:cBhvr>
                                      <p:to x="100000" y="80000"/>
                                    </p:animScale>
                                    <p:animScale>
                                      <p:cBhvr>
                                        <p:cTn id="72" dur="166" decel="50000">
                                          <p:stCondLst>
                                            <p:cond delay="1338"/>
                                          </p:stCondLst>
                                        </p:cTn>
                                        <p:tgtEl>
                                          <p:spTgt spid="5"/>
                                        </p:tgtEl>
                                      </p:cBhvr>
                                      <p:to x="100000" y="100000"/>
                                    </p:animScale>
                                    <p:animScale>
                                      <p:cBhvr>
                                        <p:cTn id="73" dur="26">
                                          <p:stCondLst>
                                            <p:cond delay="1642"/>
                                          </p:stCondLst>
                                        </p:cTn>
                                        <p:tgtEl>
                                          <p:spTgt spid="5"/>
                                        </p:tgtEl>
                                      </p:cBhvr>
                                      <p:to x="100000" y="90000"/>
                                    </p:animScale>
                                    <p:animScale>
                                      <p:cBhvr>
                                        <p:cTn id="74" dur="166" decel="50000">
                                          <p:stCondLst>
                                            <p:cond delay="1668"/>
                                          </p:stCondLst>
                                        </p:cTn>
                                        <p:tgtEl>
                                          <p:spTgt spid="5"/>
                                        </p:tgtEl>
                                      </p:cBhvr>
                                      <p:to x="100000" y="100000"/>
                                    </p:animScale>
                                    <p:animScale>
                                      <p:cBhvr>
                                        <p:cTn id="75" dur="26">
                                          <p:stCondLst>
                                            <p:cond delay="1808"/>
                                          </p:stCondLst>
                                        </p:cTn>
                                        <p:tgtEl>
                                          <p:spTgt spid="5"/>
                                        </p:tgtEl>
                                      </p:cBhvr>
                                      <p:to x="100000" y="95000"/>
                                    </p:animScale>
                                    <p:animScale>
                                      <p:cBhvr>
                                        <p:cTn id="7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l="-6000"/>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926310B-E5A9-6B8A-B46F-6F6F7824D8F1}"/>
              </a:ext>
            </a:extLst>
          </p:cNvPr>
          <p:cNvPicPr>
            <a:picLocks noChangeAspect="1"/>
          </p:cNvPicPr>
          <p:nvPr/>
        </p:nvPicPr>
        <p:blipFill rotWithShape="1">
          <a:blip r:embed="rId3">
            <a:extLst>
              <a:ext uri="{28A0092B-C50C-407E-A947-70E740481C1C}">
                <a14:useLocalDpi xmlns:a14="http://schemas.microsoft.com/office/drawing/2010/main" val="0"/>
              </a:ext>
            </a:extLst>
          </a:blip>
          <a:srcRect l="12058" t="3498"/>
          <a:stretch/>
        </p:blipFill>
        <p:spPr>
          <a:xfrm>
            <a:off x="4300175" y="147202"/>
            <a:ext cx="7748950" cy="4251601"/>
          </a:xfrm>
          <a:prstGeom prst="rect">
            <a:avLst/>
          </a:prstGeom>
          <a:ln w="38100">
            <a:solidFill>
              <a:srgbClr val="C00000"/>
            </a:solidFill>
          </a:ln>
        </p:spPr>
      </p:pic>
      <p:sp>
        <p:nvSpPr>
          <p:cNvPr id="3" name="CuadroTexto 2">
            <a:extLst>
              <a:ext uri="{FF2B5EF4-FFF2-40B4-BE49-F238E27FC236}">
                <a16:creationId xmlns:a16="http://schemas.microsoft.com/office/drawing/2014/main" id="{2FD7A0C1-D943-FC2C-2CBB-09177B02751E}"/>
              </a:ext>
            </a:extLst>
          </p:cNvPr>
          <p:cNvSpPr txBox="1"/>
          <p:nvPr/>
        </p:nvSpPr>
        <p:spPr>
          <a:xfrm>
            <a:off x="223989" y="1841989"/>
            <a:ext cx="2949833" cy="1569660"/>
          </a:xfrm>
          <a:prstGeom prst="rect">
            <a:avLst/>
          </a:prstGeom>
          <a:noFill/>
        </p:spPr>
        <p:txBody>
          <a:bodyPr wrap="square" rtlCol="0">
            <a:spAutoFit/>
            <a:scene3d>
              <a:camera prst="orthographicFront"/>
              <a:lightRig rig="threePt" dir="t"/>
            </a:scene3d>
            <a:sp3d extrusionH="57150">
              <a:bevelT w="57150" h="38100" prst="hardEdge"/>
            </a:sp3d>
          </a:bodyPr>
          <a:lstStyle/>
          <a:p>
            <a:pPr algn="ctr"/>
            <a:r>
              <a:rPr lang="es-ES" sz="48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Mám </a:t>
            </a:r>
            <a:r>
              <a:rPr lang="cs-CZ" sz="48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        </a:t>
            </a:r>
            <a:r>
              <a:rPr lang="es-ES" sz="48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v ruce</a:t>
            </a:r>
          </a:p>
        </p:txBody>
      </p:sp>
      <p:sp>
        <p:nvSpPr>
          <p:cNvPr id="5" name="CuadroTexto 4">
            <a:extLst>
              <a:ext uri="{FF2B5EF4-FFF2-40B4-BE49-F238E27FC236}">
                <a16:creationId xmlns:a16="http://schemas.microsoft.com/office/drawing/2014/main" id="{FDCFE70E-95FE-CD22-4AE4-995AEBB4A51B}"/>
              </a:ext>
            </a:extLst>
          </p:cNvPr>
          <p:cNvSpPr txBox="1"/>
          <p:nvPr/>
        </p:nvSpPr>
        <p:spPr>
          <a:xfrm>
            <a:off x="5351636" y="4491443"/>
            <a:ext cx="6593316" cy="1565044"/>
          </a:xfrm>
          <a:prstGeom prst="rect">
            <a:avLst/>
          </a:prstGeom>
          <a:noFill/>
        </p:spPr>
        <p:txBody>
          <a:bodyPr wrap="square">
            <a:spAutoFit/>
            <a:scene3d>
              <a:camera prst="orthographicFront"/>
              <a:lightRig rig="threePt" dir="t"/>
            </a:scene3d>
            <a:sp3d extrusionH="57150">
              <a:bevelT w="57150" h="38100" prst="hardEdge"/>
            </a:sp3d>
          </a:bodyPr>
          <a:lstStyle/>
          <a:p>
            <a:pPr algn="ctr">
              <a:lnSpc>
                <a:spcPct val="150000"/>
              </a:lnSpc>
            </a:pPr>
            <a:r>
              <a:rPr lang="cs-CZ" sz="72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karmínovou šňůru</a:t>
            </a:r>
            <a:endParaRPr lang="es-ES" sz="54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endParaRPr>
          </a:p>
        </p:txBody>
      </p:sp>
      <p:pic>
        <p:nvPicPr>
          <p:cNvPr id="10" name="Imagen 9" descr="Imagen que contiene vaca, perro, café, grupo&#10;&#10;Descripción generada automáticamente">
            <a:extLst>
              <a:ext uri="{FF2B5EF4-FFF2-40B4-BE49-F238E27FC236}">
                <a16:creationId xmlns:a16="http://schemas.microsoft.com/office/drawing/2014/main" id="{6E513646-9ED3-0A61-CB0D-BF44F38AA2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425" y="4491443"/>
            <a:ext cx="4561661" cy="2280831"/>
          </a:xfrm>
          <a:prstGeom prst="rect">
            <a:avLst/>
          </a:prstGeom>
          <a:ln w="38100">
            <a:solidFill>
              <a:srgbClr val="C00000"/>
            </a:solidFill>
          </a:ln>
        </p:spPr>
      </p:pic>
      <p:pic>
        <p:nvPicPr>
          <p:cNvPr id="6" name="Imagen 5">
            <a:extLst>
              <a:ext uri="{FF2B5EF4-FFF2-40B4-BE49-F238E27FC236}">
                <a16:creationId xmlns:a16="http://schemas.microsoft.com/office/drawing/2014/main" id="{FB28373F-CC63-FDCF-8C0E-305B9BE652E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75037" y="237073"/>
            <a:ext cx="3667028" cy="1149938"/>
          </a:xfrm>
          <a:prstGeom prst="rect">
            <a:avLst/>
          </a:prstGeom>
          <a:effectLst>
            <a:outerShdw blurRad="50800" dist="38100" dir="2700000" algn="tl" rotWithShape="0">
              <a:prstClr val="black">
                <a:alpha val="40000"/>
              </a:prstClr>
            </a:outerShdw>
          </a:effectLst>
        </p:spPr>
      </p:pic>
      <p:pic>
        <p:nvPicPr>
          <p:cNvPr id="7" name="Imagen 6" descr="Imagen que contiene oscuro, cuerda, naranja, sombrero&#10;&#10;Descripción generada automáticamente">
            <a:extLst>
              <a:ext uri="{FF2B5EF4-FFF2-40B4-BE49-F238E27FC236}">
                <a16:creationId xmlns:a16="http://schemas.microsoft.com/office/drawing/2014/main" id="{7C71AF0D-7AB6-2389-6903-17C25AC00B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6586" y="2890597"/>
            <a:ext cx="1334039" cy="1600846"/>
          </a:xfrm>
          <a:prstGeom prst="rect">
            <a:avLst/>
          </a:prstGeom>
        </p:spPr>
      </p:pic>
    </p:spTree>
    <p:extLst>
      <p:ext uri="{BB962C8B-B14F-4D97-AF65-F5344CB8AC3E}">
        <p14:creationId xmlns:p14="http://schemas.microsoft.com/office/powerpoint/2010/main" val="70875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6" fill="hold" grpId="0" nodeType="clickEffect">
                                  <p:stCondLst>
                                    <p:cond delay="0"/>
                                  </p:stCondLst>
                                  <p:iterate type="lt">
                                    <p:tmPct val="0"/>
                                  </p:iterate>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34" presetClass="emph" presetSubtype="0" fill="hold" grpId="1" nodeType="afterEffect">
                                  <p:stCondLst>
                                    <p:cond delay="0"/>
                                  </p:stCondLst>
                                  <p:iterate type="lt">
                                    <p:tmPct val="10000"/>
                                  </p:iterate>
                                  <p:childTnLst>
                                    <p:animMotion origin="layout" path="M -2.91667E-6 -3.7037E-7 L -2.91667E-6 -0.07222 " pathEditMode="relative" rAng="0" ptsTypes="AA">
                                      <p:cBhvr>
                                        <p:cTn id="19" dur="250" accel="50000" decel="50000" autoRev="1" fill="hold">
                                          <p:stCondLst>
                                            <p:cond delay="0"/>
                                          </p:stCondLst>
                                        </p:cTn>
                                        <p:tgtEl>
                                          <p:spTgt spid="3"/>
                                        </p:tgtEl>
                                        <p:attrNameLst>
                                          <p:attrName>ppt_x</p:attrName>
                                          <p:attrName>ppt_y</p:attrName>
                                        </p:attrNameLst>
                                      </p:cBhvr>
                                      <p:rCtr x="0" y="-3611"/>
                                    </p:animMotion>
                                    <p:animRot by="1500000">
                                      <p:cBhvr>
                                        <p:cTn id="20" dur="125" fill="hold">
                                          <p:stCondLst>
                                            <p:cond delay="0"/>
                                          </p:stCondLst>
                                        </p:cTn>
                                        <p:tgtEl>
                                          <p:spTgt spid="3"/>
                                        </p:tgtEl>
                                        <p:attrNameLst>
                                          <p:attrName>r</p:attrName>
                                        </p:attrNameLst>
                                      </p:cBhvr>
                                    </p:animRot>
                                    <p:animRot by="-1500000">
                                      <p:cBhvr>
                                        <p:cTn id="21" dur="125" fill="hold">
                                          <p:stCondLst>
                                            <p:cond delay="125"/>
                                          </p:stCondLst>
                                        </p:cTn>
                                        <p:tgtEl>
                                          <p:spTgt spid="3"/>
                                        </p:tgtEl>
                                        <p:attrNameLst>
                                          <p:attrName>r</p:attrName>
                                        </p:attrNameLst>
                                      </p:cBhvr>
                                    </p:animRot>
                                    <p:animRot by="-1500000">
                                      <p:cBhvr>
                                        <p:cTn id="22" dur="125" fill="hold">
                                          <p:stCondLst>
                                            <p:cond delay="250"/>
                                          </p:stCondLst>
                                        </p:cTn>
                                        <p:tgtEl>
                                          <p:spTgt spid="3"/>
                                        </p:tgtEl>
                                        <p:attrNameLst>
                                          <p:attrName>r</p:attrName>
                                        </p:attrNameLst>
                                      </p:cBhvr>
                                    </p:animRot>
                                    <p:animRot by="1500000">
                                      <p:cBhvr>
                                        <p:cTn id="23" dur="125" fill="hold">
                                          <p:stCondLst>
                                            <p:cond delay="375"/>
                                          </p:stCondLst>
                                        </p:cTn>
                                        <p:tgtEl>
                                          <p:spTgt spid="3"/>
                                        </p:tgtEl>
                                        <p:attrNameLst>
                                          <p:attrName>r</p:attrName>
                                        </p:attrNameLst>
                                      </p:cBhvr>
                                    </p:animRot>
                                  </p:childTnLst>
                                </p:cTn>
                              </p:par>
                            </p:childTnLst>
                          </p:cTn>
                        </p:par>
                        <p:par>
                          <p:cTn id="24" fill="hold">
                            <p:stCondLst>
                              <p:cond delay="1350"/>
                            </p:stCondLst>
                            <p:childTnLst>
                              <p:par>
                                <p:cTn id="25" presetID="21" presetClass="entr" presetSubtype="4"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heel(4)">
                                      <p:cBhvr>
                                        <p:cTn id="27" dur="750"/>
                                        <p:tgtEl>
                                          <p:spTgt spid="7"/>
                                        </p:tgtEl>
                                      </p:cBhvr>
                                    </p:animEffect>
                                  </p:childTnLst>
                                </p:cTn>
                              </p:par>
                              <p:par>
                                <p:cTn id="28" presetID="17" presetClass="entr" presetSubtype="8" fill="hold" grpId="0" nodeType="withEffect">
                                  <p:stCondLst>
                                    <p:cond delay="0"/>
                                  </p:stCondLst>
                                  <p:iterate type="lt">
                                    <p:tmPct val="0"/>
                                  </p:iterate>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ppt_x</p:attrName>
                                        </p:attrNameLst>
                                      </p:cBhvr>
                                      <p:tavLst>
                                        <p:tav tm="0">
                                          <p:val>
                                            <p:strVal val="#ppt_x-#ppt_w/2"/>
                                          </p:val>
                                        </p:tav>
                                        <p:tav tm="100000">
                                          <p:val>
                                            <p:strVal val="#ppt_x"/>
                                          </p:val>
                                        </p:tav>
                                      </p:tavLst>
                                    </p:anim>
                                    <p:anim calcmode="lin" valueType="num">
                                      <p:cBhvr>
                                        <p:cTn id="31" dur="500" fill="hold"/>
                                        <p:tgtEl>
                                          <p:spTgt spid="5"/>
                                        </p:tgtEl>
                                        <p:attrNameLst>
                                          <p:attrName>ppt_y</p:attrName>
                                        </p:attrNameLst>
                                      </p:cBhvr>
                                      <p:tavLst>
                                        <p:tav tm="0">
                                          <p:val>
                                            <p:strVal val="#ppt_y"/>
                                          </p:val>
                                        </p:tav>
                                        <p:tav tm="100000">
                                          <p:val>
                                            <p:strVal val="#ppt_y"/>
                                          </p:val>
                                        </p:tav>
                                      </p:tavLst>
                                    </p:anim>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strVal val="#ppt_h"/>
                                          </p:val>
                                        </p:tav>
                                        <p:tav tm="100000">
                                          <p:val>
                                            <p:strVal val="#ppt_h"/>
                                          </p:val>
                                        </p:tav>
                                      </p:tavLst>
                                    </p:anim>
                                  </p:childTnLst>
                                </p:cTn>
                              </p:par>
                              <p:par>
                                <p:cTn id="34" presetID="34" presetClass="emph" presetSubtype="0" fill="hold" grpId="1" nodeType="withEffect">
                                  <p:stCondLst>
                                    <p:cond delay="0"/>
                                  </p:stCondLst>
                                  <p:iterate type="lt">
                                    <p:tmPct val="10000"/>
                                  </p:iterate>
                                  <p:childTnLst>
                                    <p:animMotion origin="layout" path="M 0.0 0.0 L 0.0 -0.07213" pathEditMode="relative" ptsTypes="">
                                      <p:cBhvr>
                                        <p:cTn id="35" dur="250" accel="50000" decel="50000" autoRev="1" fill="hold">
                                          <p:stCondLst>
                                            <p:cond delay="0"/>
                                          </p:stCondLst>
                                        </p:cTn>
                                        <p:tgtEl>
                                          <p:spTgt spid="5"/>
                                        </p:tgtEl>
                                        <p:attrNameLst>
                                          <p:attrName>ppt_x</p:attrName>
                                          <p:attrName>ppt_y</p:attrName>
                                        </p:attrNameLst>
                                      </p:cBhvr>
                                    </p:animMotion>
                                    <p:animRot by="1500000">
                                      <p:cBhvr>
                                        <p:cTn id="36" dur="125" fill="hold">
                                          <p:stCondLst>
                                            <p:cond delay="0"/>
                                          </p:stCondLst>
                                        </p:cTn>
                                        <p:tgtEl>
                                          <p:spTgt spid="5"/>
                                        </p:tgtEl>
                                        <p:attrNameLst>
                                          <p:attrName>r</p:attrName>
                                        </p:attrNameLst>
                                      </p:cBhvr>
                                    </p:animRot>
                                    <p:animRot by="-1500000">
                                      <p:cBhvr>
                                        <p:cTn id="37" dur="125" fill="hold">
                                          <p:stCondLst>
                                            <p:cond delay="125"/>
                                          </p:stCondLst>
                                        </p:cTn>
                                        <p:tgtEl>
                                          <p:spTgt spid="5"/>
                                        </p:tgtEl>
                                        <p:attrNameLst>
                                          <p:attrName>r</p:attrName>
                                        </p:attrNameLst>
                                      </p:cBhvr>
                                    </p:animRot>
                                    <p:animRot by="-1500000">
                                      <p:cBhvr>
                                        <p:cTn id="38" dur="125" fill="hold">
                                          <p:stCondLst>
                                            <p:cond delay="250"/>
                                          </p:stCondLst>
                                        </p:cTn>
                                        <p:tgtEl>
                                          <p:spTgt spid="5"/>
                                        </p:tgtEl>
                                        <p:attrNameLst>
                                          <p:attrName>r</p:attrName>
                                        </p:attrNameLst>
                                      </p:cBhvr>
                                    </p:animRot>
                                    <p:animRot by="1500000">
                                      <p:cBhvr>
                                        <p:cTn id="39"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1000"/>
            <a:lum/>
          </a:blip>
          <a:srcRect/>
          <a:stretch>
            <a:fillRect l="-9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E1BF533-D327-48A6-E47F-9A0A9B8AF6A6}"/>
              </a:ext>
            </a:extLst>
          </p:cNvPr>
          <p:cNvSpPr txBox="1"/>
          <p:nvPr/>
        </p:nvSpPr>
        <p:spPr>
          <a:xfrm>
            <a:off x="150517" y="2481964"/>
            <a:ext cx="9300755" cy="2862322"/>
          </a:xfrm>
          <a:prstGeom prst="rect">
            <a:avLst/>
          </a:prstGeom>
          <a:noFill/>
        </p:spPr>
        <p:txBody>
          <a:bodyPr wrap="square">
            <a:spAutoFit/>
          </a:bodyPr>
          <a:lstStyle/>
          <a:p>
            <a:r>
              <a:rPr lang="es-ES" b="1" dirty="0"/>
              <a:t>Rachab byla prostitutka, která žila na hradbách Jericha. Kryl dva izraelské špehy, kteří byli posláni, aby prozkoumali obranu tohoto města. Než oba špehové opustili Rachabin dům, požádala je, aby ji zachránili. </a:t>
            </a:r>
            <a:r>
              <a:rPr lang="cs-CZ" b="1" dirty="0"/>
              <a:t>Muži ji upozornili</a:t>
            </a:r>
            <a:r>
              <a:rPr lang="es-ES" b="1" dirty="0"/>
              <a:t>: "Budeme z</a:t>
            </a:r>
            <a:r>
              <a:rPr lang="cs-CZ" b="1" dirty="0" err="1"/>
              <a:t>proště</a:t>
            </a:r>
            <a:r>
              <a:rPr lang="es-ES" b="1" dirty="0"/>
              <a:t>ni přísahy, </a:t>
            </a:r>
            <a:r>
              <a:rPr lang="cs-CZ" b="1" dirty="0"/>
              <a:t>jíž</a:t>
            </a:r>
            <a:r>
              <a:rPr lang="es-ES" b="1" dirty="0"/>
              <a:t> jsi ná</a:t>
            </a:r>
            <a:r>
              <a:rPr lang="cs-CZ" b="1" dirty="0"/>
              <a:t>s zavázala, jestliže neuvážeš, až vstoupíme do země, tuto šňůru z karmínových vláken v okně, z něhož jsi  nás spustila, a neshromáždíš do domu k sobě svého otce a matku, své bratry a celý svůj dům. </a:t>
            </a:r>
            <a:r>
              <a:rPr lang="es-ES" b="1" dirty="0"/>
              <a:t>Kdo vyjde ze dveří </a:t>
            </a:r>
            <a:r>
              <a:rPr lang="cs-CZ" b="1" dirty="0"/>
              <a:t>tvého</a:t>
            </a:r>
            <a:r>
              <a:rPr lang="es-ES" b="1" dirty="0"/>
              <a:t> domu</a:t>
            </a:r>
            <a:r>
              <a:rPr lang="cs-CZ" b="1" dirty="0"/>
              <a:t> ven</a:t>
            </a:r>
            <a:r>
              <a:rPr lang="es-ES" b="1" dirty="0"/>
              <a:t>, jeho krev </a:t>
            </a:r>
            <a:r>
              <a:rPr lang="cs-CZ" b="1" dirty="0"/>
              <a:t>padne</a:t>
            </a:r>
            <a:r>
              <a:rPr lang="es-ES" b="1" dirty="0"/>
              <a:t> na jeho hlav</a:t>
            </a:r>
            <a:r>
              <a:rPr lang="cs-CZ" b="1" dirty="0"/>
              <a:t>u,</a:t>
            </a:r>
            <a:r>
              <a:rPr lang="es-ES" b="1" dirty="0"/>
              <a:t> a my budeme</a:t>
            </a:r>
            <a:r>
              <a:rPr lang="cs-CZ" b="1" dirty="0"/>
              <a:t> bez</a:t>
            </a:r>
            <a:r>
              <a:rPr lang="es-ES" b="1" dirty="0"/>
              <a:t> vin</a:t>
            </a:r>
            <a:r>
              <a:rPr lang="cs-CZ" b="1" dirty="0"/>
              <a:t>y</a:t>
            </a:r>
            <a:r>
              <a:rPr lang="es-ES" b="1" dirty="0"/>
              <a:t>. A</a:t>
            </a:r>
            <a:r>
              <a:rPr lang="cs-CZ" b="1" dirty="0"/>
              <a:t>však krev každého, kdo bude s</a:t>
            </a:r>
            <a:r>
              <a:rPr lang="es-ES" b="1" dirty="0"/>
              <a:t> </a:t>
            </a:r>
            <a:r>
              <a:rPr lang="cs-CZ" b="1" dirty="0"/>
              <a:t>tebou v domě, padne</a:t>
            </a:r>
            <a:r>
              <a:rPr lang="es-ES" b="1" dirty="0"/>
              <a:t> na naší hlav</a:t>
            </a:r>
            <a:r>
              <a:rPr lang="cs-CZ" b="1" dirty="0"/>
              <a:t>u</a:t>
            </a:r>
            <a:r>
              <a:rPr lang="es-ES" b="1" dirty="0"/>
              <a:t>, </a:t>
            </a:r>
            <a:r>
              <a:rPr lang="cs-CZ" b="1" dirty="0"/>
              <a:t>kdyby na něj někdo vztáhl ruku</a:t>
            </a:r>
            <a:r>
              <a:rPr lang="es-ES" b="1" dirty="0"/>
              <a:t>. </a:t>
            </a:r>
            <a:r>
              <a:rPr lang="cs-CZ" b="1" dirty="0"/>
              <a:t>Vyzradíš-li toto naše ujednání, budeme zproštěni přísahy, jíž jsi nás zavázala</a:t>
            </a:r>
            <a:r>
              <a:rPr lang="es-ES" b="1" dirty="0"/>
              <a:t>." Odvě</a:t>
            </a:r>
            <a:r>
              <a:rPr lang="cs-CZ" b="1" dirty="0"/>
              <a:t>ti</a:t>
            </a:r>
            <a:r>
              <a:rPr lang="es-ES" b="1" dirty="0"/>
              <a:t>la: </a:t>
            </a:r>
            <a:r>
              <a:rPr lang="cs-CZ" b="1" dirty="0"/>
              <a:t> </a:t>
            </a:r>
            <a:r>
              <a:rPr lang="es-ES" b="1" dirty="0"/>
              <a:t>„</a:t>
            </a:r>
            <a:r>
              <a:rPr lang="cs-CZ" b="1" dirty="0"/>
              <a:t>Staň se podle vašich slov.“</a:t>
            </a:r>
            <a:r>
              <a:rPr lang="es-ES" b="1" dirty="0"/>
              <a:t> </a:t>
            </a:r>
            <a:r>
              <a:rPr lang="cs-CZ" b="1" dirty="0"/>
              <a:t>Nato</a:t>
            </a:r>
            <a:r>
              <a:rPr lang="es-ES" b="1" dirty="0"/>
              <a:t> je propustil</a:t>
            </a:r>
            <a:r>
              <a:rPr lang="cs-CZ" b="1" dirty="0"/>
              <a:t>a</a:t>
            </a:r>
            <a:r>
              <a:rPr lang="es-ES" b="1" dirty="0"/>
              <a:t> a oni odešli</a:t>
            </a:r>
            <a:r>
              <a:rPr lang="cs-CZ" b="1" dirty="0"/>
              <a:t>.</a:t>
            </a:r>
            <a:r>
              <a:rPr lang="es-ES" b="1" dirty="0"/>
              <a:t> </a:t>
            </a:r>
            <a:r>
              <a:rPr lang="cs-CZ" b="1" dirty="0"/>
              <a:t>Pak</a:t>
            </a:r>
            <a:r>
              <a:rPr lang="es-ES" b="1" dirty="0"/>
              <a:t> přivázala</a:t>
            </a:r>
            <a:r>
              <a:rPr lang="cs-CZ" b="1" dirty="0"/>
              <a:t> na okno</a:t>
            </a:r>
            <a:r>
              <a:rPr lang="es-ES" b="1" dirty="0"/>
              <a:t> </a:t>
            </a:r>
            <a:r>
              <a:rPr lang="cs-CZ" b="1" dirty="0"/>
              <a:t>karmín</a:t>
            </a:r>
            <a:r>
              <a:rPr lang="es-ES" b="1" dirty="0"/>
              <a:t>ovou šňůru.</a:t>
            </a:r>
            <a:r>
              <a:rPr lang="es-ES" sz="1800" b="1" dirty="0"/>
              <a:t>”  (</a:t>
            </a:r>
            <a:r>
              <a:rPr lang="cs-CZ" sz="1800" b="1" dirty="0"/>
              <a:t>Jozue</a:t>
            </a:r>
            <a:r>
              <a:rPr lang="es-ES" sz="1800" b="1" dirty="0"/>
              <a:t> 2</a:t>
            </a:r>
            <a:r>
              <a:rPr lang="cs-CZ" sz="1800" b="1" dirty="0"/>
              <a:t>,</a:t>
            </a:r>
            <a:r>
              <a:rPr lang="es-ES" sz="1800" b="1" dirty="0"/>
              <a:t>17-21).</a:t>
            </a:r>
          </a:p>
        </p:txBody>
      </p:sp>
      <p:sp>
        <p:nvSpPr>
          <p:cNvPr id="7" name="CuadroTexto 6">
            <a:extLst>
              <a:ext uri="{FF2B5EF4-FFF2-40B4-BE49-F238E27FC236}">
                <a16:creationId xmlns:a16="http://schemas.microsoft.com/office/drawing/2014/main" id="{0BE6E1AB-345A-8FC6-37D3-6D633F5F5487}"/>
              </a:ext>
            </a:extLst>
          </p:cNvPr>
          <p:cNvSpPr txBox="1"/>
          <p:nvPr/>
        </p:nvSpPr>
        <p:spPr>
          <a:xfrm>
            <a:off x="3882737" y="149348"/>
            <a:ext cx="8110154" cy="2031325"/>
          </a:xfrm>
          <a:prstGeom prst="rect">
            <a:avLst/>
          </a:prstGeom>
          <a:noFill/>
        </p:spPr>
        <p:txBody>
          <a:bodyPr wrap="square">
            <a:spAutoFit/>
          </a:bodyPr>
          <a:lstStyle/>
          <a:p>
            <a:r>
              <a:rPr lang="es-ES" b="1" dirty="0"/>
              <a:t>Několik mil za řekou, naproti místu, kde Izraelité tábořili, bylo velké, silně opevněné město Jericho. Byla prakticky klíčem k</a:t>
            </a:r>
            <a:r>
              <a:rPr lang="cs-CZ" b="1" dirty="0"/>
              <a:t> obsazení</a:t>
            </a:r>
            <a:r>
              <a:rPr lang="es-ES" b="1" dirty="0"/>
              <a:t> celé zem</a:t>
            </a:r>
            <a:r>
              <a:rPr lang="cs-CZ" b="1" dirty="0"/>
              <a:t>ě</a:t>
            </a:r>
            <a:r>
              <a:rPr lang="es-ES" b="1" dirty="0"/>
              <a:t> a představoval</a:t>
            </a:r>
            <a:r>
              <a:rPr lang="cs-CZ" b="1" dirty="0"/>
              <a:t>o</a:t>
            </a:r>
            <a:r>
              <a:rPr lang="es-ES" b="1" dirty="0"/>
              <a:t> obrovskou překážku úspěchu Izraele. Jozue proto poslal dva mladé muže jako </a:t>
            </a:r>
            <a:r>
              <a:rPr lang="cs-CZ" b="1" dirty="0"/>
              <a:t>zvěd</a:t>
            </a:r>
            <a:r>
              <a:rPr lang="es-ES" b="1" dirty="0"/>
              <a:t>y, aby navštívili město a zjistili něco o jeho obyvatelstvu, zdrojích a pevnosti jeho opevnění. Vyděšení a podezřívaví obyvatelé města zůstávali v neustálé pohotovosti a </a:t>
            </a:r>
            <a:r>
              <a:rPr lang="cs-CZ" b="1" dirty="0"/>
              <a:t>zvěd</a:t>
            </a:r>
            <a:r>
              <a:rPr lang="es-ES" b="1" dirty="0"/>
              <a:t>ové byli ve velkém nebezpečí. Zachránila je však Rachab,</a:t>
            </a:r>
            <a:r>
              <a:rPr lang="cs-CZ" b="1" dirty="0"/>
              <a:t> jerišská</a:t>
            </a:r>
            <a:r>
              <a:rPr lang="es-ES" b="1" dirty="0"/>
              <a:t> žena, která riskovala vlastní život (s. 516).</a:t>
            </a:r>
          </a:p>
        </p:txBody>
      </p:sp>
      <p:sp>
        <p:nvSpPr>
          <p:cNvPr id="8" name="CuadroTexto 7">
            <a:extLst>
              <a:ext uri="{FF2B5EF4-FFF2-40B4-BE49-F238E27FC236}">
                <a16:creationId xmlns:a16="http://schemas.microsoft.com/office/drawing/2014/main" id="{D0874823-EC5D-881F-53D4-A8207499BB07}"/>
              </a:ext>
            </a:extLst>
          </p:cNvPr>
          <p:cNvSpPr txBox="1"/>
          <p:nvPr/>
        </p:nvSpPr>
        <p:spPr>
          <a:xfrm>
            <a:off x="3448889" y="5682266"/>
            <a:ext cx="7702238" cy="1200329"/>
          </a:xfrm>
          <a:prstGeom prst="rect">
            <a:avLst/>
          </a:prstGeom>
          <a:noFill/>
        </p:spPr>
        <p:txBody>
          <a:bodyPr wrap="square">
            <a:spAutoFit/>
          </a:bodyPr>
          <a:lstStyle/>
          <a:p>
            <a:r>
              <a:rPr lang="es-ES" b="1" dirty="0"/>
              <a:t>Díky je</a:t>
            </a:r>
            <a:r>
              <a:rPr lang="cs-CZ" b="1" dirty="0"/>
              <a:t>jí</a:t>
            </a:r>
            <a:r>
              <a:rPr lang="es-ES" b="1" dirty="0"/>
              <a:t> laskavosti k nim a vyznání víry v pravého Boha </a:t>
            </a:r>
            <a:r>
              <a:rPr lang="cs-CZ" b="1" dirty="0"/>
              <a:t>jí zvěd</a:t>
            </a:r>
            <a:r>
              <a:rPr lang="es-ES" b="1" dirty="0"/>
              <a:t>ové slíbili, že</a:t>
            </a:r>
            <a:r>
              <a:rPr lang="cs-CZ" b="1" dirty="0"/>
              <a:t> při ú</a:t>
            </a:r>
            <a:r>
              <a:rPr lang="es-ES" b="1" dirty="0"/>
              <a:t>toku na Jericho zachrání je</a:t>
            </a:r>
            <a:r>
              <a:rPr lang="cs-CZ" b="1" dirty="0"/>
              <a:t>jí</a:t>
            </a:r>
            <a:r>
              <a:rPr lang="es-ES" b="1" dirty="0"/>
              <a:t> život </a:t>
            </a:r>
            <a:r>
              <a:rPr lang="cs-CZ" b="1" dirty="0"/>
              <a:t>i</a:t>
            </a:r>
            <a:r>
              <a:rPr lang="es-ES" b="1" dirty="0"/>
              <a:t> život je</a:t>
            </a:r>
            <a:r>
              <a:rPr lang="cs-CZ" b="1" dirty="0"/>
              <a:t>jí</a:t>
            </a:r>
            <a:r>
              <a:rPr lang="es-ES" b="1" dirty="0"/>
              <a:t> rodiny. V Ježíšově rodokmenu, zaznamenaném v Matoušovi 1:1-16, je Rachab uvedena mezi jeho předky. (</a:t>
            </a:r>
            <a:r>
              <a:rPr lang="cs-CZ" b="1" dirty="0"/>
              <a:t>EGW: Synové Boží, strana</a:t>
            </a:r>
            <a:r>
              <a:rPr lang="es-ES" b="1" dirty="0"/>
              <a:t> 33).</a:t>
            </a:r>
          </a:p>
        </p:txBody>
      </p:sp>
      <p:pic>
        <p:nvPicPr>
          <p:cNvPr id="9" name="Imagen 8" descr="Un dibujo de un grupo de personas en una playa&#10;&#10;Descripción generada automáticamente con confianza baja">
            <a:extLst>
              <a:ext uri="{FF2B5EF4-FFF2-40B4-BE49-F238E27FC236}">
                <a16:creationId xmlns:a16="http://schemas.microsoft.com/office/drawing/2014/main" id="{8E6F7425-1615-8EBE-19F0-E2391F160FD3}"/>
              </a:ext>
            </a:extLst>
          </p:cNvPr>
          <p:cNvPicPr>
            <a:picLocks noChangeAspect="1"/>
          </p:cNvPicPr>
          <p:nvPr/>
        </p:nvPicPr>
        <p:blipFill rotWithShape="1">
          <a:blip r:embed="rId3">
            <a:extLst>
              <a:ext uri="{28A0092B-C50C-407E-A947-70E740481C1C}">
                <a14:useLocalDpi xmlns:a14="http://schemas.microsoft.com/office/drawing/2010/main" val="0"/>
              </a:ext>
            </a:extLst>
          </a:blip>
          <a:srcRect l="6114" b="46502"/>
          <a:stretch/>
        </p:blipFill>
        <p:spPr>
          <a:xfrm>
            <a:off x="199109" y="204143"/>
            <a:ext cx="3327661" cy="2165194"/>
          </a:xfrm>
          <a:prstGeom prst="rect">
            <a:avLst/>
          </a:prstGeom>
          <a:ln w="19050">
            <a:solidFill>
              <a:srgbClr val="7030A0"/>
            </a:solidFill>
          </a:ln>
          <a:effectLst>
            <a:outerShdw blurRad="292100" dist="139700" dir="2700000" algn="tl" rotWithShape="0">
              <a:srgbClr val="333333">
                <a:alpha val="65000"/>
              </a:srgbClr>
            </a:outerShdw>
          </a:effectLst>
        </p:spPr>
      </p:pic>
      <p:pic>
        <p:nvPicPr>
          <p:cNvPr id="11" name="Imagen 10" descr="Un dibujo de una persona&#10;&#10;Descripción generada automáticamente con confianza baja">
            <a:extLst>
              <a:ext uri="{FF2B5EF4-FFF2-40B4-BE49-F238E27FC236}">
                <a16:creationId xmlns:a16="http://schemas.microsoft.com/office/drawing/2014/main" id="{89350927-CC97-3972-7EE4-3771171640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700" y="5364731"/>
            <a:ext cx="2866105" cy="1433053"/>
          </a:xfrm>
          <a:prstGeom prst="rect">
            <a:avLst/>
          </a:prstGeom>
          <a:ln w="19050">
            <a:solidFill>
              <a:srgbClr val="7030A0"/>
            </a:solidFill>
          </a:ln>
          <a:effectLst>
            <a:outerShdw blurRad="292100" dist="139700" dir="2700000" algn="tl" rotWithShape="0">
              <a:srgbClr val="333333">
                <a:alpha val="65000"/>
              </a:srgbClr>
            </a:outerShdw>
          </a:effectLst>
        </p:spPr>
      </p:pic>
      <p:pic>
        <p:nvPicPr>
          <p:cNvPr id="12" name="Imagen 11" descr="Imagen que contiene edificio, hombre, sostener, tablero&#10;&#10;Descripción generada automáticamente">
            <a:extLst>
              <a:ext uri="{FF2B5EF4-FFF2-40B4-BE49-F238E27FC236}">
                <a16:creationId xmlns:a16="http://schemas.microsoft.com/office/drawing/2014/main" id="{DA8A6F66-4181-0B2B-2674-4A85C025F2FE}"/>
              </a:ext>
            </a:extLst>
          </p:cNvPr>
          <p:cNvPicPr>
            <a:picLocks noChangeAspect="1"/>
          </p:cNvPicPr>
          <p:nvPr/>
        </p:nvPicPr>
        <p:blipFill rotWithShape="1">
          <a:blip r:embed="rId5">
            <a:extLst>
              <a:ext uri="{28A0092B-C50C-407E-A947-70E740481C1C}">
                <a14:useLocalDpi xmlns:a14="http://schemas.microsoft.com/office/drawing/2010/main" val="0"/>
              </a:ext>
            </a:extLst>
          </a:blip>
          <a:srcRect t="5961"/>
          <a:stretch/>
        </p:blipFill>
        <p:spPr>
          <a:xfrm>
            <a:off x="9451272" y="2368540"/>
            <a:ext cx="2612573" cy="3201099"/>
          </a:xfrm>
          <a:prstGeom prst="rect">
            <a:avLst/>
          </a:prstGeom>
          <a:ln w="19050">
            <a:solidFill>
              <a:srgbClr val="7030A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9298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outVertical)">
                                      <p:cBhvr>
                                        <p:cTn id="25" dur="500"/>
                                        <p:tgtEl>
                                          <p:spTgt spid="11"/>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a:stretch>
        </a:blipFill>
        <a:effectLst/>
      </p:bgPr>
    </p:bg>
    <p:spTree>
      <p:nvGrpSpPr>
        <p:cNvPr id="1" name=""/>
        <p:cNvGrpSpPr/>
        <p:nvPr/>
      </p:nvGrpSpPr>
      <p:grpSpPr>
        <a:xfrm>
          <a:off x="0" y="0"/>
          <a:ext cx="0" cy="0"/>
          <a:chOff x="0" y="0"/>
          <a:chExt cx="0" cy="0"/>
        </a:xfrm>
      </p:grpSpPr>
      <p:pic>
        <p:nvPicPr>
          <p:cNvPr id="8" name="Imagen 7" descr="Un dibujo de un grupo de personas en una playa&#10;&#10;Descripción generada automáticamente con confianza media">
            <a:extLst>
              <a:ext uri="{FF2B5EF4-FFF2-40B4-BE49-F238E27FC236}">
                <a16:creationId xmlns:a16="http://schemas.microsoft.com/office/drawing/2014/main" id="{1945FA48-267A-2B0C-400A-E7D283393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7847" y="109179"/>
            <a:ext cx="5158903" cy="6620592"/>
          </a:xfrm>
          <a:prstGeom prst="snip2DiagRect">
            <a:avLst>
              <a:gd name="adj1" fmla="val 12833"/>
              <a:gd name="adj2" fmla="val 16667"/>
            </a:avLst>
          </a:prstGeom>
          <a:solidFill>
            <a:srgbClr val="FFFFFF">
              <a:shade val="85000"/>
            </a:srgbClr>
          </a:solidFill>
          <a:ln w="8890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CuadroTexto 2">
            <a:extLst>
              <a:ext uri="{FF2B5EF4-FFF2-40B4-BE49-F238E27FC236}">
                <a16:creationId xmlns:a16="http://schemas.microsoft.com/office/drawing/2014/main" id="{60B46B34-B714-EAEB-C6D6-75BE1DF9C9E1}"/>
              </a:ext>
            </a:extLst>
          </p:cNvPr>
          <p:cNvSpPr txBox="1"/>
          <p:nvPr/>
        </p:nvSpPr>
        <p:spPr>
          <a:xfrm>
            <a:off x="493909" y="2315111"/>
            <a:ext cx="2364440" cy="1938992"/>
          </a:xfrm>
          <a:prstGeom prst="rect">
            <a:avLst/>
          </a:prstGeom>
          <a:noFill/>
        </p:spPr>
        <p:txBody>
          <a:bodyPr wrap="square" rtlCol="0">
            <a:spAutoFit/>
            <a:scene3d>
              <a:camera prst="orthographicFront"/>
              <a:lightRig rig="threePt" dir="t"/>
            </a:scene3d>
            <a:sp3d extrusionH="57150">
              <a:bevelT w="57150" h="38100" prst="hardEdge"/>
            </a:sp3d>
          </a:bodyPr>
          <a:lstStyle/>
          <a:p>
            <a:pPr algn="ctr"/>
            <a:r>
              <a:rPr lang="es-ES" sz="40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Mám </a:t>
            </a:r>
            <a:r>
              <a:rPr lang="cs-CZ" sz="40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       </a:t>
            </a:r>
            <a:r>
              <a:rPr lang="es-ES" sz="40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v ruce
</a:t>
            </a:r>
          </a:p>
        </p:txBody>
      </p:sp>
      <p:sp>
        <p:nvSpPr>
          <p:cNvPr id="4" name="CuadroTexto 3">
            <a:extLst>
              <a:ext uri="{FF2B5EF4-FFF2-40B4-BE49-F238E27FC236}">
                <a16:creationId xmlns:a16="http://schemas.microsoft.com/office/drawing/2014/main" id="{4627403E-761C-EEE0-36DA-AC437539E386}"/>
              </a:ext>
            </a:extLst>
          </p:cNvPr>
          <p:cNvSpPr txBox="1"/>
          <p:nvPr/>
        </p:nvSpPr>
        <p:spPr>
          <a:xfrm>
            <a:off x="866739" y="4488329"/>
            <a:ext cx="5262812" cy="1938992"/>
          </a:xfrm>
          <a:prstGeom prst="rect">
            <a:avLst/>
          </a:prstGeom>
          <a:noFill/>
        </p:spPr>
        <p:txBody>
          <a:bodyPr wrap="square">
            <a:spAutoFit/>
            <a:scene3d>
              <a:camera prst="orthographicFront"/>
              <a:lightRig rig="threePt" dir="t"/>
            </a:scene3d>
            <a:sp3d extrusionH="57150">
              <a:bevelT w="57150" h="38100" prst="hardEdge"/>
            </a:sp3d>
          </a:bodyPr>
          <a:lstStyle/>
          <a:p>
            <a:pPr algn="ctr"/>
            <a:r>
              <a:rPr lang="cs-CZ" sz="60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polnici, d</a:t>
            </a:r>
            <a:r>
              <a:rPr lang="es-ES" sz="60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žbán 
</a:t>
            </a:r>
            <a:r>
              <a:rPr lang="cs-CZ" sz="60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a p</a:t>
            </a:r>
            <a:r>
              <a:rPr lang="es-ES" sz="6000" b="1" dirty="0" err="1">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ochodeň</a:t>
            </a:r>
            <a:endParaRPr lang="es-ES" sz="44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endParaRPr>
          </a:p>
        </p:txBody>
      </p:sp>
      <p:pic>
        <p:nvPicPr>
          <p:cNvPr id="11" name="Imagen 10" descr="Imagen que contiene luz, señal, alimentos&#10;&#10;Descripción generada automáticamente">
            <a:extLst>
              <a:ext uri="{FF2B5EF4-FFF2-40B4-BE49-F238E27FC236}">
                <a16:creationId xmlns:a16="http://schemas.microsoft.com/office/drawing/2014/main" id="{55C201DD-1977-8519-6061-B8A90DD652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118" y="242828"/>
            <a:ext cx="6157732" cy="1724475"/>
          </a:xfrm>
          <a:prstGeom prst="rect">
            <a:avLst/>
          </a:prstGeom>
          <a:effectLst>
            <a:outerShdw blurRad="50800" dist="38100" dir="2700000" algn="tl" rotWithShape="0">
              <a:prstClr val="black">
                <a:alpha val="40000"/>
              </a:prstClr>
            </a:outerShdw>
          </a:effectLst>
        </p:spPr>
      </p:pic>
      <p:pic>
        <p:nvPicPr>
          <p:cNvPr id="13" name="Imagen 12" descr="Imagen que contiene oscuro, vidrio, luz, vino&#10;&#10;Descripción generada automáticamente">
            <a:extLst>
              <a:ext uri="{FF2B5EF4-FFF2-40B4-BE49-F238E27FC236}">
                <a16:creationId xmlns:a16="http://schemas.microsoft.com/office/drawing/2014/main" id="{5B147DB0-17FD-A28F-783C-363B86AB38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7278" y="3745741"/>
            <a:ext cx="2791332" cy="2791332"/>
          </a:xfrm>
          <a:prstGeom prst="rect">
            <a:avLst/>
          </a:prstGeom>
        </p:spPr>
      </p:pic>
      <p:pic>
        <p:nvPicPr>
          <p:cNvPr id="15" name="Imagen 14" descr="Un florero de cerámica&#10;&#10;Descripción generada automáticamente con confianza baja">
            <a:extLst>
              <a:ext uri="{FF2B5EF4-FFF2-40B4-BE49-F238E27FC236}">
                <a16:creationId xmlns:a16="http://schemas.microsoft.com/office/drawing/2014/main" id="{63859F0B-D865-4DCA-1ADF-1F31FC1EFD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7049" y="2622887"/>
            <a:ext cx="1024851" cy="1323439"/>
          </a:xfrm>
          <a:prstGeom prst="rect">
            <a:avLst/>
          </a:prstGeom>
        </p:spPr>
      </p:pic>
      <p:pic>
        <p:nvPicPr>
          <p:cNvPr id="17" name="Imagen 16" descr="Imagen que contiene gusano&#10;&#10;Descripción generada automáticamente">
            <a:extLst>
              <a:ext uri="{FF2B5EF4-FFF2-40B4-BE49-F238E27FC236}">
                <a16:creationId xmlns:a16="http://schemas.microsoft.com/office/drawing/2014/main" id="{EA0E2EEF-8779-A3F5-EEB9-15EB0EBF55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flipH="1" flipV="1">
            <a:off x="4489865" y="2622887"/>
            <a:ext cx="1403517" cy="1403517"/>
          </a:xfrm>
          <a:prstGeom prst="rect">
            <a:avLst/>
          </a:prstGeom>
        </p:spPr>
      </p:pic>
    </p:spTree>
    <p:extLst>
      <p:ext uri="{BB962C8B-B14F-4D97-AF65-F5344CB8AC3E}">
        <p14:creationId xmlns:p14="http://schemas.microsoft.com/office/powerpoint/2010/main" val="353008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6" fill="hold" grpId="0" nodeType="clickEffect">
                                  <p:stCondLst>
                                    <p:cond delay="0"/>
                                  </p:stCondLst>
                                  <p:iterate type="lt">
                                    <p:tmPct val="0"/>
                                  </p:iterate>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34" presetClass="emph" presetSubtype="0" fill="hold" grpId="1" nodeType="afterEffect">
                                  <p:stCondLst>
                                    <p:cond delay="0"/>
                                  </p:stCondLst>
                                  <p:iterate type="lt">
                                    <p:tmPct val="10000"/>
                                  </p:iterate>
                                  <p:childTnLst>
                                    <p:animMotion origin="layout" path="M 0.0 0.0 L 0.0 -0.07213" pathEditMode="relative" ptsTypes="">
                                      <p:cBhvr>
                                        <p:cTn id="19" dur="250" accel="50000" decel="50000" autoRev="1" fill="hold">
                                          <p:stCondLst>
                                            <p:cond delay="0"/>
                                          </p:stCondLst>
                                        </p:cTn>
                                        <p:tgtEl>
                                          <p:spTgt spid="3"/>
                                        </p:tgtEl>
                                        <p:attrNameLst>
                                          <p:attrName>ppt_x</p:attrName>
                                          <p:attrName>ppt_y</p:attrName>
                                        </p:attrNameLst>
                                      </p:cBhvr>
                                    </p:animMotion>
                                    <p:animRot by="1500000">
                                      <p:cBhvr>
                                        <p:cTn id="20" dur="125" fill="hold">
                                          <p:stCondLst>
                                            <p:cond delay="0"/>
                                          </p:stCondLst>
                                        </p:cTn>
                                        <p:tgtEl>
                                          <p:spTgt spid="3"/>
                                        </p:tgtEl>
                                        <p:attrNameLst>
                                          <p:attrName>r</p:attrName>
                                        </p:attrNameLst>
                                      </p:cBhvr>
                                    </p:animRot>
                                    <p:animRot by="-1500000">
                                      <p:cBhvr>
                                        <p:cTn id="21" dur="125" fill="hold">
                                          <p:stCondLst>
                                            <p:cond delay="125"/>
                                          </p:stCondLst>
                                        </p:cTn>
                                        <p:tgtEl>
                                          <p:spTgt spid="3"/>
                                        </p:tgtEl>
                                        <p:attrNameLst>
                                          <p:attrName>r</p:attrName>
                                        </p:attrNameLst>
                                      </p:cBhvr>
                                    </p:animRot>
                                    <p:animRot by="-1500000">
                                      <p:cBhvr>
                                        <p:cTn id="22" dur="125" fill="hold">
                                          <p:stCondLst>
                                            <p:cond delay="250"/>
                                          </p:stCondLst>
                                        </p:cTn>
                                        <p:tgtEl>
                                          <p:spTgt spid="3"/>
                                        </p:tgtEl>
                                        <p:attrNameLst>
                                          <p:attrName>r</p:attrName>
                                        </p:attrNameLst>
                                      </p:cBhvr>
                                    </p:animRot>
                                    <p:animRot by="1500000">
                                      <p:cBhvr>
                                        <p:cTn id="23" dur="125" fill="hold">
                                          <p:stCondLst>
                                            <p:cond delay="375"/>
                                          </p:stCondLst>
                                        </p:cTn>
                                        <p:tgtEl>
                                          <p:spTgt spid="3"/>
                                        </p:tgtEl>
                                        <p:attrNameLst>
                                          <p:attrName>r</p:attrName>
                                        </p:attrNameLst>
                                      </p:cBhvr>
                                    </p:animRot>
                                  </p:childTnLst>
                                </p:cTn>
                              </p:par>
                            </p:childTnLst>
                          </p:cTn>
                        </p:par>
                        <p:par>
                          <p:cTn id="24" fill="hold">
                            <p:stCondLst>
                              <p:cond delay="1350"/>
                            </p:stCondLst>
                            <p:childTnLst>
                              <p:par>
                                <p:cTn id="25" presetID="21" presetClass="entr" presetSubtype="1"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heel(1)">
                                      <p:cBhvr>
                                        <p:cTn id="27" dur="750"/>
                                        <p:tgtEl>
                                          <p:spTgt spid="15"/>
                                        </p:tgtEl>
                                      </p:cBhvr>
                                    </p:animEffect>
                                  </p:childTnLst>
                                </p:cTn>
                              </p:par>
                              <p:par>
                                <p:cTn id="28" presetID="21" presetClass="entr" presetSubtype="1"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heel(1)">
                                      <p:cBhvr>
                                        <p:cTn id="30" dur="750"/>
                                        <p:tgtEl>
                                          <p:spTgt spid="17"/>
                                        </p:tgtEl>
                                      </p:cBhvr>
                                    </p:animEffect>
                                  </p:childTnLst>
                                </p:cTn>
                              </p:par>
                              <p:par>
                                <p:cTn id="31" presetID="21" presetClass="entr" presetSubtype="1"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heel(1)">
                                      <p:cBhvr>
                                        <p:cTn id="33" dur="750"/>
                                        <p:tgtEl>
                                          <p:spTgt spid="13"/>
                                        </p:tgtEl>
                                      </p:cBhvr>
                                    </p:animEffect>
                                  </p:childTnLst>
                                </p:cTn>
                              </p:par>
                              <p:par>
                                <p:cTn id="34" presetID="17" presetClass="entr" presetSubtype="10" fill="hold" grpId="0" nodeType="withEffect">
                                  <p:stCondLst>
                                    <p:cond delay="0"/>
                                  </p:stCondLst>
                                  <p:iterate type="lt">
                                    <p:tmPct val="0"/>
                                  </p:iterate>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ppt_w</p:attrName>
                                        </p:attrNameLst>
                                      </p:cBhvr>
                                      <p:tavLst>
                                        <p:tav tm="0">
                                          <p:val>
                                            <p:fltVal val="0"/>
                                          </p:val>
                                        </p:tav>
                                        <p:tav tm="100000">
                                          <p:val>
                                            <p:strVal val="#ppt_w"/>
                                          </p:val>
                                        </p:tav>
                                      </p:tavLst>
                                    </p:anim>
                                    <p:anim calcmode="lin" valueType="num">
                                      <p:cBhvr>
                                        <p:cTn id="37" dur="500" fill="hold"/>
                                        <p:tgtEl>
                                          <p:spTgt spid="4"/>
                                        </p:tgtEl>
                                        <p:attrNameLst>
                                          <p:attrName>ppt_h</p:attrName>
                                        </p:attrNameLst>
                                      </p:cBhvr>
                                      <p:tavLst>
                                        <p:tav tm="0">
                                          <p:val>
                                            <p:strVal val="#ppt_h"/>
                                          </p:val>
                                        </p:tav>
                                        <p:tav tm="100000">
                                          <p:val>
                                            <p:strVal val="#ppt_h"/>
                                          </p:val>
                                        </p:tav>
                                      </p:tavLst>
                                    </p:anim>
                                  </p:childTnLst>
                                </p:cTn>
                              </p:par>
                              <p:par>
                                <p:cTn id="38" presetID="34" presetClass="emph" presetSubtype="0" fill="hold" grpId="1" nodeType="withEffect">
                                  <p:stCondLst>
                                    <p:cond delay="0"/>
                                  </p:stCondLst>
                                  <p:iterate type="lt">
                                    <p:tmPct val="10000"/>
                                  </p:iterate>
                                  <p:childTnLst>
                                    <p:animMotion origin="layout" path="M 0.0 0.0 L 0.0 -0.07213" pathEditMode="relative" ptsTypes="">
                                      <p:cBhvr>
                                        <p:cTn id="39" dur="250" accel="50000" decel="50000" autoRev="1" fill="hold">
                                          <p:stCondLst>
                                            <p:cond delay="0"/>
                                          </p:stCondLst>
                                        </p:cTn>
                                        <p:tgtEl>
                                          <p:spTgt spid="4"/>
                                        </p:tgtEl>
                                        <p:attrNameLst>
                                          <p:attrName>ppt_x</p:attrName>
                                          <p:attrName>ppt_y</p:attrName>
                                        </p:attrNameLst>
                                      </p:cBhvr>
                                    </p:animMotion>
                                    <p:animRot by="1500000">
                                      <p:cBhvr>
                                        <p:cTn id="40" dur="125" fill="hold">
                                          <p:stCondLst>
                                            <p:cond delay="0"/>
                                          </p:stCondLst>
                                        </p:cTn>
                                        <p:tgtEl>
                                          <p:spTgt spid="4"/>
                                        </p:tgtEl>
                                        <p:attrNameLst>
                                          <p:attrName>r</p:attrName>
                                        </p:attrNameLst>
                                      </p:cBhvr>
                                    </p:animRot>
                                    <p:animRot by="-1500000">
                                      <p:cBhvr>
                                        <p:cTn id="41" dur="125" fill="hold">
                                          <p:stCondLst>
                                            <p:cond delay="125"/>
                                          </p:stCondLst>
                                        </p:cTn>
                                        <p:tgtEl>
                                          <p:spTgt spid="4"/>
                                        </p:tgtEl>
                                        <p:attrNameLst>
                                          <p:attrName>r</p:attrName>
                                        </p:attrNameLst>
                                      </p:cBhvr>
                                    </p:animRot>
                                    <p:animRot by="-1500000">
                                      <p:cBhvr>
                                        <p:cTn id="42" dur="125" fill="hold">
                                          <p:stCondLst>
                                            <p:cond delay="250"/>
                                          </p:stCondLst>
                                        </p:cTn>
                                        <p:tgtEl>
                                          <p:spTgt spid="4"/>
                                        </p:tgtEl>
                                        <p:attrNameLst>
                                          <p:attrName>r</p:attrName>
                                        </p:attrNameLst>
                                      </p:cBhvr>
                                    </p:animRot>
                                    <p:animRot by="1500000">
                                      <p:cBhvr>
                                        <p:cTn id="43"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6026</TotalTime>
  <Words>6074</Words>
  <Application>Microsoft Office PowerPoint</Application>
  <PresentationFormat>Panorámica</PresentationFormat>
  <Paragraphs>122</Paragraphs>
  <Slides>35</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35</vt:i4>
      </vt:variant>
    </vt:vector>
  </HeadingPairs>
  <TitlesOfParts>
    <vt:vector size="40" baseType="lpstr">
      <vt:lpstr>Calibri</vt:lpstr>
      <vt:lpstr>Arial</vt:lpstr>
      <vt:lpstr>Aldo Pro Black</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 Fustero Carreras</cp:lastModifiedBy>
  <cp:revision>497</cp:revision>
  <dcterms:created xsi:type="dcterms:W3CDTF">2022-12-29T19:45:34Z</dcterms:created>
  <dcterms:modified xsi:type="dcterms:W3CDTF">2023-03-12T20:22:50Z</dcterms:modified>
</cp:coreProperties>
</file>