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theme/themeOverride1.xml" ContentType="application/vnd.openxmlformats-officedocument.themeOverr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theme/themeOverride2.xml" ContentType="application/vnd.openxmlformats-officedocument.themeOverr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1"/>
  </p:sldMasterIdLst>
  <p:notesMasterIdLst>
    <p:notesMasterId r:id="rId35"/>
  </p:notesMasterIdLst>
  <p:sldIdLst>
    <p:sldId id="257" r:id="rId2"/>
    <p:sldId id="258" r:id="rId3"/>
    <p:sldId id="259" r:id="rId4"/>
    <p:sldId id="302" r:id="rId5"/>
    <p:sldId id="270" r:id="rId6"/>
    <p:sldId id="269" r:id="rId7"/>
    <p:sldId id="260" r:id="rId8"/>
    <p:sldId id="295" r:id="rId9"/>
    <p:sldId id="296" r:id="rId10"/>
    <p:sldId id="297" r:id="rId11"/>
    <p:sldId id="298" r:id="rId12"/>
    <p:sldId id="299" r:id="rId13"/>
    <p:sldId id="300" r:id="rId14"/>
    <p:sldId id="261" r:id="rId15"/>
    <p:sldId id="273" r:id="rId16"/>
    <p:sldId id="274" r:id="rId17"/>
    <p:sldId id="275" r:id="rId18"/>
    <p:sldId id="276" r:id="rId19"/>
    <p:sldId id="277" r:id="rId20"/>
    <p:sldId id="278" r:id="rId21"/>
    <p:sldId id="262" r:id="rId22"/>
    <p:sldId id="285" r:id="rId23"/>
    <p:sldId id="281" r:id="rId24"/>
    <p:sldId id="283" r:id="rId25"/>
    <p:sldId id="280" r:id="rId26"/>
    <p:sldId id="294" r:id="rId27"/>
    <p:sldId id="286" r:id="rId28"/>
    <p:sldId id="287" r:id="rId29"/>
    <p:sldId id="288" r:id="rId30"/>
    <p:sldId id="290" r:id="rId31"/>
    <p:sldId id="293" r:id="rId32"/>
    <p:sldId id="291" r:id="rId33"/>
    <p:sldId id="289" r:id="rId34"/>
  </p:sldIdLst>
  <p:sldSz cx="12192000" cy="6858000"/>
  <p:notesSz cx="6858000" cy="9144000"/>
  <p:embeddedFontLst>
    <p:embeddedFont>
      <p:font typeface="Amerika" panose="020B0604020202020204" charset="0"/>
      <p:regular r:id="rId36"/>
    </p:embeddedFont>
  </p:embeddedFontLst>
  <p:defaultTextStyle>
    <a:defPPr>
      <a:defRPr lang="es-E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C6586"/>
    <a:srgbClr val="ADADAD"/>
    <a:srgbClr val="A3A3A3"/>
    <a:srgbClr val="949494"/>
    <a:srgbClr val="F15D2F"/>
    <a:srgbClr val="EC6E46"/>
    <a:srgbClr val="E8826A"/>
    <a:srgbClr val="604A02"/>
    <a:srgbClr val="5B4601"/>
    <a:srgbClr val="0066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 uri="{1BD7E111-0CB8-44D6-8891-C1BB2F81B7CC}">
      <p1710:readonlyRecommended xmlns:p1710="http://schemas.microsoft.com/office/powerpoint/2017/10/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355" autoAdjust="0"/>
    <p:restoredTop sz="93099" autoAdjust="0"/>
  </p:normalViewPr>
  <p:slideViewPr>
    <p:cSldViewPr snapToGrid="0">
      <p:cViewPr varScale="1">
        <p:scale>
          <a:sx n="99" d="100"/>
          <a:sy n="99" d="100"/>
        </p:scale>
        <p:origin x="756"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1.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diagrams/_rels/data1.xml.rels><?xml version="1.0" encoding="UTF-8" standalone="yes"?>
<Relationships xmlns="http://schemas.openxmlformats.org/package/2006/relationships"><Relationship Id="rId8" Type="http://schemas.openxmlformats.org/officeDocument/2006/relationships/slide" Target="../slides/slide14.xml"/><Relationship Id="rId13" Type="http://schemas.openxmlformats.org/officeDocument/2006/relationships/slide" Target="../slides/slide20.xml"/><Relationship Id="rId18" Type="http://schemas.openxmlformats.org/officeDocument/2006/relationships/slide" Target="../slides/slide27.xml"/><Relationship Id="rId26" Type="http://schemas.openxmlformats.org/officeDocument/2006/relationships/slide" Target="../slides/slide15.xml"/><Relationship Id="rId3" Type="http://schemas.openxmlformats.org/officeDocument/2006/relationships/slide" Target="../slides/slide9.xml"/><Relationship Id="rId21" Type="http://schemas.openxmlformats.org/officeDocument/2006/relationships/slide" Target="../slides/slide30.xml"/><Relationship Id="rId7" Type="http://schemas.openxmlformats.org/officeDocument/2006/relationships/slide" Target="../slides/slide13.xml"/><Relationship Id="rId12" Type="http://schemas.openxmlformats.org/officeDocument/2006/relationships/slide" Target="../slides/slide19.xml"/><Relationship Id="rId17" Type="http://schemas.openxmlformats.org/officeDocument/2006/relationships/slide" Target="../slides/slide26.xml"/><Relationship Id="rId25" Type="http://schemas.openxmlformats.org/officeDocument/2006/relationships/slide" Target="../slides/slide5.xml"/><Relationship Id="rId2" Type="http://schemas.openxmlformats.org/officeDocument/2006/relationships/slide" Target="../slides/slide8.xml"/><Relationship Id="rId16" Type="http://schemas.openxmlformats.org/officeDocument/2006/relationships/slide" Target="../slides/slide24.xml"/><Relationship Id="rId20" Type="http://schemas.openxmlformats.org/officeDocument/2006/relationships/slide" Target="../slides/slide29.xml"/><Relationship Id="rId1" Type="http://schemas.openxmlformats.org/officeDocument/2006/relationships/slide" Target="../slides/slide7.xml"/><Relationship Id="rId6" Type="http://schemas.openxmlformats.org/officeDocument/2006/relationships/slide" Target="../slides/slide12.xml"/><Relationship Id="rId11" Type="http://schemas.openxmlformats.org/officeDocument/2006/relationships/slide" Target="../slides/slide18.xml"/><Relationship Id="rId24" Type="http://schemas.openxmlformats.org/officeDocument/2006/relationships/slide" Target="../slides/slide6.xml"/><Relationship Id="rId5" Type="http://schemas.openxmlformats.org/officeDocument/2006/relationships/slide" Target="../slides/slide11.xml"/><Relationship Id="rId15" Type="http://schemas.openxmlformats.org/officeDocument/2006/relationships/slide" Target="../slides/slide23.xml"/><Relationship Id="rId23" Type="http://schemas.openxmlformats.org/officeDocument/2006/relationships/slide" Target="../slides/slide32.xml"/><Relationship Id="rId28" Type="http://schemas.openxmlformats.org/officeDocument/2006/relationships/slide" Target="../slides/slide25.xml"/><Relationship Id="rId10" Type="http://schemas.openxmlformats.org/officeDocument/2006/relationships/slide" Target="../slides/slide17.xml"/><Relationship Id="rId19" Type="http://schemas.openxmlformats.org/officeDocument/2006/relationships/slide" Target="../slides/slide28.xml"/><Relationship Id="rId4" Type="http://schemas.openxmlformats.org/officeDocument/2006/relationships/slide" Target="../slides/slide10.xml"/><Relationship Id="rId9" Type="http://schemas.openxmlformats.org/officeDocument/2006/relationships/slide" Target="../slides/slide16.xml"/><Relationship Id="rId14" Type="http://schemas.openxmlformats.org/officeDocument/2006/relationships/slide" Target="../slides/slide21.xml"/><Relationship Id="rId22" Type="http://schemas.openxmlformats.org/officeDocument/2006/relationships/slide" Target="../slides/slide31.xml"/><Relationship Id="rId27" Type="http://schemas.openxmlformats.org/officeDocument/2006/relationships/slide" Target="../slides/slide22.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9205056-2ABA-4B72-AA20-BDC9BE60E1BD}" type="doc">
      <dgm:prSet loTypeId="urn:microsoft.com/office/officeart/2005/8/layout/orgChart1" loCatId="hierarchy" qsTypeId="urn:microsoft.com/office/officeart/2005/8/quickstyle/3d2" qsCatId="3D" csTypeId="urn:microsoft.com/office/officeart/2005/8/colors/colorful5" csCatId="colorful" phldr="1"/>
      <dgm:spPr/>
      <dgm:t>
        <a:bodyPr/>
        <a:lstStyle/>
        <a:p>
          <a:endParaRPr lang="es-ES"/>
        </a:p>
      </dgm:t>
    </dgm:pt>
    <dgm:pt modelId="{BA4FBC09-5E43-4977-B1B0-F6BAAEF49757}">
      <dgm:prSet custT="1"/>
      <dgm:spPr>
        <a:solidFill>
          <a:schemeClr val="tx1">
            <a:lumMod val="95000"/>
            <a:lumOff val="5000"/>
          </a:schemeClr>
        </a:solidFill>
      </dgm:spPr>
      <dgm:t>
        <a:bodyPr/>
        <a:lstStyle/>
        <a:p>
          <a:r>
            <a:rPr lang="es-ES" sz="2800" b="1" dirty="0">
              <a:solidFill>
                <a:srgbClr val="FFFF00"/>
              </a:solidFill>
              <a:effectLst>
                <a:outerShdw blurRad="38100" dist="38100" dir="2700000" algn="tl">
                  <a:srgbClr val="000000">
                    <a:alpha val="43137"/>
                  </a:srgbClr>
                </a:outerShdw>
              </a:effectLst>
            </a:rPr>
            <a:t>DARY DUCHA</a:t>
          </a:r>
          <a:r>
            <a:rPr lang="cs-CZ" sz="2800" b="1" dirty="0">
              <a:solidFill>
                <a:srgbClr val="FFFF00"/>
              </a:solidFill>
              <a:effectLst>
                <a:outerShdw blurRad="38100" dist="38100" dir="2700000" algn="tl">
                  <a:srgbClr val="000000">
                    <a:alpha val="43137"/>
                  </a:srgbClr>
                </a:outerShdw>
              </a:effectLst>
            </a:rPr>
            <a:t> SVATÉHO</a:t>
          </a:r>
          <a:endParaRPr lang="es-ES" sz="2800" b="1" dirty="0">
            <a:solidFill>
              <a:srgbClr val="FFFF00"/>
            </a:solidFill>
            <a:effectLst>
              <a:outerShdw blurRad="38100" dist="38100" dir="2700000" algn="tl">
                <a:srgbClr val="000000">
                  <a:alpha val="43137"/>
                </a:srgbClr>
              </a:outerShdw>
            </a:effectLst>
          </a:endParaRPr>
        </a:p>
      </dgm:t>
    </dgm:pt>
    <dgm:pt modelId="{AA467646-FD3C-4E26-900D-2B1F7FC026CA}" type="parTrans" cxnId="{130ABBB5-048E-4593-81D9-0B663EDD6A8A}">
      <dgm:prSet/>
      <dgm:spPr/>
      <dgm:t>
        <a:bodyPr/>
        <a:lstStyle/>
        <a:p>
          <a:endParaRPr lang="es-ES" sz="2000" b="1" dirty="0">
            <a:effectLst>
              <a:outerShdw blurRad="38100" dist="38100" dir="2700000" algn="tl">
                <a:srgbClr val="000000">
                  <a:alpha val="43137"/>
                </a:srgbClr>
              </a:outerShdw>
            </a:effectLst>
          </a:endParaRPr>
        </a:p>
      </dgm:t>
    </dgm:pt>
    <dgm:pt modelId="{176E023A-D463-454C-8CD7-E37918924B07}" type="sibTrans" cxnId="{130ABBB5-048E-4593-81D9-0B663EDD6A8A}">
      <dgm:prSet/>
      <dgm:spPr/>
      <dgm:t>
        <a:bodyPr/>
        <a:lstStyle/>
        <a:p>
          <a:endParaRPr lang="es-ES" sz="2000" b="1" dirty="0">
            <a:effectLst>
              <a:outerShdw blurRad="38100" dist="38100" dir="2700000" algn="tl">
                <a:srgbClr val="000000">
                  <a:alpha val="43137"/>
                </a:srgbClr>
              </a:outerShdw>
            </a:effectLst>
          </a:endParaRPr>
        </a:p>
      </dgm:t>
    </dgm:pt>
    <dgm:pt modelId="{34F2A3B9-6CD5-4773-A109-56C07A7525A9}">
      <dgm:prSet custT="1"/>
      <dgm:spPr>
        <a:solidFill>
          <a:schemeClr val="accent2">
            <a:lumMod val="50000"/>
          </a:schemeClr>
        </a:solidFill>
      </dgm:spPr>
      <dgm:t>
        <a:bodyPr/>
        <a:lstStyle/>
        <a:p>
          <a:r>
            <a:rPr lang="cs-CZ" sz="1800" b="1" dirty="0">
              <a:effectLst>
                <a:outerShdw blurRad="38100" dist="38100" dir="2700000" algn="tl">
                  <a:srgbClr val="000000">
                    <a:alpha val="43137"/>
                  </a:srgbClr>
                </a:outerShdw>
              </a:effectLst>
            </a:rPr>
            <a:t>Dar slova poznání</a:t>
          </a:r>
          <a:endParaRPr lang="es-ES" sz="1800" b="1" dirty="0">
            <a:effectLst>
              <a:outerShdw blurRad="38100" dist="38100" dir="2700000" algn="tl">
                <a:srgbClr val="000000">
                  <a:alpha val="43137"/>
                </a:srgbClr>
              </a:outerShdw>
            </a:effectLst>
          </a:endParaRPr>
        </a:p>
      </dgm:t>
      <dgm:extLst>
        <a:ext uri="{E40237B7-FDA0-4F09-8148-C483321AD2D9}">
          <dgm14:cNvPr xmlns:dgm14="http://schemas.microsoft.com/office/drawing/2010/diagram" id="0" name="">
            <a:hlinkClick xmlns:r="http://schemas.openxmlformats.org/officeDocument/2006/relationships" r:id="rId1" action="ppaction://hlinksldjump"/>
          </dgm14:cNvPr>
        </a:ext>
      </dgm:extLst>
    </dgm:pt>
    <dgm:pt modelId="{CFED6546-11AF-4F44-BCBA-FB5579BBD26D}" type="parTrans" cxnId="{0DF45E67-DE87-40AE-B86E-1B1331A562C3}">
      <dgm:prSet/>
      <dgm:spPr>
        <a:ln>
          <a:solidFill>
            <a:schemeClr val="accent2">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0DA13193-A55B-4094-972B-C6D1DBCA56A5}" type="sibTrans" cxnId="{0DF45E67-DE87-40AE-B86E-1B1331A562C3}">
      <dgm:prSet/>
      <dgm:spPr/>
      <dgm:t>
        <a:bodyPr/>
        <a:lstStyle/>
        <a:p>
          <a:endParaRPr lang="es-ES" sz="2000" b="1" dirty="0">
            <a:effectLst>
              <a:outerShdw blurRad="38100" dist="38100" dir="2700000" algn="tl">
                <a:srgbClr val="000000">
                  <a:alpha val="43137"/>
                </a:srgbClr>
              </a:outerShdw>
            </a:effectLst>
          </a:endParaRPr>
        </a:p>
      </dgm:t>
    </dgm:pt>
    <dgm:pt modelId="{3CE6CB89-85D0-4536-877E-EB21270FF8FD}">
      <dgm:prSet custT="1"/>
      <dgm:spPr>
        <a:solidFill>
          <a:schemeClr val="accent2">
            <a:lumMod val="50000"/>
          </a:schemeClr>
        </a:solidFill>
      </dgm:spPr>
      <dgm:t>
        <a:bodyPr/>
        <a:lstStyle/>
        <a:p>
          <a:r>
            <a:rPr lang="cs-CZ" sz="1800" b="1" dirty="0">
              <a:effectLst>
                <a:outerShdw blurRad="38100" dist="38100" dir="2700000" algn="tl">
                  <a:srgbClr val="000000">
                    <a:alpha val="43137"/>
                  </a:srgbClr>
                </a:outerShdw>
              </a:effectLst>
            </a:rPr>
            <a:t>Dar víry</a:t>
          </a:r>
          <a:endParaRPr lang="es-ES" sz="1800" b="1" dirty="0">
            <a:effectLst>
              <a:outerShdw blurRad="38100" dist="38100" dir="2700000" algn="tl">
                <a:srgbClr val="000000">
                  <a:alpha val="43137"/>
                </a:srgbClr>
              </a:outerShdw>
            </a:effectLst>
          </a:endParaRPr>
        </a:p>
      </dgm:t>
      <dgm:extLst>
        <a:ext uri="{E40237B7-FDA0-4F09-8148-C483321AD2D9}">
          <dgm14:cNvPr xmlns:dgm14="http://schemas.microsoft.com/office/drawing/2010/diagram" id="0" name="">
            <a:hlinkClick xmlns:r="http://schemas.openxmlformats.org/officeDocument/2006/relationships" r:id="rId2" action="ppaction://hlinksldjump"/>
          </dgm14:cNvPr>
        </a:ext>
      </dgm:extLst>
    </dgm:pt>
    <dgm:pt modelId="{5991CFB2-0881-49AA-A321-2D06B21C0F57}" type="parTrans" cxnId="{91EABEA1-677B-4EF3-BC37-B39EDE6F02E9}">
      <dgm:prSet/>
      <dgm:spPr>
        <a:ln>
          <a:solidFill>
            <a:schemeClr val="accent2">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13276436-CCC1-4EC7-ACC7-840A03F1C6CA}" type="sibTrans" cxnId="{91EABEA1-677B-4EF3-BC37-B39EDE6F02E9}">
      <dgm:prSet/>
      <dgm:spPr/>
      <dgm:t>
        <a:bodyPr/>
        <a:lstStyle/>
        <a:p>
          <a:endParaRPr lang="es-ES" sz="2000" b="1" dirty="0">
            <a:effectLst>
              <a:outerShdw blurRad="38100" dist="38100" dir="2700000" algn="tl">
                <a:srgbClr val="000000">
                  <a:alpha val="43137"/>
                </a:srgbClr>
              </a:outerShdw>
            </a:effectLst>
          </a:endParaRPr>
        </a:p>
      </dgm:t>
    </dgm:pt>
    <dgm:pt modelId="{015971FD-36BD-467A-B280-578B49774153}">
      <dgm:prSet custT="1"/>
      <dgm:spPr>
        <a:solidFill>
          <a:schemeClr val="accent2">
            <a:lumMod val="50000"/>
          </a:schemeClr>
        </a:solidFill>
      </dgm:spPr>
      <dgm:t>
        <a:bodyPr/>
        <a:lstStyle/>
        <a:p>
          <a:r>
            <a:rPr lang="cs-CZ" sz="1800" b="1" dirty="0">
              <a:effectLst>
                <a:outerShdw blurRad="38100" dist="38100" dir="2700000" algn="tl">
                  <a:srgbClr val="000000">
                    <a:alpha val="43137"/>
                  </a:srgbClr>
                </a:outerShdw>
              </a:effectLst>
            </a:rPr>
            <a:t>Dar uzdravování</a:t>
          </a:r>
          <a:endParaRPr lang="es-ES" sz="1800" b="1" dirty="0">
            <a:effectLst>
              <a:outerShdw blurRad="38100" dist="38100" dir="2700000" algn="tl">
                <a:srgbClr val="000000">
                  <a:alpha val="43137"/>
                </a:srgbClr>
              </a:outerShdw>
            </a:effectLst>
          </a:endParaRPr>
        </a:p>
      </dgm:t>
      <dgm:extLst>
        <a:ext uri="{E40237B7-FDA0-4F09-8148-C483321AD2D9}">
          <dgm14:cNvPr xmlns:dgm14="http://schemas.microsoft.com/office/drawing/2010/diagram" id="0" name="">
            <a:hlinkClick xmlns:r="http://schemas.openxmlformats.org/officeDocument/2006/relationships" r:id="rId3" action="ppaction://hlinksldjump"/>
          </dgm14:cNvPr>
        </a:ext>
      </dgm:extLst>
    </dgm:pt>
    <dgm:pt modelId="{D10AB24F-A680-4B67-8129-90B1D3FA029A}" type="parTrans" cxnId="{E1E76071-E292-4FF8-8300-F3AB16BFE718}">
      <dgm:prSet/>
      <dgm:spPr>
        <a:ln>
          <a:solidFill>
            <a:schemeClr val="accent2">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0BD49320-572A-463D-80A2-C14D73351D71}" type="sibTrans" cxnId="{E1E76071-E292-4FF8-8300-F3AB16BFE718}">
      <dgm:prSet/>
      <dgm:spPr/>
      <dgm:t>
        <a:bodyPr/>
        <a:lstStyle/>
        <a:p>
          <a:endParaRPr lang="es-ES" sz="2000" b="1" dirty="0">
            <a:effectLst>
              <a:outerShdw blurRad="38100" dist="38100" dir="2700000" algn="tl">
                <a:srgbClr val="000000">
                  <a:alpha val="43137"/>
                </a:srgbClr>
              </a:outerShdw>
            </a:effectLst>
          </a:endParaRPr>
        </a:p>
      </dgm:t>
    </dgm:pt>
    <dgm:pt modelId="{B371C63E-75BA-476E-8317-ABE2272C32EF}">
      <dgm:prSet custT="1"/>
      <dgm:spPr>
        <a:solidFill>
          <a:schemeClr val="accent2">
            <a:lumMod val="50000"/>
          </a:schemeClr>
        </a:solidFill>
      </dgm:spPr>
      <dgm:t>
        <a:bodyPr/>
        <a:lstStyle/>
        <a:p>
          <a:r>
            <a:rPr lang="cs-CZ" sz="1800" b="1" dirty="0">
              <a:effectLst>
                <a:outerShdw blurRad="38100" dist="38100" dir="2700000" algn="tl">
                  <a:srgbClr val="000000">
                    <a:alpha val="43137"/>
                  </a:srgbClr>
                </a:outerShdw>
              </a:effectLst>
            </a:rPr>
            <a:t>Dar činění zázraků</a:t>
          </a:r>
          <a:endParaRPr lang="es-ES" sz="1800" b="1" dirty="0">
            <a:effectLst>
              <a:outerShdw blurRad="38100" dist="38100" dir="2700000" algn="tl">
                <a:srgbClr val="000000">
                  <a:alpha val="43137"/>
                </a:srgbClr>
              </a:outerShdw>
            </a:effectLst>
          </a:endParaRPr>
        </a:p>
      </dgm:t>
      <dgm:extLst>
        <a:ext uri="{E40237B7-FDA0-4F09-8148-C483321AD2D9}">
          <dgm14:cNvPr xmlns:dgm14="http://schemas.microsoft.com/office/drawing/2010/diagram" id="0" name="">
            <a:hlinkClick xmlns:r="http://schemas.openxmlformats.org/officeDocument/2006/relationships" r:id="rId4" action="ppaction://hlinksldjump"/>
          </dgm14:cNvPr>
        </a:ext>
      </dgm:extLst>
    </dgm:pt>
    <dgm:pt modelId="{370B03DA-A377-4A27-BBD2-C90B390AACEF}" type="parTrans" cxnId="{BE05F8A0-8551-4E3E-BECC-7C52096D4BC9}">
      <dgm:prSet/>
      <dgm:spPr>
        <a:ln>
          <a:solidFill>
            <a:schemeClr val="accent2">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3E4234FF-4CDF-4293-B2FC-1B77AC4FB5DC}" type="sibTrans" cxnId="{BE05F8A0-8551-4E3E-BECC-7C52096D4BC9}">
      <dgm:prSet/>
      <dgm:spPr/>
      <dgm:t>
        <a:bodyPr/>
        <a:lstStyle/>
        <a:p>
          <a:endParaRPr lang="es-ES" sz="2000" b="1" dirty="0">
            <a:effectLst>
              <a:outerShdw blurRad="38100" dist="38100" dir="2700000" algn="tl">
                <a:srgbClr val="000000">
                  <a:alpha val="43137"/>
                </a:srgbClr>
              </a:outerShdw>
            </a:effectLst>
          </a:endParaRPr>
        </a:p>
      </dgm:t>
    </dgm:pt>
    <dgm:pt modelId="{EC243DD8-F2D9-4679-8F42-772328A8AA44}">
      <dgm:prSet custT="1"/>
      <dgm:spPr>
        <a:solidFill>
          <a:schemeClr val="accent2">
            <a:lumMod val="50000"/>
          </a:schemeClr>
        </a:solidFill>
      </dgm:spPr>
      <dgm:t>
        <a:bodyPr/>
        <a:lstStyle/>
        <a:p>
          <a:r>
            <a:rPr lang="cs-CZ" sz="1800" b="1" dirty="0">
              <a:effectLst>
                <a:outerShdw blurRad="38100" dist="38100" dir="2700000" algn="tl">
                  <a:srgbClr val="000000">
                    <a:alpha val="43137"/>
                  </a:srgbClr>
                </a:outerShdw>
              </a:effectLst>
            </a:rPr>
            <a:t>Dar proroctví</a:t>
          </a:r>
          <a:endParaRPr lang="es-ES" sz="1800" b="1" dirty="0">
            <a:effectLst>
              <a:outerShdw blurRad="38100" dist="38100" dir="2700000" algn="tl">
                <a:srgbClr val="000000">
                  <a:alpha val="43137"/>
                </a:srgbClr>
              </a:outerShdw>
            </a:effectLst>
          </a:endParaRPr>
        </a:p>
      </dgm:t>
      <dgm:extLst>
        <a:ext uri="{E40237B7-FDA0-4F09-8148-C483321AD2D9}">
          <dgm14:cNvPr xmlns:dgm14="http://schemas.microsoft.com/office/drawing/2010/diagram" id="0" name="">
            <a:hlinkClick xmlns:r="http://schemas.openxmlformats.org/officeDocument/2006/relationships" r:id="rId5" action="ppaction://hlinksldjump"/>
          </dgm14:cNvPr>
        </a:ext>
      </dgm:extLst>
    </dgm:pt>
    <dgm:pt modelId="{37AED811-BC5B-454E-92ED-F6F8D182630C}" type="parTrans" cxnId="{8F906545-9489-4F20-8EC6-D68105B05575}">
      <dgm:prSet/>
      <dgm:spPr>
        <a:ln>
          <a:solidFill>
            <a:schemeClr val="accent2">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366F8DBC-32C5-4EED-91AB-3EBD27756E17}" type="sibTrans" cxnId="{8F906545-9489-4F20-8EC6-D68105B05575}">
      <dgm:prSet/>
      <dgm:spPr/>
      <dgm:t>
        <a:bodyPr/>
        <a:lstStyle/>
        <a:p>
          <a:endParaRPr lang="es-ES" sz="2000" b="1" dirty="0">
            <a:effectLst>
              <a:outerShdw blurRad="38100" dist="38100" dir="2700000" algn="tl">
                <a:srgbClr val="000000">
                  <a:alpha val="43137"/>
                </a:srgbClr>
              </a:outerShdw>
            </a:effectLst>
          </a:endParaRPr>
        </a:p>
      </dgm:t>
    </dgm:pt>
    <dgm:pt modelId="{12820D31-3872-4C0D-928E-3A5021906CE7}">
      <dgm:prSet custT="1"/>
      <dgm:spPr>
        <a:solidFill>
          <a:schemeClr val="accent2">
            <a:lumMod val="50000"/>
          </a:schemeClr>
        </a:solidFill>
      </dgm:spPr>
      <dgm:t>
        <a:bodyPr/>
        <a:lstStyle/>
        <a:p>
          <a:r>
            <a:rPr lang="cs-CZ" sz="1800" b="1" dirty="0">
              <a:effectLst>
                <a:outerShdw blurRad="38100" dist="38100" dir="2700000" algn="tl">
                  <a:srgbClr val="000000">
                    <a:alpha val="43137"/>
                  </a:srgbClr>
                </a:outerShdw>
              </a:effectLst>
            </a:rPr>
            <a:t>Dar rozlišování duchů</a:t>
          </a:r>
          <a:endParaRPr lang="es-ES" sz="1800" b="1" dirty="0">
            <a:effectLst>
              <a:outerShdw blurRad="38100" dist="38100" dir="2700000" algn="tl">
                <a:srgbClr val="000000">
                  <a:alpha val="43137"/>
                </a:srgbClr>
              </a:outerShdw>
            </a:effectLst>
          </a:endParaRPr>
        </a:p>
      </dgm:t>
      <dgm:extLst>
        <a:ext uri="{E40237B7-FDA0-4F09-8148-C483321AD2D9}">
          <dgm14:cNvPr xmlns:dgm14="http://schemas.microsoft.com/office/drawing/2010/diagram" id="0" name="">
            <a:hlinkClick xmlns:r="http://schemas.openxmlformats.org/officeDocument/2006/relationships" r:id="rId6" action="ppaction://hlinksldjump"/>
          </dgm14:cNvPr>
        </a:ext>
      </dgm:extLst>
    </dgm:pt>
    <dgm:pt modelId="{03A0D5CE-5B34-4377-B9F0-95CE8C1617BE}" type="parTrans" cxnId="{1CC0F9BB-7749-41E2-8D5D-B4CDE8379CA7}">
      <dgm:prSet/>
      <dgm:spPr>
        <a:ln>
          <a:solidFill>
            <a:schemeClr val="accent2">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80C09956-F547-4441-9289-8AF4840A6377}" type="sibTrans" cxnId="{1CC0F9BB-7749-41E2-8D5D-B4CDE8379CA7}">
      <dgm:prSet/>
      <dgm:spPr/>
      <dgm:t>
        <a:bodyPr/>
        <a:lstStyle/>
        <a:p>
          <a:endParaRPr lang="es-ES" sz="2000" b="1" dirty="0">
            <a:effectLst>
              <a:outerShdw blurRad="38100" dist="38100" dir="2700000" algn="tl">
                <a:srgbClr val="000000">
                  <a:alpha val="43137"/>
                </a:srgbClr>
              </a:outerShdw>
            </a:effectLst>
          </a:endParaRPr>
        </a:p>
      </dgm:t>
    </dgm:pt>
    <dgm:pt modelId="{EADA6918-C18F-4D07-AFDD-89D27748F182}">
      <dgm:prSet custT="1"/>
      <dgm:spPr>
        <a:solidFill>
          <a:schemeClr val="accent2">
            <a:lumMod val="50000"/>
          </a:schemeClr>
        </a:solidFill>
      </dgm:spPr>
      <dgm:t>
        <a:bodyPr/>
        <a:lstStyle/>
        <a:p>
          <a:r>
            <a:rPr lang="cs-CZ" sz="1800" b="1" dirty="0">
              <a:effectLst>
                <a:outerShdw blurRad="38100" dist="38100" dir="2700000" algn="tl">
                  <a:srgbClr val="000000">
                    <a:alpha val="43137"/>
                  </a:srgbClr>
                </a:outerShdw>
              </a:effectLst>
            </a:rPr>
            <a:t>Dar jazyků a jejich výkladu</a:t>
          </a:r>
          <a:endParaRPr lang="es-ES" sz="1800" b="1" dirty="0">
            <a:effectLst>
              <a:outerShdw blurRad="38100" dist="38100" dir="2700000" algn="tl">
                <a:srgbClr val="000000">
                  <a:alpha val="43137"/>
                </a:srgbClr>
              </a:outerShdw>
            </a:effectLst>
          </a:endParaRPr>
        </a:p>
      </dgm:t>
      <dgm:extLst>
        <a:ext uri="{E40237B7-FDA0-4F09-8148-C483321AD2D9}">
          <dgm14:cNvPr xmlns:dgm14="http://schemas.microsoft.com/office/drawing/2010/diagram" id="0" name="">
            <a:hlinkClick xmlns:r="http://schemas.openxmlformats.org/officeDocument/2006/relationships" r:id="rId7" action="ppaction://hlinksldjump"/>
          </dgm14:cNvPr>
        </a:ext>
      </dgm:extLst>
    </dgm:pt>
    <dgm:pt modelId="{3F6A0AAF-9BDC-4E09-81B6-AB08876A1B1A}" type="parTrans" cxnId="{693B5765-EE0A-4BF1-ADD2-ECAD7947448B}">
      <dgm:prSet/>
      <dgm:spPr>
        <a:ln>
          <a:solidFill>
            <a:schemeClr val="accent2">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76E72918-9848-41A5-936A-20E76EA3CB8E}" type="sibTrans" cxnId="{693B5765-EE0A-4BF1-ADD2-ECAD7947448B}">
      <dgm:prSet/>
      <dgm:spPr/>
      <dgm:t>
        <a:bodyPr/>
        <a:lstStyle/>
        <a:p>
          <a:endParaRPr lang="es-ES" sz="2000" b="1" dirty="0">
            <a:effectLst>
              <a:outerShdw blurRad="38100" dist="38100" dir="2700000" algn="tl">
                <a:srgbClr val="000000">
                  <a:alpha val="43137"/>
                </a:srgbClr>
              </a:outerShdw>
            </a:effectLst>
          </a:endParaRPr>
        </a:p>
      </dgm:t>
    </dgm:pt>
    <dgm:pt modelId="{54D4C755-5B5D-4A3C-91D8-EE213404B2C2}">
      <dgm:prSet custT="1"/>
      <dgm:spPr>
        <a:solidFill>
          <a:schemeClr val="accent3">
            <a:lumMod val="75000"/>
          </a:schemeClr>
        </a:solidFill>
      </dgm:spPr>
      <dgm:t>
        <a:bodyPr/>
        <a:lstStyle/>
        <a:p>
          <a:r>
            <a:rPr lang="cs-CZ" sz="2000" b="1" dirty="0">
              <a:effectLst>
                <a:outerShdw blurRad="38100" dist="38100" dir="2700000" algn="tl">
                  <a:srgbClr val="000000">
                    <a:alpha val="43137"/>
                  </a:srgbClr>
                </a:outerShdw>
              </a:effectLst>
            </a:rPr>
            <a:t>Římanům</a:t>
          </a:r>
          <a:r>
            <a:rPr lang="es-ES" sz="2000" b="1" dirty="0">
              <a:effectLst>
                <a:outerShdw blurRad="38100" dist="38100" dir="2700000" algn="tl">
                  <a:srgbClr val="000000">
                    <a:alpha val="43137"/>
                  </a:srgbClr>
                </a:outerShdw>
              </a:effectLst>
            </a:rPr>
            <a:t> 12</a:t>
          </a:r>
          <a:r>
            <a:rPr lang="cs-CZ" sz="2000" b="1" dirty="0">
              <a:effectLst>
                <a:outerShdw blurRad="38100" dist="38100" dir="2700000" algn="tl">
                  <a:srgbClr val="000000">
                    <a:alpha val="43137"/>
                  </a:srgbClr>
                </a:outerShdw>
              </a:effectLst>
            </a:rPr>
            <a:t>,</a:t>
          </a:r>
          <a:r>
            <a:rPr lang="es-ES" sz="2000" b="1" dirty="0">
              <a:effectLst>
                <a:outerShdw blurRad="38100" dist="38100" dir="2700000" algn="tl">
                  <a:srgbClr val="000000">
                    <a:alpha val="43137"/>
                  </a:srgbClr>
                </a:outerShdw>
              </a:effectLst>
            </a:rPr>
            <a:t>6-8</a:t>
          </a:r>
        </a:p>
      </dgm:t>
      <dgm:extLst>
        <a:ext uri="{E40237B7-FDA0-4F09-8148-C483321AD2D9}">
          <dgm14:cNvPr xmlns:dgm14="http://schemas.microsoft.com/office/drawing/2010/diagram" id="0" name="">
            <a:hlinkClick xmlns:r="http://schemas.openxmlformats.org/officeDocument/2006/relationships" r:id="rId8" action="ppaction://hlinksldjump"/>
          </dgm14:cNvPr>
        </a:ext>
      </dgm:extLst>
    </dgm:pt>
    <dgm:pt modelId="{117BB19D-CB21-4BDD-AA1D-E2CA39FB196E}" type="parTrans" cxnId="{37583B93-096D-4266-BA87-6399A4118804}">
      <dgm:prSet/>
      <dgm:spPr/>
      <dgm:t>
        <a:bodyPr/>
        <a:lstStyle/>
        <a:p>
          <a:endParaRPr lang="es-ES" sz="2000" b="1" dirty="0">
            <a:effectLst>
              <a:outerShdw blurRad="38100" dist="38100" dir="2700000" algn="tl">
                <a:srgbClr val="000000">
                  <a:alpha val="43137"/>
                </a:srgbClr>
              </a:outerShdw>
            </a:effectLst>
          </a:endParaRPr>
        </a:p>
      </dgm:t>
    </dgm:pt>
    <dgm:pt modelId="{E45F53AD-64F4-4083-971E-90EA9F2D1384}" type="sibTrans" cxnId="{37583B93-096D-4266-BA87-6399A4118804}">
      <dgm:prSet/>
      <dgm:spPr/>
      <dgm:t>
        <a:bodyPr/>
        <a:lstStyle/>
        <a:p>
          <a:endParaRPr lang="es-ES" sz="2000" b="1" dirty="0">
            <a:effectLst>
              <a:outerShdw blurRad="38100" dist="38100" dir="2700000" algn="tl">
                <a:srgbClr val="000000">
                  <a:alpha val="43137"/>
                </a:srgbClr>
              </a:outerShdw>
            </a:effectLst>
          </a:endParaRPr>
        </a:p>
      </dgm:t>
    </dgm:pt>
    <dgm:pt modelId="{CDD425DB-8685-4928-9A0A-10114DCAEF1C}">
      <dgm:prSet custT="1"/>
      <dgm:spPr>
        <a:solidFill>
          <a:schemeClr val="accent3">
            <a:lumMod val="50000"/>
          </a:schemeClr>
        </a:solidFill>
      </dgm:spPr>
      <dgm:t>
        <a:bodyPr/>
        <a:lstStyle/>
        <a:p>
          <a:r>
            <a:rPr lang="cs-CZ" sz="1800" b="1" dirty="0">
              <a:effectLst>
                <a:outerShdw blurRad="38100" dist="38100" dir="2700000" algn="tl">
                  <a:srgbClr val="000000">
                    <a:alpha val="43137"/>
                  </a:srgbClr>
                </a:outerShdw>
              </a:effectLst>
            </a:rPr>
            <a:t>Dar vyučování</a:t>
          </a:r>
          <a:endParaRPr lang="es-ES" sz="1800" b="1" dirty="0">
            <a:effectLst>
              <a:outerShdw blurRad="38100" dist="38100" dir="2700000" algn="tl">
                <a:srgbClr val="000000">
                  <a:alpha val="43137"/>
                </a:srgbClr>
              </a:outerShdw>
            </a:effectLst>
          </a:endParaRPr>
        </a:p>
      </dgm:t>
      <dgm:extLst>
        <a:ext uri="{E40237B7-FDA0-4F09-8148-C483321AD2D9}">
          <dgm14:cNvPr xmlns:dgm14="http://schemas.microsoft.com/office/drawing/2010/diagram" id="0" name="">
            <a:hlinkClick xmlns:r="http://schemas.openxmlformats.org/officeDocument/2006/relationships" r:id="rId9" action="ppaction://hlinksldjump"/>
          </dgm14:cNvPr>
        </a:ext>
      </dgm:extLst>
    </dgm:pt>
    <dgm:pt modelId="{7395762D-9E52-4845-89AB-560D69519396}" type="parTrans" cxnId="{E8CA4745-8FD3-477B-9764-395AB15D7B63}">
      <dgm:prSet/>
      <dgm:spPr>
        <a:solidFill>
          <a:schemeClr val="accent3">
            <a:lumMod val="50000"/>
          </a:schemeClr>
        </a:solidFill>
        <a:ln>
          <a:solidFill>
            <a:schemeClr val="accent3">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374B95A2-26B9-4D11-A706-5485072B4E61}" type="sibTrans" cxnId="{E8CA4745-8FD3-477B-9764-395AB15D7B63}">
      <dgm:prSet/>
      <dgm:spPr/>
      <dgm:t>
        <a:bodyPr/>
        <a:lstStyle/>
        <a:p>
          <a:endParaRPr lang="es-ES" sz="2000" b="1" dirty="0">
            <a:effectLst>
              <a:outerShdw blurRad="38100" dist="38100" dir="2700000" algn="tl">
                <a:srgbClr val="000000">
                  <a:alpha val="43137"/>
                </a:srgbClr>
              </a:outerShdw>
            </a:effectLst>
          </a:endParaRPr>
        </a:p>
      </dgm:t>
    </dgm:pt>
    <dgm:pt modelId="{A2B77A66-136B-4C79-ABF5-FD47335AF1A5}">
      <dgm:prSet custT="1"/>
      <dgm:spPr>
        <a:solidFill>
          <a:schemeClr val="accent3">
            <a:lumMod val="50000"/>
          </a:schemeClr>
        </a:solidFill>
      </dgm:spPr>
      <dgm:t>
        <a:bodyPr/>
        <a:lstStyle/>
        <a:p>
          <a:r>
            <a:rPr lang="cs-CZ" sz="1800" b="1" dirty="0">
              <a:effectLst>
                <a:outerShdw blurRad="38100" dist="38100" dir="2700000" algn="tl">
                  <a:srgbClr val="000000">
                    <a:alpha val="43137"/>
                  </a:srgbClr>
                </a:outerShdw>
              </a:effectLst>
            </a:rPr>
            <a:t>Dar povzbuzování</a:t>
          </a:r>
          <a:endParaRPr lang="es-ES" sz="1800" b="1" dirty="0">
            <a:effectLst>
              <a:outerShdw blurRad="38100" dist="38100" dir="2700000" algn="tl">
                <a:srgbClr val="000000">
                  <a:alpha val="43137"/>
                </a:srgbClr>
              </a:outerShdw>
            </a:effectLst>
          </a:endParaRPr>
        </a:p>
      </dgm:t>
      <dgm:extLst>
        <a:ext uri="{E40237B7-FDA0-4F09-8148-C483321AD2D9}">
          <dgm14:cNvPr xmlns:dgm14="http://schemas.microsoft.com/office/drawing/2010/diagram" id="0" name="">
            <a:hlinkClick xmlns:r="http://schemas.openxmlformats.org/officeDocument/2006/relationships" r:id="rId10" action="ppaction://hlinksldjump"/>
          </dgm14:cNvPr>
        </a:ext>
      </dgm:extLst>
    </dgm:pt>
    <dgm:pt modelId="{D91DDBDB-CD71-4434-84BB-A46DF86EF7C5}" type="parTrans" cxnId="{3FC9FCFE-01A2-4D2E-8FF3-82B14B87461F}">
      <dgm:prSet/>
      <dgm:spPr>
        <a:solidFill>
          <a:schemeClr val="accent3">
            <a:lumMod val="50000"/>
          </a:schemeClr>
        </a:solidFill>
        <a:ln>
          <a:solidFill>
            <a:schemeClr val="accent3">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033151CF-7D2A-4C46-BE25-0777808AA800}" type="sibTrans" cxnId="{3FC9FCFE-01A2-4D2E-8FF3-82B14B87461F}">
      <dgm:prSet/>
      <dgm:spPr/>
      <dgm:t>
        <a:bodyPr/>
        <a:lstStyle/>
        <a:p>
          <a:endParaRPr lang="es-ES" sz="2000" b="1" dirty="0">
            <a:effectLst>
              <a:outerShdw blurRad="38100" dist="38100" dir="2700000" algn="tl">
                <a:srgbClr val="000000">
                  <a:alpha val="43137"/>
                </a:srgbClr>
              </a:outerShdw>
            </a:effectLst>
          </a:endParaRPr>
        </a:p>
      </dgm:t>
    </dgm:pt>
    <dgm:pt modelId="{FD68F5B9-16BE-47F6-8D6F-6B7425E52F00}">
      <dgm:prSet custT="1"/>
      <dgm:spPr>
        <a:solidFill>
          <a:schemeClr val="accent3">
            <a:lumMod val="50000"/>
          </a:schemeClr>
        </a:solidFill>
      </dgm:spPr>
      <dgm:t>
        <a:bodyPr/>
        <a:lstStyle/>
        <a:p>
          <a:r>
            <a:rPr lang="cs-CZ" sz="1800" b="1" dirty="0">
              <a:effectLst>
                <a:outerShdw blurRad="38100" dist="38100" dir="2700000" algn="tl">
                  <a:srgbClr val="000000">
                    <a:alpha val="43137"/>
                  </a:srgbClr>
                </a:outerShdw>
              </a:effectLst>
            </a:rPr>
            <a:t>Dar štědrosti</a:t>
          </a:r>
          <a:endParaRPr lang="es-ES" sz="1800" b="1" dirty="0">
            <a:effectLst>
              <a:outerShdw blurRad="38100" dist="38100" dir="2700000" algn="tl">
                <a:srgbClr val="000000">
                  <a:alpha val="43137"/>
                </a:srgbClr>
              </a:outerShdw>
            </a:effectLst>
          </a:endParaRPr>
        </a:p>
      </dgm:t>
      <dgm:extLst>
        <a:ext uri="{E40237B7-FDA0-4F09-8148-C483321AD2D9}">
          <dgm14:cNvPr xmlns:dgm14="http://schemas.microsoft.com/office/drawing/2010/diagram" id="0" name="">
            <a:hlinkClick xmlns:r="http://schemas.openxmlformats.org/officeDocument/2006/relationships" r:id="rId11" action="ppaction://hlinksldjump"/>
          </dgm14:cNvPr>
        </a:ext>
      </dgm:extLst>
    </dgm:pt>
    <dgm:pt modelId="{BA756962-F671-4039-8D82-A50BB8CC6369}" type="parTrans" cxnId="{68BEEC11-996A-468F-9601-50424B852CA3}">
      <dgm:prSet/>
      <dgm:spPr>
        <a:solidFill>
          <a:schemeClr val="accent3">
            <a:lumMod val="50000"/>
          </a:schemeClr>
        </a:solidFill>
        <a:ln>
          <a:solidFill>
            <a:schemeClr val="accent3">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7F4771BE-CC9C-4BCC-B1D8-502C09BD7D1F}" type="sibTrans" cxnId="{68BEEC11-996A-468F-9601-50424B852CA3}">
      <dgm:prSet/>
      <dgm:spPr/>
      <dgm:t>
        <a:bodyPr/>
        <a:lstStyle/>
        <a:p>
          <a:endParaRPr lang="es-ES" sz="2000" b="1" dirty="0">
            <a:effectLst>
              <a:outerShdw blurRad="38100" dist="38100" dir="2700000" algn="tl">
                <a:srgbClr val="000000">
                  <a:alpha val="43137"/>
                </a:srgbClr>
              </a:outerShdw>
            </a:effectLst>
          </a:endParaRPr>
        </a:p>
      </dgm:t>
    </dgm:pt>
    <dgm:pt modelId="{D5D519BD-BFEC-48F5-8BF4-E74CB908AB7E}">
      <dgm:prSet custT="1"/>
      <dgm:spPr>
        <a:solidFill>
          <a:schemeClr val="accent3">
            <a:lumMod val="50000"/>
          </a:schemeClr>
        </a:solidFill>
      </dgm:spPr>
      <dgm:t>
        <a:bodyPr/>
        <a:lstStyle/>
        <a:p>
          <a:r>
            <a:rPr lang="cs-CZ" sz="1800" b="1" dirty="0">
              <a:effectLst>
                <a:outerShdw blurRad="38100" dist="38100" dir="2700000" algn="tl">
                  <a:srgbClr val="000000">
                    <a:alpha val="43137"/>
                  </a:srgbClr>
                </a:outerShdw>
              </a:effectLst>
            </a:rPr>
            <a:t>Dar vedení</a:t>
          </a:r>
          <a:endParaRPr lang="es-ES" sz="1800" b="1" dirty="0">
            <a:effectLst>
              <a:outerShdw blurRad="38100" dist="38100" dir="2700000" algn="tl">
                <a:srgbClr val="000000">
                  <a:alpha val="43137"/>
                </a:srgbClr>
              </a:outerShdw>
            </a:effectLst>
          </a:endParaRPr>
        </a:p>
      </dgm:t>
      <dgm:extLst>
        <a:ext uri="{E40237B7-FDA0-4F09-8148-C483321AD2D9}">
          <dgm14:cNvPr xmlns:dgm14="http://schemas.microsoft.com/office/drawing/2010/diagram" id="0" name="">
            <a:hlinkClick xmlns:r="http://schemas.openxmlformats.org/officeDocument/2006/relationships" r:id="rId12" action="ppaction://hlinksldjump"/>
          </dgm14:cNvPr>
        </a:ext>
      </dgm:extLst>
    </dgm:pt>
    <dgm:pt modelId="{EDEE2C1A-92AF-4BED-BDF2-200A1470578C}" type="parTrans" cxnId="{1B16A8AE-7F9F-43BE-BB48-84D5AB74C505}">
      <dgm:prSet/>
      <dgm:spPr>
        <a:solidFill>
          <a:schemeClr val="accent3">
            <a:lumMod val="50000"/>
          </a:schemeClr>
        </a:solidFill>
        <a:ln>
          <a:solidFill>
            <a:schemeClr val="accent3">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C9350C76-5CC9-48CA-8BBE-E43CE9FD8AE9}" type="sibTrans" cxnId="{1B16A8AE-7F9F-43BE-BB48-84D5AB74C505}">
      <dgm:prSet/>
      <dgm:spPr/>
      <dgm:t>
        <a:bodyPr/>
        <a:lstStyle/>
        <a:p>
          <a:endParaRPr lang="es-ES" sz="2000" b="1" dirty="0">
            <a:effectLst>
              <a:outerShdw blurRad="38100" dist="38100" dir="2700000" algn="tl">
                <a:srgbClr val="000000">
                  <a:alpha val="43137"/>
                </a:srgbClr>
              </a:outerShdw>
            </a:effectLst>
          </a:endParaRPr>
        </a:p>
      </dgm:t>
    </dgm:pt>
    <dgm:pt modelId="{0CF9F529-4CBC-4C51-8873-CEDD3EE8CD03}">
      <dgm:prSet custT="1"/>
      <dgm:spPr>
        <a:solidFill>
          <a:schemeClr val="accent3">
            <a:lumMod val="50000"/>
          </a:schemeClr>
        </a:solidFill>
      </dgm:spPr>
      <dgm:t>
        <a:bodyPr/>
        <a:lstStyle/>
        <a:p>
          <a:r>
            <a:rPr lang="cs-CZ" sz="1800" b="1" dirty="0">
              <a:effectLst>
                <a:outerShdw blurRad="38100" dist="38100" dir="2700000" algn="tl">
                  <a:srgbClr val="000000">
                    <a:alpha val="43137"/>
                  </a:srgbClr>
                </a:outerShdw>
              </a:effectLst>
            </a:rPr>
            <a:t>Dar milosrdenství</a:t>
          </a:r>
          <a:endParaRPr lang="es-ES" sz="1800" b="1" dirty="0">
            <a:effectLst>
              <a:outerShdw blurRad="38100" dist="38100" dir="2700000" algn="tl">
                <a:srgbClr val="000000">
                  <a:alpha val="43137"/>
                </a:srgbClr>
              </a:outerShdw>
            </a:effectLst>
          </a:endParaRPr>
        </a:p>
      </dgm:t>
      <dgm:extLst>
        <a:ext uri="{E40237B7-FDA0-4F09-8148-C483321AD2D9}">
          <dgm14:cNvPr xmlns:dgm14="http://schemas.microsoft.com/office/drawing/2010/diagram" id="0" name="">
            <a:hlinkClick xmlns:r="http://schemas.openxmlformats.org/officeDocument/2006/relationships" r:id="rId13" action="ppaction://hlinksldjump"/>
          </dgm14:cNvPr>
        </a:ext>
      </dgm:extLst>
    </dgm:pt>
    <dgm:pt modelId="{B0478F7C-7179-47E6-B433-081643B11193}" type="parTrans" cxnId="{F231A998-1270-4737-806C-CD7C35C0CBD9}">
      <dgm:prSet/>
      <dgm:spPr>
        <a:solidFill>
          <a:schemeClr val="accent3">
            <a:lumMod val="50000"/>
          </a:schemeClr>
        </a:solidFill>
        <a:ln>
          <a:solidFill>
            <a:schemeClr val="accent3">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AEAC1F34-7B26-4E3D-8BD3-CFA455190261}" type="sibTrans" cxnId="{F231A998-1270-4737-806C-CD7C35C0CBD9}">
      <dgm:prSet/>
      <dgm:spPr/>
      <dgm:t>
        <a:bodyPr/>
        <a:lstStyle/>
        <a:p>
          <a:endParaRPr lang="es-ES" sz="2000" b="1" dirty="0">
            <a:effectLst>
              <a:outerShdw blurRad="38100" dist="38100" dir="2700000" algn="tl">
                <a:srgbClr val="000000">
                  <a:alpha val="43137"/>
                </a:srgbClr>
              </a:outerShdw>
            </a:effectLst>
          </a:endParaRPr>
        </a:p>
      </dgm:t>
    </dgm:pt>
    <dgm:pt modelId="{C476910F-C65C-492A-AE44-BDFA762A9978}">
      <dgm:prSet custT="1"/>
      <dgm:spPr>
        <a:solidFill>
          <a:schemeClr val="accent5">
            <a:lumMod val="50000"/>
          </a:schemeClr>
        </a:solidFill>
      </dgm:spPr>
      <dgm:t>
        <a:bodyPr/>
        <a:lstStyle/>
        <a:p>
          <a:r>
            <a:rPr lang="es-ES" sz="2000" b="1" dirty="0">
              <a:effectLst>
                <a:outerShdw blurRad="38100" dist="38100" dir="2700000" algn="tl">
                  <a:srgbClr val="000000">
                    <a:alpha val="43137"/>
                  </a:srgbClr>
                </a:outerShdw>
              </a:effectLst>
            </a:rPr>
            <a:t>Efe</a:t>
          </a:r>
          <a:r>
            <a:rPr lang="cs-CZ" sz="2000" b="1" dirty="0">
              <a:effectLst>
                <a:outerShdw blurRad="38100" dist="38100" dir="2700000" algn="tl">
                  <a:srgbClr val="000000">
                    <a:alpha val="43137"/>
                  </a:srgbClr>
                </a:outerShdw>
              </a:effectLst>
            </a:rPr>
            <a:t>z</a:t>
          </a:r>
          <a:r>
            <a:rPr lang="es-ES" sz="2000" b="1" dirty="0">
              <a:effectLst>
                <a:outerShdw blurRad="38100" dist="38100" dir="2700000" algn="tl">
                  <a:srgbClr val="000000">
                    <a:alpha val="43137"/>
                  </a:srgbClr>
                </a:outerShdw>
              </a:effectLst>
            </a:rPr>
            <a:t>s</a:t>
          </a:r>
          <a:r>
            <a:rPr lang="cs-CZ" sz="2000" b="1" dirty="0">
              <a:effectLst>
                <a:outerShdw blurRad="38100" dist="38100" dir="2700000" algn="tl">
                  <a:srgbClr val="000000">
                    <a:alpha val="43137"/>
                  </a:srgbClr>
                </a:outerShdw>
              </a:effectLst>
            </a:rPr>
            <a:t>kým</a:t>
          </a:r>
          <a:r>
            <a:rPr lang="es-ES" sz="2000" b="1" dirty="0">
              <a:effectLst>
                <a:outerShdw blurRad="38100" dist="38100" dir="2700000" algn="tl">
                  <a:srgbClr val="000000">
                    <a:alpha val="43137"/>
                  </a:srgbClr>
                </a:outerShdw>
              </a:effectLst>
            </a:rPr>
            <a:t> 4</a:t>
          </a:r>
          <a:r>
            <a:rPr lang="cs-CZ" sz="2000" b="1" dirty="0">
              <a:effectLst>
                <a:outerShdw blurRad="38100" dist="38100" dir="2700000" algn="tl">
                  <a:srgbClr val="000000">
                    <a:alpha val="43137"/>
                  </a:srgbClr>
                </a:outerShdw>
              </a:effectLst>
            </a:rPr>
            <a:t>,</a:t>
          </a:r>
          <a:r>
            <a:rPr lang="es-ES" sz="2000" b="1" dirty="0">
              <a:effectLst>
                <a:outerShdw blurRad="38100" dist="38100" dir="2700000" algn="tl">
                  <a:srgbClr val="000000">
                    <a:alpha val="43137"/>
                  </a:srgbClr>
                </a:outerShdw>
              </a:effectLst>
            </a:rPr>
            <a:t>11-12</a:t>
          </a:r>
        </a:p>
      </dgm:t>
      <dgm:extLst>
        <a:ext uri="{E40237B7-FDA0-4F09-8148-C483321AD2D9}">
          <dgm14:cNvPr xmlns:dgm14="http://schemas.microsoft.com/office/drawing/2010/diagram" id="0" name="">
            <a:hlinkClick xmlns:r="http://schemas.openxmlformats.org/officeDocument/2006/relationships" r:id="rId14" action="ppaction://hlinksldjump"/>
          </dgm14:cNvPr>
        </a:ext>
      </dgm:extLst>
    </dgm:pt>
    <dgm:pt modelId="{63543F1A-1C9C-4786-ABA9-501983B915BB}" type="parTrans" cxnId="{C39B9BC9-41F8-40B3-836D-25B299267B0F}">
      <dgm:prSet/>
      <dgm:spPr>
        <a:solidFill>
          <a:srgbClr val="C00000"/>
        </a:solidFill>
      </dgm:spPr>
      <dgm:t>
        <a:bodyPr/>
        <a:lstStyle/>
        <a:p>
          <a:endParaRPr lang="es-ES" sz="2000" b="1" dirty="0">
            <a:effectLst>
              <a:outerShdw blurRad="38100" dist="38100" dir="2700000" algn="tl">
                <a:srgbClr val="000000">
                  <a:alpha val="43137"/>
                </a:srgbClr>
              </a:outerShdw>
            </a:effectLst>
          </a:endParaRPr>
        </a:p>
      </dgm:t>
    </dgm:pt>
    <dgm:pt modelId="{C70E42BE-ACB1-4159-B8B3-68BCA630B5E7}" type="sibTrans" cxnId="{C39B9BC9-41F8-40B3-836D-25B299267B0F}">
      <dgm:prSet/>
      <dgm:spPr/>
      <dgm:t>
        <a:bodyPr/>
        <a:lstStyle/>
        <a:p>
          <a:endParaRPr lang="es-ES" sz="2000" b="1" dirty="0">
            <a:effectLst>
              <a:outerShdw blurRad="38100" dist="38100" dir="2700000" algn="tl">
                <a:srgbClr val="000000">
                  <a:alpha val="43137"/>
                </a:srgbClr>
              </a:outerShdw>
            </a:effectLst>
          </a:endParaRPr>
        </a:p>
      </dgm:t>
    </dgm:pt>
    <dgm:pt modelId="{18EAC427-9D36-4A9C-B5C1-F91A02E2533C}">
      <dgm:prSet custT="1"/>
      <dgm:spPr>
        <a:solidFill>
          <a:srgbClr val="5B4601"/>
        </a:solidFill>
      </dgm:spPr>
      <dgm:t>
        <a:bodyPr/>
        <a:lstStyle/>
        <a:p>
          <a:r>
            <a:rPr lang="cs-CZ" sz="1800" b="1" dirty="0">
              <a:effectLst>
                <a:outerShdw blurRad="38100" dist="38100" dir="2700000" algn="tl">
                  <a:srgbClr val="000000">
                    <a:alpha val="43137"/>
                  </a:srgbClr>
                </a:outerShdw>
              </a:effectLst>
            </a:rPr>
            <a:t>Dar</a:t>
          </a:r>
          <a:r>
            <a:rPr lang="es-ES" sz="1800" b="1" dirty="0">
              <a:effectLst>
                <a:outerShdw blurRad="38100" dist="38100" dir="2700000" algn="tl">
                  <a:srgbClr val="000000">
                    <a:alpha val="43137"/>
                  </a:srgbClr>
                </a:outerShdw>
              </a:effectLst>
            </a:rPr>
            <a:t> </a:t>
          </a:r>
          <a:r>
            <a:rPr lang="cs-CZ" sz="1800" b="1" dirty="0">
              <a:effectLst>
                <a:outerShdw blurRad="38100" dist="38100" dir="2700000" algn="tl">
                  <a:srgbClr val="000000">
                    <a:alpha val="43137"/>
                  </a:srgbClr>
                </a:outerShdw>
              </a:effectLst>
            </a:rPr>
            <a:t>evangelizace</a:t>
          </a:r>
          <a:endParaRPr lang="es-ES" sz="1800" b="1" dirty="0">
            <a:effectLst>
              <a:outerShdw blurRad="38100" dist="38100" dir="2700000" algn="tl">
                <a:srgbClr val="000000">
                  <a:alpha val="43137"/>
                </a:srgbClr>
              </a:outerShdw>
            </a:effectLst>
          </a:endParaRPr>
        </a:p>
      </dgm:t>
      <dgm:extLst>
        <a:ext uri="{E40237B7-FDA0-4F09-8148-C483321AD2D9}">
          <dgm14:cNvPr xmlns:dgm14="http://schemas.microsoft.com/office/drawing/2010/diagram" id="0" name="">
            <a:hlinkClick xmlns:r="http://schemas.openxmlformats.org/officeDocument/2006/relationships" r:id="rId15" action="ppaction://hlinksldjump"/>
          </dgm14:cNvPr>
        </a:ext>
      </dgm:extLst>
    </dgm:pt>
    <dgm:pt modelId="{35A6D7C2-ED80-4280-AF86-FD0F67B336B1}" type="parTrans" cxnId="{AC1AAF11-6CFF-4ACF-8A8F-B50CA1185B85}">
      <dgm:prSet/>
      <dgm:spPr>
        <a:ln>
          <a:solidFill>
            <a:srgbClr val="604A02"/>
          </a:solidFill>
        </a:ln>
      </dgm:spPr>
      <dgm:t>
        <a:bodyPr/>
        <a:lstStyle/>
        <a:p>
          <a:endParaRPr lang="es-ES" sz="2000" b="1" dirty="0">
            <a:effectLst>
              <a:outerShdw blurRad="38100" dist="38100" dir="2700000" algn="tl">
                <a:srgbClr val="000000">
                  <a:alpha val="43137"/>
                </a:srgbClr>
              </a:outerShdw>
            </a:effectLst>
          </a:endParaRPr>
        </a:p>
      </dgm:t>
    </dgm:pt>
    <dgm:pt modelId="{9E1C04DD-CDFF-4538-A1D9-FEF2C34AE9B1}" type="sibTrans" cxnId="{AC1AAF11-6CFF-4ACF-8A8F-B50CA1185B85}">
      <dgm:prSet/>
      <dgm:spPr/>
      <dgm:t>
        <a:bodyPr/>
        <a:lstStyle/>
        <a:p>
          <a:endParaRPr lang="es-ES" sz="2000" b="1" dirty="0">
            <a:effectLst>
              <a:outerShdw blurRad="38100" dist="38100" dir="2700000" algn="tl">
                <a:srgbClr val="000000">
                  <a:alpha val="43137"/>
                </a:srgbClr>
              </a:outerShdw>
            </a:effectLst>
          </a:endParaRPr>
        </a:p>
      </dgm:t>
    </dgm:pt>
    <dgm:pt modelId="{931AE8D2-42BB-42CC-9C41-EA3C8B24C871}">
      <dgm:prSet custT="1"/>
      <dgm:spPr>
        <a:solidFill>
          <a:srgbClr val="5B4601"/>
        </a:solidFill>
      </dgm:spPr>
      <dgm:t>
        <a:bodyPr/>
        <a:lstStyle/>
        <a:p>
          <a:r>
            <a:rPr lang="cs-CZ" sz="1800" b="1" dirty="0">
              <a:effectLst>
                <a:outerShdw blurRad="38100" dist="38100" dir="2700000" algn="tl">
                  <a:srgbClr val="000000">
                    <a:alpha val="43137"/>
                  </a:srgbClr>
                </a:outerShdw>
              </a:effectLst>
            </a:rPr>
            <a:t>Dar pastýřské služby     a vyučování</a:t>
          </a:r>
          <a:endParaRPr lang="es-ES" sz="1800" b="1" dirty="0">
            <a:effectLst>
              <a:outerShdw blurRad="38100" dist="38100" dir="2700000" algn="tl">
                <a:srgbClr val="000000">
                  <a:alpha val="43137"/>
                </a:srgbClr>
              </a:outerShdw>
            </a:effectLst>
          </a:endParaRPr>
        </a:p>
      </dgm:t>
      <dgm:extLst>
        <a:ext uri="{E40237B7-FDA0-4F09-8148-C483321AD2D9}">
          <dgm14:cNvPr xmlns:dgm14="http://schemas.microsoft.com/office/drawing/2010/diagram" id="0" name="">
            <a:hlinkClick xmlns:r="http://schemas.openxmlformats.org/officeDocument/2006/relationships" r:id="rId16" action="ppaction://hlinksldjump"/>
          </dgm14:cNvPr>
        </a:ext>
      </dgm:extLst>
    </dgm:pt>
    <dgm:pt modelId="{C6D363A7-78D9-4ECF-93F5-C907B9455A66}" type="parTrans" cxnId="{78D6EE0C-2F78-40B5-96BA-2714D582E796}">
      <dgm:prSet/>
      <dgm:spPr>
        <a:ln>
          <a:solidFill>
            <a:srgbClr val="604A02"/>
          </a:solidFill>
        </a:ln>
      </dgm:spPr>
      <dgm:t>
        <a:bodyPr/>
        <a:lstStyle/>
        <a:p>
          <a:endParaRPr lang="es-ES" sz="2000" b="1" dirty="0">
            <a:effectLst>
              <a:outerShdw blurRad="38100" dist="38100" dir="2700000" algn="tl">
                <a:srgbClr val="000000">
                  <a:alpha val="43137"/>
                </a:srgbClr>
              </a:outerShdw>
            </a:effectLst>
          </a:endParaRPr>
        </a:p>
      </dgm:t>
    </dgm:pt>
    <dgm:pt modelId="{13D4AD95-61B1-46D8-B986-13154B85D252}" type="sibTrans" cxnId="{78D6EE0C-2F78-40B5-96BA-2714D582E796}">
      <dgm:prSet/>
      <dgm:spPr/>
      <dgm:t>
        <a:bodyPr/>
        <a:lstStyle/>
        <a:p>
          <a:endParaRPr lang="es-ES" sz="2000" b="1" dirty="0">
            <a:effectLst>
              <a:outerShdw blurRad="38100" dist="38100" dir="2700000" algn="tl">
                <a:srgbClr val="000000">
                  <a:alpha val="43137"/>
                </a:srgbClr>
              </a:outerShdw>
            </a:effectLst>
          </a:endParaRPr>
        </a:p>
      </dgm:t>
    </dgm:pt>
    <dgm:pt modelId="{1E547779-67EC-4420-A038-1691BFCDAD1B}">
      <dgm:prSet custT="1"/>
      <dgm:spPr>
        <a:solidFill>
          <a:schemeClr val="accent6">
            <a:lumMod val="50000"/>
          </a:schemeClr>
        </a:solidFill>
      </dgm:spPr>
      <dgm:t>
        <a:bodyPr/>
        <a:lstStyle/>
        <a:p>
          <a:r>
            <a:rPr lang="cs-CZ" sz="1800" b="1" dirty="0">
              <a:effectLst>
                <a:outerShdw blurRad="38100" dist="38100" dir="2700000" algn="tl">
                  <a:srgbClr val="000000">
                    <a:alpha val="43137"/>
                  </a:srgbClr>
                </a:outerShdw>
              </a:effectLst>
            </a:rPr>
            <a:t>Dar správcovství</a:t>
          </a:r>
          <a:endParaRPr lang="es-ES" sz="1800" b="1" dirty="0">
            <a:effectLst>
              <a:outerShdw blurRad="38100" dist="38100" dir="2700000" algn="tl">
                <a:srgbClr val="000000">
                  <a:alpha val="43137"/>
                </a:srgbClr>
              </a:outerShdw>
            </a:effectLst>
          </a:endParaRPr>
        </a:p>
      </dgm:t>
      <dgm:extLst>
        <a:ext uri="{E40237B7-FDA0-4F09-8148-C483321AD2D9}">
          <dgm14:cNvPr xmlns:dgm14="http://schemas.microsoft.com/office/drawing/2010/diagram" id="0" name="">
            <a:hlinkClick xmlns:r="http://schemas.openxmlformats.org/officeDocument/2006/relationships" r:id="rId17" action="ppaction://hlinksldjump"/>
          </dgm14:cNvPr>
        </a:ext>
      </dgm:extLst>
    </dgm:pt>
    <dgm:pt modelId="{90F95C7D-503C-4329-A84D-D0569BAB968A}" type="parTrans" cxnId="{42566D5A-7889-4658-BF95-9A3D5162CE52}">
      <dgm:prSet/>
      <dgm:spPr>
        <a:ln>
          <a:solidFill>
            <a:schemeClr val="accent6">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B38CBE16-E9B3-4F73-8C70-074AD5E16533}" type="sibTrans" cxnId="{42566D5A-7889-4658-BF95-9A3D5162CE52}">
      <dgm:prSet/>
      <dgm:spPr/>
      <dgm:t>
        <a:bodyPr/>
        <a:lstStyle/>
        <a:p>
          <a:endParaRPr lang="es-ES" sz="2000" b="1" dirty="0">
            <a:effectLst>
              <a:outerShdw blurRad="38100" dist="38100" dir="2700000" algn="tl">
                <a:srgbClr val="000000">
                  <a:alpha val="43137"/>
                </a:srgbClr>
              </a:outerShdw>
            </a:effectLst>
          </a:endParaRPr>
        </a:p>
      </dgm:t>
    </dgm:pt>
    <dgm:pt modelId="{82C0800E-25F4-46C7-B207-60655C771196}">
      <dgm:prSet custT="1"/>
      <dgm:spPr>
        <a:solidFill>
          <a:schemeClr val="accent6">
            <a:lumMod val="50000"/>
          </a:schemeClr>
        </a:solidFill>
      </dgm:spPr>
      <dgm:t>
        <a:bodyPr/>
        <a:lstStyle/>
        <a:p>
          <a:r>
            <a:rPr lang="cs-CZ" sz="1800" b="1" dirty="0">
              <a:effectLst>
                <a:outerShdw blurRad="38100" dist="38100" dir="2700000" algn="tl">
                  <a:srgbClr val="000000">
                    <a:alpha val="43137"/>
                  </a:srgbClr>
                </a:outerShdw>
              </a:effectLst>
            </a:rPr>
            <a:t>Dar řemeslné zručnosti</a:t>
          </a:r>
          <a:endParaRPr lang="es-ES" sz="1800" b="1" dirty="0">
            <a:effectLst>
              <a:outerShdw blurRad="38100" dist="38100" dir="2700000" algn="tl">
                <a:srgbClr val="000000">
                  <a:alpha val="43137"/>
                </a:srgbClr>
              </a:outerShdw>
            </a:effectLst>
          </a:endParaRPr>
        </a:p>
      </dgm:t>
      <dgm:extLst>
        <a:ext uri="{E40237B7-FDA0-4F09-8148-C483321AD2D9}">
          <dgm14:cNvPr xmlns:dgm14="http://schemas.microsoft.com/office/drawing/2010/diagram" id="0" name="">
            <a:hlinkClick xmlns:r="http://schemas.openxmlformats.org/officeDocument/2006/relationships" r:id="rId18" action="ppaction://hlinksldjump"/>
          </dgm14:cNvPr>
        </a:ext>
      </dgm:extLst>
    </dgm:pt>
    <dgm:pt modelId="{B24C0174-6CF5-4FB7-9231-33B35D78B10B}" type="parTrans" cxnId="{D44636AC-1E75-4B88-BA96-479DC4608021}">
      <dgm:prSet/>
      <dgm:spPr>
        <a:ln>
          <a:solidFill>
            <a:schemeClr val="accent6">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898D376B-AE58-49CA-93FC-C2319F91C8AB}" type="sibTrans" cxnId="{D44636AC-1E75-4B88-BA96-479DC4608021}">
      <dgm:prSet/>
      <dgm:spPr/>
      <dgm:t>
        <a:bodyPr/>
        <a:lstStyle/>
        <a:p>
          <a:endParaRPr lang="es-ES" sz="2000" b="1" dirty="0">
            <a:effectLst>
              <a:outerShdw blurRad="38100" dist="38100" dir="2700000" algn="tl">
                <a:srgbClr val="000000">
                  <a:alpha val="43137"/>
                </a:srgbClr>
              </a:outerShdw>
            </a:effectLst>
          </a:endParaRPr>
        </a:p>
      </dgm:t>
    </dgm:pt>
    <dgm:pt modelId="{19FCF101-7564-4EBD-BEA4-9B335363609D}">
      <dgm:prSet custT="1"/>
      <dgm:spPr>
        <a:solidFill>
          <a:schemeClr val="accent6">
            <a:lumMod val="50000"/>
          </a:schemeClr>
        </a:solidFill>
      </dgm:spPr>
      <dgm:t>
        <a:bodyPr/>
        <a:lstStyle/>
        <a:p>
          <a:r>
            <a:rPr lang="cs-CZ" sz="1800" b="1" dirty="0">
              <a:effectLst>
                <a:outerShdw blurRad="38100" dist="38100" dir="2700000" algn="tl">
                  <a:srgbClr val="000000">
                    <a:alpha val="43137"/>
                  </a:srgbClr>
                </a:outerShdw>
              </a:effectLst>
            </a:rPr>
            <a:t>Dar pohostinnosti</a:t>
          </a:r>
          <a:endParaRPr lang="es-ES" sz="1800" b="1" dirty="0">
            <a:effectLst>
              <a:outerShdw blurRad="38100" dist="38100" dir="2700000" algn="tl">
                <a:srgbClr val="000000">
                  <a:alpha val="43137"/>
                </a:srgbClr>
              </a:outerShdw>
            </a:effectLst>
          </a:endParaRPr>
        </a:p>
      </dgm:t>
      <dgm:extLst>
        <a:ext uri="{E40237B7-FDA0-4F09-8148-C483321AD2D9}">
          <dgm14:cNvPr xmlns:dgm14="http://schemas.microsoft.com/office/drawing/2010/diagram" id="0" name="">
            <a:hlinkClick xmlns:r="http://schemas.openxmlformats.org/officeDocument/2006/relationships" r:id="rId19" action="ppaction://hlinksldjump"/>
          </dgm14:cNvPr>
        </a:ext>
      </dgm:extLst>
    </dgm:pt>
    <dgm:pt modelId="{24502237-0C36-451D-AFA5-E0F66E5E02B4}" type="parTrans" cxnId="{2214340F-0A80-45DB-B2F9-C4AE35BD7EDC}">
      <dgm:prSet/>
      <dgm:spPr>
        <a:ln>
          <a:solidFill>
            <a:schemeClr val="accent6">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C7E91001-8349-4D25-A657-A0463F7783D8}" type="sibTrans" cxnId="{2214340F-0A80-45DB-B2F9-C4AE35BD7EDC}">
      <dgm:prSet/>
      <dgm:spPr/>
      <dgm:t>
        <a:bodyPr/>
        <a:lstStyle/>
        <a:p>
          <a:endParaRPr lang="es-ES" sz="2000" b="1" dirty="0">
            <a:effectLst>
              <a:outerShdw blurRad="38100" dist="38100" dir="2700000" algn="tl">
                <a:srgbClr val="000000">
                  <a:alpha val="43137"/>
                </a:srgbClr>
              </a:outerShdw>
            </a:effectLst>
          </a:endParaRPr>
        </a:p>
      </dgm:t>
    </dgm:pt>
    <dgm:pt modelId="{B1A5BF89-1602-455A-AE97-267F2C7C305C}">
      <dgm:prSet custT="1"/>
      <dgm:spPr>
        <a:solidFill>
          <a:schemeClr val="accent6">
            <a:lumMod val="50000"/>
          </a:schemeClr>
        </a:solidFill>
      </dgm:spPr>
      <dgm:t>
        <a:bodyPr/>
        <a:lstStyle/>
        <a:p>
          <a:r>
            <a:rPr lang="cs-CZ" sz="1800" b="1" dirty="0">
              <a:effectLst>
                <a:outerShdw blurRad="38100" dist="38100" dir="2700000" algn="tl">
                  <a:srgbClr val="000000">
                    <a:alpha val="43137"/>
                  </a:srgbClr>
                </a:outerShdw>
              </a:effectLst>
            </a:rPr>
            <a:t>Dar přímluvné modlitby</a:t>
          </a:r>
          <a:endParaRPr lang="es-ES" sz="1800" b="1" dirty="0">
            <a:effectLst>
              <a:outerShdw blurRad="38100" dist="38100" dir="2700000" algn="tl">
                <a:srgbClr val="000000">
                  <a:alpha val="43137"/>
                </a:srgbClr>
              </a:outerShdw>
            </a:effectLst>
          </a:endParaRPr>
        </a:p>
      </dgm:t>
      <dgm:extLst>
        <a:ext uri="{E40237B7-FDA0-4F09-8148-C483321AD2D9}">
          <dgm14:cNvPr xmlns:dgm14="http://schemas.microsoft.com/office/drawing/2010/diagram" id="0" name="">
            <a:hlinkClick xmlns:r="http://schemas.openxmlformats.org/officeDocument/2006/relationships" r:id="rId20" action="ppaction://hlinksldjump"/>
          </dgm14:cNvPr>
        </a:ext>
      </dgm:extLst>
    </dgm:pt>
    <dgm:pt modelId="{4ACDA961-BE31-4269-A3E7-28C2415D988C}" type="parTrans" cxnId="{545DF043-28E8-4D63-8709-500DBCDFCCB8}">
      <dgm:prSet/>
      <dgm:spPr>
        <a:ln>
          <a:solidFill>
            <a:schemeClr val="accent6">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B25F1CBE-C733-4E07-9484-3697F15DABD4}" type="sibTrans" cxnId="{545DF043-28E8-4D63-8709-500DBCDFCCB8}">
      <dgm:prSet/>
      <dgm:spPr/>
      <dgm:t>
        <a:bodyPr/>
        <a:lstStyle/>
        <a:p>
          <a:endParaRPr lang="es-ES" sz="2000" b="1" dirty="0">
            <a:effectLst>
              <a:outerShdw blurRad="38100" dist="38100" dir="2700000" algn="tl">
                <a:srgbClr val="000000">
                  <a:alpha val="43137"/>
                </a:srgbClr>
              </a:outerShdw>
            </a:effectLst>
          </a:endParaRPr>
        </a:p>
      </dgm:t>
    </dgm:pt>
    <dgm:pt modelId="{37352881-365C-4609-85CE-2C6A08A3E8BD}">
      <dgm:prSet custT="1"/>
      <dgm:spPr>
        <a:solidFill>
          <a:schemeClr val="accent6">
            <a:lumMod val="50000"/>
          </a:schemeClr>
        </a:solidFill>
      </dgm:spPr>
      <dgm:t>
        <a:bodyPr/>
        <a:lstStyle/>
        <a:p>
          <a:r>
            <a:rPr lang="cs-CZ" sz="1800" b="1" dirty="0">
              <a:effectLst>
                <a:outerShdw blurRad="38100" dist="38100" dir="2700000" algn="tl">
                  <a:srgbClr val="000000">
                    <a:alpha val="43137"/>
                  </a:srgbClr>
                </a:outerShdw>
              </a:effectLst>
            </a:rPr>
            <a:t>Dar hudby</a:t>
          </a:r>
          <a:endParaRPr lang="es-ES" sz="1800" b="1" dirty="0">
            <a:effectLst>
              <a:outerShdw blurRad="38100" dist="38100" dir="2700000" algn="tl">
                <a:srgbClr val="000000">
                  <a:alpha val="43137"/>
                </a:srgbClr>
              </a:outerShdw>
            </a:effectLst>
          </a:endParaRPr>
        </a:p>
      </dgm:t>
      <dgm:extLst>
        <a:ext uri="{E40237B7-FDA0-4F09-8148-C483321AD2D9}">
          <dgm14:cNvPr xmlns:dgm14="http://schemas.microsoft.com/office/drawing/2010/diagram" id="0" name="">
            <a:hlinkClick xmlns:r="http://schemas.openxmlformats.org/officeDocument/2006/relationships" r:id="rId21" action="ppaction://hlinksldjump"/>
          </dgm14:cNvPr>
        </a:ext>
      </dgm:extLst>
    </dgm:pt>
    <dgm:pt modelId="{7AD3D143-6719-42E4-A23F-2F9CCB5C69C0}" type="parTrans" cxnId="{7C95A93B-DE3C-41E4-A7F2-810DCC8B83B6}">
      <dgm:prSet/>
      <dgm:spPr>
        <a:ln>
          <a:solidFill>
            <a:schemeClr val="accent6">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2881FE56-C0BE-4A65-9757-A293144C0130}" type="sibTrans" cxnId="{7C95A93B-DE3C-41E4-A7F2-810DCC8B83B6}">
      <dgm:prSet/>
      <dgm:spPr/>
      <dgm:t>
        <a:bodyPr/>
        <a:lstStyle/>
        <a:p>
          <a:endParaRPr lang="es-ES" sz="2000" b="1" dirty="0">
            <a:effectLst>
              <a:outerShdw blurRad="38100" dist="38100" dir="2700000" algn="tl">
                <a:srgbClr val="000000">
                  <a:alpha val="43137"/>
                </a:srgbClr>
              </a:outerShdw>
            </a:effectLst>
          </a:endParaRPr>
        </a:p>
      </dgm:t>
    </dgm:pt>
    <dgm:pt modelId="{9C385466-FDC5-463B-B8C2-814CCBBF5F6B}">
      <dgm:prSet custT="1"/>
      <dgm:spPr>
        <a:solidFill>
          <a:schemeClr val="accent6">
            <a:lumMod val="50000"/>
          </a:schemeClr>
        </a:solidFill>
      </dgm:spPr>
      <dgm:t>
        <a:bodyPr/>
        <a:lstStyle/>
        <a:p>
          <a:r>
            <a:rPr lang="cs-CZ" sz="1800" b="1" dirty="0">
              <a:effectLst>
                <a:outerShdw blurRad="38100" dist="38100" dir="2700000" algn="tl">
                  <a:srgbClr val="000000">
                    <a:alpha val="43137"/>
                  </a:srgbClr>
                </a:outerShdw>
              </a:effectLst>
            </a:rPr>
            <a:t>Dar přizpůsobivosti</a:t>
          </a:r>
          <a:endParaRPr lang="es-ES" sz="1800" b="1" dirty="0">
            <a:effectLst>
              <a:outerShdw blurRad="38100" dist="38100" dir="2700000" algn="tl">
                <a:srgbClr val="000000">
                  <a:alpha val="43137"/>
                </a:srgbClr>
              </a:outerShdw>
            </a:effectLst>
          </a:endParaRPr>
        </a:p>
      </dgm:t>
      <dgm:extLst>
        <a:ext uri="{E40237B7-FDA0-4F09-8148-C483321AD2D9}">
          <dgm14:cNvPr xmlns:dgm14="http://schemas.microsoft.com/office/drawing/2010/diagram" id="0" name="">
            <a:hlinkClick xmlns:r="http://schemas.openxmlformats.org/officeDocument/2006/relationships" r:id="rId22" action="ppaction://hlinksldjump"/>
          </dgm14:cNvPr>
        </a:ext>
      </dgm:extLst>
    </dgm:pt>
    <dgm:pt modelId="{9096212D-C665-46DD-BB84-457293E899CB}" type="parTrans" cxnId="{455726D9-FE2B-46B6-9367-57BC668E7FCC}">
      <dgm:prSet/>
      <dgm:spPr>
        <a:ln>
          <a:solidFill>
            <a:schemeClr val="accent6">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B58EFB3D-DA77-4377-8FA9-6A0724ADCEC1}" type="sibTrans" cxnId="{455726D9-FE2B-46B6-9367-57BC668E7FCC}">
      <dgm:prSet/>
      <dgm:spPr/>
      <dgm:t>
        <a:bodyPr/>
        <a:lstStyle/>
        <a:p>
          <a:endParaRPr lang="es-ES" sz="2000" b="1" dirty="0">
            <a:effectLst>
              <a:outerShdw blurRad="38100" dist="38100" dir="2700000" algn="tl">
                <a:srgbClr val="000000">
                  <a:alpha val="43137"/>
                </a:srgbClr>
              </a:outerShdw>
            </a:effectLst>
          </a:endParaRPr>
        </a:p>
      </dgm:t>
    </dgm:pt>
    <dgm:pt modelId="{47DBFA32-4FB7-4215-A0CC-15C9437AD527}">
      <dgm:prSet custT="1"/>
      <dgm:spPr>
        <a:solidFill>
          <a:schemeClr val="accent6">
            <a:lumMod val="50000"/>
          </a:schemeClr>
        </a:solidFill>
      </dgm:spPr>
      <dgm:t>
        <a:bodyPr/>
        <a:lstStyle/>
        <a:p>
          <a:r>
            <a:rPr lang="cs-CZ" sz="1800" b="1" dirty="0">
              <a:effectLst>
                <a:outerShdw blurRad="38100" dist="38100" dir="2700000" algn="tl">
                  <a:srgbClr val="000000">
                    <a:alpha val="43137"/>
                  </a:srgbClr>
                </a:outerShdw>
              </a:effectLst>
            </a:rPr>
            <a:t>Dar komunikace prostřednictvím médií</a:t>
          </a:r>
          <a:endParaRPr lang="es-ES" sz="1800" b="1" dirty="0">
            <a:effectLst>
              <a:outerShdw blurRad="38100" dist="38100" dir="2700000" algn="tl">
                <a:srgbClr val="000000">
                  <a:alpha val="43137"/>
                </a:srgbClr>
              </a:outerShdw>
            </a:effectLst>
          </a:endParaRPr>
        </a:p>
      </dgm:t>
      <dgm:extLst>
        <a:ext uri="{E40237B7-FDA0-4F09-8148-C483321AD2D9}">
          <dgm14:cNvPr xmlns:dgm14="http://schemas.microsoft.com/office/drawing/2010/diagram" id="0" name="">
            <a:hlinkClick xmlns:r="http://schemas.openxmlformats.org/officeDocument/2006/relationships" r:id="rId23" action="ppaction://hlinksldjump"/>
          </dgm14:cNvPr>
        </a:ext>
      </dgm:extLst>
    </dgm:pt>
    <dgm:pt modelId="{B7F9FF38-DDFC-4862-9713-ABA34287A307}" type="parTrans" cxnId="{E764309E-85C0-4645-AB2A-554DF9426216}">
      <dgm:prSet/>
      <dgm:spPr>
        <a:ln>
          <a:solidFill>
            <a:schemeClr val="accent6">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E6C63651-453E-405E-BB0B-8EB5AA154958}" type="sibTrans" cxnId="{E764309E-85C0-4645-AB2A-554DF9426216}">
      <dgm:prSet/>
      <dgm:spPr/>
      <dgm:t>
        <a:bodyPr/>
        <a:lstStyle/>
        <a:p>
          <a:endParaRPr lang="es-ES" sz="2000" b="1" dirty="0">
            <a:effectLst>
              <a:outerShdw blurRad="38100" dist="38100" dir="2700000" algn="tl">
                <a:srgbClr val="000000">
                  <a:alpha val="43137"/>
                </a:srgbClr>
              </a:outerShdw>
            </a:effectLst>
          </a:endParaRPr>
        </a:p>
      </dgm:t>
    </dgm:pt>
    <dgm:pt modelId="{0AD67427-590F-47F8-9701-F7C362A0EFB3}">
      <dgm:prSet custT="1"/>
      <dgm:spPr>
        <a:solidFill>
          <a:schemeClr val="accent2">
            <a:lumMod val="50000"/>
          </a:schemeClr>
        </a:solidFill>
      </dgm:spPr>
      <dgm:t>
        <a:bodyPr/>
        <a:lstStyle/>
        <a:p>
          <a:r>
            <a:rPr lang="cs-CZ" sz="1800" b="1" dirty="0">
              <a:effectLst>
                <a:outerShdw blurRad="38100" dist="38100" dir="2700000" algn="tl">
                  <a:srgbClr val="000000">
                    <a:alpha val="43137"/>
                  </a:srgbClr>
                </a:outerShdw>
              </a:effectLst>
            </a:rPr>
            <a:t>Dar slova moudrosti</a:t>
          </a:r>
          <a:endParaRPr lang="es-ES" sz="1800" b="1" dirty="0">
            <a:effectLst>
              <a:outerShdw blurRad="38100" dist="38100" dir="2700000" algn="tl">
                <a:srgbClr val="000000">
                  <a:alpha val="43137"/>
                </a:srgbClr>
              </a:outerShdw>
            </a:effectLst>
          </a:endParaRPr>
        </a:p>
      </dgm:t>
      <dgm:extLst>
        <a:ext uri="{E40237B7-FDA0-4F09-8148-C483321AD2D9}">
          <dgm14:cNvPr xmlns:dgm14="http://schemas.microsoft.com/office/drawing/2010/diagram" id="0" name="">
            <a:hlinkClick xmlns:r="http://schemas.openxmlformats.org/officeDocument/2006/relationships" r:id="rId24" action="ppaction://hlinksldjump"/>
          </dgm14:cNvPr>
        </a:ext>
      </dgm:extLst>
    </dgm:pt>
    <dgm:pt modelId="{8B39042A-FD8E-4EC3-A356-485DF5E245AB}" type="parTrans" cxnId="{A25C98F0-1E7B-4EDB-8575-5A7D96DB19BD}">
      <dgm:prSet/>
      <dgm:spPr>
        <a:ln>
          <a:solidFill>
            <a:schemeClr val="accent2">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E13C1F28-86C7-4526-AC87-BB958FBDEFF7}" type="sibTrans" cxnId="{A25C98F0-1E7B-4EDB-8575-5A7D96DB19BD}">
      <dgm:prSet/>
      <dgm:spPr/>
      <dgm:t>
        <a:bodyPr/>
        <a:lstStyle/>
        <a:p>
          <a:endParaRPr lang="es-ES" sz="2000" b="1" dirty="0">
            <a:effectLst>
              <a:outerShdw blurRad="38100" dist="38100" dir="2700000" algn="tl">
                <a:srgbClr val="000000">
                  <a:alpha val="43137"/>
                </a:srgbClr>
              </a:outerShdw>
            </a:effectLst>
          </a:endParaRPr>
        </a:p>
      </dgm:t>
    </dgm:pt>
    <dgm:pt modelId="{D1322EAF-8F7A-43F2-9B9C-4BB038489C14}">
      <dgm:prSet custT="1"/>
      <dgm:spPr>
        <a:solidFill>
          <a:schemeClr val="accent2">
            <a:lumMod val="75000"/>
          </a:schemeClr>
        </a:solidFill>
      </dgm:spPr>
      <dgm:t>
        <a:bodyPr/>
        <a:lstStyle/>
        <a:p>
          <a:r>
            <a:rPr lang="es-ES" sz="2000" b="1" dirty="0">
              <a:effectLst>
                <a:outerShdw blurRad="38100" dist="38100" dir="2700000" algn="tl">
                  <a:srgbClr val="000000">
                    <a:alpha val="43137"/>
                  </a:srgbClr>
                </a:outerShdw>
              </a:effectLst>
            </a:rPr>
            <a:t>1</a:t>
          </a:r>
          <a:r>
            <a:rPr lang="cs-CZ" sz="2000" b="1" dirty="0">
              <a:effectLst>
                <a:outerShdw blurRad="38100" dist="38100" dir="2700000" algn="tl">
                  <a:srgbClr val="000000">
                    <a:alpha val="43137"/>
                  </a:srgbClr>
                </a:outerShdw>
              </a:effectLst>
            </a:rPr>
            <a:t>.  Korintským</a:t>
          </a:r>
          <a:r>
            <a:rPr lang="es-ES" sz="2000" b="1" dirty="0">
              <a:effectLst>
                <a:outerShdw blurRad="38100" dist="38100" dir="2700000" algn="tl">
                  <a:srgbClr val="000000">
                    <a:alpha val="43137"/>
                  </a:srgbClr>
                </a:outerShdw>
              </a:effectLst>
            </a:rPr>
            <a:t> 12</a:t>
          </a:r>
          <a:r>
            <a:rPr lang="cs-CZ" sz="2000" b="1" dirty="0">
              <a:effectLst>
                <a:outerShdw blurRad="38100" dist="38100" dir="2700000" algn="tl">
                  <a:srgbClr val="000000">
                    <a:alpha val="43137"/>
                  </a:srgbClr>
                </a:outerShdw>
              </a:effectLst>
            </a:rPr>
            <a:t>,</a:t>
          </a:r>
          <a:r>
            <a:rPr lang="es-ES" sz="2000" b="1" dirty="0">
              <a:effectLst>
                <a:outerShdw blurRad="38100" dist="38100" dir="2700000" algn="tl">
                  <a:srgbClr val="000000">
                    <a:alpha val="43137"/>
                  </a:srgbClr>
                </a:outerShdw>
              </a:effectLst>
            </a:rPr>
            <a:t>8-10</a:t>
          </a:r>
        </a:p>
      </dgm:t>
      <dgm:extLst>
        <a:ext uri="{E40237B7-FDA0-4F09-8148-C483321AD2D9}">
          <dgm14:cNvPr xmlns:dgm14="http://schemas.microsoft.com/office/drawing/2010/diagram" id="0" name="">
            <a:hlinkClick xmlns:r="http://schemas.openxmlformats.org/officeDocument/2006/relationships" r:id="rId25" action="ppaction://hlinksldjump"/>
          </dgm14:cNvPr>
        </a:ext>
      </dgm:extLst>
    </dgm:pt>
    <dgm:pt modelId="{1D4E45E1-9D10-4675-9026-84E7E24D1CAA}" type="parTrans" cxnId="{EB5D6C3E-864A-48F8-800F-6C2F9F8A161B}">
      <dgm:prSet/>
      <dgm:spPr>
        <a:solidFill>
          <a:srgbClr val="C00000"/>
        </a:solidFill>
      </dgm:spPr>
      <dgm:t>
        <a:bodyPr/>
        <a:lstStyle/>
        <a:p>
          <a:endParaRPr lang="es-ES" sz="2000" b="1" dirty="0">
            <a:effectLst>
              <a:outerShdw blurRad="38100" dist="38100" dir="2700000" algn="tl">
                <a:srgbClr val="000000">
                  <a:alpha val="43137"/>
                </a:srgbClr>
              </a:outerShdw>
            </a:effectLst>
          </a:endParaRPr>
        </a:p>
      </dgm:t>
    </dgm:pt>
    <dgm:pt modelId="{F6A9F84C-BAB4-4600-8895-98234DD2B2CA}" type="sibTrans" cxnId="{EB5D6C3E-864A-48F8-800F-6C2F9F8A161B}">
      <dgm:prSet/>
      <dgm:spPr/>
      <dgm:t>
        <a:bodyPr/>
        <a:lstStyle/>
        <a:p>
          <a:endParaRPr lang="es-ES" sz="2000" b="1" dirty="0">
            <a:effectLst>
              <a:outerShdw blurRad="38100" dist="38100" dir="2700000" algn="tl">
                <a:srgbClr val="000000">
                  <a:alpha val="43137"/>
                </a:srgbClr>
              </a:outerShdw>
            </a:effectLst>
          </a:endParaRPr>
        </a:p>
      </dgm:t>
    </dgm:pt>
    <dgm:pt modelId="{0B8C3B71-C52E-4AF8-83B1-BDD626C5D905}">
      <dgm:prSet custT="1"/>
      <dgm:spPr>
        <a:solidFill>
          <a:schemeClr val="accent3">
            <a:lumMod val="50000"/>
          </a:schemeClr>
        </a:solidFill>
      </dgm:spPr>
      <dgm:t>
        <a:bodyPr/>
        <a:lstStyle/>
        <a:p>
          <a:r>
            <a:rPr lang="cs-CZ" sz="1800" b="1" dirty="0">
              <a:effectLst>
                <a:outerShdw blurRad="38100" dist="38100" dir="2700000" algn="tl">
                  <a:srgbClr val="000000">
                    <a:alpha val="43137"/>
                  </a:srgbClr>
                </a:outerShdw>
              </a:effectLst>
            </a:rPr>
            <a:t>Dar služky</a:t>
          </a:r>
          <a:endParaRPr lang="es-ES" sz="1800" b="1" dirty="0">
            <a:effectLst>
              <a:outerShdw blurRad="38100" dist="38100" dir="2700000" algn="tl">
                <a:srgbClr val="000000">
                  <a:alpha val="43137"/>
                </a:srgbClr>
              </a:outerShdw>
            </a:effectLst>
          </a:endParaRPr>
        </a:p>
      </dgm:t>
      <dgm:extLst>
        <a:ext uri="{E40237B7-FDA0-4F09-8148-C483321AD2D9}">
          <dgm14:cNvPr xmlns:dgm14="http://schemas.microsoft.com/office/drawing/2010/diagram" id="0" name="">
            <a:hlinkClick xmlns:r="http://schemas.openxmlformats.org/officeDocument/2006/relationships" r:id="rId26" action="ppaction://hlinksldjump"/>
          </dgm14:cNvPr>
        </a:ext>
      </dgm:extLst>
    </dgm:pt>
    <dgm:pt modelId="{E0B5E35B-1939-48AE-9AD8-91F0284F34D6}" type="parTrans" cxnId="{11EBE9CB-3BA7-4540-8362-FE22495F74FB}">
      <dgm:prSet/>
      <dgm:spPr>
        <a:solidFill>
          <a:schemeClr val="accent3">
            <a:lumMod val="50000"/>
          </a:schemeClr>
        </a:solidFill>
        <a:ln>
          <a:solidFill>
            <a:schemeClr val="accent3">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F59B4459-0CE3-4D01-B6B2-7E7683CF1CA9}" type="sibTrans" cxnId="{11EBE9CB-3BA7-4540-8362-FE22495F74FB}">
      <dgm:prSet/>
      <dgm:spPr/>
      <dgm:t>
        <a:bodyPr/>
        <a:lstStyle/>
        <a:p>
          <a:endParaRPr lang="es-ES" sz="2000" b="1" dirty="0">
            <a:effectLst>
              <a:outerShdw blurRad="38100" dist="38100" dir="2700000" algn="tl">
                <a:srgbClr val="000000">
                  <a:alpha val="43137"/>
                </a:srgbClr>
              </a:outerShdw>
            </a:effectLst>
          </a:endParaRPr>
        </a:p>
      </dgm:t>
    </dgm:pt>
    <dgm:pt modelId="{E452A4A1-A4D9-4F2D-AA86-5D9D5CAF0A16}">
      <dgm:prSet custT="1"/>
      <dgm:spPr>
        <a:solidFill>
          <a:srgbClr val="5B4601"/>
        </a:solidFill>
      </dgm:spPr>
      <dgm:t>
        <a:bodyPr/>
        <a:lstStyle/>
        <a:p>
          <a:r>
            <a:rPr lang="cs-CZ" sz="1800" b="1" dirty="0">
              <a:effectLst>
                <a:outerShdw blurRad="38100" dist="38100" dir="2700000" algn="tl">
                  <a:srgbClr val="000000">
                    <a:alpha val="43137"/>
                  </a:srgbClr>
                </a:outerShdw>
              </a:effectLst>
            </a:rPr>
            <a:t>Dar apoštolství</a:t>
          </a:r>
          <a:endParaRPr lang="es-ES" sz="1800" b="1" dirty="0">
            <a:effectLst>
              <a:outerShdw blurRad="38100" dist="38100" dir="2700000" algn="tl">
                <a:srgbClr val="000000">
                  <a:alpha val="43137"/>
                </a:srgbClr>
              </a:outerShdw>
            </a:effectLst>
          </a:endParaRPr>
        </a:p>
      </dgm:t>
      <dgm:extLst>
        <a:ext uri="{E40237B7-FDA0-4F09-8148-C483321AD2D9}">
          <dgm14:cNvPr xmlns:dgm14="http://schemas.microsoft.com/office/drawing/2010/diagram" id="0" name="">
            <a:hlinkClick xmlns:r="http://schemas.openxmlformats.org/officeDocument/2006/relationships" r:id="rId27" action="ppaction://hlinksldjump"/>
          </dgm14:cNvPr>
        </a:ext>
      </dgm:extLst>
    </dgm:pt>
    <dgm:pt modelId="{6C6A4B9D-1A75-4CA5-963A-50A064C0ABA4}" type="parTrans" cxnId="{B1B6BFE9-11B0-4F96-8CEF-8948CA541D52}">
      <dgm:prSet/>
      <dgm:spPr>
        <a:ln>
          <a:solidFill>
            <a:srgbClr val="604A02"/>
          </a:solidFill>
        </a:ln>
      </dgm:spPr>
      <dgm:t>
        <a:bodyPr/>
        <a:lstStyle/>
        <a:p>
          <a:endParaRPr lang="es-ES" sz="2000" b="1" dirty="0">
            <a:effectLst>
              <a:outerShdw blurRad="38100" dist="38100" dir="2700000" algn="tl">
                <a:srgbClr val="000000">
                  <a:alpha val="43137"/>
                </a:srgbClr>
              </a:outerShdw>
            </a:effectLst>
          </a:endParaRPr>
        </a:p>
      </dgm:t>
    </dgm:pt>
    <dgm:pt modelId="{882F4E34-5A6A-4597-90CF-7C9AA45D9CDE}" type="sibTrans" cxnId="{B1B6BFE9-11B0-4F96-8CEF-8948CA541D52}">
      <dgm:prSet/>
      <dgm:spPr/>
      <dgm:t>
        <a:bodyPr/>
        <a:lstStyle/>
        <a:p>
          <a:endParaRPr lang="es-ES" sz="2000" b="1" dirty="0">
            <a:effectLst>
              <a:outerShdw blurRad="38100" dist="38100" dir="2700000" algn="tl">
                <a:srgbClr val="000000">
                  <a:alpha val="43137"/>
                </a:srgbClr>
              </a:outerShdw>
            </a:effectLst>
          </a:endParaRPr>
        </a:p>
      </dgm:t>
    </dgm:pt>
    <dgm:pt modelId="{FDF6C7CD-818E-4116-92E1-623A9DE42BEF}">
      <dgm:prSet custT="1"/>
      <dgm:spPr>
        <a:solidFill>
          <a:schemeClr val="accent6">
            <a:lumMod val="75000"/>
          </a:schemeClr>
        </a:solidFill>
      </dgm:spPr>
      <dgm:t>
        <a:bodyPr/>
        <a:lstStyle/>
        <a:p>
          <a:r>
            <a:rPr lang="cs-CZ" sz="2000" b="1" dirty="0">
              <a:effectLst>
                <a:outerShdw blurRad="38100" dist="38100" dir="2700000" algn="tl">
                  <a:srgbClr val="000000">
                    <a:alpha val="43137"/>
                  </a:srgbClr>
                </a:outerShdw>
              </a:effectLst>
            </a:rPr>
            <a:t>Ostatní dary</a:t>
          </a:r>
          <a:endParaRPr lang="es-ES" sz="2000" b="1" dirty="0">
            <a:effectLst>
              <a:outerShdw blurRad="38100" dist="38100" dir="2700000" algn="tl">
                <a:srgbClr val="000000">
                  <a:alpha val="43137"/>
                </a:srgbClr>
              </a:outerShdw>
            </a:effectLst>
          </a:endParaRPr>
        </a:p>
      </dgm:t>
      <dgm:extLst>
        <a:ext uri="{E40237B7-FDA0-4F09-8148-C483321AD2D9}">
          <dgm14:cNvPr xmlns:dgm14="http://schemas.microsoft.com/office/drawing/2010/diagram" id="0" name="">
            <a:hlinkClick xmlns:r="http://schemas.openxmlformats.org/officeDocument/2006/relationships" r:id="rId28" action="ppaction://hlinksldjump"/>
          </dgm14:cNvPr>
        </a:ext>
      </dgm:extLst>
    </dgm:pt>
    <dgm:pt modelId="{298E92EE-90C2-41B1-8D66-3D98249FCA45}" type="parTrans" cxnId="{1E9F2B43-C14C-4CA5-AC80-F099B4B824F8}">
      <dgm:prSet/>
      <dgm:spPr>
        <a:solidFill>
          <a:srgbClr val="C00000"/>
        </a:solidFill>
      </dgm:spPr>
      <dgm:t>
        <a:bodyPr/>
        <a:lstStyle/>
        <a:p>
          <a:endParaRPr lang="es-ES" sz="2000" b="1" dirty="0">
            <a:effectLst>
              <a:outerShdw blurRad="38100" dist="38100" dir="2700000" algn="tl">
                <a:srgbClr val="000000">
                  <a:alpha val="43137"/>
                </a:srgbClr>
              </a:outerShdw>
            </a:effectLst>
          </a:endParaRPr>
        </a:p>
      </dgm:t>
    </dgm:pt>
    <dgm:pt modelId="{8032385E-81FF-4AAE-BDA4-A002C35DEA9E}" type="sibTrans" cxnId="{1E9F2B43-C14C-4CA5-AC80-F099B4B824F8}">
      <dgm:prSet/>
      <dgm:spPr/>
      <dgm:t>
        <a:bodyPr/>
        <a:lstStyle/>
        <a:p>
          <a:endParaRPr lang="es-ES" sz="2000" b="1" dirty="0">
            <a:effectLst>
              <a:outerShdw blurRad="38100" dist="38100" dir="2700000" algn="tl">
                <a:srgbClr val="000000">
                  <a:alpha val="43137"/>
                </a:srgbClr>
              </a:outerShdw>
            </a:effectLst>
          </a:endParaRPr>
        </a:p>
      </dgm:t>
    </dgm:pt>
    <dgm:pt modelId="{F8F72706-C38C-4D4F-86C3-EC7BC3F4A6B2}" type="pres">
      <dgm:prSet presAssocID="{89205056-2ABA-4B72-AA20-BDC9BE60E1BD}" presName="hierChild1" presStyleCnt="0">
        <dgm:presLayoutVars>
          <dgm:orgChart val="1"/>
          <dgm:chPref val="1"/>
          <dgm:dir/>
          <dgm:animOne val="branch"/>
          <dgm:animLvl val="lvl"/>
          <dgm:resizeHandles/>
        </dgm:presLayoutVars>
      </dgm:prSet>
      <dgm:spPr/>
    </dgm:pt>
    <dgm:pt modelId="{B7CE69D3-AF56-487B-B86D-2A3ACDE0A777}" type="pres">
      <dgm:prSet presAssocID="{BA4FBC09-5E43-4977-B1B0-F6BAAEF49757}" presName="hierRoot1" presStyleCnt="0">
        <dgm:presLayoutVars>
          <dgm:hierBranch val="init"/>
        </dgm:presLayoutVars>
      </dgm:prSet>
      <dgm:spPr/>
    </dgm:pt>
    <dgm:pt modelId="{3D485B2F-922E-41BB-93DA-B5F9C6C42912}" type="pres">
      <dgm:prSet presAssocID="{BA4FBC09-5E43-4977-B1B0-F6BAAEF49757}" presName="rootComposite1" presStyleCnt="0"/>
      <dgm:spPr/>
    </dgm:pt>
    <dgm:pt modelId="{90054490-0BBC-4547-BD99-0067E965A43A}" type="pres">
      <dgm:prSet presAssocID="{BA4FBC09-5E43-4977-B1B0-F6BAAEF49757}" presName="rootText1" presStyleLbl="node0" presStyleIdx="0" presStyleCnt="1" custScaleX="1170341" custScaleY="168919" custLinFactNeighborX="-12253" custLinFactNeighborY="-17589">
        <dgm:presLayoutVars>
          <dgm:chPref val="3"/>
        </dgm:presLayoutVars>
      </dgm:prSet>
      <dgm:spPr/>
    </dgm:pt>
    <dgm:pt modelId="{DABCF2E7-BF16-4C3E-8DA0-9B4D4E3DE844}" type="pres">
      <dgm:prSet presAssocID="{BA4FBC09-5E43-4977-B1B0-F6BAAEF49757}" presName="rootConnector1" presStyleLbl="node1" presStyleIdx="0" presStyleCnt="0"/>
      <dgm:spPr/>
    </dgm:pt>
    <dgm:pt modelId="{5E5C5328-11EF-47AE-A49D-7D54E96AD57F}" type="pres">
      <dgm:prSet presAssocID="{BA4FBC09-5E43-4977-B1B0-F6BAAEF49757}" presName="hierChild2" presStyleCnt="0"/>
      <dgm:spPr/>
    </dgm:pt>
    <dgm:pt modelId="{D21F21EF-454C-465B-814A-FE1379E63CC6}" type="pres">
      <dgm:prSet presAssocID="{1D4E45E1-9D10-4675-9026-84E7E24D1CAA}" presName="Name37" presStyleLbl="parChTrans1D2" presStyleIdx="0" presStyleCnt="4"/>
      <dgm:spPr/>
    </dgm:pt>
    <dgm:pt modelId="{ED403C06-BD71-4054-9FCD-E4FEA4459BDD}" type="pres">
      <dgm:prSet presAssocID="{D1322EAF-8F7A-43F2-9B9C-4BB038489C14}" presName="hierRoot2" presStyleCnt="0">
        <dgm:presLayoutVars>
          <dgm:hierBranch val="init"/>
        </dgm:presLayoutVars>
      </dgm:prSet>
      <dgm:spPr/>
    </dgm:pt>
    <dgm:pt modelId="{914DB7D3-2862-44B4-88DC-30C358402AF4}" type="pres">
      <dgm:prSet presAssocID="{D1322EAF-8F7A-43F2-9B9C-4BB038489C14}" presName="rootComposite" presStyleCnt="0"/>
      <dgm:spPr/>
    </dgm:pt>
    <dgm:pt modelId="{FF213E8F-8D98-4349-B599-E043ECBE47AE}" type="pres">
      <dgm:prSet presAssocID="{D1322EAF-8F7A-43F2-9B9C-4BB038489C14}" presName="rootText" presStyleLbl="node2" presStyleIdx="0" presStyleCnt="4" custScaleX="589377" custScaleY="133849">
        <dgm:presLayoutVars>
          <dgm:chPref val="3"/>
        </dgm:presLayoutVars>
      </dgm:prSet>
      <dgm:spPr/>
    </dgm:pt>
    <dgm:pt modelId="{8AEB81AD-0D0C-4D92-957B-F4F4338B1ABB}" type="pres">
      <dgm:prSet presAssocID="{D1322EAF-8F7A-43F2-9B9C-4BB038489C14}" presName="rootConnector" presStyleLbl="node2" presStyleIdx="0" presStyleCnt="4"/>
      <dgm:spPr/>
    </dgm:pt>
    <dgm:pt modelId="{46B302E5-3754-423D-8C66-C90DAE777FE3}" type="pres">
      <dgm:prSet presAssocID="{D1322EAF-8F7A-43F2-9B9C-4BB038489C14}" presName="hierChild4" presStyleCnt="0"/>
      <dgm:spPr/>
    </dgm:pt>
    <dgm:pt modelId="{60F1A4D6-6915-4948-AB27-978E2FE09FCF}" type="pres">
      <dgm:prSet presAssocID="{8B39042A-FD8E-4EC3-A356-485DF5E245AB}" presName="Name37" presStyleLbl="parChTrans1D3" presStyleIdx="0" presStyleCnt="24"/>
      <dgm:spPr/>
    </dgm:pt>
    <dgm:pt modelId="{259ED1C5-949A-45D6-9BDE-C1215936A5B3}" type="pres">
      <dgm:prSet presAssocID="{0AD67427-590F-47F8-9701-F7C362A0EFB3}" presName="hierRoot2" presStyleCnt="0">
        <dgm:presLayoutVars>
          <dgm:hierBranch val="init"/>
        </dgm:presLayoutVars>
      </dgm:prSet>
      <dgm:spPr/>
    </dgm:pt>
    <dgm:pt modelId="{0D3411A2-8FC3-48FD-9A29-2FCCC68678F3}" type="pres">
      <dgm:prSet presAssocID="{0AD67427-590F-47F8-9701-F7C362A0EFB3}" presName="rootComposite" presStyleCnt="0"/>
      <dgm:spPr/>
    </dgm:pt>
    <dgm:pt modelId="{F239FEE5-12CE-4E68-9EE5-E69C67338922}" type="pres">
      <dgm:prSet presAssocID="{0AD67427-590F-47F8-9701-F7C362A0EFB3}" presName="rootText" presStyleLbl="node3" presStyleIdx="0" presStyleCnt="24" custScaleX="515942" custScaleY="263327" custLinFactNeighborX="-48717">
        <dgm:presLayoutVars>
          <dgm:chPref val="3"/>
        </dgm:presLayoutVars>
      </dgm:prSet>
      <dgm:spPr/>
    </dgm:pt>
    <dgm:pt modelId="{3183E06D-7202-4153-BC2B-A2E2C79C93C7}" type="pres">
      <dgm:prSet presAssocID="{0AD67427-590F-47F8-9701-F7C362A0EFB3}" presName="rootConnector" presStyleLbl="node3" presStyleIdx="0" presStyleCnt="24"/>
      <dgm:spPr/>
    </dgm:pt>
    <dgm:pt modelId="{4F6054F7-AFA4-4114-9737-58CD054F3286}" type="pres">
      <dgm:prSet presAssocID="{0AD67427-590F-47F8-9701-F7C362A0EFB3}" presName="hierChild4" presStyleCnt="0"/>
      <dgm:spPr/>
    </dgm:pt>
    <dgm:pt modelId="{58453F10-EEA1-4E8C-8C1D-9DF08E063A7F}" type="pres">
      <dgm:prSet presAssocID="{0AD67427-590F-47F8-9701-F7C362A0EFB3}" presName="hierChild5" presStyleCnt="0"/>
      <dgm:spPr/>
    </dgm:pt>
    <dgm:pt modelId="{B4C0AC97-78E3-4508-8D87-AE4C79C13FF5}" type="pres">
      <dgm:prSet presAssocID="{CFED6546-11AF-4F44-BCBA-FB5579BBD26D}" presName="Name37" presStyleLbl="parChTrans1D3" presStyleIdx="1" presStyleCnt="24"/>
      <dgm:spPr/>
    </dgm:pt>
    <dgm:pt modelId="{12F1A96F-144F-4DFE-A329-81AA4281F593}" type="pres">
      <dgm:prSet presAssocID="{34F2A3B9-6CD5-4773-A109-56C07A7525A9}" presName="hierRoot2" presStyleCnt="0">
        <dgm:presLayoutVars>
          <dgm:hierBranch val="init"/>
        </dgm:presLayoutVars>
      </dgm:prSet>
      <dgm:spPr/>
    </dgm:pt>
    <dgm:pt modelId="{E8D2DE01-3660-4F51-B3C2-A3BBB199841E}" type="pres">
      <dgm:prSet presAssocID="{34F2A3B9-6CD5-4773-A109-56C07A7525A9}" presName="rootComposite" presStyleCnt="0"/>
      <dgm:spPr/>
    </dgm:pt>
    <dgm:pt modelId="{95A5591C-6D54-44D1-940F-23110251B3EC}" type="pres">
      <dgm:prSet presAssocID="{34F2A3B9-6CD5-4773-A109-56C07A7525A9}" presName="rootText" presStyleLbl="node3" presStyleIdx="1" presStyleCnt="24" custScaleX="515942" custScaleY="263327" custLinFactNeighborX="-48717">
        <dgm:presLayoutVars>
          <dgm:chPref val="3"/>
        </dgm:presLayoutVars>
      </dgm:prSet>
      <dgm:spPr/>
    </dgm:pt>
    <dgm:pt modelId="{976F0376-C8BB-438A-92C6-1EBD9997941E}" type="pres">
      <dgm:prSet presAssocID="{34F2A3B9-6CD5-4773-A109-56C07A7525A9}" presName="rootConnector" presStyleLbl="node3" presStyleIdx="1" presStyleCnt="24"/>
      <dgm:spPr/>
    </dgm:pt>
    <dgm:pt modelId="{540CD0F1-CE92-41F4-8239-CF7014D52E98}" type="pres">
      <dgm:prSet presAssocID="{34F2A3B9-6CD5-4773-A109-56C07A7525A9}" presName="hierChild4" presStyleCnt="0"/>
      <dgm:spPr/>
    </dgm:pt>
    <dgm:pt modelId="{1945066D-82D4-47FB-AFB0-A6F7759BE37F}" type="pres">
      <dgm:prSet presAssocID="{34F2A3B9-6CD5-4773-A109-56C07A7525A9}" presName="hierChild5" presStyleCnt="0"/>
      <dgm:spPr/>
    </dgm:pt>
    <dgm:pt modelId="{310003C8-3276-4DC6-B03B-24245DC6435A}" type="pres">
      <dgm:prSet presAssocID="{5991CFB2-0881-49AA-A321-2D06B21C0F57}" presName="Name37" presStyleLbl="parChTrans1D3" presStyleIdx="2" presStyleCnt="24"/>
      <dgm:spPr/>
    </dgm:pt>
    <dgm:pt modelId="{72D5F2A9-49AB-47BE-937C-D605C5512268}" type="pres">
      <dgm:prSet presAssocID="{3CE6CB89-85D0-4536-877E-EB21270FF8FD}" presName="hierRoot2" presStyleCnt="0">
        <dgm:presLayoutVars>
          <dgm:hierBranch val="init"/>
        </dgm:presLayoutVars>
      </dgm:prSet>
      <dgm:spPr/>
    </dgm:pt>
    <dgm:pt modelId="{A54E74B3-422D-427C-B013-C70D510C4B2C}" type="pres">
      <dgm:prSet presAssocID="{3CE6CB89-85D0-4536-877E-EB21270FF8FD}" presName="rootComposite" presStyleCnt="0"/>
      <dgm:spPr/>
    </dgm:pt>
    <dgm:pt modelId="{86A3A67F-A3D7-4F62-A395-F3DBCF3957DE}" type="pres">
      <dgm:prSet presAssocID="{3CE6CB89-85D0-4536-877E-EB21270FF8FD}" presName="rootText" presStyleLbl="node3" presStyleIdx="2" presStyleCnt="24" custScaleX="515942" custScaleY="263327" custLinFactNeighborX="-48717">
        <dgm:presLayoutVars>
          <dgm:chPref val="3"/>
        </dgm:presLayoutVars>
      </dgm:prSet>
      <dgm:spPr/>
    </dgm:pt>
    <dgm:pt modelId="{C51BB519-B6B5-4717-BD58-C079290C9666}" type="pres">
      <dgm:prSet presAssocID="{3CE6CB89-85D0-4536-877E-EB21270FF8FD}" presName="rootConnector" presStyleLbl="node3" presStyleIdx="2" presStyleCnt="24"/>
      <dgm:spPr/>
    </dgm:pt>
    <dgm:pt modelId="{213F4C63-D93A-4212-82FD-CECCB2A02A42}" type="pres">
      <dgm:prSet presAssocID="{3CE6CB89-85D0-4536-877E-EB21270FF8FD}" presName="hierChild4" presStyleCnt="0"/>
      <dgm:spPr/>
    </dgm:pt>
    <dgm:pt modelId="{26FF30FE-1132-4526-9830-3A303D000FF7}" type="pres">
      <dgm:prSet presAssocID="{3CE6CB89-85D0-4536-877E-EB21270FF8FD}" presName="hierChild5" presStyleCnt="0"/>
      <dgm:spPr/>
    </dgm:pt>
    <dgm:pt modelId="{64970277-4746-4353-8FB0-4EECC10ACD1E}" type="pres">
      <dgm:prSet presAssocID="{D10AB24F-A680-4B67-8129-90B1D3FA029A}" presName="Name37" presStyleLbl="parChTrans1D3" presStyleIdx="3" presStyleCnt="24"/>
      <dgm:spPr/>
    </dgm:pt>
    <dgm:pt modelId="{35ABBEFC-693A-402F-9A02-B21D75E954D3}" type="pres">
      <dgm:prSet presAssocID="{015971FD-36BD-467A-B280-578B49774153}" presName="hierRoot2" presStyleCnt="0">
        <dgm:presLayoutVars>
          <dgm:hierBranch val="init"/>
        </dgm:presLayoutVars>
      </dgm:prSet>
      <dgm:spPr/>
    </dgm:pt>
    <dgm:pt modelId="{5176C0FC-BF5D-47DA-8CDF-21862B2D81C2}" type="pres">
      <dgm:prSet presAssocID="{015971FD-36BD-467A-B280-578B49774153}" presName="rootComposite" presStyleCnt="0"/>
      <dgm:spPr/>
    </dgm:pt>
    <dgm:pt modelId="{781F002C-A9D2-44F4-9673-B81523490EA1}" type="pres">
      <dgm:prSet presAssocID="{015971FD-36BD-467A-B280-578B49774153}" presName="rootText" presStyleLbl="node3" presStyleIdx="3" presStyleCnt="24" custScaleX="515942" custScaleY="263327" custLinFactNeighborX="-48717">
        <dgm:presLayoutVars>
          <dgm:chPref val="3"/>
        </dgm:presLayoutVars>
      </dgm:prSet>
      <dgm:spPr/>
    </dgm:pt>
    <dgm:pt modelId="{22E85E82-5FD6-4191-9E91-6612FE5FEE12}" type="pres">
      <dgm:prSet presAssocID="{015971FD-36BD-467A-B280-578B49774153}" presName="rootConnector" presStyleLbl="node3" presStyleIdx="3" presStyleCnt="24"/>
      <dgm:spPr/>
    </dgm:pt>
    <dgm:pt modelId="{4962069D-C798-4165-B800-A9D1EA241C93}" type="pres">
      <dgm:prSet presAssocID="{015971FD-36BD-467A-B280-578B49774153}" presName="hierChild4" presStyleCnt="0"/>
      <dgm:spPr/>
    </dgm:pt>
    <dgm:pt modelId="{19EE6E51-BECE-4ED6-A28A-63545A84A902}" type="pres">
      <dgm:prSet presAssocID="{015971FD-36BD-467A-B280-578B49774153}" presName="hierChild5" presStyleCnt="0"/>
      <dgm:spPr/>
    </dgm:pt>
    <dgm:pt modelId="{D4CE399F-56B0-499B-836A-E2176340190E}" type="pres">
      <dgm:prSet presAssocID="{370B03DA-A377-4A27-BBD2-C90B390AACEF}" presName="Name37" presStyleLbl="parChTrans1D3" presStyleIdx="4" presStyleCnt="24"/>
      <dgm:spPr/>
    </dgm:pt>
    <dgm:pt modelId="{C7402F50-ABC8-41A2-A330-203639F8B2F7}" type="pres">
      <dgm:prSet presAssocID="{B371C63E-75BA-476E-8317-ABE2272C32EF}" presName="hierRoot2" presStyleCnt="0">
        <dgm:presLayoutVars>
          <dgm:hierBranch val="init"/>
        </dgm:presLayoutVars>
      </dgm:prSet>
      <dgm:spPr/>
    </dgm:pt>
    <dgm:pt modelId="{9FF3273A-53BD-4072-AA4F-03127C59EA67}" type="pres">
      <dgm:prSet presAssocID="{B371C63E-75BA-476E-8317-ABE2272C32EF}" presName="rootComposite" presStyleCnt="0"/>
      <dgm:spPr/>
    </dgm:pt>
    <dgm:pt modelId="{F058F5B6-9F92-48BE-AAAD-8BF56C30E279}" type="pres">
      <dgm:prSet presAssocID="{B371C63E-75BA-476E-8317-ABE2272C32EF}" presName="rootText" presStyleLbl="node3" presStyleIdx="4" presStyleCnt="24" custScaleX="515942" custScaleY="263327" custLinFactNeighborX="-48717">
        <dgm:presLayoutVars>
          <dgm:chPref val="3"/>
        </dgm:presLayoutVars>
      </dgm:prSet>
      <dgm:spPr/>
    </dgm:pt>
    <dgm:pt modelId="{DCCE474B-027A-4E44-B1E2-9E4604A533DE}" type="pres">
      <dgm:prSet presAssocID="{B371C63E-75BA-476E-8317-ABE2272C32EF}" presName="rootConnector" presStyleLbl="node3" presStyleIdx="4" presStyleCnt="24"/>
      <dgm:spPr/>
    </dgm:pt>
    <dgm:pt modelId="{A7F2D2C3-627E-4D1E-B525-D209ACB871D5}" type="pres">
      <dgm:prSet presAssocID="{B371C63E-75BA-476E-8317-ABE2272C32EF}" presName="hierChild4" presStyleCnt="0"/>
      <dgm:spPr/>
    </dgm:pt>
    <dgm:pt modelId="{6A01A7A3-5F56-4FC3-BE81-0F50783AD52D}" type="pres">
      <dgm:prSet presAssocID="{B371C63E-75BA-476E-8317-ABE2272C32EF}" presName="hierChild5" presStyleCnt="0"/>
      <dgm:spPr/>
    </dgm:pt>
    <dgm:pt modelId="{5ACA860F-2BA2-4A88-A918-A7BD4BF946CA}" type="pres">
      <dgm:prSet presAssocID="{37AED811-BC5B-454E-92ED-F6F8D182630C}" presName="Name37" presStyleLbl="parChTrans1D3" presStyleIdx="5" presStyleCnt="24"/>
      <dgm:spPr/>
    </dgm:pt>
    <dgm:pt modelId="{C8672335-6664-41EF-A3DA-CDDEFF762F81}" type="pres">
      <dgm:prSet presAssocID="{EC243DD8-F2D9-4679-8F42-772328A8AA44}" presName="hierRoot2" presStyleCnt="0">
        <dgm:presLayoutVars>
          <dgm:hierBranch val="init"/>
        </dgm:presLayoutVars>
      </dgm:prSet>
      <dgm:spPr/>
    </dgm:pt>
    <dgm:pt modelId="{9F087BDC-57C4-4680-A673-E690507751E1}" type="pres">
      <dgm:prSet presAssocID="{EC243DD8-F2D9-4679-8F42-772328A8AA44}" presName="rootComposite" presStyleCnt="0"/>
      <dgm:spPr/>
    </dgm:pt>
    <dgm:pt modelId="{93EB2C67-B469-4471-86C0-EC7D9BE4192B}" type="pres">
      <dgm:prSet presAssocID="{EC243DD8-F2D9-4679-8F42-772328A8AA44}" presName="rootText" presStyleLbl="node3" presStyleIdx="5" presStyleCnt="24" custScaleX="515942" custScaleY="263327" custLinFactNeighborX="-48717">
        <dgm:presLayoutVars>
          <dgm:chPref val="3"/>
        </dgm:presLayoutVars>
      </dgm:prSet>
      <dgm:spPr/>
    </dgm:pt>
    <dgm:pt modelId="{E147691E-6FB6-4B4A-8C31-3B132B797B46}" type="pres">
      <dgm:prSet presAssocID="{EC243DD8-F2D9-4679-8F42-772328A8AA44}" presName="rootConnector" presStyleLbl="node3" presStyleIdx="5" presStyleCnt="24"/>
      <dgm:spPr/>
    </dgm:pt>
    <dgm:pt modelId="{1A1A242D-ABAA-424C-8EE5-C46DB4F9074A}" type="pres">
      <dgm:prSet presAssocID="{EC243DD8-F2D9-4679-8F42-772328A8AA44}" presName="hierChild4" presStyleCnt="0"/>
      <dgm:spPr/>
    </dgm:pt>
    <dgm:pt modelId="{6F2971E6-64E6-4DC9-9AA1-E64F7E160A37}" type="pres">
      <dgm:prSet presAssocID="{EC243DD8-F2D9-4679-8F42-772328A8AA44}" presName="hierChild5" presStyleCnt="0"/>
      <dgm:spPr/>
    </dgm:pt>
    <dgm:pt modelId="{9EB76D68-254E-49CB-A47C-372AD2C98E85}" type="pres">
      <dgm:prSet presAssocID="{03A0D5CE-5B34-4377-B9F0-95CE8C1617BE}" presName="Name37" presStyleLbl="parChTrans1D3" presStyleIdx="6" presStyleCnt="24"/>
      <dgm:spPr/>
    </dgm:pt>
    <dgm:pt modelId="{9D4E838B-D2FE-4F7E-B5DC-7A72DF453FC2}" type="pres">
      <dgm:prSet presAssocID="{12820D31-3872-4C0D-928E-3A5021906CE7}" presName="hierRoot2" presStyleCnt="0">
        <dgm:presLayoutVars>
          <dgm:hierBranch val="init"/>
        </dgm:presLayoutVars>
      </dgm:prSet>
      <dgm:spPr/>
    </dgm:pt>
    <dgm:pt modelId="{46EA6851-41A4-4C67-B579-FA47EFC25238}" type="pres">
      <dgm:prSet presAssocID="{12820D31-3872-4C0D-928E-3A5021906CE7}" presName="rootComposite" presStyleCnt="0"/>
      <dgm:spPr/>
    </dgm:pt>
    <dgm:pt modelId="{98149D81-30DE-4D75-9A6B-48E86D179294}" type="pres">
      <dgm:prSet presAssocID="{12820D31-3872-4C0D-928E-3A5021906CE7}" presName="rootText" presStyleLbl="node3" presStyleIdx="6" presStyleCnt="24" custScaleX="772367" custScaleY="263327" custLinFactNeighborX="-48717">
        <dgm:presLayoutVars>
          <dgm:chPref val="3"/>
        </dgm:presLayoutVars>
      </dgm:prSet>
      <dgm:spPr/>
    </dgm:pt>
    <dgm:pt modelId="{F64E8403-0939-4330-86C9-C761EF592816}" type="pres">
      <dgm:prSet presAssocID="{12820D31-3872-4C0D-928E-3A5021906CE7}" presName="rootConnector" presStyleLbl="node3" presStyleIdx="6" presStyleCnt="24"/>
      <dgm:spPr/>
    </dgm:pt>
    <dgm:pt modelId="{D80433DC-780A-41EC-8A09-5CB68EEA5739}" type="pres">
      <dgm:prSet presAssocID="{12820D31-3872-4C0D-928E-3A5021906CE7}" presName="hierChild4" presStyleCnt="0"/>
      <dgm:spPr/>
    </dgm:pt>
    <dgm:pt modelId="{BF680AE0-2B39-4F1E-8070-B8D77C002944}" type="pres">
      <dgm:prSet presAssocID="{12820D31-3872-4C0D-928E-3A5021906CE7}" presName="hierChild5" presStyleCnt="0"/>
      <dgm:spPr/>
    </dgm:pt>
    <dgm:pt modelId="{A417EBFB-6138-4543-A3A8-7D7234A76A73}" type="pres">
      <dgm:prSet presAssocID="{3F6A0AAF-9BDC-4E09-81B6-AB08876A1B1A}" presName="Name37" presStyleLbl="parChTrans1D3" presStyleIdx="7" presStyleCnt="24"/>
      <dgm:spPr/>
    </dgm:pt>
    <dgm:pt modelId="{D5F62D84-57DB-4E34-A5FE-2C78FF8A8DCC}" type="pres">
      <dgm:prSet presAssocID="{EADA6918-C18F-4D07-AFDD-89D27748F182}" presName="hierRoot2" presStyleCnt="0">
        <dgm:presLayoutVars>
          <dgm:hierBranch val="init"/>
        </dgm:presLayoutVars>
      </dgm:prSet>
      <dgm:spPr/>
    </dgm:pt>
    <dgm:pt modelId="{4C83691E-1260-4C7B-A9BE-27FC81F41FE5}" type="pres">
      <dgm:prSet presAssocID="{EADA6918-C18F-4D07-AFDD-89D27748F182}" presName="rootComposite" presStyleCnt="0"/>
      <dgm:spPr/>
    </dgm:pt>
    <dgm:pt modelId="{F746D44F-33F5-43BB-B41D-B8B3D27C3D8A}" type="pres">
      <dgm:prSet presAssocID="{EADA6918-C18F-4D07-AFDD-89D27748F182}" presName="rootText" presStyleLbl="node3" presStyleIdx="7" presStyleCnt="24" custScaleX="772367" custScaleY="263327" custLinFactNeighborX="-48717">
        <dgm:presLayoutVars>
          <dgm:chPref val="3"/>
        </dgm:presLayoutVars>
      </dgm:prSet>
      <dgm:spPr/>
    </dgm:pt>
    <dgm:pt modelId="{EA2ED7C7-F057-417B-BC06-B3A550BE337A}" type="pres">
      <dgm:prSet presAssocID="{EADA6918-C18F-4D07-AFDD-89D27748F182}" presName="rootConnector" presStyleLbl="node3" presStyleIdx="7" presStyleCnt="24"/>
      <dgm:spPr/>
    </dgm:pt>
    <dgm:pt modelId="{752C6FC1-064E-4188-A64D-3FD454462837}" type="pres">
      <dgm:prSet presAssocID="{EADA6918-C18F-4D07-AFDD-89D27748F182}" presName="hierChild4" presStyleCnt="0"/>
      <dgm:spPr/>
    </dgm:pt>
    <dgm:pt modelId="{895DB0B1-E805-43AD-8817-BF5FBF7F90CE}" type="pres">
      <dgm:prSet presAssocID="{EADA6918-C18F-4D07-AFDD-89D27748F182}" presName="hierChild5" presStyleCnt="0"/>
      <dgm:spPr/>
    </dgm:pt>
    <dgm:pt modelId="{C3193A8B-4440-4D0A-873D-EDE712BCBFDD}" type="pres">
      <dgm:prSet presAssocID="{D1322EAF-8F7A-43F2-9B9C-4BB038489C14}" presName="hierChild5" presStyleCnt="0"/>
      <dgm:spPr/>
    </dgm:pt>
    <dgm:pt modelId="{ED461B46-E92A-42CA-9557-F1D89482CEB6}" type="pres">
      <dgm:prSet presAssocID="{117BB19D-CB21-4BDD-AA1D-E2CA39FB196E}" presName="Name37" presStyleLbl="parChTrans1D2" presStyleIdx="1" presStyleCnt="4"/>
      <dgm:spPr/>
    </dgm:pt>
    <dgm:pt modelId="{5655A220-D8CB-44FE-AAB2-5EF5995AF84F}" type="pres">
      <dgm:prSet presAssocID="{54D4C755-5B5D-4A3C-91D8-EE213404B2C2}" presName="hierRoot2" presStyleCnt="0">
        <dgm:presLayoutVars>
          <dgm:hierBranch val="init"/>
        </dgm:presLayoutVars>
      </dgm:prSet>
      <dgm:spPr/>
    </dgm:pt>
    <dgm:pt modelId="{D83C7AB0-CAC0-480A-B372-14E23B44E1EA}" type="pres">
      <dgm:prSet presAssocID="{54D4C755-5B5D-4A3C-91D8-EE213404B2C2}" presName="rootComposite" presStyleCnt="0"/>
      <dgm:spPr/>
    </dgm:pt>
    <dgm:pt modelId="{7DA617F1-E83E-45F3-AE4F-062D245C765C}" type="pres">
      <dgm:prSet presAssocID="{54D4C755-5B5D-4A3C-91D8-EE213404B2C2}" presName="rootText" presStyleLbl="node2" presStyleIdx="1" presStyleCnt="4" custScaleX="551426" custScaleY="133849">
        <dgm:presLayoutVars>
          <dgm:chPref val="3"/>
        </dgm:presLayoutVars>
      </dgm:prSet>
      <dgm:spPr/>
    </dgm:pt>
    <dgm:pt modelId="{C097C4A3-BD44-42C1-B26D-B3C0BB5BB937}" type="pres">
      <dgm:prSet presAssocID="{54D4C755-5B5D-4A3C-91D8-EE213404B2C2}" presName="rootConnector" presStyleLbl="node2" presStyleIdx="1" presStyleCnt="4"/>
      <dgm:spPr/>
    </dgm:pt>
    <dgm:pt modelId="{C1AEE2D1-D12A-4D75-AB8C-4630D88681D5}" type="pres">
      <dgm:prSet presAssocID="{54D4C755-5B5D-4A3C-91D8-EE213404B2C2}" presName="hierChild4" presStyleCnt="0"/>
      <dgm:spPr/>
    </dgm:pt>
    <dgm:pt modelId="{D763D3BC-82D2-4B37-B92A-EC559E281BDD}" type="pres">
      <dgm:prSet presAssocID="{E0B5E35B-1939-48AE-9AD8-91F0284F34D6}" presName="Name37" presStyleLbl="parChTrans1D3" presStyleIdx="8" presStyleCnt="24"/>
      <dgm:spPr/>
    </dgm:pt>
    <dgm:pt modelId="{F8C5851F-F6AD-4653-B75D-A2D86BF7ACE4}" type="pres">
      <dgm:prSet presAssocID="{0B8C3B71-C52E-4AF8-83B1-BDD626C5D905}" presName="hierRoot2" presStyleCnt="0">
        <dgm:presLayoutVars>
          <dgm:hierBranch val="init"/>
        </dgm:presLayoutVars>
      </dgm:prSet>
      <dgm:spPr/>
    </dgm:pt>
    <dgm:pt modelId="{CF9C86AA-0431-4443-B658-8622A946C626}" type="pres">
      <dgm:prSet presAssocID="{0B8C3B71-C52E-4AF8-83B1-BDD626C5D905}" presName="rootComposite" presStyleCnt="0"/>
      <dgm:spPr/>
    </dgm:pt>
    <dgm:pt modelId="{B8DAB699-8BDF-4197-863C-67C630FEE1A1}" type="pres">
      <dgm:prSet presAssocID="{0B8C3B71-C52E-4AF8-83B1-BDD626C5D905}" presName="rootText" presStyleLbl="node3" presStyleIdx="8" presStyleCnt="24" custScaleX="515942" custScaleY="263327" custLinFactNeighborX="-48714">
        <dgm:presLayoutVars>
          <dgm:chPref val="3"/>
        </dgm:presLayoutVars>
      </dgm:prSet>
      <dgm:spPr/>
    </dgm:pt>
    <dgm:pt modelId="{3003EA6C-A627-4991-88AD-7FA8E41C3EA4}" type="pres">
      <dgm:prSet presAssocID="{0B8C3B71-C52E-4AF8-83B1-BDD626C5D905}" presName="rootConnector" presStyleLbl="node3" presStyleIdx="8" presStyleCnt="24"/>
      <dgm:spPr/>
    </dgm:pt>
    <dgm:pt modelId="{EA6574BF-47BB-4BCF-A580-64A17FEB5AC3}" type="pres">
      <dgm:prSet presAssocID="{0B8C3B71-C52E-4AF8-83B1-BDD626C5D905}" presName="hierChild4" presStyleCnt="0"/>
      <dgm:spPr/>
    </dgm:pt>
    <dgm:pt modelId="{F3103EE5-FDA9-4318-B8BE-43000F3218E0}" type="pres">
      <dgm:prSet presAssocID="{0B8C3B71-C52E-4AF8-83B1-BDD626C5D905}" presName="hierChild5" presStyleCnt="0"/>
      <dgm:spPr/>
    </dgm:pt>
    <dgm:pt modelId="{FA2EBD2A-73B1-4AB7-A3FA-2D747FD50A32}" type="pres">
      <dgm:prSet presAssocID="{7395762D-9E52-4845-89AB-560D69519396}" presName="Name37" presStyleLbl="parChTrans1D3" presStyleIdx="9" presStyleCnt="24"/>
      <dgm:spPr/>
    </dgm:pt>
    <dgm:pt modelId="{7DAE4D77-4960-43AF-A400-628FD992A060}" type="pres">
      <dgm:prSet presAssocID="{CDD425DB-8685-4928-9A0A-10114DCAEF1C}" presName="hierRoot2" presStyleCnt="0">
        <dgm:presLayoutVars>
          <dgm:hierBranch val="init"/>
        </dgm:presLayoutVars>
      </dgm:prSet>
      <dgm:spPr/>
    </dgm:pt>
    <dgm:pt modelId="{B9DE5925-D297-425E-83F7-D50BECDB7D05}" type="pres">
      <dgm:prSet presAssocID="{CDD425DB-8685-4928-9A0A-10114DCAEF1C}" presName="rootComposite" presStyleCnt="0"/>
      <dgm:spPr/>
    </dgm:pt>
    <dgm:pt modelId="{A5BF677C-82EF-43FB-9E20-2EF00EA02ACE}" type="pres">
      <dgm:prSet presAssocID="{CDD425DB-8685-4928-9A0A-10114DCAEF1C}" presName="rootText" presStyleLbl="node3" presStyleIdx="9" presStyleCnt="24" custScaleX="515942" custScaleY="263327" custLinFactNeighborX="-48714">
        <dgm:presLayoutVars>
          <dgm:chPref val="3"/>
        </dgm:presLayoutVars>
      </dgm:prSet>
      <dgm:spPr/>
    </dgm:pt>
    <dgm:pt modelId="{BD2F2DAE-0EAF-4F0B-9F3A-1F90975D3580}" type="pres">
      <dgm:prSet presAssocID="{CDD425DB-8685-4928-9A0A-10114DCAEF1C}" presName="rootConnector" presStyleLbl="node3" presStyleIdx="9" presStyleCnt="24"/>
      <dgm:spPr/>
    </dgm:pt>
    <dgm:pt modelId="{897BBACC-DB0A-47F9-8113-F2CE883CFDAA}" type="pres">
      <dgm:prSet presAssocID="{CDD425DB-8685-4928-9A0A-10114DCAEF1C}" presName="hierChild4" presStyleCnt="0"/>
      <dgm:spPr/>
    </dgm:pt>
    <dgm:pt modelId="{24859347-3D4B-4E4A-8299-36B43D0B31D9}" type="pres">
      <dgm:prSet presAssocID="{CDD425DB-8685-4928-9A0A-10114DCAEF1C}" presName="hierChild5" presStyleCnt="0"/>
      <dgm:spPr/>
    </dgm:pt>
    <dgm:pt modelId="{2BF9B9CA-97AB-485D-9681-DB486CE25976}" type="pres">
      <dgm:prSet presAssocID="{D91DDBDB-CD71-4434-84BB-A46DF86EF7C5}" presName="Name37" presStyleLbl="parChTrans1D3" presStyleIdx="10" presStyleCnt="24"/>
      <dgm:spPr/>
    </dgm:pt>
    <dgm:pt modelId="{9F196EB9-E894-4FA8-BF6C-6ED13393C257}" type="pres">
      <dgm:prSet presAssocID="{A2B77A66-136B-4C79-ABF5-FD47335AF1A5}" presName="hierRoot2" presStyleCnt="0">
        <dgm:presLayoutVars>
          <dgm:hierBranch val="init"/>
        </dgm:presLayoutVars>
      </dgm:prSet>
      <dgm:spPr/>
    </dgm:pt>
    <dgm:pt modelId="{07C49579-ECD5-409C-8026-B49E03EE593A}" type="pres">
      <dgm:prSet presAssocID="{A2B77A66-136B-4C79-ABF5-FD47335AF1A5}" presName="rootComposite" presStyleCnt="0"/>
      <dgm:spPr/>
    </dgm:pt>
    <dgm:pt modelId="{C1BAEC16-F0CF-408E-80CD-4466566682A7}" type="pres">
      <dgm:prSet presAssocID="{A2B77A66-136B-4C79-ABF5-FD47335AF1A5}" presName="rootText" presStyleLbl="node3" presStyleIdx="10" presStyleCnt="24" custScaleX="515942" custScaleY="263327" custLinFactNeighborX="-48714">
        <dgm:presLayoutVars>
          <dgm:chPref val="3"/>
        </dgm:presLayoutVars>
      </dgm:prSet>
      <dgm:spPr/>
    </dgm:pt>
    <dgm:pt modelId="{50588470-7024-40C0-8EB4-A6932087F863}" type="pres">
      <dgm:prSet presAssocID="{A2B77A66-136B-4C79-ABF5-FD47335AF1A5}" presName="rootConnector" presStyleLbl="node3" presStyleIdx="10" presStyleCnt="24"/>
      <dgm:spPr/>
    </dgm:pt>
    <dgm:pt modelId="{9844B578-A241-485B-BB46-1541922C1841}" type="pres">
      <dgm:prSet presAssocID="{A2B77A66-136B-4C79-ABF5-FD47335AF1A5}" presName="hierChild4" presStyleCnt="0"/>
      <dgm:spPr/>
    </dgm:pt>
    <dgm:pt modelId="{A5A4471F-0FCD-4EAE-B0CB-65C483A4E4A2}" type="pres">
      <dgm:prSet presAssocID="{A2B77A66-136B-4C79-ABF5-FD47335AF1A5}" presName="hierChild5" presStyleCnt="0"/>
      <dgm:spPr/>
    </dgm:pt>
    <dgm:pt modelId="{4B24639D-6412-446A-A433-F2F46A764325}" type="pres">
      <dgm:prSet presAssocID="{BA756962-F671-4039-8D82-A50BB8CC6369}" presName="Name37" presStyleLbl="parChTrans1D3" presStyleIdx="11" presStyleCnt="24"/>
      <dgm:spPr/>
    </dgm:pt>
    <dgm:pt modelId="{9A47BD7B-BF43-4F1F-8ED4-3A0215DBA4F0}" type="pres">
      <dgm:prSet presAssocID="{FD68F5B9-16BE-47F6-8D6F-6B7425E52F00}" presName="hierRoot2" presStyleCnt="0">
        <dgm:presLayoutVars>
          <dgm:hierBranch val="init"/>
        </dgm:presLayoutVars>
      </dgm:prSet>
      <dgm:spPr/>
    </dgm:pt>
    <dgm:pt modelId="{68DA4CB3-9091-43EF-8227-31A07BA91FDF}" type="pres">
      <dgm:prSet presAssocID="{FD68F5B9-16BE-47F6-8D6F-6B7425E52F00}" presName="rootComposite" presStyleCnt="0"/>
      <dgm:spPr/>
    </dgm:pt>
    <dgm:pt modelId="{070DA1BA-1A5B-4F00-A4D2-9D9B688B6A51}" type="pres">
      <dgm:prSet presAssocID="{FD68F5B9-16BE-47F6-8D6F-6B7425E52F00}" presName="rootText" presStyleLbl="node3" presStyleIdx="11" presStyleCnt="24" custScaleX="515942" custScaleY="263327" custLinFactNeighborX="-48714">
        <dgm:presLayoutVars>
          <dgm:chPref val="3"/>
        </dgm:presLayoutVars>
      </dgm:prSet>
      <dgm:spPr/>
    </dgm:pt>
    <dgm:pt modelId="{226413A9-04A6-45C6-8D7E-47E14270276A}" type="pres">
      <dgm:prSet presAssocID="{FD68F5B9-16BE-47F6-8D6F-6B7425E52F00}" presName="rootConnector" presStyleLbl="node3" presStyleIdx="11" presStyleCnt="24"/>
      <dgm:spPr/>
    </dgm:pt>
    <dgm:pt modelId="{9803DC1D-4602-4EE4-AA80-0C0074C689BE}" type="pres">
      <dgm:prSet presAssocID="{FD68F5B9-16BE-47F6-8D6F-6B7425E52F00}" presName="hierChild4" presStyleCnt="0"/>
      <dgm:spPr/>
    </dgm:pt>
    <dgm:pt modelId="{52CE1B6D-9DDD-4E7F-AE81-50DC55410350}" type="pres">
      <dgm:prSet presAssocID="{FD68F5B9-16BE-47F6-8D6F-6B7425E52F00}" presName="hierChild5" presStyleCnt="0"/>
      <dgm:spPr/>
    </dgm:pt>
    <dgm:pt modelId="{24784A93-F838-403B-841C-E19B377C3E2F}" type="pres">
      <dgm:prSet presAssocID="{EDEE2C1A-92AF-4BED-BDF2-200A1470578C}" presName="Name37" presStyleLbl="parChTrans1D3" presStyleIdx="12" presStyleCnt="24"/>
      <dgm:spPr/>
    </dgm:pt>
    <dgm:pt modelId="{A76AD8C1-19A6-42E0-A94C-E43B31366B9A}" type="pres">
      <dgm:prSet presAssocID="{D5D519BD-BFEC-48F5-8BF4-E74CB908AB7E}" presName="hierRoot2" presStyleCnt="0">
        <dgm:presLayoutVars>
          <dgm:hierBranch val="init"/>
        </dgm:presLayoutVars>
      </dgm:prSet>
      <dgm:spPr/>
    </dgm:pt>
    <dgm:pt modelId="{96151B67-1DBA-45C6-82E9-0E5C11EFB827}" type="pres">
      <dgm:prSet presAssocID="{D5D519BD-BFEC-48F5-8BF4-E74CB908AB7E}" presName="rootComposite" presStyleCnt="0"/>
      <dgm:spPr/>
    </dgm:pt>
    <dgm:pt modelId="{440FD5F9-140F-44D8-8313-8057C0F28362}" type="pres">
      <dgm:prSet presAssocID="{D5D519BD-BFEC-48F5-8BF4-E74CB908AB7E}" presName="rootText" presStyleLbl="node3" presStyleIdx="12" presStyleCnt="24" custScaleX="515942" custScaleY="263327" custLinFactNeighborX="-48714">
        <dgm:presLayoutVars>
          <dgm:chPref val="3"/>
        </dgm:presLayoutVars>
      </dgm:prSet>
      <dgm:spPr/>
    </dgm:pt>
    <dgm:pt modelId="{5054952D-E53C-43BA-966C-73797FB68ADC}" type="pres">
      <dgm:prSet presAssocID="{D5D519BD-BFEC-48F5-8BF4-E74CB908AB7E}" presName="rootConnector" presStyleLbl="node3" presStyleIdx="12" presStyleCnt="24"/>
      <dgm:spPr/>
    </dgm:pt>
    <dgm:pt modelId="{B51BEB78-A74C-4421-803E-C959C58FE552}" type="pres">
      <dgm:prSet presAssocID="{D5D519BD-BFEC-48F5-8BF4-E74CB908AB7E}" presName="hierChild4" presStyleCnt="0"/>
      <dgm:spPr/>
    </dgm:pt>
    <dgm:pt modelId="{761AD610-513B-46DF-BB6C-0F7EBC1FFD02}" type="pres">
      <dgm:prSet presAssocID="{D5D519BD-BFEC-48F5-8BF4-E74CB908AB7E}" presName="hierChild5" presStyleCnt="0"/>
      <dgm:spPr/>
    </dgm:pt>
    <dgm:pt modelId="{3D2197CC-51BF-4E58-93EE-2A9A5CDB918E}" type="pres">
      <dgm:prSet presAssocID="{B0478F7C-7179-47E6-B433-081643B11193}" presName="Name37" presStyleLbl="parChTrans1D3" presStyleIdx="13" presStyleCnt="24"/>
      <dgm:spPr/>
    </dgm:pt>
    <dgm:pt modelId="{FDE3D8CA-8422-46E6-8DA8-D6A51D90F477}" type="pres">
      <dgm:prSet presAssocID="{0CF9F529-4CBC-4C51-8873-CEDD3EE8CD03}" presName="hierRoot2" presStyleCnt="0">
        <dgm:presLayoutVars>
          <dgm:hierBranch val="init"/>
        </dgm:presLayoutVars>
      </dgm:prSet>
      <dgm:spPr/>
    </dgm:pt>
    <dgm:pt modelId="{F75E6B61-1561-40CD-8D63-FCC1BBB72846}" type="pres">
      <dgm:prSet presAssocID="{0CF9F529-4CBC-4C51-8873-CEDD3EE8CD03}" presName="rootComposite" presStyleCnt="0"/>
      <dgm:spPr/>
    </dgm:pt>
    <dgm:pt modelId="{C5BB47D4-9D6A-4C25-8828-E2380F994CED}" type="pres">
      <dgm:prSet presAssocID="{0CF9F529-4CBC-4C51-8873-CEDD3EE8CD03}" presName="rootText" presStyleLbl="node3" presStyleIdx="13" presStyleCnt="24" custScaleX="515942" custScaleY="263327" custLinFactNeighborX="-48714">
        <dgm:presLayoutVars>
          <dgm:chPref val="3"/>
        </dgm:presLayoutVars>
      </dgm:prSet>
      <dgm:spPr/>
    </dgm:pt>
    <dgm:pt modelId="{7117008F-9FFD-4E67-9504-7BB92A869784}" type="pres">
      <dgm:prSet presAssocID="{0CF9F529-4CBC-4C51-8873-CEDD3EE8CD03}" presName="rootConnector" presStyleLbl="node3" presStyleIdx="13" presStyleCnt="24"/>
      <dgm:spPr/>
    </dgm:pt>
    <dgm:pt modelId="{37F63234-356E-4E7C-A455-B953CC9B89E5}" type="pres">
      <dgm:prSet presAssocID="{0CF9F529-4CBC-4C51-8873-CEDD3EE8CD03}" presName="hierChild4" presStyleCnt="0"/>
      <dgm:spPr/>
    </dgm:pt>
    <dgm:pt modelId="{F61CA4CA-E68D-4270-A92E-511046883B20}" type="pres">
      <dgm:prSet presAssocID="{0CF9F529-4CBC-4C51-8873-CEDD3EE8CD03}" presName="hierChild5" presStyleCnt="0"/>
      <dgm:spPr/>
    </dgm:pt>
    <dgm:pt modelId="{5AE4E693-CC22-459F-8E14-911448C9CA8E}" type="pres">
      <dgm:prSet presAssocID="{54D4C755-5B5D-4A3C-91D8-EE213404B2C2}" presName="hierChild5" presStyleCnt="0"/>
      <dgm:spPr/>
    </dgm:pt>
    <dgm:pt modelId="{B74C24DD-6A0F-49D6-8DD2-C3F092752B42}" type="pres">
      <dgm:prSet presAssocID="{63543F1A-1C9C-4786-ABA9-501983B915BB}" presName="Name37" presStyleLbl="parChTrans1D2" presStyleIdx="2" presStyleCnt="4"/>
      <dgm:spPr/>
    </dgm:pt>
    <dgm:pt modelId="{099241F0-113D-480C-919A-AC2B09AABFD8}" type="pres">
      <dgm:prSet presAssocID="{C476910F-C65C-492A-AE44-BDFA762A9978}" presName="hierRoot2" presStyleCnt="0">
        <dgm:presLayoutVars>
          <dgm:hierBranch val="init"/>
        </dgm:presLayoutVars>
      </dgm:prSet>
      <dgm:spPr/>
    </dgm:pt>
    <dgm:pt modelId="{82F03C85-00A1-400C-9DFC-66771B86B989}" type="pres">
      <dgm:prSet presAssocID="{C476910F-C65C-492A-AE44-BDFA762A9978}" presName="rootComposite" presStyleCnt="0"/>
      <dgm:spPr/>
    </dgm:pt>
    <dgm:pt modelId="{400DB150-67FF-45D6-BA87-BA6142F1B80D}" type="pres">
      <dgm:prSet presAssocID="{C476910F-C65C-492A-AE44-BDFA762A9978}" presName="rootText" presStyleLbl="node2" presStyleIdx="2" presStyleCnt="4" custScaleX="551426" custScaleY="133849">
        <dgm:presLayoutVars>
          <dgm:chPref val="3"/>
        </dgm:presLayoutVars>
      </dgm:prSet>
      <dgm:spPr/>
    </dgm:pt>
    <dgm:pt modelId="{F007B8A2-BB27-4D94-8DE8-FA7612C33585}" type="pres">
      <dgm:prSet presAssocID="{C476910F-C65C-492A-AE44-BDFA762A9978}" presName="rootConnector" presStyleLbl="node2" presStyleIdx="2" presStyleCnt="4"/>
      <dgm:spPr/>
    </dgm:pt>
    <dgm:pt modelId="{3002F286-C129-4414-8F06-E96A8814D4E1}" type="pres">
      <dgm:prSet presAssocID="{C476910F-C65C-492A-AE44-BDFA762A9978}" presName="hierChild4" presStyleCnt="0"/>
      <dgm:spPr/>
    </dgm:pt>
    <dgm:pt modelId="{743D08A1-DC55-449F-983E-8DDC05EC3507}" type="pres">
      <dgm:prSet presAssocID="{6C6A4B9D-1A75-4CA5-963A-50A064C0ABA4}" presName="Name37" presStyleLbl="parChTrans1D3" presStyleIdx="14" presStyleCnt="24"/>
      <dgm:spPr/>
    </dgm:pt>
    <dgm:pt modelId="{9A4749A8-46CD-4000-AA52-EAAEDE6BAE7C}" type="pres">
      <dgm:prSet presAssocID="{E452A4A1-A4D9-4F2D-AA86-5D9D5CAF0A16}" presName="hierRoot2" presStyleCnt="0">
        <dgm:presLayoutVars>
          <dgm:hierBranch val="init"/>
        </dgm:presLayoutVars>
      </dgm:prSet>
      <dgm:spPr/>
    </dgm:pt>
    <dgm:pt modelId="{49315FC7-FF18-4ECA-A666-96B649DD9811}" type="pres">
      <dgm:prSet presAssocID="{E452A4A1-A4D9-4F2D-AA86-5D9D5CAF0A16}" presName="rootComposite" presStyleCnt="0"/>
      <dgm:spPr/>
    </dgm:pt>
    <dgm:pt modelId="{FA6589EF-3373-445E-B955-C2C931270E21}" type="pres">
      <dgm:prSet presAssocID="{E452A4A1-A4D9-4F2D-AA86-5D9D5CAF0A16}" presName="rootText" presStyleLbl="node3" presStyleIdx="14" presStyleCnt="24" custScaleX="515942" custScaleY="263327" custLinFactNeighborX="-41760" custLinFactNeighborY="4639">
        <dgm:presLayoutVars>
          <dgm:chPref val="3"/>
        </dgm:presLayoutVars>
      </dgm:prSet>
      <dgm:spPr/>
    </dgm:pt>
    <dgm:pt modelId="{6C79B6A9-5B07-417F-BC24-26597CF87A57}" type="pres">
      <dgm:prSet presAssocID="{E452A4A1-A4D9-4F2D-AA86-5D9D5CAF0A16}" presName="rootConnector" presStyleLbl="node3" presStyleIdx="14" presStyleCnt="24"/>
      <dgm:spPr/>
    </dgm:pt>
    <dgm:pt modelId="{C6FE80F4-433E-43E5-B383-9E29FC214615}" type="pres">
      <dgm:prSet presAssocID="{E452A4A1-A4D9-4F2D-AA86-5D9D5CAF0A16}" presName="hierChild4" presStyleCnt="0"/>
      <dgm:spPr/>
    </dgm:pt>
    <dgm:pt modelId="{4669A775-2CA4-4EC4-81D4-1327E8292A74}" type="pres">
      <dgm:prSet presAssocID="{E452A4A1-A4D9-4F2D-AA86-5D9D5CAF0A16}" presName="hierChild5" presStyleCnt="0"/>
      <dgm:spPr/>
    </dgm:pt>
    <dgm:pt modelId="{31233970-31CC-491F-8DCD-1833B8CDDD83}" type="pres">
      <dgm:prSet presAssocID="{35A6D7C2-ED80-4280-AF86-FD0F67B336B1}" presName="Name37" presStyleLbl="parChTrans1D3" presStyleIdx="15" presStyleCnt="24"/>
      <dgm:spPr/>
    </dgm:pt>
    <dgm:pt modelId="{8D74365E-D9FF-4362-92E3-4FE62B834954}" type="pres">
      <dgm:prSet presAssocID="{18EAC427-9D36-4A9C-B5C1-F91A02E2533C}" presName="hierRoot2" presStyleCnt="0">
        <dgm:presLayoutVars>
          <dgm:hierBranch val="init"/>
        </dgm:presLayoutVars>
      </dgm:prSet>
      <dgm:spPr/>
    </dgm:pt>
    <dgm:pt modelId="{08762A3B-FB8D-458F-A6AC-B1E0A3E76800}" type="pres">
      <dgm:prSet presAssocID="{18EAC427-9D36-4A9C-B5C1-F91A02E2533C}" presName="rootComposite" presStyleCnt="0"/>
      <dgm:spPr/>
    </dgm:pt>
    <dgm:pt modelId="{7B0A5D73-F8EF-4D50-BD73-997CBBF71A03}" type="pres">
      <dgm:prSet presAssocID="{18EAC427-9D36-4A9C-B5C1-F91A02E2533C}" presName="rootText" presStyleLbl="node3" presStyleIdx="15" presStyleCnt="24" custScaleX="515942" custScaleY="263327" custLinFactNeighborX="-41760" custLinFactNeighborY="4639">
        <dgm:presLayoutVars>
          <dgm:chPref val="3"/>
        </dgm:presLayoutVars>
      </dgm:prSet>
      <dgm:spPr/>
    </dgm:pt>
    <dgm:pt modelId="{043EB239-DEE0-4730-9549-7B0198CD2A23}" type="pres">
      <dgm:prSet presAssocID="{18EAC427-9D36-4A9C-B5C1-F91A02E2533C}" presName="rootConnector" presStyleLbl="node3" presStyleIdx="15" presStyleCnt="24"/>
      <dgm:spPr/>
    </dgm:pt>
    <dgm:pt modelId="{B86F9C67-680C-4180-80D6-ABCC7703926B}" type="pres">
      <dgm:prSet presAssocID="{18EAC427-9D36-4A9C-B5C1-F91A02E2533C}" presName="hierChild4" presStyleCnt="0"/>
      <dgm:spPr/>
    </dgm:pt>
    <dgm:pt modelId="{E0F43D53-D649-4A6E-8AD1-DC7BA4D1A599}" type="pres">
      <dgm:prSet presAssocID="{18EAC427-9D36-4A9C-B5C1-F91A02E2533C}" presName="hierChild5" presStyleCnt="0"/>
      <dgm:spPr/>
    </dgm:pt>
    <dgm:pt modelId="{14898961-54B3-4E45-AD1D-C34CF5F6A8C0}" type="pres">
      <dgm:prSet presAssocID="{C6D363A7-78D9-4ECF-93F5-C907B9455A66}" presName="Name37" presStyleLbl="parChTrans1D3" presStyleIdx="16" presStyleCnt="24"/>
      <dgm:spPr/>
    </dgm:pt>
    <dgm:pt modelId="{84EF43F2-A6CC-4FE2-BAF4-897DED7C2EC6}" type="pres">
      <dgm:prSet presAssocID="{931AE8D2-42BB-42CC-9C41-EA3C8B24C871}" presName="hierRoot2" presStyleCnt="0">
        <dgm:presLayoutVars>
          <dgm:hierBranch val="init"/>
        </dgm:presLayoutVars>
      </dgm:prSet>
      <dgm:spPr/>
    </dgm:pt>
    <dgm:pt modelId="{641A50E8-B37F-4A62-9FD0-F5DED4C723D9}" type="pres">
      <dgm:prSet presAssocID="{931AE8D2-42BB-42CC-9C41-EA3C8B24C871}" presName="rootComposite" presStyleCnt="0"/>
      <dgm:spPr/>
    </dgm:pt>
    <dgm:pt modelId="{37411A96-787F-40A6-91F0-8B3BC999B276}" type="pres">
      <dgm:prSet presAssocID="{931AE8D2-42BB-42CC-9C41-EA3C8B24C871}" presName="rootText" presStyleLbl="node3" presStyleIdx="16" presStyleCnt="24" custScaleX="515942" custScaleY="263327" custLinFactNeighborX="-41760" custLinFactNeighborY="4639">
        <dgm:presLayoutVars>
          <dgm:chPref val="3"/>
        </dgm:presLayoutVars>
      </dgm:prSet>
      <dgm:spPr/>
    </dgm:pt>
    <dgm:pt modelId="{E91FB3DE-9249-417B-BF1F-796DAC986072}" type="pres">
      <dgm:prSet presAssocID="{931AE8D2-42BB-42CC-9C41-EA3C8B24C871}" presName="rootConnector" presStyleLbl="node3" presStyleIdx="16" presStyleCnt="24"/>
      <dgm:spPr/>
    </dgm:pt>
    <dgm:pt modelId="{E398833A-55C7-4B5C-8D72-764F5917EDA1}" type="pres">
      <dgm:prSet presAssocID="{931AE8D2-42BB-42CC-9C41-EA3C8B24C871}" presName="hierChild4" presStyleCnt="0"/>
      <dgm:spPr/>
    </dgm:pt>
    <dgm:pt modelId="{78A0E92C-BBA7-4086-9C46-3FFBCFECCFBD}" type="pres">
      <dgm:prSet presAssocID="{931AE8D2-42BB-42CC-9C41-EA3C8B24C871}" presName="hierChild5" presStyleCnt="0"/>
      <dgm:spPr/>
    </dgm:pt>
    <dgm:pt modelId="{733D766F-71F2-4C3F-A405-84E4F336E48D}" type="pres">
      <dgm:prSet presAssocID="{C476910F-C65C-492A-AE44-BDFA762A9978}" presName="hierChild5" presStyleCnt="0"/>
      <dgm:spPr/>
    </dgm:pt>
    <dgm:pt modelId="{5D3533BD-09DE-4134-BFDC-0F72BF6F71FC}" type="pres">
      <dgm:prSet presAssocID="{298E92EE-90C2-41B1-8D66-3D98249FCA45}" presName="Name37" presStyleLbl="parChTrans1D2" presStyleIdx="3" presStyleCnt="4"/>
      <dgm:spPr/>
    </dgm:pt>
    <dgm:pt modelId="{CD1C34FA-5442-4226-A6F0-03059CB7A366}" type="pres">
      <dgm:prSet presAssocID="{FDF6C7CD-818E-4116-92E1-623A9DE42BEF}" presName="hierRoot2" presStyleCnt="0">
        <dgm:presLayoutVars>
          <dgm:hierBranch val="init"/>
        </dgm:presLayoutVars>
      </dgm:prSet>
      <dgm:spPr/>
    </dgm:pt>
    <dgm:pt modelId="{CED7EB23-284D-4C25-BAE1-52B7BF009D45}" type="pres">
      <dgm:prSet presAssocID="{FDF6C7CD-818E-4116-92E1-623A9DE42BEF}" presName="rootComposite" presStyleCnt="0"/>
      <dgm:spPr/>
    </dgm:pt>
    <dgm:pt modelId="{57B83220-5818-4FE8-BBDE-895BC506F898}" type="pres">
      <dgm:prSet presAssocID="{FDF6C7CD-818E-4116-92E1-623A9DE42BEF}" presName="rootText" presStyleLbl="node2" presStyleIdx="3" presStyleCnt="4" custScaleX="551426" custScaleY="133849">
        <dgm:presLayoutVars>
          <dgm:chPref val="3"/>
        </dgm:presLayoutVars>
      </dgm:prSet>
      <dgm:spPr/>
    </dgm:pt>
    <dgm:pt modelId="{84154FA8-DB47-4D3D-AE68-318843FA38E9}" type="pres">
      <dgm:prSet presAssocID="{FDF6C7CD-818E-4116-92E1-623A9DE42BEF}" presName="rootConnector" presStyleLbl="node2" presStyleIdx="3" presStyleCnt="4"/>
      <dgm:spPr/>
    </dgm:pt>
    <dgm:pt modelId="{92FCC355-550A-4D04-8D4F-AD93D8FC4569}" type="pres">
      <dgm:prSet presAssocID="{FDF6C7CD-818E-4116-92E1-623A9DE42BEF}" presName="hierChild4" presStyleCnt="0"/>
      <dgm:spPr/>
    </dgm:pt>
    <dgm:pt modelId="{9C4E99F8-FA5D-4B56-9749-C997A1DDD40C}" type="pres">
      <dgm:prSet presAssocID="{90F95C7D-503C-4329-A84D-D0569BAB968A}" presName="Name37" presStyleLbl="parChTrans1D3" presStyleIdx="17" presStyleCnt="24"/>
      <dgm:spPr/>
    </dgm:pt>
    <dgm:pt modelId="{244783AD-47F4-403D-94A2-F414CAE9E347}" type="pres">
      <dgm:prSet presAssocID="{1E547779-67EC-4420-A038-1691BFCDAD1B}" presName="hierRoot2" presStyleCnt="0">
        <dgm:presLayoutVars>
          <dgm:hierBranch val="init"/>
        </dgm:presLayoutVars>
      </dgm:prSet>
      <dgm:spPr/>
    </dgm:pt>
    <dgm:pt modelId="{03C24253-002D-4E60-B192-DAD85A54C74B}" type="pres">
      <dgm:prSet presAssocID="{1E547779-67EC-4420-A038-1691BFCDAD1B}" presName="rootComposite" presStyleCnt="0"/>
      <dgm:spPr/>
    </dgm:pt>
    <dgm:pt modelId="{6D5FC383-66CE-47BE-A7BC-B08AD5DC72AD}" type="pres">
      <dgm:prSet presAssocID="{1E547779-67EC-4420-A038-1691BFCDAD1B}" presName="rootText" presStyleLbl="node3" presStyleIdx="17" presStyleCnt="24" custScaleX="515942" custScaleY="263327" custLinFactNeighborX="-41760">
        <dgm:presLayoutVars>
          <dgm:chPref val="3"/>
        </dgm:presLayoutVars>
      </dgm:prSet>
      <dgm:spPr/>
    </dgm:pt>
    <dgm:pt modelId="{BFA86D56-9232-42CD-9597-6AF452C661FB}" type="pres">
      <dgm:prSet presAssocID="{1E547779-67EC-4420-A038-1691BFCDAD1B}" presName="rootConnector" presStyleLbl="node3" presStyleIdx="17" presStyleCnt="24"/>
      <dgm:spPr/>
    </dgm:pt>
    <dgm:pt modelId="{9841A133-6E4A-4CF8-9602-70D2B2144B5B}" type="pres">
      <dgm:prSet presAssocID="{1E547779-67EC-4420-A038-1691BFCDAD1B}" presName="hierChild4" presStyleCnt="0"/>
      <dgm:spPr/>
    </dgm:pt>
    <dgm:pt modelId="{37B62538-D7C0-4C62-9728-3121DB491CE0}" type="pres">
      <dgm:prSet presAssocID="{1E547779-67EC-4420-A038-1691BFCDAD1B}" presName="hierChild5" presStyleCnt="0"/>
      <dgm:spPr/>
    </dgm:pt>
    <dgm:pt modelId="{B97CD8DA-9165-4098-893F-727DB9BC913C}" type="pres">
      <dgm:prSet presAssocID="{B24C0174-6CF5-4FB7-9231-33B35D78B10B}" presName="Name37" presStyleLbl="parChTrans1D3" presStyleIdx="18" presStyleCnt="24"/>
      <dgm:spPr/>
    </dgm:pt>
    <dgm:pt modelId="{17FC6630-71DF-4538-8168-BCB77C7365C7}" type="pres">
      <dgm:prSet presAssocID="{82C0800E-25F4-46C7-B207-60655C771196}" presName="hierRoot2" presStyleCnt="0">
        <dgm:presLayoutVars>
          <dgm:hierBranch val="init"/>
        </dgm:presLayoutVars>
      </dgm:prSet>
      <dgm:spPr/>
    </dgm:pt>
    <dgm:pt modelId="{F4EDEF4A-B5A4-4DC2-BFFB-1F84E6032899}" type="pres">
      <dgm:prSet presAssocID="{82C0800E-25F4-46C7-B207-60655C771196}" presName="rootComposite" presStyleCnt="0"/>
      <dgm:spPr/>
    </dgm:pt>
    <dgm:pt modelId="{4EFB52ED-523C-417F-8438-955A78531FD5}" type="pres">
      <dgm:prSet presAssocID="{82C0800E-25F4-46C7-B207-60655C771196}" presName="rootText" presStyleLbl="node3" presStyleIdx="18" presStyleCnt="24" custScaleX="515942" custScaleY="263327" custLinFactNeighborX="-41760">
        <dgm:presLayoutVars>
          <dgm:chPref val="3"/>
        </dgm:presLayoutVars>
      </dgm:prSet>
      <dgm:spPr/>
    </dgm:pt>
    <dgm:pt modelId="{685B0AF9-69BD-4574-AD4F-022169BC0E64}" type="pres">
      <dgm:prSet presAssocID="{82C0800E-25F4-46C7-B207-60655C771196}" presName="rootConnector" presStyleLbl="node3" presStyleIdx="18" presStyleCnt="24"/>
      <dgm:spPr/>
    </dgm:pt>
    <dgm:pt modelId="{8D687625-7A56-4E72-91C4-6F406AB611C1}" type="pres">
      <dgm:prSet presAssocID="{82C0800E-25F4-46C7-B207-60655C771196}" presName="hierChild4" presStyleCnt="0"/>
      <dgm:spPr/>
    </dgm:pt>
    <dgm:pt modelId="{FA551C77-3484-43C5-B3BC-6E423935863B}" type="pres">
      <dgm:prSet presAssocID="{82C0800E-25F4-46C7-B207-60655C771196}" presName="hierChild5" presStyleCnt="0"/>
      <dgm:spPr/>
    </dgm:pt>
    <dgm:pt modelId="{48536088-0F46-4E09-8AC2-86E6EAE31773}" type="pres">
      <dgm:prSet presAssocID="{24502237-0C36-451D-AFA5-E0F66E5E02B4}" presName="Name37" presStyleLbl="parChTrans1D3" presStyleIdx="19" presStyleCnt="24"/>
      <dgm:spPr/>
    </dgm:pt>
    <dgm:pt modelId="{DC160B36-48AE-4B6C-BF10-A59E19DB404A}" type="pres">
      <dgm:prSet presAssocID="{19FCF101-7564-4EBD-BEA4-9B335363609D}" presName="hierRoot2" presStyleCnt="0">
        <dgm:presLayoutVars>
          <dgm:hierBranch val="init"/>
        </dgm:presLayoutVars>
      </dgm:prSet>
      <dgm:spPr/>
    </dgm:pt>
    <dgm:pt modelId="{A16C54B7-AB92-45BA-A707-EAF07B4106ED}" type="pres">
      <dgm:prSet presAssocID="{19FCF101-7564-4EBD-BEA4-9B335363609D}" presName="rootComposite" presStyleCnt="0"/>
      <dgm:spPr/>
    </dgm:pt>
    <dgm:pt modelId="{6D5459EE-F17E-45DF-8CE0-4EE24D1D87E3}" type="pres">
      <dgm:prSet presAssocID="{19FCF101-7564-4EBD-BEA4-9B335363609D}" presName="rootText" presStyleLbl="node3" presStyleIdx="19" presStyleCnt="24" custScaleX="515942" custScaleY="263327" custLinFactNeighborX="-41760">
        <dgm:presLayoutVars>
          <dgm:chPref val="3"/>
        </dgm:presLayoutVars>
      </dgm:prSet>
      <dgm:spPr/>
    </dgm:pt>
    <dgm:pt modelId="{00EBF49E-145A-49F4-BCF7-393B428B9953}" type="pres">
      <dgm:prSet presAssocID="{19FCF101-7564-4EBD-BEA4-9B335363609D}" presName="rootConnector" presStyleLbl="node3" presStyleIdx="19" presStyleCnt="24"/>
      <dgm:spPr/>
    </dgm:pt>
    <dgm:pt modelId="{B34DD642-FF20-4218-8876-3E80B763944F}" type="pres">
      <dgm:prSet presAssocID="{19FCF101-7564-4EBD-BEA4-9B335363609D}" presName="hierChild4" presStyleCnt="0"/>
      <dgm:spPr/>
    </dgm:pt>
    <dgm:pt modelId="{887CC07C-4494-4730-9C5B-73D0499D09D8}" type="pres">
      <dgm:prSet presAssocID="{19FCF101-7564-4EBD-BEA4-9B335363609D}" presName="hierChild5" presStyleCnt="0"/>
      <dgm:spPr/>
    </dgm:pt>
    <dgm:pt modelId="{71640379-12E0-4D06-B0BA-0A43A8452F25}" type="pres">
      <dgm:prSet presAssocID="{4ACDA961-BE31-4269-A3E7-28C2415D988C}" presName="Name37" presStyleLbl="parChTrans1D3" presStyleIdx="20" presStyleCnt="24"/>
      <dgm:spPr/>
    </dgm:pt>
    <dgm:pt modelId="{8CDE2AAA-7EF7-4356-A403-1C01B7977529}" type="pres">
      <dgm:prSet presAssocID="{B1A5BF89-1602-455A-AE97-267F2C7C305C}" presName="hierRoot2" presStyleCnt="0">
        <dgm:presLayoutVars>
          <dgm:hierBranch val="init"/>
        </dgm:presLayoutVars>
      </dgm:prSet>
      <dgm:spPr/>
    </dgm:pt>
    <dgm:pt modelId="{0742A05C-AA46-4526-A513-35785AA63800}" type="pres">
      <dgm:prSet presAssocID="{B1A5BF89-1602-455A-AE97-267F2C7C305C}" presName="rootComposite" presStyleCnt="0"/>
      <dgm:spPr/>
    </dgm:pt>
    <dgm:pt modelId="{44862179-523A-4214-8C5A-6A251D27B0C8}" type="pres">
      <dgm:prSet presAssocID="{B1A5BF89-1602-455A-AE97-267F2C7C305C}" presName="rootText" presStyleLbl="node3" presStyleIdx="20" presStyleCnt="24" custScaleX="515942" custScaleY="263327" custLinFactNeighborX="-41760">
        <dgm:presLayoutVars>
          <dgm:chPref val="3"/>
        </dgm:presLayoutVars>
      </dgm:prSet>
      <dgm:spPr/>
    </dgm:pt>
    <dgm:pt modelId="{0A3248EE-674E-488D-A1B8-77D8E67EE897}" type="pres">
      <dgm:prSet presAssocID="{B1A5BF89-1602-455A-AE97-267F2C7C305C}" presName="rootConnector" presStyleLbl="node3" presStyleIdx="20" presStyleCnt="24"/>
      <dgm:spPr/>
    </dgm:pt>
    <dgm:pt modelId="{D5930210-2788-49E6-A72A-0936A8F7B063}" type="pres">
      <dgm:prSet presAssocID="{B1A5BF89-1602-455A-AE97-267F2C7C305C}" presName="hierChild4" presStyleCnt="0"/>
      <dgm:spPr/>
    </dgm:pt>
    <dgm:pt modelId="{59458E99-C5B7-4B69-8BBF-B2A9B105A07F}" type="pres">
      <dgm:prSet presAssocID="{B1A5BF89-1602-455A-AE97-267F2C7C305C}" presName="hierChild5" presStyleCnt="0"/>
      <dgm:spPr/>
    </dgm:pt>
    <dgm:pt modelId="{6FF48F90-4AEA-47D8-B9AA-B6367735F29E}" type="pres">
      <dgm:prSet presAssocID="{7AD3D143-6719-42E4-A23F-2F9CCB5C69C0}" presName="Name37" presStyleLbl="parChTrans1D3" presStyleIdx="21" presStyleCnt="24"/>
      <dgm:spPr/>
    </dgm:pt>
    <dgm:pt modelId="{ACC9C2E7-E248-429D-A284-ABDA9F99CB5B}" type="pres">
      <dgm:prSet presAssocID="{37352881-365C-4609-85CE-2C6A08A3E8BD}" presName="hierRoot2" presStyleCnt="0">
        <dgm:presLayoutVars>
          <dgm:hierBranch val="init"/>
        </dgm:presLayoutVars>
      </dgm:prSet>
      <dgm:spPr/>
    </dgm:pt>
    <dgm:pt modelId="{56638CB7-E7FD-426D-9555-D0F9072AB9DE}" type="pres">
      <dgm:prSet presAssocID="{37352881-365C-4609-85CE-2C6A08A3E8BD}" presName="rootComposite" presStyleCnt="0"/>
      <dgm:spPr/>
    </dgm:pt>
    <dgm:pt modelId="{A41CD845-9413-42C0-9A2D-DD6196C8C296}" type="pres">
      <dgm:prSet presAssocID="{37352881-365C-4609-85CE-2C6A08A3E8BD}" presName="rootText" presStyleLbl="node3" presStyleIdx="21" presStyleCnt="24" custScaleX="515942" custScaleY="263327" custLinFactNeighborX="-41760">
        <dgm:presLayoutVars>
          <dgm:chPref val="3"/>
        </dgm:presLayoutVars>
      </dgm:prSet>
      <dgm:spPr/>
    </dgm:pt>
    <dgm:pt modelId="{F30BD5B0-ED1D-4096-BC2E-708E39A8438B}" type="pres">
      <dgm:prSet presAssocID="{37352881-365C-4609-85CE-2C6A08A3E8BD}" presName="rootConnector" presStyleLbl="node3" presStyleIdx="21" presStyleCnt="24"/>
      <dgm:spPr/>
    </dgm:pt>
    <dgm:pt modelId="{51E63F8F-0293-465F-B5BB-79EF8AF58E18}" type="pres">
      <dgm:prSet presAssocID="{37352881-365C-4609-85CE-2C6A08A3E8BD}" presName="hierChild4" presStyleCnt="0"/>
      <dgm:spPr/>
    </dgm:pt>
    <dgm:pt modelId="{96C7FAFB-FC39-465E-9B20-FDFCA20E32E4}" type="pres">
      <dgm:prSet presAssocID="{37352881-365C-4609-85CE-2C6A08A3E8BD}" presName="hierChild5" presStyleCnt="0"/>
      <dgm:spPr/>
    </dgm:pt>
    <dgm:pt modelId="{77836879-FB87-4DCA-815B-7C9E0B2F8553}" type="pres">
      <dgm:prSet presAssocID="{9096212D-C665-46DD-BB84-457293E899CB}" presName="Name37" presStyleLbl="parChTrans1D3" presStyleIdx="22" presStyleCnt="24"/>
      <dgm:spPr/>
    </dgm:pt>
    <dgm:pt modelId="{A613C6B5-88B7-470D-A276-EDE3116C5DE2}" type="pres">
      <dgm:prSet presAssocID="{9C385466-FDC5-463B-B8C2-814CCBBF5F6B}" presName="hierRoot2" presStyleCnt="0">
        <dgm:presLayoutVars>
          <dgm:hierBranch val="init"/>
        </dgm:presLayoutVars>
      </dgm:prSet>
      <dgm:spPr/>
    </dgm:pt>
    <dgm:pt modelId="{023D9623-0BFF-4634-A94D-B297B9D4D2E2}" type="pres">
      <dgm:prSet presAssocID="{9C385466-FDC5-463B-B8C2-814CCBBF5F6B}" presName="rootComposite" presStyleCnt="0"/>
      <dgm:spPr/>
    </dgm:pt>
    <dgm:pt modelId="{9DAE2465-43E2-43A8-A3BA-F52DBEB9A758}" type="pres">
      <dgm:prSet presAssocID="{9C385466-FDC5-463B-B8C2-814CCBBF5F6B}" presName="rootText" presStyleLbl="node3" presStyleIdx="22" presStyleCnt="24" custScaleX="515942" custScaleY="263327" custLinFactNeighborX="-41760">
        <dgm:presLayoutVars>
          <dgm:chPref val="3"/>
        </dgm:presLayoutVars>
      </dgm:prSet>
      <dgm:spPr/>
    </dgm:pt>
    <dgm:pt modelId="{39A8BDD3-338F-451A-B50E-E2189B127C71}" type="pres">
      <dgm:prSet presAssocID="{9C385466-FDC5-463B-B8C2-814CCBBF5F6B}" presName="rootConnector" presStyleLbl="node3" presStyleIdx="22" presStyleCnt="24"/>
      <dgm:spPr/>
    </dgm:pt>
    <dgm:pt modelId="{833E3852-103D-4340-A7D3-B76E51A29F81}" type="pres">
      <dgm:prSet presAssocID="{9C385466-FDC5-463B-B8C2-814CCBBF5F6B}" presName="hierChild4" presStyleCnt="0"/>
      <dgm:spPr/>
    </dgm:pt>
    <dgm:pt modelId="{B943BCAD-DC82-42FD-BD66-BE7F09D2F5D5}" type="pres">
      <dgm:prSet presAssocID="{9C385466-FDC5-463B-B8C2-814CCBBF5F6B}" presName="hierChild5" presStyleCnt="0"/>
      <dgm:spPr/>
    </dgm:pt>
    <dgm:pt modelId="{16E79648-66A9-45EC-8E53-1BBE09EFCA72}" type="pres">
      <dgm:prSet presAssocID="{B7F9FF38-DDFC-4862-9713-ABA34287A307}" presName="Name37" presStyleLbl="parChTrans1D3" presStyleIdx="23" presStyleCnt="24"/>
      <dgm:spPr/>
    </dgm:pt>
    <dgm:pt modelId="{32EB1D0D-CAE8-41CE-BE24-027D9A2944FC}" type="pres">
      <dgm:prSet presAssocID="{47DBFA32-4FB7-4215-A0CC-15C9437AD527}" presName="hierRoot2" presStyleCnt="0">
        <dgm:presLayoutVars>
          <dgm:hierBranch val="init"/>
        </dgm:presLayoutVars>
      </dgm:prSet>
      <dgm:spPr/>
    </dgm:pt>
    <dgm:pt modelId="{780181ED-E0E5-4922-9862-90F762BE84DC}" type="pres">
      <dgm:prSet presAssocID="{47DBFA32-4FB7-4215-A0CC-15C9437AD527}" presName="rootComposite" presStyleCnt="0"/>
      <dgm:spPr/>
    </dgm:pt>
    <dgm:pt modelId="{4DD23BC1-23BA-4EF4-90A8-60959E40B490}" type="pres">
      <dgm:prSet presAssocID="{47DBFA32-4FB7-4215-A0CC-15C9437AD527}" presName="rootText" presStyleLbl="node3" presStyleIdx="23" presStyleCnt="24" custScaleX="515942" custScaleY="263327" custLinFactNeighborX="-41760">
        <dgm:presLayoutVars>
          <dgm:chPref val="3"/>
        </dgm:presLayoutVars>
      </dgm:prSet>
      <dgm:spPr/>
    </dgm:pt>
    <dgm:pt modelId="{E4D26512-3AE7-4F3D-ADD1-2E51757E4A54}" type="pres">
      <dgm:prSet presAssocID="{47DBFA32-4FB7-4215-A0CC-15C9437AD527}" presName="rootConnector" presStyleLbl="node3" presStyleIdx="23" presStyleCnt="24"/>
      <dgm:spPr/>
    </dgm:pt>
    <dgm:pt modelId="{79AD7B26-14BA-4257-91C7-49B59CE10B77}" type="pres">
      <dgm:prSet presAssocID="{47DBFA32-4FB7-4215-A0CC-15C9437AD527}" presName="hierChild4" presStyleCnt="0"/>
      <dgm:spPr/>
    </dgm:pt>
    <dgm:pt modelId="{3E028290-57D9-4722-9125-7677E74200A2}" type="pres">
      <dgm:prSet presAssocID="{47DBFA32-4FB7-4215-A0CC-15C9437AD527}" presName="hierChild5" presStyleCnt="0"/>
      <dgm:spPr/>
    </dgm:pt>
    <dgm:pt modelId="{8FE873B2-B28A-4BDD-BDE7-D560E99A37C7}" type="pres">
      <dgm:prSet presAssocID="{FDF6C7CD-818E-4116-92E1-623A9DE42BEF}" presName="hierChild5" presStyleCnt="0"/>
      <dgm:spPr/>
    </dgm:pt>
    <dgm:pt modelId="{9BB38B5C-6EAB-4732-B5B7-0E3FE6DDB28F}" type="pres">
      <dgm:prSet presAssocID="{BA4FBC09-5E43-4977-B1B0-F6BAAEF49757}" presName="hierChild3" presStyleCnt="0"/>
      <dgm:spPr/>
    </dgm:pt>
  </dgm:ptLst>
  <dgm:cxnLst>
    <dgm:cxn modelId="{54670701-9649-4EC5-A35E-630DC369D447}" type="presOf" srcId="{54D4C755-5B5D-4A3C-91D8-EE213404B2C2}" destId="{C097C4A3-BD44-42C1-B26D-B3C0BB5BB937}" srcOrd="1" destOrd="0" presId="urn:microsoft.com/office/officeart/2005/8/layout/orgChart1"/>
    <dgm:cxn modelId="{B59CFB04-3BE3-4360-A162-A5FF592CC451}" type="presOf" srcId="{6C6A4B9D-1A75-4CA5-963A-50A064C0ABA4}" destId="{743D08A1-DC55-449F-983E-8DDC05EC3507}" srcOrd="0" destOrd="0" presId="urn:microsoft.com/office/officeart/2005/8/layout/orgChart1"/>
    <dgm:cxn modelId="{78D6EE0C-2F78-40B5-96BA-2714D582E796}" srcId="{C476910F-C65C-492A-AE44-BDFA762A9978}" destId="{931AE8D2-42BB-42CC-9C41-EA3C8B24C871}" srcOrd="2" destOrd="0" parTransId="{C6D363A7-78D9-4ECF-93F5-C907B9455A66}" sibTransId="{13D4AD95-61B1-46D8-B986-13154B85D252}"/>
    <dgm:cxn modelId="{F5408F0D-78ED-4F7A-86A1-77B5A93AE13B}" type="presOf" srcId="{015971FD-36BD-467A-B280-578B49774153}" destId="{22E85E82-5FD6-4191-9E91-6612FE5FEE12}" srcOrd="1" destOrd="0" presId="urn:microsoft.com/office/officeart/2005/8/layout/orgChart1"/>
    <dgm:cxn modelId="{34843D0E-764A-4C5F-B007-9A6797FA164E}" type="presOf" srcId="{47DBFA32-4FB7-4215-A0CC-15C9437AD527}" destId="{E4D26512-3AE7-4F3D-ADD1-2E51757E4A54}" srcOrd="1" destOrd="0" presId="urn:microsoft.com/office/officeart/2005/8/layout/orgChart1"/>
    <dgm:cxn modelId="{2214340F-0A80-45DB-B2F9-C4AE35BD7EDC}" srcId="{FDF6C7CD-818E-4116-92E1-623A9DE42BEF}" destId="{19FCF101-7564-4EBD-BEA4-9B335363609D}" srcOrd="2" destOrd="0" parTransId="{24502237-0C36-451D-AFA5-E0F66E5E02B4}" sibTransId="{C7E91001-8349-4D25-A657-A0463F7783D8}"/>
    <dgm:cxn modelId="{6A689711-263D-47F2-8286-EDAAD82F27F9}" type="presOf" srcId="{0AD67427-590F-47F8-9701-F7C362A0EFB3}" destId="{3183E06D-7202-4153-BC2B-A2E2C79C93C7}" srcOrd="1" destOrd="0" presId="urn:microsoft.com/office/officeart/2005/8/layout/orgChart1"/>
    <dgm:cxn modelId="{AC1AAF11-6CFF-4ACF-8A8F-B50CA1185B85}" srcId="{C476910F-C65C-492A-AE44-BDFA762A9978}" destId="{18EAC427-9D36-4A9C-B5C1-F91A02E2533C}" srcOrd="1" destOrd="0" parTransId="{35A6D7C2-ED80-4280-AF86-FD0F67B336B1}" sibTransId="{9E1C04DD-CDFF-4538-A1D9-FEF2C34AE9B1}"/>
    <dgm:cxn modelId="{4A38E811-EC13-4394-A8F4-552B7D4EAC47}" type="presOf" srcId="{0B8C3B71-C52E-4AF8-83B1-BDD626C5D905}" destId="{B8DAB699-8BDF-4197-863C-67C630FEE1A1}" srcOrd="0" destOrd="0" presId="urn:microsoft.com/office/officeart/2005/8/layout/orgChart1"/>
    <dgm:cxn modelId="{68BEEC11-996A-468F-9601-50424B852CA3}" srcId="{54D4C755-5B5D-4A3C-91D8-EE213404B2C2}" destId="{FD68F5B9-16BE-47F6-8D6F-6B7425E52F00}" srcOrd="3" destOrd="0" parTransId="{BA756962-F671-4039-8D82-A50BB8CC6369}" sibTransId="{7F4771BE-CC9C-4BCC-B1D8-502C09BD7D1F}"/>
    <dgm:cxn modelId="{A09A9E13-2B0B-4E89-B194-1AB52C8AEA62}" type="presOf" srcId="{CFED6546-11AF-4F44-BCBA-FB5579BBD26D}" destId="{B4C0AC97-78E3-4508-8D87-AE4C79C13FF5}" srcOrd="0" destOrd="0" presId="urn:microsoft.com/office/officeart/2005/8/layout/orgChart1"/>
    <dgm:cxn modelId="{8926661A-980F-42A6-A51F-AC47570B41E4}" type="presOf" srcId="{34F2A3B9-6CD5-4773-A109-56C07A7525A9}" destId="{95A5591C-6D54-44D1-940F-23110251B3EC}" srcOrd="0" destOrd="0" presId="urn:microsoft.com/office/officeart/2005/8/layout/orgChart1"/>
    <dgm:cxn modelId="{8A03AA1E-EE3D-4EA5-A820-666A62BAE98D}" type="presOf" srcId="{A2B77A66-136B-4C79-ABF5-FD47335AF1A5}" destId="{C1BAEC16-F0CF-408E-80CD-4466566682A7}" srcOrd="0" destOrd="0" presId="urn:microsoft.com/office/officeart/2005/8/layout/orgChart1"/>
    <dgm:cxn modelId="{BE808921-8E6D-4CF5-BD72-F16127D17F5D}" type="presOf" srcId="{47DBFA32-4FB7-4215-A0CC-15C9437AD527}" destId="{4DD23BC1-23BA-4EF4-90A8-60959E40B490}" srcOrd="0" destOrd="0" presId="urn:microsoft.com/office/officeart/2005/8/layout/orgChart1"/>
    <dgm:cxn modelId="{5655C722-DB77-4577-9266-01790C609651}" type="presOf" srcId="{BA4FBC09-5E43-4977-B1B0-F6BAAEF49757}" destId="{DABCF2E7-BF16-4C3E-8DA0-9B4D4E3DE844}" srcOrd="1" destOrd="0" presId="urn:microsoft.com/office/officeart/2005/8/layout/orgChart1"/>
    <dgm:cxn modelId="{5C5E7A27-46AC-48FB-AB50-C5E0780956B7}" type="presOf" srcId="{EC243DD8-F2D9-4679-8F42-772328A8AA44}" destId="{E147691E-6FB6-4B4A-8C31-3B132B797B46}" srcOrd="1" destOrd="0" presId="urn:microsoft.com/office/officeart/2005/8/layout/orgChart1"/>
    <dgm:cxn modelId="{1408AA2A-C784-4849-977F-E2F8999C7C43}" type="presOf" srcId="{12820D31-3872-4C0D-928E-3A5021906CE7}" destId="{98149D81-30DE-4D75-9A6B-48E86D179294}" srcOrd="0" destOrd="0" presId="urn:microsoft.com/office/officeart/2005/8/layout/orgChart1"/>
    <dgm:cxn modelId="{94803A2C-D331-4E1B-BED7-AD533D1D67B3}" type="presOf" srcId="{9C385466-FDC5-463B-B8C2-814CCBBF5F6B}" destId="{9DAE2465-43E2-43A8-A3BA-F52DBEB9A758}" srcOrd="0" destOrd="0" presId="urn:microsoft.com/office/officeart/2005/8/layout/orgChart1"/>
    <dgm:cxn modelId="{4080E32F-5166-493A-A3C1-B373F3FF9665}" type="presOf" srcId="{FDF6C7CD-818E-4116-92E1-623A9DE42BEF}" destId="{57B83220-5818-4FE8-BBDE-895BC506F898}" srcOrd="0" destOrd="0" presId="urn:microsoft.com/office/officeart/2005/8/layout/orgChart1"/>
    <dgm:cxn modelId="{5C21AA31-2197-4AB5-80A6-B23ABDE4C5B5}" type="presOf" srcId="{D5D519BD-BFEC-48F5-8BF4-E74CB908AB7E}" destId="{440FD5F9-140F-44D8-8313-8057C0F28362}" srcOrd="0" destOrd="0" presId="urn:microsoft.com/office/officeart/2005/8/layout/orgChart1"/>
    <dgm:cxn modelId="{D21ED032-FE7A-42F5-A50A-82B7625FA5A7}" type="presOf" srcId="{0CF9F529-4CBC-4C51-8873-CEDD3EE8CD03}" destId="{7117008F-9FFD-4E67-9504-7BB92A869784}" srcOrd="1" destOrd="0" presId="urn:microsoft.com/office/officeart/2005/8/layout/orgChart1"/>
    <dgm:cxn modelId="{28F47035-CB1F-4EA3-8B52-77CF27467431}" type="presOf" srcId="{B1A5BF89-1602-455A-AE97-267F2C7C305C}" destId="{44862179-523A-4214-8C5A-6A251D27B0C8}" srcOrd="0" destOrd="0" presId="urn:microsoft.com/office/officeart/2005/8/layout/orgChart1"/>
    <dgm:cxn modelId="{D6186537-6ADD-4872-8013-5885B9A5A121}" type="presOf" srcId="{7395762D-9E52-4845-89AB-560D69519396}" destId="{FA2EBD2A-73B1-4AB7-A3FA-2D747FD50A32}" srcOrd="0" destOrd="0" presId="urn:microsoft.com/office/officeart/2005/8/layout/orgChart1"/>
    <dgm:cxn modelId="{7C95A93B-DE3C-41E4-A7F2-810DCC8B83B6}" srcId="{FDF6C7CD-818E-4116-92E1-623A9DE42BEF}" destId="{37352881-365C-4609-85CE-2C6A08A3E8BD}" srcOrd="4" destOrd="0" parTransId="{7AD3D143-6719-42E4-A23F-2F9CCB5C69C0}" sibTransId="{2881FE56-C0BE-4A65-9757-A293144C0130}"/>
    <dgm:cxn modelId="{BCC1B63D-2EBE-4B24-B219-7FE9F6E670CB}" type="presOf" srcId="{D1322EAF-8F7A-43F2-9B9C-4BB038489C14}" destId="{8AEB81AD-0D0C-4D92-957B-F4F4338B1ABB}" srcOrd="1" destOrd="0" presId="urn:microsoft.com/office/officeart/2005/8/layout/orgChart1"/>
    <dgm:cxn modelId="{BDE7E33D-332B-485B-B01A-2C6FBFCF3299}" type="presOf" srcId="{3CE6CB89-85D0-4536-877E-EB21270FF8FD}" destId="{C51BB519-B6B5-4717-BD58-C079290C9666}" srcOrd="1" destOrd="0" presId="urn:microsoft.com/office/officeart/2005/8/layout/orgChart1"/>
    <dgm:cxn modelId="{EB5D6C3E-864A-48F8-800F-6C2F9F8A161B}" srcId="{BA4FBC09-5E43-4977-B1B0-F6BAAEF49757}" destId="{D1322EAF-8F7A-43F2-9B9C-4BB038489C14}" srcOrd="0" destOrd="0" parTransId="{1D4E45E1-9D10-4675-9026-84E7E24D1CAA}" sibTransId="{F6A9F84C-BAB4-4600-8895-98234DD2B2CA}"/>
    <dgm:cxn modelId="{D469295D-8FC0-4BE6-8674-1D005F0EB296}" type="presOf" srcId="{D91DDBDB-CD71-4434-84BB-A46DF86EF7C5}" destId="{2BF9B9CA-97AB-485D-9681-DB486CE25976}" srcOrd="0" destOrd="0" presId="urn:microsoft.com/office/officeart/2005/8/layout/orgChart1"/>
    <dgm:cxn modelId="{1E9F2B43-C14C-4CA5-AC80-F099B4B824F8}" srcId="{BA4FBC09-5E43-4977-B1B0-F6BAAEF49757}" destId="{FDF6C7CD-818E-4116-92E1-623A9DE42BEF}" srcOrd="3" destOrd="0" parTransId="{298E92EE-90C2-41B1-8D66-3D98249FCA45}" sibTransId="{8032385E-81FF-4AAE-BDA4-A002C35DEA9E}"/>
    <dgm:cxn modelId="{545DF043-28E8-4D63-8709-500DBCDFCCB8}" srcId="{FDF6C7CD-818E-4116-92E1-623A9DE42BEF}" destId="{B1A5BF89-1602-455A-AE97-267F2C7C305C}" srcOrd="3" destOrd="0" parTransId="{4ACDA961-BE31-4269-A3E7-28C2415D988C}" sibTransId="{B25F1CBE-C733-4E07-9484-3697F15DABD4}"/>
    <dgm:cxn modelId="{62503B44-A5E6-4C82-9ECB-886C9306CCDC}" type="presOf" srcId="{82C0800E-25F4-46C7-B207-60655C771196}" destId="{685B0AF9-69BD-4574-AD4F-022169BC0E64}" srcOrd="1" destOrd="0" presId="urn:microsoft.com/office/officeart/2005/8/layout/orgChart1"/>
    <dgm:cxn modelId="{F50F1265-3C06-45F1-B1BF-60741A67BC34}" type="presOf" srcId="{FD68F5B9-16BE-47F6-8D6F-6B7425E52F00}" destId="{226413A9-04A6-45C6-8D7E-47E14270276A}" srcOrd="1" destOrd="0" presId="urn:microsoft.com/office/officeart/2005/8/layout/orgChart1"/>
    <dgm:cxn modelId="{8B063A65-E0FB-4B65-84E2-7C5DB19B6DB3}" type="presOf" srcId="{C476910F-C65C-492A-AE44-BDFA762A9978}" destId="{400DB150-67FF-45D6-BA87-BA6142F1B80D}" srcOrd="0" destOrd="0" presId="urn:microsoft.com/office/officeart/2005/8/layout/orgChart1"/>
    <dgm:cxn modelId="{8F906545-9489-4F20-8EC6-D68105B05575}" srcId="{D1322EAF-8F7A-43F2-9B9C-4BB038489C14}" destId="{EC243DD8-F2D9-4679-8F42-772328A8AA44}" srcOrd="5" destOrd="0" parTransId="{37AED811-BC5B-454E-92ED-F6F8D182630C}" sibTransId="{366F8DBC-32C5-4EED-91AB-3EBD27756E17}"/>
    <dgm:cxn modelId="{E8CA4745-8FD3-477B-9764-395AB15D7B63}" srcId="{54D4C755-5B5D-4A3C-91D8-EE213404B2C2}" destId="{CDD425DB-8685-4928-9A0A-10114DCAEF1C}" srcOrd="1" destOrd="0" parTransId="{7395762D-9E52-4845-89AB-560D69519396}" sibTransId="{374B95A2-26B9-4D11-A706-5485072B4E61}"/>
    <dgm:cxn modelId="{693B5765-EE0A-4BF1-ADD2-ECAD7947448B}" srcId="{D1322EAF-8F7A-43F2-9B9C-4BB038489C14}" destId="{EADA6918-C18F-4D07-AFDD-89D27748F182}" srcOrd="7" destOrd="0" parTransId="{3F6A0AAF-9BDC-4E09-81B6-AB08876A1B1A}" sibTransId="{76E72918-9848-41A5-936A-20E76EA3CB8E}"/>
    <dgm:cxn modelId="{99848D65-1AD9-47F1-90C6-A73310F444F9}" type="presOf" srcId="{0AD67427-590F-47F8-9701-F7C362A0EFB3}" destId="{F239FEE5-12CE-4E68-9EE5-E69C67338922}" srcOrd="0" destOrd="0" presId="urn:microsoft.com/office/officeart/2005/8/layout/orgChart1"/>
    <dgm:cxn modelId="{0DF45E67-DE87-40AE-B86E-1B1331A562C3}" srcId="{D1322EAF-8F7A-43F2-9B9C-4BB038489C14}" destId="{34F2A3B9-6CD5-4773-A109-56C07A7525A9}" srcOrd="1" destOrd="0" parTransId="{CFED6546-11AF-4F44-BCBA-FB5579BBD26D}" sibTransId="{0DA13193-A55B-4094-972B-C6D1DBCA56A5}"/>
    <dgm:cxn modelId="{DB0AD447-8AE4-412C-9F87-64D419C38AED}" type="presOf" srcId="{35A6D7C2-ED80-4280-AF86-FD0F67B336B1}" destId="{31233970-31CC-491F-8DCD-1833B8CDDD83}" srcOrd="0" destOrd="0" presId="urn:microsoft.com/office/officeart/2005/8/layout/orgChart1"/>
    <dgm:cxn modelId="{802DE567-D703-4DD2-8B15-4C85ADDA93C5}" type="presOf" srcId="{E452A4A1-A4D9-4F2D-AA86-5D9D5CAF0A16}" destId="{FA6589EF-3373-445E-B955-C2C931270E21}" srcOrd="0" destOrd="0" presId="urn:microsoft.com/office/officeart/2005/8/layout/orgChart1"/>
    <dgm:cxn modelId="{F8C1256A-9E4B-45C0-BE0E-C93E176EA460}" type="presOf" srcId="{A2B77A66-136B-4C79-ABF5-FD47335AF1A5}" destId="{50588470-7024-40C0-8EB4-A6932087F863}" srcOrd="1" destOrd="0" presId="urn:microsoft.com/office/officeart/2005/8/layout/orgChart1"/>
    <dgm:cxn modelId="{D67A454C-C5B5-48D3-AC48-6BBCAB4BE80D}" type="presOf" srcId="{0B8C3B71-C52E-4AF8-83B1-BDD626C5D905}" destId="{3003EA6C-A627-4991-88AD-7FA8E41C3EA4}" srcOrd="1" destOrd="0" presId="urn:microsoft.com/office/officeart/2005/8/layout/orgChart1"/>
    <dgm:cxn modelId="{606BA84E-839B-4AE7-B396-A543FE68D27C}" type="presOf" srcId="{37352881-365C-4609-85CE-2C6A08A3E8BD}" destId="{F30BD5B0-ED1D-4096-BC2E-708E39A8438B}" srcOrd="1" destOrd="0" presId="urn:microsoft.com/office/officeart/2005/8/layout/orgChart1"/>
    <dgm:cxn modelId="{68272B6F-7997-429A-9B44-E28F68C481DB}" type="presOf" srcId="{E0B5E35B-1939-48AE-9AD8-91F0284F34D6}" destId="{D763D3BC-82D2-4B37-B92A-EC559E281BDD}" srcOrd="0" destOrd="0" presId="urn:microsoft.com/office/officeart/2005/8/layout/orgChart1"/>
    <dgm:cxn modelId="{5977706F-46B7-4AC5-B3AE-6671730FB551}" type="presOf" srcId="{015971FD-36BD-467A-B280-578B49774153}" destId="{781F002C-A9D2-44F4-9673-B81523490EA1}" srcOrd="0" destOrd="0" presId="urn:microsoft.com/office/officeart/2005/8/layout/orgChart1"/>
    <dgm:cxn modelId="{5F410A50-4E08-47A9-9748-4DE8309D33BA}" type="presOf" srcId="{1D4E45E1-9D10-4675-9026-84E7E24D1CAA}" destId="{D21F21EF-454C-465B-814A-FE1379E63CC6}" srcOrd="0" destOrd="0" presId="urn:microsoft.com/office/officeart/2005/8/layout/orgChart1"/>
    <dgm:cxn modelId="{E1E76071-E292-4FF8-8300-F3AB16BFE718}" srcId="{D1322EAF-8F7A-43F2-9B9C-4BB038489C14}" destId="{015971FD-36BD-467A-B280-578B49774153}" srcOrd="3" destOrd="0" parTransId="{D10AB24F-A680-4B67-8129-90B1D3FA029A}" sibTransId="{0BD49320-572A-463D-80A2-C14D73351D71}"/>
    <dgm:cxn modelId="{FFD0A151-7A39-4146-BAA8-EF4FB3105C0A}" type="presOf" srcId="{D10AB24F-A680-4B67-8129-90B1D3FA029A}" destId="{64970277-4746-4353-8FB0-4EECC10ACD1E}" srcOrd="0" destOrd="0" presId="urn:microsoft.com/office/officeart/2005/8/layout/orgChart1"/>
    <dgm:cxn modelId="{07CA1752-1F5F-4B76-99CB-0605ABE8A1A4}" type="presOf" srcId="{B7F9FF38-DDFC-4862-9713-ABA34287A307}" destId="{16E79648-66A9-45EC-8E53-1BBE09EFCA72}" srcOrd="0" destOrd="0" presId="urn:microsoft.com/office/officeart/2005/8/layout/orgChart1"/>
    <dgm:cxn modelId="{82673472-1754-4F65-9DAF-927FB7B52795}" type="presOf" srcId="{0CF9F529-4CBC-4C51-8873-CEDD3EE8CD03}" destId="{C5BB47D4-9D6A-4C25-8828-E2380F994CED}" srcOrd="0" destOrd="0" presId="urn:microsoft.com/office/officeart/2005/8/layout/orgChart1"/>
    <dgm:cxn modelId="{48EED953-D8FE-4B65-B492-554F9E55DB8D}" type="presOf" srcId="{B24C0174-6CF5-4FB7-9231-33B35D78B10B}" destId="{B97CD8DA-9165-4098-893F-727DB9BC913C}" srcOrd="0" destOrd="0" presId="urn:microsoft.com/office/officeart/2005/8/layout/orgChart1"/>
    <dgm:cxn modelId="{AE21F353-037B-4B8C-A3FA-83582574895C}" type="presOf" srcId="{18EAC427-9D36-4A9C-B5C1-F91A02E2533C}" destId="{7B0A5D73-F8EF-4D50-BD73-997CBBF71A03}" srcOrd="0" destOrd="0" presId="urn:microsoft.com/office/officeart/2005/8/layout/orgChart1"/>
    <dgm:cxn modelId="{59E71F54-FAF6-4D52-8DBA-DF19AF4DEF80}" type="presOf" srcId="{B371C63E-75BA-476E-8317-ABE2272C32EF}" destId="{F058F5B6-9F92-48BE-AAAD-8BF56C30E279}" srcOrd="0" destOrd="0" presId="urn:microsoft.com/office/officeart/2005/8/layout/orgChart1"/>
    <dgm:cxn modelId="{4AFB0375-1932-42C9-8D5E-63458338D4B7}" type="presOf" srcId="{B371C63E-75BA-476E-8317-ABE2272C32EF}" destId="{DCCE474B-027A-4E44-B1E2-9E4604A533DE}" srcOrd="1" destOrd="0" presId="urn:microsoft.com/office/officeart/2005/8/layout/orgChart1"/>
    <dgm:cxn modelId="{CB3F7A78-02BC-4EED-9BF4-2E5EEB8444E5}" type="presOf" srcId="{9C385466-FDC5-463B-B8C2-814CCBBF5F6B}" destId="{39A8BDD3-338F-451A-B50E-E2189B127C71}" srcOrd="1" destOrd="0" presId="urn:microsoft.com/office/officeart/2005/8/layout/orgChart1"/>
    <dgm:cxn modelId="{F5974D59-D081-4CEE-A04A-9F9A787F86D9}" type="presOf" srcId="{19FCF101-7564-4EBD-BEA4-9B335363609D}" destId="{6D5459EE-F17E-45DF-8CE0-4EE24D1D87E3}" srcOrd="0" destOrd="0" presId="urn:microsoft.com/office/officeart/2005/8/layout/orgChart1"/>
    <dgm:cxn modelId="{42566D5A-7889-4658-BF95-9A3D5162CE52}" srcId="{FDF6C7CD-818E-4116-92E1-623A9DE42BEF}" destId="{1E547779-67EC-4420-A038-1691BFCDAD1B}" srcOrd="0" destOrd="0" parTransId="{90F95C7D-503C-4329-A84D-D0569BAB968A}" sibTransId="{B38CBE16-E9B3-4F73-8C70-074AD5E16533}"/>
    <dgm:cxn modelId="{D4DD8681-D809-4BE9-A1F5-798B7A08607E}" type="presOf" srcId="{82C0800E-25F4-46C7-B207-60655C771196}" destId="{4EFB52ED-523C-417F-8438-955A78531FD5}" srcOrd="0" destOrd="0" presId="urn:microsoft.com/office/officeart/2005/8/layout/orgChart1"/>
    <dgm:cxn modelId="{8A8C3888-F39D-4FDE-AC18-3C93F7608919}" type="presOf" srcId="{EADA6918-C18F-4D07-AFDD-89D27748F182}" destId="{EA2ED7C7-F057-417B-BC06-B3A550BE337A}" srcOrd="1" destOrd="0" presId="urn:microsoft.com/office/officeart/2005/8/layout/orgChart1"/>
    <dgm:cxn modelId="{AC7A7288-5094-4EF8-A2E8-61E35BD75B3C}" type="presOf" srcId="{90F95C7D-503C-4329-A84D-D0569BAB968A}" destId="{9C4E99F8-FA5D-4B56-9749-C997A1DDD40C}" srcOrd="0" destOrd="0" presId="urn:microsoft.com/office/officeart/2005/8/layout/orgChart1"/>
    <dgm:cxn modelId="{953CFB8A-9A71-4F32-97B5-816385586FF4}" type="presOf" srcId="{18EAC427-9D36-4A9C-B5C1-F91A02E2533C}" destId="{043EB239-DEE0-4730-9549-7B0198CD2A23}" srcOrd="1" destOrd="0" presId="urn:microsoft.com/office/officeart/2005/8/layout/orgChart1"/>
    <dgm:cxn modelId="{25F4A391-1D22-4F68-8078-6599D4A0EA18}" type="presOf" srcId="{370B03DA-A377-4A27-BBD2-C90B390AACEF}" destId="{D4CE399F-56B0-499B-836A-E2176340190E}" srcOrd="0" destOrd="0" presId="urn:microsoft.com/office/officeart/2005/8/layout/orgChart1"/>
    <dgm:cxn modelId="{A7710E93-31F3-4140-A3FF-DD499C87D7CB}" type="presOf" srcId="{E452A4A1-A4D9-4F2D-AA86-5D9D5CAF0A16}" destId="{6C79B6A9-5B07-417F-BC24-26597CF87A57}" srcOrd="1" destOrd="0" presId="urn:microsoft.com/office/officeart/2005/8/layout/orgChart1"/>
    <dgm:cxn modelId="{37583B93-096D-4266-BA87-6399A4118804}" srcId="{BA4FBC09-5E43-4977-B1B0-F6BAAEF49757}" destId="{54D4C755-5B5D-4A3C-91D8-EE213404B2C2}" srcOrd="1" destOrd="0" parTransId="{117BB19D-CB21-4BDD-AA1D-E2CA39FB196E}" sibTransId="{E45F53AD-64F4-4083-971E-90EA9F2D1384}"/>
    <dgm:cxn modelId="{2F1FA896-A8FF-4648-9455-24D5E3221750}" type="presOf" srcId="{9096212D-C665-46DD-BB84-457293E899CB}" destId="{77836879-FB87-4DCA-815B-7C9E0B2F8553}" srcOrd="0" destOrd="0" presId="urn:microsoft.com/office/officeart/2005/8/layout/orgChart1"/>
    <dgm:cxn modelId="{F231A998-1270-4737-806C-CD7C35C0CBD9}" srcId="{54D4C755-5B5D-4A3C-91D8-EE213404B2C2}" destId="{0CF9F529-4CBC-4C51-8873-CEDD3EE8CD03}" srcOrd="5" destOrd="0" parTransId="{B0478F7C-7179-47E6-B433-081643B11193}" sibTransId="{AEAC1F34-7B26-4E3D-8BD3-CFA455190261}"/>
    <dgm:cxn modelId="{6748DC9A-C4A4-487D-8665-2ACF41E63C15}" type="presOf" srcId="{BA4FBC09-5E43-4977-B1B0-F6BAAEF49757}" destId="{90054490-0BBC-4547-BD99-0067E965A43A}" srcOrd="0" destOrd="0" presId="urn:microsoft.com/office/officeart/2005/8/layout/orgChart1"/>
    <dgm:cxn modelId="{FB05269C-E33B-49D3-B692-50A06C454962}" type="presOf" srcId="{1E547779-67EC-4420-A038-1691BFCDAD1B}" destId="{BFA86D56-9232-42CD-9597-6AF452C661FB}" srcOrd="1" destOrd="0" presId="urn:microsoft.com/office/officeart/2005/8/layout/orgChart1"/>
    <dgm:cxn modelId="{CF3C469D-8D78-4178-B5DC-297B875AC536}" type="presOf" srcId="{8B39042A-FD8E-4EC3-A356-485DF5E245AB}" destId="{60F1A4D6-6915-4948-AB27-978E2FE09FCF}" srcOrd="0" destOrd="0" presId="urn:microsoft.com/office/officeart/2005/8/layout/orgChart1"/>
    <dgm:cxn modelId="{E764309E-85C0-4645-AB2A-554DF9426216}" srcId="{FDF6C7CD-818E-4116-92E1-623A9DE42BEF}" destId="{47DBFA32-4FB7-4215-A0CC-15C9437AD527}" srcOrd="6" destOrd="0" parTransId="{B7F9FF38-DDFC-4862-9713-ABA34287A307}" sibTransId="{E6C63651-453E-405E-BB0B-8EB5AA154958}"/>
    <dgm:cxn modelId="{07D23B9E-F8DD-48EC-9ECA-05E52F515123}" type="presOf" srcId="{CDD425DB-8685-4928-9A0A-10114DCAEF1C}" destId="{A5BF677C-82EF-43FB-9E20-2EF00EA02ACE}" srcOrd="0" destOrd="0" presId="urn:microsoft.com/office/officeart/2005/8/layout/orgChart1"/>
    <dgm:cxn modelId="{FD861AA0-546B-47EC-B4E2-AA9B54E9B7E2}" type="presOf" srcId="{03A0D5CE-5B34-4377-B9F0-95CE8C1617BE}" destId="{9EB76D68-254E-49CB-A47C-372AD2C98E85}" srcOrd="0" destOrd="0" presId="urn:microsoft.com/office/officeart/2005/8/layout/orgChart1"/>
    <dgm:cxn modelId="{BE05F8A0-8551-4E3E-BECC-7C52096D4BC9}" srcId="{D1322EAF-8F7A-43F2-9B9C-4BB038489C14}" destId="{B371C63E-75BA-476E-8317-ABE2272C32EF}" srcOrd="4" destOrd="0" parTransId="{370B03DA-A377-4A27-BBD2-C90B390AACEF}" sibTransId="{3E4234FF-4CDF-4293-B2FC-1B77AC4FB5DC}"/>
    <dgm:cxn modelId="{EB708EA1-C27C-41F8-8BB6-F9573450247B}" type="presOf" srcId="{FD68F5B9-16BE-47F6-8D6F-6B7425E52F00}" destId="{070DA1BA-1A5B-4F00-A4D2-9D9B688B6A51}" srcOrd="0" destOrd="0" presId="urn:microsoft.com/office/officeart/2005/8/layout/orgChart1"/>
    <dgm:cxn modelId="{91EABEA1-677B-4EF3-BC37-B39EDE6F02E9}" srcId="{D1322EAF-8F7A-43F2-9B9C-4BB038489C14}" destId="{3CE6CB89-85D0-4536-877E-EB21270FF8FD}" srcOrd="2" destOrd="0" parTransId="{5991CFB2-0881-49AA-A321-2D06B21C0F57}" sibTransId="{13276436-CCC1-4EC7-ACC7-840A03F1C6CA}"/>
    <dgm:cxn modelId="{8456FFA6-6B18-4AD1-BED1-1480C69D5AE0}" type="presOf" srcId="{5991CFB2-0881-49AA-A321-2D06B21C0F57}" destId="{310003C8-3276-4DC6-B03B-24245DC6435A}" srcOrd="0" destOrd="0" presId="urn:microsoft.com/office/officeart/2005/8/layout/orgChart1"/>
    <dgm:cxn modelId="{A4C60BA9-698B-4DDF-8C83-7F4C670C8C52}" type="presOf" srcId="{63543F1A-1C9C-4786-ABA9-501983B915BB}" destId="{B74C24DD-6A0F-49D6-8DD2-C3F092752B42}" srcOrd="0" destOrd="0" presId="urn:microsoft.com/office/officeart/2005/8/layout/orgChart1"/>
    <dgm:cxn modelId="{2EC432A9-D392-4291-81D7-B625D0884866}" type="presOf" srcId="{117BB19D-CB21-4BDD-AA1D-E2CA39FB196E}" destId="{ED461B46-E92A-42CA-9557-F1D89482CEB6}" srcOrd="0" destOrd="0" presId="urn:microsoft.com/office/officeart/2005/8/layout/orgChart1"/>
    <dgm:cxn modelId="{6CCA28AA-3E6F-4E1F-98B6-202E4F9ABA8A}" type="presOf" srcId="{34F2A3B9-6CD5-4773-A109-56C07A7525A9}" destId="{976F0376-C8BB-438A-92C6-1EBD9997941E}" srcOrd="1" destOrd="0" presId="urn:microsoft.com/office/officeart/2005/8/layout/orgChart1"/>
    <dgm:cxn modelId="{2CA13CAA-7D14-4960-8857-015A54ED774F}" type="presOf" srcId="{12820D31-3872-4C0D-928E-3A5021906CE7}" destId="{F64E8403-0939-4330-86C9-C761EF592816}" srcOrd="1" destOrd="0" presId="urn:microsoft.com/office/officeart/2005/8/layout/orgChart1"/>
    <dgm:cxn modelId="{D44636AC-1E75-4B88-BA96-479DC4608021}" srcId="{FDF6C7CD-818E-4116-92E1-623A9DE42BEF}" destId="{82C0800E-25F4-46C7-B207-60655C771196}" srcOrd="1" destOrd="0" parTransId="{B24C0174-6CF5-4FB7-9231-33B35D78B10B}" sibTransId="{898D376B-AE58-49CA-93FC-C2319F91C8AB}"/>
    <dgm:cxn modelId="{DE53B9AC-1ABE-4EAA-B6C2-9D28B879F92B}" type="presOf" srcId="{EDEE2C1A-92AF-4BED-BDF2-200A1470578C}" destId="{24784A93-F838-403B-841C-E19B377C3E2F}" srcOrd="0" destOrd="0" presId="urn:microsoft.com/office/officeart/2005/8/layout/orgChart1"/>
    <dgm:cxn modelId="{1B16A8AE-7F9F-43BE-BB48-84D5AB74C505}" srcId="{54D4C755-5B5D-4A3C-91D8-EE213404B2C2}" destId="{D5D519BD-BFEC-48F5-8BF4-E74CB908AB7E}" srcOrd="4" destOrd="0" parTransId="{EDEE2C1A-92AF-4BED-BDF2-200A1470578C}" sibTransId="{C9350C76-5CC9-48CA-8BBE-E43CE9FD8AE9}"/>
    <dgm:cxn modelId="{3826E2B0-2708-4A9A-B306-23C73AAA5401}" type="presOf" srcId="{CDD425DB-8685-4928-9A0A-10114DCAEF1C}" destId="{BD2F2DAE-0EAF-4F0B-9F3A-1F90975D3580}" srcOrd="1" destOrd="0" presId="urn:microsoft.com/office/officeart/2005/8/layout/orgChart1"/>
    <dgm:cxn modelId="{130ABBB5-048E-4593-81D9-0B663EDD6A8A}" srcId="{89205056-2ABA-4B72-AA20-BDC9BE60E1BD}" destId="{BA4FBC09-5E43-4977-B1B0-F6BAAEF49757}" srcOrd="0" destOrd="0" parTransId="{AA467646-FD3C-4E26-900D-2B1F7FC026CA}" sibTransId="{176E023A-D463-454C-8CD7-E37918924B07}"/>
    <dgm:cxn modelId="{087CB6B7-EDAC-42EA-9244-DF6A0C45F7A4}" type="presOf" srcId="{19FCF101-7564-4EBD-BEA4-9B335363609D}" destId="{00EBF49E-145A-49F4-BCF7-393B428B9953}" srcOrd="1" destOrd="0" presId="urn:microsoft.com/office/officeart/2005/8/layout/orgChart1"/>
    <dgm:cxn modelId="{1AC085BB-FC09-4316-8665-05B2608FEF04}" type="presOf" srcId="{B0478F7C-7179-47E6-B433-081643B11193}" destId="{3D2197CC-51BF-4E58-93EE-2A9A5CDB918E}" srcOrd="0" destOrd="0" presId="urn:microsoft.com/office/officeart/2005/8/layout/orgChart1"/>
    <dgm:cxn modelId="{1CC0F9BB-7749-41E2-8D5D-B4CDE8379CA7}" srcId="{D1322EAF-8F7A-43F2-9B9C-4BB038489C14}" destId="{12820D31-3872-4C0D-928E-3A5021906CE7}" srcOrd="6" destOrd="0" parTransId="{03A0D5CE-5B34-4377-B9F0-95CE8C1617BE}" sibTransId="{80C09956-F547-4441-9289-8AF4840A6377}"/>
    <dgm:cxn modelId="{784BEBBC-961B-460E-B6C0-29AC98D98002}" type="presOf" srcId="{931AE8D2-42BB-42CC-9C41-EA3C8B24C871}" destId="{37411A96-787F-40A6-91F0-8B3BC999B276}" srcOrd="0" destOrd="0" presId="urn:microsoft.com/office/officeart/2005/8/layout/orgChart1"/>
    <dgm:cxn modelId="{F58A77BF-5B28-4E5B-B2DB-715D1C6CBFE4}" type="presOf" srcId="{3CE6CB89-85D0-4536-877E-EB21270FF8FD}" destId="{86A3A67F-A3D7-4F62-A395-F3DBCF3957DE}" srcOrd="0" destOrd="0" presId="urn:microsoft.com/office/officeart/2005/8/layout/orgChart1"/>
    <dgm:cxn modelId="{9F3F81C3-339E-47E6-A491-7D48CFF928F1}" type="presOf" srcId="{89205056-2ABA-4B72-AA20-BDC9BE60E1BD}" destId="{F8F72706-C38C-4D4F-86C3-EC7BC3F4A6B2}" srcOrd="0" destOrd="0" presId="urn:microsoft.com/office/officeart/2005/8/layout/orgChart1"/>
    <dgm:cxn modelId="{5810CAC7-05F5-4FE0-AE1A-979BF303F423}" type="presOf" srcId="{54D4C755-5B5D-4A3C-91D8-EE213404B2C2}" destId="{7DA617F1-E83E-45F3-AE4F-062D245C765C}" srcOrd="0" destOrd="0" presId="urn:microsoft.com/office/officeart/2005/8/layout/orgChart1"/>
    <dgm:cxn modelId="{FF57DBC8-F4D9-4D87-AB8C-771F2F5154DA}" type="presOf" srcId="{D1322EAF-8F7A-43F2-9B9C-4BB038489C14}" destId="{FF213E8F-8D98-4349-B599-E043ECBE47AE}" srcOrd="0" destOrd="0" presId="urn:microsoft.com/office/officeart/2005/8/layout/orgChart1"/>
    <dgm:cxn modelId="{E1F47CC9-170A-426C-B0DB-3E5745CA95BA}" type="presOf" srcId="{1E547779-67EC-4420-A038-1691BFCDAD1B}" destId="{6D5FC383-66CE-47BE-A7BC-B08AD5DC72AD}" srcOrd="0" destOrd="0" presId="urn:microsoft.com/office/officeart/2005/8/layout/orgChart1"/>
    <dgm:cxn modelId="{C39B9BC9-41F8-40B3-836D-25B299267B0F}" srcId="{BA4FBC09-5E43-4977-B1B0-F6BAAEF49757}" destId="{C476910F-C65C-492A-AE44-BDFA762A9978}" srcOrd="2" destOrd="0" parTransId="{63543F1A-1C9C-4786-ABA9-501983B915BB}" sibTransId="{C70E42BE-ACB1-4159-B8B3-68BCA630B5E7}"/>
    <dgm:cxn modelId="{11EBE9CB-3BA7-4540-8362-FE22495F74FB}" srcId="{54D4C755-5B5D-4A3C-91D8-EE213404B2C2}" destId="{0B8C3B71-C52E-4AF8-83B1-BDD626C5D905}" srcOrd="0" destOrd="0" parTransId="{E0B5E35B-1939-48AE-9AD8-91F0284F34D6}" sibTransId="{F59B4459-0CE3-4D01-B6B2-7E7683CF1CA9}"/>
    <dgm:cxn modelId="{959B45CF-88CC-4781-A98B-774024AFD978}" type="presOf" srcId="{FDF6C7CD-818E-4116-92E1-623A9DE42BEF}" destId="{84154FA8-DB47-4D3D-AE68-318843FA38E9}" srcOrd="1" destOrd="0" presId="urn:microsoft.com/office/officeart/2005/8/layout/orgChart1"/>
    <dgm:cxn modelId="{6F5EB8D2-0E46-43BE-80D5-EC911C50DB27}" type="presOf" srcId="{37AED811-BC5B-454E-92ED-F6F8D182630C}" destId="{5ACA860F-2BA2-4A88-A918-A7BD4BF946CA}" srcOrd="0" destOrd="0" presId="urn:microsoft.com/office/officeart/2005/8/layout/orgChart1"/>
    <dgm:cxn modelId="{DDCC81D8-C245-4755-95F6-3CE190E17868}" type="presOf" srcId="{C6D363A7-78D9-4ECF-93F5-C907B9455A66}" destId="{14898961-54B3-4E45-AD1D-C34CF5F6A8C0}" srcOrd="0" destOrd="0" presId="urn:microsoft.com/office/officeart/2005/8/layout/orgChart1"/>
    <dgm:cxn modelId="{ECDFBAD8-16AD-4673-B835-A34176440751}" type="presOf" srcId="{4ACDA961-BE31-4269-A3E7-28C2415D988C}" destId="{71640379-12E0-4D06-B0BA-0A43A8452F25}" srcOrd="0" destOrd="0" presId="urn:microsoft.com/office/officeart/2005/8/layout/orgChart1"/>
    <dgm:cxn modelId="{455726D9-FE2B-46B6-9367-57BC668E7FCC}" srcId="{FDF6C7CD-818E-4116-92E1-623A9DE42BEF}" destId="{9C385466-FDC5-463B-B8C2-814CCBBF5F6B}" srcOrd="5" destOrd="0" parTransId="{9096212D-C665-46DD-BB84-457293E899CB}" sibTransId="{B58EFB3D-DA77-4377-8FA9-6A0724ADCEC1}"/>
    <dgm:cxn modelId="{E61AD9E2-22EC-4550-AD35-60A105B73332}" type="presOf" srcId="{D5D519BD-BFEC-48F5-8BF4-E74CB908AB7E}" destId="{5054952D-E53C-43BA-966C-73797FB68ADC}" srcOrd="1" destOrd="0" presId="urn:microsoft.com/office/officeart/2005/8/layout/orgChart1"/>
    <dgm:cxn modelId="{A7D9AFE3-6C21-4502-BA1F-FDC778A2D8AE}" type="presOf" srcId="{EADA6918-C18F-4D07-AFDD-89D27748F182}" destId="{F746D44F-33F5-43BB-B41D-B8B3D27C3D8A}" srcOrd="0" destOrd="0" presId="urn:microsoft.com/office/officeart/2005/8/layout/orgChart1"/>
    <dgm:cxn modelId="{93DF0BE5-7751-4226-BD78-F2AE65A5052E}" type="presOf" srcId="{B1A5BF89-1602-455A-AE97-267F2C7C305C}" destId="{0A3248EE-674E-488D-A1B8-77D8E67EE897}" srcOrd="1" destOrd="0" presId="urn:microsoft.com/office/officeart/2005/8/layout/orgChart1"/>
    <dgm:cxn modelId="{EDB578E6-5B93-40E2-8FE9-C40807500F22}" type="presOf" srcId="{3F6A0AAF-9BDC-4E09-81B6-AB08876A1B1A}" destId="{A417EBFB-6138-4543-A3A8-7D7234A76A73}" srcOrd="0" destOrd="0" presId="urn:microsoft.com/office/officeart/2005/8/layout/orgChart1"/>
    <dgm:cxn modelId="{B1B6BFE9-11B0-4F96-8CEF-8948CA541D52}" srcId="{C476910F-C65C-492A-AE44-BDFA762A9978}" destId="{E452A4A1-A4D9-4F2D-AA86-5D9D5CAF0A16}" srcOrd="0" destOrd="0" parTransId="{6C6A4B9D-1A75-4CA5-963A-50A064C0ABA4}" sibTransId="{882F4E34-5A6A-4597-90CF-7C9AA45D9CDE}"/>
    <dgm:cxn modelId="{732F12EC-AE37-4508-A105-FCF95BD936DC}" type="presOf" srcId="{7AD3D143-6719-42E4-A23F-2F9CCB5C69C0}" destId="{6FF48F90-4AEA-47D8-B9AA-B6367735F29E}" srcOrd="0" destOrd="0" presId="urn:microsoft.com/office/officeart/2005/8/layout/orgChart1"/>
    <dgm:cxn modelId="{34295DED-C7AB-4D48-8BB0-98482FFF376F}" type="presOf" srcId="{C476910F-C65C-492A-AE44-BDFA762A9978}" destId="{F007B8A2-BB27-4D94-8DE8-FA7612C33585}" srcOrd="1" destOrd="0" presId="urn:microsoft.com/office/officeart/2005/8/layout/orgChart1"/>
    <dgm:cxn modelId="{8B4E50EF-DD15-44D4-9584-466FD52F9B4C}" type="presOf" srcId="{37352881-365C-4609-85CE-2C6A08A3E8BD}" destId="{A41CD845-9413-42C0-9A2D-DD6196C8C296}" srcOrd="0" destOrd="0" presId="urn:microsoft.com/office/officeart/2005/8/layout/orgChart1"/>
    <dgm:cxn modelId="{A25C98F0-1E7B-4EDB-8575-5A7D96DB19BD}" srcId="{D1322EAF-8F7A-43F2-9B9C-4BB038489C14}" destId="{0AD67427-590F-47F8-9701-F7C362A0EFB3}" srcOrd="0" destOrd="0" parTransId="{8B39042A-FD8E-4EC3-A356-485DF5E245AB}" sibTransId="{E13C1F28-86C7-4526-AC87-BB958FBDEFF7}"/>
    <dgm:cxn modelId="{BB81BBF3-4931-46E3-A4FC-47129EC723D3}" type="presOf" srcId="{931AE8D2-42BB-42CC-9C41-EA3C8B24C871}" destId="{E91FB3DE-9249-417B-BF1F-796DAC986072}" srcOrd="1" destOrd="0" presId="urn:microsoft.com/office/officeart/2005/8/layout/orgChart1"/>
    <dgm:cxn modelId="{FC4AEAF4-E1EE-40CC-9843-8C5D3631B496}" type="presOf" srcId="{EC243DD8-F2D9-4679-8F42-772328A8AA44}" destId="{93EB2C67-B469-4471-86C0-EC7D9BE4192B}" srcOrd="0" destOrd="0" presId="urn:microsoft.com/office/officeart/2005/8/layout/orgChart1"/>
    <dgm:cxn modelId="{284813FB-35AA-4476-A33F-9008D0BE4EA8}" type="presOf" srcId="{BA756962-F671-4039-8D82-A50BB8CC6369}" destId="{4B24639D-6412-446A-A433-F2F46A764325}" srcOrd="0" destOrd="0" presId="urn:microsoft.com/office/officeart/2005/8/layout/orgChart1"/>
    <dgm:cxn modelId="{CD6F85FD-F7EA-4711-BB98-AD56A66247B1}" type="presOf" srcId="{298E92EE-90C2-41B1-8D66-3D98249FCA45}" destId="{5D3533BD-09DE-4134-BFDC-0F72BF6F71FC}" srcOrd="0" destOrd="0" presId="urn:microsoft.com/office/officeart/2005/8/layout/orgChart1"/>
    <dgm:cxn modelId="{FBFB73FE-F6CB-4758-A1FB-5562FA7E7116}" type="presOf" srcId="{24502237-0C36-451D-AFA5-E0F66E5E02B4}" destId="{48536088-0F46-4E09-8AC2-86E6EAE31773}" srcOrd="0" destOrd="0" presId="urn:microsoft.com/office/officeart/2005/8/layout/orgChart1"/>
    <dgm:cxn modelId="{3FC9FCFE-01A2-4D2E-8FF3-82B14B87461F}" srcId="{54D4C755-5B5D-4A3C-91D8-EE213404B2C2}" destId="{A2B77A66-136B-4C79-ABF5-FD47335AF1A5}" srcOrd="2" destOrd="0" parTransId="{D91DDBDB-CD71-4434-84BB-A46DF86EF7C5}" sibTransId="{033151CF-7D2A-4C46-BE25-0777808AA800}"/>
    <dgm:cxn modelId="{5F8F885B-A802-4B2E-8450-7031A67990E3}" type="presParOf" srcId="{F8F72706-C38C-4D4F-86C3-EC7BC3F4A6B2}" destId="{B7CE69D3-AF56-487B-B86D-2A3ACDE0A777}" srcOrd="0" destOrd="0" presId="urn:microsoft.com/office/officeart/2005/8/layout/orgChart1"/>
    <dgm:cxn modelId="{9130ED73-8050-41A5-9D5F-EDD23EC81DCA}" type="presParOf" srcId="{B7CE69D3-AF56-487B-B86D-2A3ACDE0A777}" destId="{3D485B2F-922E-41BB-93DA-B5F9C6C42912}" srcOrd="0" destOrd="0" presId="urn:microsoft.com/office/officeart/2005/8/layout/orgChart1"/>
    <dgm:cxn modelId="{8548419C-ABC5-493D-83C0-B6BB011AAC57}" type="presParOf" srcId="{3D485B2F-922E-41BB-93DA-B5F9C6C42912}" destId="{90054490-0BBC-4547-BD99-0067E965A43A}" srcOrd="0" destOrd="0" presId="urn:microsoft.com/office/officeart/2005/8/layout/orgChart1"/>
    <dgm:cxn modelId="{4F355445-186D-4D6A-B309-CDFD40E232D9}" type="presParOf" srcId="{3D485B2F-922E-41BB-93DA-B5F9C6C42912}" destId="{DABCF2E7-BF16-4C3E-8DA0-9B4D4E3DE844}" srcOrd="1" destOrd="0" presId="urn:microsoft.com/office/officeart/2005/8/layout/orgChart1"/>
    <dgm:cxn modelId="{5CA296FA-554C-4884-A927-A9E08D2AF5F8}" type="presParOf" srcId="{B7CE69D3-AF56-487B-B86D-2A3ACDE0A777}" destId="{5E5C5328-11EF-47AE-A49D-7D54E96AD57F}" srcOrd="1" destOrd="0" presId="urn:microsoft.com/office/officeart/2005/8/layout/orgChart1"/>
    <dgm:cxn modelId="{727F2FCD-40C4-47BC-ABA6-95A567724BE6}" type="presParOf" srcId="{5E5C5328-11EF-47AE-A49D-7D54E96AD57F}" destId="{D21F21EF-454C-465B-814A-FE1379E63CC6}" srcOrd="0" destOrd="0" presId="urn:microsoft.com/office/officeart/2005/8/layout/orgChart1"/>
    <dgm:cxn modelId="{445B875F-9CCD-471F-B1A0-98D24E3369CF}" type="presParOf" srcId="{5E5C5328-11EF-47AE-A49D-7D54E96AD57F}" destId="{ED403C06-BD71-4054-9FCD-E4FEA4459BDD}" srcOrd="1" destOrd="0" presId="urn:microsoft.com/office/officeart/2005/8/layout/orgChart1"/>
    <dgm:cxn modelId="{4118227C-C370-44A3-AB5B-2C054817474D}" type="presParOf" srcId="{ED403C06-BD71-4054-9FCD-E4FEA4459BDD}" destId="{914DB7D3-2862-44B4-88DC-30C358402AF4}" srcOrd="0" destOrd="0" presId="urn:microsoft.com/office/officeart/2005/8/layout/orgChart1"/>
    <dgm:cxn modelId="{96DB77EE-0881-4A25-929C-4F6C9A49C779}" type="presParOf" srcId="{914DB7D3-2862-44B4-88DC-30C358402AF4}" destId="{FF213E8F-8D98-4349-B599-E043ECBE47AE}" srcOrd="0" destOrd="0" presId="urn:microsoft.com/office/officeart/2005/8/layout/orgChart1"/>
    <dgm:cxn modelId="{38C98C78-D1EF-4525-A395-B3005B55E872}" type="presParOf" srcId="{914DB7D3-2862-44B4-88DC-30C358402AF4}" destId="{8AEB81AD-0D0C-4D92-957B-F4F4338B1ABB}" srcOrd="1" destOrd="0" presId="urn:microsoft.com/office/officeart/2005/8/layout/orgChart1"/>
    <dgm:cxn modelId="{91DD9E8C-085F-4433-BE82-DBC1A5B00901}" type="presParOf" srcId="{ED403C06-BD71-4054-9FCD-E4FEA4459BDD}" destId="{46B302E5-3754-423D-8C66-C90DAE777FE3}" srcOrd="1" destOrd="0" presId="urn:microsoft.com/office/officeart/2005/8/layout/orgChart1"/>
    <dgm:cxn modelId="{EF76E96C-50C4-4E2B-9F2F-9BDE861374ED}" type="presParOf" srcId="{46B302E5-3754-423D-8C66-C90DAE777FE3}" destId="{60F1A4D6-6915-4948-AB27-978E2FE09FCF}" srcOrd="0" destOrd="0" presId="urn:microsoft.com/office/officeart/2005/8/layout/orgChart1"/>
    <dgm:cxn modelId="{EF043665-AF7C-4B00-9439-5D6F6644787A}" type="presParOf" srcId="{46B302E5-3754-423D-8C66-C90DAE777FE3}" destId="{259ED1C5-949A-45D6-9BDE-C1215936A5B3}" srcOrd="1" destOrd="0" presId="urn:microsoft.com/office/officeart/2005/8/layout/orgChart1"/>
    <dgm:cxn modelId="{A1C2ED48-7AD7-407A-A493-8FE3AA1C9E4E}" type="presParOf" srcId="{259ED1C5-949A-45D6-9BDE-C1215936A5B3}" destId="{0D3411A2-8FC3-48FD-9A29-2FCCC68678F3}" srcOrd="0" destOrd="0" presId="urn:microsoft.com/office/officeart/2005/8/layout/orgChart1"/>
    <dgm:cxn modelId="{1DC6AB09-869A-46A0-95B9-DD5CB0003C6B}" type="presParOf" srcId="{0D3411A2-8FC3-48FD-9A29-2FCCC68678F3}" destId="{F239FEE5-12CE-4E68-9EE5-E69C67338922}" srcOrd="0" destOrd="0" presId="urn:microsoft.com/office/officeart/2005/8/layout/orgChart1"/>
    <dgm:cxn modelId="{21754F8A-8D43-4D21-BA34-C97805465D41}" type="presParOf" srcId="{0D3411A2-8FC3-48FD-9A29-2FCCC68678F3}" destId="{3183E06D-7202-4153-BC2B-A2E2C79C93C7}" srcOrd="1" destOrd="0" presId="urn:microsoft.com/office/officeart/2005/8/layout/orgChart1"/>
    <dgm:cxn modelId="{39DB1A93-D3BC-485B-B4E9-DE90804ED604}" type="presParOf" srcId="{259ED1C5-949A-45D6-9BDE-C1215936A5B3}" destId="{4F6054F7-AFA4-4114-9737-58CD054F3286}" srcOrd="1" destOrd="0" presId="urn:microsoft.com/office/officeart/2005/8/layout/orgChart1"/>
    <dgm:cxn modelId="{6F720027-4823-4CCF-8329-BC60E458AB17}" type="presParOf" srcId="{259ED1C5-949A-45D6-9BDE-C1215936A5B3}" destId="{58453F10-EEA1-4E8C-8C1D-9DF08E063A7F}" srcOrd="2" destOrd="0" presId="urn:microsoft.com/office/officeart/2005/8/layout/orgChart1"/>
    <dgm:cxn modelId="{BC88E53D-F2C0-4C75-B936-D59EC5A97AE6}" type="presParOf" srcId="{46B302E5-3754-423D-8C66-C90DAE777FE3}" destId="{B4C0AC97-78E3-4508-8D87-AE4C79C13FF5}" srcOrd="2" destOrd="0" presId="urn:microsoft.com/office/officeart/2005/8/layout/orgChart1"/>
    <dgm:cxn modelId="{FD66CB58-0329-40DA-93ED-40E423D11562}" type="presParOf" srcId="{46B302E5-3754-423D-8C66-C90DAE777FE3}" destId="{12F1A96F-144F-4DFE-A329-81AA4281F593}" srcOrd="3" destOrd="0" presId="urn:microsoft.com/office/officeart/2005/8/layout/orgChart1"/>
    <dgm:cxn modelId="{F679C9F6-E674-4288-B732-3D99DA1C715D}" type="presParOf" srcId="{12F1A96F-144F-4DFE-A329-81AA4281F593}" destId="{E8D2DE01-3660-4F51-B3C2-A3BBB199841E}" srcOrd="0" destOrd="0" presId="urn:microsoft.com/office/officeart/2005/8/layout/orgChart1"/>
    <dgm:cxn modelId="{9061E6F4-944B-4123-8788-883533E32FDA}" type="presParOf" srcId="{E8D2DE01-3660-4F51-B3C2-A3BBB199841E}" destId="{95A5591C-6D54-44D1-940F-23110251B3EC}" srcOrd="0" destOrd="0" presId="urn:microsoft.com/office/officeart/2005/8/layout/orgChart1"/>
    <dgm:cxn modelId="{228A3AD4-ED9F-4353-9F26-8147227970D6}" type="presParOf" srcId="{E8D2DE01-3660-4F51-B3C2-A3BBB199841E}" destId="{976F0376-C8BB-438A-92C6-1EBD9997941E}" srcOrd="1" destOrd="0" presId="urn:microsoft.com/office/officeart/2005/8/layout/orgChart1"/>
    <dgm:cxn modelId="{7F154B07-379B-4512-893E-E77FDF60F17E}" type="presParOf" srcId="{12F1A96F-144F-4DFE-A329-81AA4281F593}" destId="{540CD0F1-CE92-41F4-8239-CF7014D52E98}" srcOrd="1" destOrd="0" presId="urn:microsoft.com/office/officeart/2005/8/layout/orgChart1"/>
    <dgm:cxn modelId="{2882B7B4-5FC5-4652-B65C-635C766A06C4}" type="presParOf" srcId="{12F1A96F-144F-4DFE-A329-81AA4281F593}" destId="{1945066D-82D4-47FB-AFB0-A6F7759BE37F}" srcOrd="2" destOrd="0" presId="urn:microsoft.com/office/officeart/2005/8/layout/orgChart1"/>
    <dgm:cxn modelId="{7093F46B-DB84-4D85-BF24-F71DF57D65D1}" type="presParOf" srcId="{46B302E5-3754-423D-8C66-C90DAE777FE3}" destId="{310003C8-3276-4DC6-B03B-24245DC6435A}" srcOrd="4" destOrd="0" presId="urn:microsoft.com/office/officeart/2005/8/layout/orgChart1"/>
    <dgm:cxn modelId="{988AE371-B9BD-43A0-87AE-9AA642CA18DD}" type="presParOf" srcId="{46B302E5-3754-423D-8C66-C90DAE777FE3}" destId="{72D5F2A9-49AB-47BE-937C-D605C5512268}" srcOrd="5" destOrd="0" presId="urn:microsoft.com/office/officeart/2005/8/layout/orgChart1"/>
    <dgm:cxn modelId="{704D22FD-697B-482B-B92C-45F70A7287A4}" type="presParOf" srcId="{72D5F2A9-49AB-47BE-937C-D605C5512268}" destId="{A54E74B3-422D-427C-B013-C70D510C4B2C}" srcOrd="0" destOrd="0" presId="urn:microsoft.com/office/officeart/2005/8/layout/orgChart1"/>
    <dgm:cxn modelId="{B8A18DC3-F548-4DE4-BCAF-F2C9B557CD61}" type="presParOf" srcId="{A54E74B3-422D-427C-B013-C70D510C4B2C}" destId="{86A3A67F-A3D7-4F62-A395-F3DBCF3957DE}" srcOrd="0" destOrd="0" presId="urn:microsoft.com/office/officeart/2005/8/layout/orgChart1"/>
    <dgm:cxn modelId="{CE51BD87-EEC6-4F32-A413-B5107239AF69}" type="presParOf" srcId="{A54E74B3-422D-427C-B013-C70D510C4B2C}" destId="{C51BB519-B6B5-4717-BD58-C079290C9666}" srcOrd="1" destOrd="0" presId="urn:microsoft.com/office/officeart/2005/8/layout/orgChart1"/>
    <dgm:cxn modelId="{C67A4DF0-07A4-47E5-801C-C1BAB811E712}" type="presParOf" srcId="{72D5F2A9-49AB-47BE-937C-D605C5512268}" destId="{213F4C63-D93A-4212-82FD-CECCB2A02A42}" srcOrd="1" destOrd="0" presId="urn:microsoft.com/office/officeart/2005/8/layout/orgChart1"/>
    <dgm:cxn modelId="{1C45305C-11DB-4AC5-8D63-4AFDDF670C93}" type="presParOf" srcId="{72D5F2A9-49AB-47BE-937C-D605C5512268}" destId="{26FF30FE-1132-4526-9830-3A303D000FF7}" srcOrd="2" destOrd="0" presId="urn:microsoft.com/office/officeart/2005/8/layout/orgChart1"/>
    <dgm:cxn modelId="{E6800C43-FE7F-40D2-8EB3-685E16B528BF}" type="presParOf" srcId="{46B302E5-3754-423D-8C66-C90DAE777FE3}" destId="{64970277-4746-4353-8FB0-4EECC10ACD1E}" srcOrd="6" destOrd="0" presId="urn:microsoft.com/office/officeart/2005/8/layout/orgChart1"/>
    <dgm:cxn modelId="{7A835DF8-5504-46F8-9C1F-5967103029FF}" type="presParOf" srcId="{46B302E5-3754-423D-8C66-C90DAE777FE3}" destId="{35ABBEFC-693A-402F-9A02-B21D75E954D3}" srcOrd="7" destOrd="0" presId="urn:microsoft.com/office/officeart/2005/8/layout/orgChart1"/>
    <dgm:cxn modelId="{37999E62-4C50-45CD-ADDE-D6BFB1B63F99}" type="presParOf" srcId="{35ABBEFC-693A-402F-9A02-B21D75E954D3}" destId="{5176C0FC-BF5D-47DA-8CDF-21862B2D81C2}" srcOrd="0" destOrd="0" presId="urn:microsoft.com/office/officeart/2005/8/layout/orgChart1"/>
    <dgm:cxn modelId="{E2C07A45-8F1A-44A2-A4B9-C34B0952F505}" type="presParOf" srcId="{5176C0FC-BF5D-47DA-8CDF-21862B2D81C2}" destId="{781F002C-A9D2-44F4-9673-B81523490EA1}" srcOrd="0" destOrd="0" presId="urn:microsoft.com/office/officeart/2005/8/layout/orgChart1"/>
    <dgm:cxn modelId="{DCCA7871-D959-4150-9C01-39B1A00D3EE9}" type="presParOf" srcId="{5176C0FC-BF5D-47DA-8CDF-21862B2D81C2}" destId="{22E85E82-5FD6-4191-9E91-6612FE5FEE12}" srcOrd="1" destOrd="0" presId="urn:microsoft.com/office/officeart/2005/8/layout/orgChart1"/>
    <dgm:cxn modelId="{67EB9788-0F41-4201-B64F-5E2A0B9D91E5}" type="presParOf" srcId="{35ABBEFC-693A-402F-9A02-B21D75E954D3}" destId="{4962069D-C798-4165-B800-A9D1EA241C93}" srcOrd="1" destOrd="0" presId="urn:microsoft.com/office/officeart/2005/8/layout/orgChart1"/>
    <dgm:cxn modelId="{FD3609A0-8E5E-498D-BFE7-2F5F1F5DEFE0}" type="presParOf" srcId="{35ABBEFC-693A-402F-9A02-B21D75E954D3}" destId="{19EE6E51-BECE-4ED6-A28A-63545A84A902}" srcOrd="2" destOrd="0" presId="urn:microsoft.com/office/officeart/2005/8/layout/orgChart1"/>
    <dgm:cxn modelId="{D23EE0A5-7964-4540-9F3E-EA0A53F1DCF8}" type="presParOf" srcId="{46B302E5-3754-423D-8C66-C90DAE777FE3}" destId="{D4CE399F-56B0-499B-836A-E2176340190E}" srcOrd="8" destOrd="0" presId="urn:microsoft.com/office/officeart/2005/8/layout/orgChart1"/>
    <dgm:cxn modelId="{513003A7-7E67-4F20-BEFC-FCCD3D92566E}" type="presParOf" srcId="{46B302E5-3754-423D-8C66-C90DAE777FE3}" destId="{C7402F50-ABC8-41A2-A330-203639F8B2F7}" srcOrd="9" destOrd="0" presId="urn:microsoft.com/office/officeart/2005/8/layout/orgChart1"/>
    <dgm:cxn modelId="{4EA80F34-1715-4404-B8F4-6C01B314618B}" type="presParOf" srcId="{C7402F50-ABC8-41A2-A330-203639F8B2F7}" destId="{9FF3273A-53BD-4072-AA4F-03127C59EA67}" srcOrd="0" destOrd="0" presId="urn:microsoft.com/office/officeart/2005/8/layout/orgChart1"/>
    <dgm:cxn modelId="{4AEFC86B-AB7A-4700-A594-A5901809D818}" type="presParOf" srcId="{9FF3273A-53BD-4072-AA4F-03127C59EA67}" destId="{F058F5B6-9F92-48BE-AAAD-8BF56C30E279}" srcOrd="0" destOrd="0" presId="urn:microsoft.com/office/officeart/2005/8/layout/orgChart1"/>
    <dgm:cxn modelId="{9F636B9F-55FF-4EA3-A04D-DCF4CD114C48}" type="presParOf" srcId="{9FF3273A-53BD-4072-AA4F-03127C59EA67}" destId="{DCCE474B-027A-4E44-B1E2-9E4604A533DE}" srcOrd="1" destOrd="0" presId="urn:microsoft.com/office/officeart/2005/8/layout/orgChart1"/>
    <dgm:cxn modelId="{A26D05C1-FC7C-43E6-A0BF-A79DDFD25C3D}" type="presParOf" srcId="{C7402F50-ABC8-41A2-A330-203639F8B2F7}" destId="{A7F2D2C3-627E-4D1E-B525-D209ACB871D5}" srcOrd="1" destOrd="0" presId="urn:microsoft.com/office/officeart/2005/8/layout/orgChart1"/>
    <dgm:cxn modelId="{DE6CA38C-1FD1-4289-A36D-C8B944D6DDC7}" type="presParOf" srcId="{C7402F50-ABC8-41A2-A330-203639F8B2F7}" destId="{6A01A7A3-5F56-4FC3-BE81-0F50783AD52D}" srcOrd="2" destOrd="0" presId="urn:microsoft.com/office/officeart/2005/8/layout/orgChart1"/>
    <dgm:cxn modelId="{FC5F9EBD-28F5-4DCA-A70D-62D3002170C1}" type="presParOf" srcId="{46B302E5-3754-423D-8C66-C90DAE777FE3}" destId="{5ACA860F-2BA2-4A88-A918-A7BD4BF946CA}" srcOrd="10" destOrd="0" presId="urn:microsoft.com/office/officeart/2005/8/layout/orgChart1"/>
    <dgm:cxn modelId="{417DD906-6280-4EC0-A54E-D14F4A06E97B}" type="presParOf" srcId="{46B302E5-3754-423D-8C66-C90DAE777FE3}" destId="{C8672335-6664-41EF-A3DA-CDDEFF762F81}" srcOrd="11" destOrd="0" presId="urn:microsoft.com/office/officeart/2005/8/layout/orgChart1"/>
    <dgm:cxn modelId="{9A5D5895-A451-4C9F-B04D-2B43FF1C28F5}" type="presParOf" srcId="{C8672335-6664-41EF-A3DA-CDDEFF762F81}" destId="{9F087BDC-57C4-4680-A673-E690507751E1}" srcOrd="0" destOrd="0" presId="urn:microsoft.com/office/officeart/2005/8/layout/orgChart1"/>
    <dgm:cxn modelId="{284187FD-F1CF-49C2-A50F-670BC6AA73F2}" type="presParOf" srcId="{9F087BDC-57C4-4680-A673-E690507751E1}" destId="{93EB2C67-B469-4471-86C0-EC7D9BE4192B}" srcOrd="0" destOrd="0" presId="urn:microsoft.com/office/officeart/2005/8/layout/orgChart1"/>
    <dgm:cxn modelId="{E25F05D7-C15E-4BD8-8DEE-9A8379742A9B}" type="presParOf" srcId="{9F087BDC-57C4-4680-A673-E690507751E1}" destId="{E147691E-6FB6-4B4A-8C31-3B132B797B46}" srcOrd="1" destOrd="0" presId="urn:microsoft.com/office/officeart/2005/8/layout/orgChart1"/>
    <dgm:cxn modelId="{3E15CE99-BA55-419D-BF26-83CB86653022}" type="presParOf" srcId="{C8672335-6664-41EF-A3DA-CDDEFF762F81}" destId="{1A1A242D-ABAA-424C-8EE5-C46DB4F9074A}" srcOrd="1" destOrd="0" presId="urn:microsoft.com/office/officeart/2005/8/layout/orgChart1"/>
    <dgm:cxn modelId="{A72DB672-4118-4613-84E4-254C5B913554}" type="presParOf" srcId="{C8672335-6664-41EF-A3DA-CDDEFF762F81}" destId="{6F2971E6-64E6-4DC9-9AA1-E64F7E160A37}" srcOrd="2" destOrd="0" presId="urn:microsoft.com/office/officeart/2005/8/layout/orgChart1"/>
    <dgm:cxn modelId="{258BE9A1-C954-468C-B8CC-45111FF31049}" type="presParOf" srcId="{46B302E5-3754-423D-8C66-C90DAE777FE3}" destId="{9EB76D68-254E-49CB-A47C-372AD2C98E85}" srcOrd="12" destOrd="0" presId="urn:microsoft.com/office/officeart/2005/8/layout/orgChart1"/>
    <dgm:cxn modelId="{2E0F7152-7E10-479F-863F-03846DE8B123}" type="presParOf" srcId="{46B302E5-3754-423D-8C66-C90DAE777FE3}" destId="{9D4E838B-D2FE-4F7E-B5DC-7A72DF453FC2}" srcOrd="13" destOrd="0" presId="urn:microsoft.com/office/officeart/2005/8/layout/orgChart1"/>
    <dgm:cxn modelId="{2D29A4CC-9172-49D9-99F5-AE3CCF1EB2FA}" type="presParOf" srcId="{9D4E838B-D2FE-4F7E-B5DC-7A72DF453FC2}" destId="{46EA6851-41A4-4C67-B579-FA47EFC25238}" srcOrd="0" destOrd="0" presId="urn:microsoft.com/office/officeart/2005/8/layout/orgChart1"/>
    <dgm:cxn modelId="{79791724-134F-4128-9B2D-E9E5B0B70A7D}" type="presParOf" srcId="{46EA6851-41A4-4C67-B579-FA47EFC25238}" destId="{98149D81-30DE-4D75-9A6B-48E86D179294}" srcOrd="0" destOrd="0" presId="urn:microsoft.com/office/officeart/2005/8/layout/orgChart1"/>
    <dgm:cxn modelId="{CE415BB6-9FCF-4B82-ABB7-CBFC63744C76}" type="presParOf" srcId="{46EA6851-41A4-4C67-B579-FA47EFC25238}" destId="{F64E8403-0939-4330-86C9-C761EF592816}" srcOrd="1" destOrd="0" presId="urn:microsoft.com/office/officeart/2005/8/layout/orgChart1"/>
    <dgm:cxn modelId="{3F01E0B5-C02B-4C33-B976-1EDD5CFF8E7C}" type="presParOf" srcId="{9D4E838B-D2FE-4F7E-B5DC-7A72DF453FC2}" destId="{D80433DC-780A-41EC-8A09-5CB68EEA5739}" srcOrd="1" destOrd="0" presId="urn:microsoft.com/office/officeart/2005/8/layout/orgChart1"/>
    <dgm:cxn modelId="{EE259ED6-55E6-4E67-94A8-4B0794A8AC46}" type="presParOf" srcId="{9D4E838B-D2FE-4F7E-B5DC-7A72DF453FC2}" destId="{BF680AE0-2B39-4F1E-8070-B8D77C002944}" srcOrd="2" destOrd="0" presId="urn:microsoft.com/office/officeart/2005/8/layout/orgChart1"/>
    <dgm:cxn modelId="{4752690B-9402-4BCB-B40A-51EF338DD6CD}" type="presParOf" srcId="{46B302E5-3754-423D-8C66-C90DAE777FE3}" destId="{A417EBFB-6138-4543-A3A8-7D7234A76A73}" srcOrd="14" destOrd="0" presId="urn:microsoft.com/office/officeart/2005/8/layout/orgChart1"/>
    <dgm:cxn modelId="{BDDECE99-80A8-4317-840D-2D17253C5ECC}" type="presParOf" srcId="{46B302E5-3754-423D-8C66-C90DAE777FE3}" destId="{D5F62D84-57DB-4E34-A5FE-2C78FF8A8DCC}" srcOrd="15" destOrd="0" presId="urn:microsoft.com/office/officeart/2005/8/layout/orgChart1"/>
    <dgm:cxn modelId="{D64235D3-ED9C-4AED-BE18-5E064B737A7A}" type="presParOf" srcId="{D5F62D84-57DB-4E34-A5FE-2C78FF8A8DCC}" destId="{4C83691E-1260-4C7B-A9BE-27FC81F41FE5}" srcOrd="0" destOrd="0" presId="urn:microsoft.com/office/officeart/2005/8/layout/orgChart1"/>
    <dgm:cxn modelId="{BEF8229E-BA20-41FD-AB6C-50AC0C13512C}" type="presParOf" srcId="{4C83691E-1260-4C7B-A9BE-27FC81F41FE5}" destId="{F746D44F-33F5-43BB-B41D-B8B3D27C3D8A}" srcOrd="0" destOrd="0" presId="urn:microsoft.com/office/officeart/2005/8/layout/orgChart1"/>
    <dgm:cxn modelId="{0B05C9FF-C243-4A4C-BD42-151AF9E94ABF}" type="presParOf" srcId="{4C83691E-1260-4C7B-A9BE-27FC81F41FE5}" destId="{EA2ED7C7-F057-417B-BC06-B3A550BE337A}" srcOrd="1" destOrd="0" presId="urn:microsoft.com/office/officeart/2005/8/layout/orgChart1"/>
    <dgm:cxn modelId="{19DC02CA-7A6A-4F3B-8E44-D7DAB32556A2}" type="presParOf" srcId="{D5F62D84-57DB-4E34-A5FE-2C78FF8A8DCC}" destId="{752C6FC1-064E-4188-A64D-3FD454462837}" srcOrd="1" destOrd="0" presId="urn:microsoft.com/office/officeart/2005/8/layout/orgChart1"/>
    <dgm:cxn modelId="{A2062C79-5B7C-44C3-B205-1C77CF10796A}" type="presParOf" srcId="{D5F62D84-57DB-4E34-A5FE-2C78FF8A8DCC}" destId="{895DB0B1-E805-43AD-8817-BF5FBF7F90CE}" srcOrd="2" destOrd="0" presId="urn:microsoft.com/office/officeart/2005/8/layout/orgChart1"/>
    <dgm:cxn modelId="{F1811B54-AB41-4AB0-87F5-9BFF50820545}" type="presParOf" srcId="{ED403C06-BD71-4054-9FCD-E4FEA4459BDD}" destId="{C3193A8B-4440-4D0A-873D-EDE712BCBFDD}" srcOrd="2" destOrd="0" presId="urn:microsoft.com/office/officeart/2005/8/layout/orgChart1"/>
    <dgm:cxn modelId="{2ACB50F4-0770-4307-A0AF-02B3FE38E0EB}" type="presParOf" srcId="{5E5C5328-11EF-47AE-A49D-7D54E96AD57F}" destId="{ED461B46-E92A-42CA-9557-F1D89482CEB6}" srcOrd="2" destOrd="0" presId="urn:microsoft.com/office/officeart/2005/8/layout/orgChart1"/>
    <dgm:cxn modelId="{5000FB8E-B084-4F05-BED9-8D18BC62F4A9}" type="presParOf" srcId="{5E5C5328-11EF-47AE-A49D-7D54E96AD57F}" destId="{5655A220-D8CB-44FE-AAB2-5EF5995AF84F}" srcOrd="3" destOrd="0" presId="urn:microsoft.com/office/officeart/2005/8/layout/orgChart1"/>
    <dgm:cxn modelId="{0016877E-22A4-457E-9A63-0AD3FCFE6BAC}" type="presParOf" srcId="{5655A220-D8CB-44FE-AAB2-5EF5995AF84F}" destId="{D83C7AB0-CAC0-480A-B372-14E23B44E1EA}" srcOrd="0" destOrd="0" presId="urn:microsoft.com/office/officeart/2005/8/layout/orgChart1"/>
    <dgm:cxn modelId="{A6EBE227-767B-4483-A823-412E3AA5A61F}" type="presParOf" srcId="{D83C7AB0-CAC0-480A-B372-14E23B44E1EA}" destId="{7DA617F1-E83E-45F3-AE4F-062D245C765C}" srcOrd="0" destOrd="0" presId="urn:microsoft.com/office/officeart/2005/8/layout/orgChart1"/>
    <dgm:cxn modelId="{6145C1D3-91BE-43D5-9431-D6383ED994F0}" type="presParOf" srcId="{D83C7AB0-CAC0-480A-B372-14E23B44E1EA}" destId="{C097C4A3-BD44-42C1-B26D-B3C0BB5BB937}" srcOrd="1" destOrd="0" presId="urn:microsoft.com/office/officeart/2005/8/layout/orgChart1"/>
    <dgm:cxn modelId="{5B6C325C-CAFE-4F45-BE54-8AED6A508C26}" type="presParOf" srcId="{5655A220-D8CB-44FE-AAB2-5EF5995AF84F}" destId="{C1AEE2D1-D12A-4D75-AB8C-4630D88681D5}" srcOrd="1" destOrd="0" presId="urn:microsoft.com/office/officeart/2005/8/layout/orgChart1"/>
    <dgm:cxn modelId="{656D4AEA-84BF-4BCA-974C-2CDB79BA4C60}" type="presParOf" srcId="{C1AEE2D1-D12A-4D75-AB8C-4630D88681D5}" destId="{D763D3BC-82D2-4B37-B92A-EC559E281BDD}" srcOrd="0" destOrd="0" presId="urn:microsoft.com/office/officeart/2005/8/layout/orgChart1"/>
    <dgm:cxn modelId="{24BE18DC-1C40-496E-8A13-13864FCA5355}" type="presParOf" srcId="{C1AEE2D1-D12A-4D75-AB8C-4630D88681D5}" destId="{F8C5851F-F6AD-4653-B75D-A2D86BF7ACE4}" srcOrd="1" destOrd="0" presId="urn:microsoft.com/office/officeart/2005/8/layout/orgChart1"/>
    <dgm:cxn modelId="{59DF3CBF-80C4-4365-BD21-13E531D17C96}" type="presParOf" srcId="{F8C5851F-F6AD-4653-B75D-A2D86BF7ACE4}" destId="{CF9C86AA-0431-4443-B658-8622A946C626}" srcOrd="0" destOrd="0" presId="urn:microsoft.com/office/officeart/2005/8/layout/orgChart1"/>
    <dgm:cxn modelId="{CA15923C-E35F-4BD2-88FA-52D2FA9B5732}" type="presParOf" srcId="{CF9C86AA-0431-4443-B658-8622A946C626}" destId="{B8DAB699-8BDF-4197-863C-67C630FEE1A1}" srcOrd="0" destOrd="0" presId="urn:microsoft.com/office/officeart/2005/8/layout/orgChart1"/>
    <dgm:cxn modelId="{9676B9E1-1B25-440D-A041-70218A110028}" type="presParOf" srcId="{CF9C86AA-0431-4443-B658-8622A946C626}" destId="{3003EA6C-A627-4991-88AD-7FA8E41C3EA4}" srcOrd="1" destOrd="0" presId="urn:microsoft.com/office/officeart/2005/8/layout/orgChart1"/>
    <dgm:cxn modelId="{07CFD179-BF92-42D3-8B89-1B32DDF10310}" type="presParOf" srcId="{F8C5851F-F6AD-4653-B75D-A2D86BF7ACE4}" destId="{EA6574BF-47BB-4BCF-A580-64A17FEB5AC3}" srcOrd="1" destOrd="0" presId="urn:microsoft.com/office/officeart/2005/8/layout/orgChart1"/>
    <dgm:cxn modelId="{320F009F-5C8D-4FF6-900A-F502ED7FDF37}" type="presParOf" srcId="{F8C5851F-F6AD-4653-B75D-A2D86BF7ACE4}" destId="{F3103EE5-FDA9-4318-B8BE-43000F3218E0}" srcOrd="2" destOrd="0" presId="urn:microsoft.com/office/officeart/2005/8/layout/orgChart1"/>
    <dgm:cxn modelId="{2095806E-8924-4B3C-9C4B-75DB91DC3D5F}" type="presParOf" srcId="{C1AEE2D1-D12A-4D75-AB8C-4630D88681D5}" destId="{FA2EBD2A-73B1-4AB7-A3FA-2D747FD50A32}" srcOrd="2" destOrd="0" presId="urn:microsoft.com/office/officeart/2005/8/layout/orgChart1"/>
    <dgm:cxn modelId="{DE8520B6-B2CF-423D-92B9-26661F645197}" type="presParOf" srcId="{C1AEE2D1-D12A-4D75-AB8C-4630D88681D5}" destId="{7DAE4D77-4960-43AF-A400-628FD992A060}" srcOrd="3" destOrd="0" presId="urn:microsoft.com/office/officeart/2005/8/layout/orgChart1"/>
    <dgm:cxn modelId="{5F66A3D3-E667-433D-A5B8-34313F77D0A2}" type="presParOf" srcId="{7DAE4D77-4960-43AF-A400-628FD992A060}" destId="{B9DE5925-D297-425E-83F7-D50BECDB7D05}" srcOrd="0" destOrd="0" presId="urn:microsoft.com/office/officeart/2005/8/layout/orgChart1"/>
    <dgm:cxn modelId="{71EDB733-3D1E-4C37-A033-47966DC3042A}" type="presParOf" srcId="{B9DE5925-D297-425E-83F7-D50BECDB7D05}" destId="{A5BF677C-82EF-43FB-9E20-2EF00EA02ACE}" srcOrd="0" destOrd="0" presId="urn:microsoft.com/office/officeart/2005/8/layout/orgChart1"/>
    <dgm:cxn modelId="{3858FE4A-3F3F-4C09-8CBE-2170299BC75D}" type="presParOf" srcId="{B9DE5925-D297-425E-83F7-D50BECDB7D05}" destId="{BD2F2DAE-0EAF-4F0B-9F3A-1F90975D3580}" srcOrd="1" destOrd="0" presId="urn:microsoft.com/office/officeart/2005/8/layout/orgChart1"/>
    <dgm:cxn modelId="{11A86382-2FA9-41C6-A309-983768048C5B}" type="presParOf" srcId="{7DAE4D77-4960-43AF-A400-628FD992A060}" destId="{897BBACC-DB0A-47F9-8113-F2CE883CFDAA}" srcOrd="1" destOrd="0" presId="urn:microsoft.com/office/officeart/2005/8/layout/orgChart1"/>
    <dgm:cxn modelId="{C584CC7C-21B6-465E-97D0-8D151394DD15}" type="presParOf" srcId="{7DAE4D77-4960-43AF-A400-628FD992A060}" destId="{24859347-3D4B-4E4A-8299-36B43D0B31D9}" srcOrd="2" destOrd="0" presId="urn:microsoft.com/office/officeart/2005/8/layout/orgChart1"/>
    <dgm:cxn modelId="{44C4F973-5DCD-47AE-924B-2C71AF4F44DF}" type="presParOf" srcId="{C1AEE2D1-D12A-4D75-AB8C-4630D88681D5}" destId="{2BF9B9CA-97AB-485D-9681-DB486CE25976}" srcOrd="4" destOrd="0" presId="urn:microsoft.com/office/officeart/2005/8/layout/orgChart1"/>
    <dgm:cxn modelId="{03227F70-1A93-4609-A1EE-D8848CE9FE53}" type="presParOf" srcId="{C1AEE2D1-D12A-4D75-AB8C-4630D88681D5}" destId="{9F196EB9-E894-4FA8-BF6C-6ED13393C257}" srcOrd="5" destOrd="0" presId="urn:microsoft.com/office/officeart/2005/8/layout/orgChart1"/>
    <dgm:cxn modelId="{06AB14C9-DFD2-4E80-9269-D8E8F3858946}" type="presParOf" srcId="{9F196EB9-E894-4FA8-BF6C-6ED13393C257}" destId="{07C49579-ECD5-409C-8026-B49E03EE593A}" srcOrd="0" destOrd="0" presId="urn:microsoft.com/office/officeart/2005/8/layout/orgChart1"/>
    <dgm:cxn modelId="{7BD43A45-6F48-4237-B674-B3C4C596F852}" type="presParOf" srcId="{07C49579-ECD5-409C-8026-B49E03EE593A}" destId="{C1BAEC16-F0CF-408E-80CD-4466566682A7}" srcOrd="0" destOrd="0" presId="urn:microsoft.com/office/officeart/2005/8/layout/orgChart1"/>
    <dgm:cxn modelId="{574037CE-BDA9-4157-8A3A-2C4B9A872DE3}" type="presParOf" srcId="{07C49579-ECD5-409C-8026-B49E03EE593A}" destId="{50588470-7024-40C0-8EB4-A6932087F863}" srcOrd="1" destOrd="0" presId="urn:microsoft.com/office/officeart/2005/8/layout/orgChart1"/>
    <dgm:cxn modelId="{97085601-9A43-44E8-9F87-E3905A14A2D5}" type="presParOf" srcId="{9F196EB9-E894-4FA8-BF6C-6ED13393C257}" destId="{9844B578-A241-485B-BB46-1541922C1841}" srcOrd="1" destOrd="0" presId="urn:microsoft.com/office/officeart/2005/8/layout/orgChart1"/>
    <dgm:cxn modelId="{1A9F78C5-8712-4FE6-B495-A0EA0633144E}" type="presParOf" srcId="{9F196EB9-E894-4FA8-BF6C-6ED13393C257}" destId="{A5A4471F-0FCD-4EAE-B0CB-65C483A4E4A2}" srcOrd="2" destOrd="0" presId="urn:microsoft.com/office/officeart/2005/8/layout/orgChart1"/>
    <dgm:cxn modelId="{B54DB673-7A3C-4F41-8D53-8B0E91475F3E}" type="presParOf" srcId="{C1AEE2D1-D12A-4D75-AB8C-4630D88681D5}" destId="{4B24639D-6412-446A-A433-F2F46A764325}" srcOrd="6" destOrd="0" presId="urn:microsoft.com/office/officeart/2005/8/layout/orgChart1"/>
    <dgm:cxn modelId="{EE0ABF4E-ACBE-43C7-BC15-EB77AE876DB8}" type="presParOf" srcId="{C1AEE2D1-D12A-4D75-AB8C-4630D88681D5}" destId="{9A47BD7B-BF43-4F1F-8ED4-3A0215DBA4F0}" srcOrd="7" destOrd="0" presId="urn:microsoft.com/office/officeart/2005/8/layout/orgChart1"/>
    <dgm:cxn modelId="{509062E8-D7F1-4064-B8C2-451CF71758AF}" type="presParOf" srcId="{9A47BD7B-BF43-4F1F-8ED4-3A0215DBA4F0}" destId="{68DA4CB3-9091-43EF-8227-31A07BA91FDF}" srcOrd="0" destOrd="0" presId="urn:microsoft.com/office/officeart/2005/8/layout/orgChart1"/>
    <dgm:cxn modelId="{CB39F004-62E0-4DB4-980F-336C08C3A21B}" type="presParOf" srcId="{68DA4CB3-9091-43EF-8227-31A07BA91FDF}" destId="{070DA1BA-1A5B-4F00-A4D2-9D9B688B6A51}" srcOrd="0" destOrd="0" presId="urn:microsoft.com/office/officeart/2005/8/layout/orgChart1"/>
    <dgm:cxn modelId="{D018A9BD-2A07-450A-B8E8-AA8022698362}" type="presParOf" srcId="{68DA4CB3-9091-43EF-8227-31A07BA91FDF}" destId="{226413A9-04A6-45C6-8D7E-47E14270276A}" srcOrd="1" destOrd="0" presId="urn:microsoft.com/office/officeart/2005/8/layout/orgChart1"/>
    <dgm:cxn modelId="{97F1311D-1A41-4C67-B686-F0E4682F7E53}" type="presParOf" srcId="{9A47BD7B-BF43-4F1F-8ED4-3A0215DBA4F0}" destId="{9803DC1D-4602-4EE4-AA80-0C0074C689BE}" srcOrd="1" destOrd="0" presId="urn:microsoft.com/office/officeart/2005/8/layout/orgChart1"/>
    <dgm:cxn modelId="{6986FC45-5A3A-405E-B405-7876AA2A7727}" type="presParOf" srcId="{9A47BD7B-BF43-4F1F-8ED4-3A0215DBA4F0}" destId="{52CE1B6D-9DDD-4E7F-AE81-50DC55410350}" srcOrd="2" destOrd="0" presId="urn:microsoft.com/office/officeart/2005/8/layout/orgChart1"/>
    <dgm:cxn modelId="{29EADD86-25B6-4F10-905C-0668B4440C5A}" type="presParOf" srcId="{C1AEE2D1-D12A-4D75-AB8C-4630D88681D5}" destId="{24784A93-F838-403B-841C-E19B377C3E2F}" srcOrd="8" destOrd="0" presId="urn:microsoft.com/office/officeart/2005/8/layout/orgChart1"/>
    <dgm:cxn modelId="{3BA8935C-0359-42A2-BFE4-45403737AB87}" type="presParOf" srcId="{C1AEE2D1-D12A-4D75-AB8C-4630D88681D5}" destId="{A76AD8C1-19A6-42E0-A94C-E43B31366B9A}" srcOrd="9" destOrd="0" presId="urn:microsoft.com/office/officeart/2005/8/layout/orgChart1"/>
    <dgm:cxn modelId="{A33C90B9-1A13-45C9-9C52-5DEE268E00F4}" type="presParOf" srcId="{A76AD8C1-19A6-42E0-A94C-E43B31366B9A}" destId="{96151B67-1DBA-45C6-82E9-0E5C11EFB827}" srcOrd="0" destOrd="0" presId="urn:microsoft.com/office/officeart/2005/8/layout/orgChart1"/>
    <dgm:cxn modelId="{80356012-2B39-43AD-9C60-B3F5A6B3FE73}" type="presParOf" srcId="{96151B67-1DBA-45C6-82E9-0E5C11EFB827}" destId="{440FD5F9-140F-44D8-8313-8057C0F28362}" srcOrd="0" destOrd="0" presId="urn:microsoft.com/office/officeart/2005/8/layout/orgChart1"/>
    <dgm:cxn modelId="{D4E3597E-308D-48B3-AAF2-95BBD839EF5C}" type="presParOf" srcId="{96151B67-1DBA-45C6-82E9-0E5C11EFB827}" destId="{5054952D-E53C-43BA-966C-73797FB68ADC}" srcOrd="1" destOrd="0" presId="urn:microsoft.com/office/officeart/2005/8/layout/orgChart1"/>
    <dgm:cxn modelId="{3324FA32-C374-4B18-BC40-2E653382D48B}" type="presParOf" srcId="{A76AD8C1-19A6-42E0-A94C-E43B31366B9A}" destId="{B51BEB78-A74C-4421-803E-C959C58FE552}" srcOrd="1" destOrd="0" presId="urn:microsoft.com/office/officeart/2005/8/layout/orgChart1"/>
    <dgm:cxn modelId="{2B4B08A7-9DBA-46C6-ACFB-968137A7EA9C}" type="presParOf" srcId="{A76AD8C1-19A6-42E0-A94C-E43B31366B9A}" destId="{761AD610-513B-46DF-BB6C-0F7EBC1FFD02}" srcOrd="2" destOrd="0" presId="urn:microsoft.com/office/officeart/2005/8/layout/orgChart1"/>
    <dgm:cxn modelId="{05052FEE-530F-42DD-AF7D-F1B119034D5C}" type="presParOf" srcId="{C1AEE2D1-D12A-4D75-AB8C-4630D88681D5}" destId="{3D2197CC-51BF-4E58-93EE-2A9A5CDB918E}" srcOrd="10" destOrd="0" presId="urn:microsoft.com/office/officeart/2005/8/layout/orgChart1"/>
    <dgm:cxn modelId="{796890FB-592E-4325-A2E9-4BC90859C795}" type="presParOf" srcId="{C1AEE2D1-D12A-4D75-AB8C-4630D88681D5}" destId="{FDE3D8CA-8422-46E6-8DA8-D6A51D90F477}" srcOrd="11" destOrd="0" presId="urn:microsoft.com/office/officeart/2005/8/layout/orgChart1"/>
    <dgm:cxn modelId="{979B6310-7422-46F5-ADD8-5358482A52EA}" type="presParOf" srcId="{FDE3D8CA-8422-46E6-8DA8-D6A51D90F477}" destId="{F75E6B61-1561-40CD-8D63-FCC1BBB72846}" srcOrd="0" destOrd="0" presId="urn:microsoft.com/office/officeart/2005/8/layout/orgChart1"/>
    <dgm:cxn modelId="{49BCCE07-CD85-48A9-BC62-C82825F11C79}" type="presParOf" srcId="{F75E6B61-1561-40CD-8D63-FCC1BBB72846}" destId="{C5BB47D4-9D6A-4C25-8828-E2380F994CED}" srcOrd="0" destOrd="0" presId="urn:microsoft.com/office/officeart/2005/8/layout/orgChart1"/>
    <dgm:cxn modelId="{8B4A94B3-0DCF-475B-A3C3-DF0884766FFA}" type="presParOf" srcId="{F75E6B61-1561-40CD-8D63-FCC1BBB72846}" destId="{7117008F-9FFD-4E67-9504-7BB92A869784}" srcOrd="1" destOrd="0" presId="urn:microsoft.com/office/officeart/2005/8/layout/orgChart1"/>
    <dgm:cxn modelId="{7178BB5C-ADE1-44E9-BA05-1D98730EAB45}" type="presParOf" srcId="{FDE3D8CA-8422-46E6-8DA8-D6A51D90F477}" destId="{37F63234-356E-4E7C-A455-B953CC9B89E5}" srcOrd="1" destOrd="0" presId="urn:microsoft.com/office/officeart/2005/8/layout/orgChart1"/>
    <dgm:cxn modelId="{771E5FA7-E669-434E-A522-9F83E900CEB9}" type="presParOf" srcId="{FDE3D8CA-8422-46E6-8DA8-D6A51D90F477}" destId="{F61CA4CA-E68D-4270-A92E-511046883B20}" srcOrd="2" destOrd="0" presId="urn:microsoft.com/office/officeart/2005/8/layout/orgChart1"/>
    <dgm:cxn modelId="{1450A6F8-60BE-4183-9E0F-57C2F976FEAB}" type="presParOf" srcId="{5655A220-D8CB-44FE-AAB2-5EF5995AF84F}" destId="{5AE4E693-CC22-459F-8E14-911448C9CA8E}" srcOrd="2" destOrd="0" presId="urn:microsoft.com/office/officeart/2005/8/layout/orgChart1"/>
    <dgm:cxn modelId="{8E512E36-3BD2-41B5-81EE-A9988DAA7231}" type="presParOf" srcId="{5E5C5328-11EF-47AE-A49D-7D54E96AD57F}" destId="{B74C24DD-6A0F-49D6-8DD2-C3F092752B42}" srcOrd="4" destOrd="0" presId="urn:microsoft.com/office/officeart/2005/8/layout/orgChart1"/>
    <dgm:cxn modelId="{173348CA-7ABE-48E3-B8C3-7D1F0F5A62ED}" type="presParOf" srcId="{5E5C5328-11EF-47AE-A49D-7D54E96AD57F}" destId="{099241F0-113D-480C-919A-AC2B09AABFD8}" srcOrd="5" destOrd="0" presId="urn:microsoft.com/office/officeart/2005/8/layout/orgChart1"/>
    <dgm:cxn modelId="{3DEA946E-2F50-49A4-8100-78217E3E25FF}" type="presParOf" srcId="{099241F0-113D-480C-919A-AC2B09AABFD8}" destId="{82F03C85-00A1-400C-9DFC-66771B86B989}" srcOrd="0" destOrd="0" presId="urn:microsoft.com/office/officeart/2005/8/layout/orgChart1"/>
    <dgm:cxn modelId="{8593DD88-0B30-4CC1-ABFC-183C08B35985}" type="presParOf" srcId="{82F03C85-00A1-400C-9DFC-66771B86B989}" destId="{400DB150-67FF-45D6-BA87-BA6142F1B80D}" srcOrd="0" destOrd="0" presId="urn:microsoft.com/office/officeart/2005/8/layout/orgChart1"/>
    <dgm:cxn modelId="{47A97F15-D569-415F-A935-44F12CFD1D92}" type="presParOf" srcId="{82F03C85-00A1-400C-9DFC-66771B86B989}" destId="{F007B8A2-BB27-4D94-8DE8-FA7612C33585}" srcOrd="1" destOrd="0" presId="urn:microsoft.com/office/officeart/2005/8/layout/orgChart1"/>
    <dgm:cxn modelId="{FF5CAB46-1647-4B0C-9937-9656DB3F3902}" type="presParOf" srcId="{099241F0-113D-480C-919A-AC2B09AABFD8}" destId="{3002F286-C129-4414-8F06-E96A8814D4E1}" srcOrd="1" destOrd="0" presId="urn:microsoft.com/office/officeart/2005/8/layout/orgChart1"/>
    <dgm:cxn modelId="{F55521FC-AA73-481A-AE6C-6449EA5037C5}" type="presParOf" srcId="{3002F286-C129-4414-8F06-E96A8814D4E1}" destId="{743D08A1-DC55-449F-983E-8DDC05EC3507}" srcOrd="0" destOrd="0" presId="urn:microsoft.com/office/officeart/2005/8/layout/orgChart1"/>
    <dgm:cxn modelId="{E861550C-78B8-48A9-B21C-EAD56525F9DF}" type="presParOf" srcId="{3002F286-C129-4414-8F06-E96A8814D4E1}" destId="{9A4749A8-46CD-4000-AA52-EAAEDE6BAE7C}" srcOrd="1" destOrd="0" presId="urn:microsoft.com/office/officeart/2005/8/layout/orgChart1"/>
    <dgm:cxn modelId="{407FF9BE-8E99-4C7C-A259-923D5FA425CA}" type="presParOf" srcId="{9A4749A8-46CD-4000-AA52-EAAEDE6BAE7C}" destId="{49315FC7-FF18-4ECA-A666-96B649DD9811}" srcOrd="0" destOrd="0" presId="urn:microsoft.com/office/officeart/2005/8/layout/orgChart1"/>
    <dgm:cxn modelId="{CB42327D-EC85-42F4-9B84-843264E9130A}" type="presParOf" srcId="{49315FC7-FF18-4ECA-A666-96B649DD9811}" destId="{FA6589EF-3373-445E-B955-C2C931270E21}" srcOrd="0" destOrd="0" presId="urn:microsoft.com/office/officeart/2005/8/layout/orgChart1"/>
    <dgm:cxn modelId="{1621E79C-BBE9-4E3C-AD31-AF76CD94AAEE}" type="presParOf" srcId="{49315FC7-FF18-4ECA-A666-96B649DD9811}" destId="{6C79B6A9-5B07-417F-BC24-26597CF87A57}" srcOrd="1" destOrd="0" presId="urn:microsoft.com/office/officeart/2005/8/layout/orgChart1"/>
    <dgm:cxn modelId="{342F5A81-E4B9-4B9D-B47E-52FDF00383DF}" type="presParOf" srcId="{9A4749A8-46CD-4000-AA52-EAAEDE6BAE7C}" destId="{C6FE80F4-433E-43E5-B383-9E29FC214615}" srcOrd="1" destOrd="0" presId="urn:microsoft.com/office/officeart/2005/8/layout/orgChart1"/>
    <dgm:cxn modelId="{7E55C47F-CE79-44C2-BE36-987202AF3E2C}" type="presParOf" srcId="{9A4749A8-46CD-4000-AA52-EAAEDE6BAE7C}" destId="{4669A775-2CA4-4EC4-81D4-1327E8292A74}" srcOrd="2" destOrd="0" presId="urn:microsoft.com/office/officeart/2005/8/layout/orgChart1"/>
    <dgm:cxn modelId="{E20331C0-07BB-4649-9852-C0A80FC55607}" type="presParOf" srcId="{3002F286-C129-4414-8F06-E96A8814D4E1}" destId="{31233970-31CC-491F-8DCD-1833B8CDDD83}" srcOrd="2" destOrd="0" presId="urn:microsoft.com/office/officeart/2005/8/layout/orgChart1"/>
    <dgm:cxn modelId="{2BE8CCBF-80AA-4B5E-8094-971CA59386BD}" type="presParOf" srcId="{3002F286-C129-4414-8F06-E96A8814D4E1}" destId="{8D74365E-D9FF-4362-92E3-4FE62B834954}" srcOrd="3" destOrd="0" presId="urn:microsoft.com/office/officeart/2005/8/layout/orgChart1"/>
    <dgm:cxn modelId="{F5E02841-8F79-4C81-AAA2-F026CD0B30FA}" type="presParOf" srcId="{8D74365E-D9FF-4362-92E3-4FE62B834954}" destId="{08762A3B-FB8D-458F-A6AC-B1E0A3E76800}" srcOrd="0" destOrd="0" presId="urn:microsoft.com/office/officeart/2005/8/layout/orgChart1"/>
    <dgm:cxn modelId="{7D01CD79-2518-449A-9D2D-81EAF334F1D1}" type="presParOf" srcId="{08762A3B-FB8D-458F-A6AC-B1E0A3E76800}" destId="{7B0A5D73-F8EF-4D50-BD73-997CBBF71A03}" srcOrd="0" destOrd="0" presId="urn:microsoft.com/office/officeart/2005/8/layout/orgChart1"/>
    <dgm:cxn modelId="{CADD5FDA-7136-40B3-9015-1802AB3508DD}" type="presParOf" srcId="{08762A3B-FB8D-458F-A6AC-B1E0A3E76800}" destId="{043EB239-DEE0-4730-9549-7B0198CD2A23}" srcOrd="1" destOrd="0" presId="urn:microsoft.com/office/officeart/2005/8/layout/orgChart1"/>
    <dgm:cxn modelId="{30DBFB3C-3AD3-4F7C-BD62-54231BFE2E2A}" type="presParOf" srcId="{8D74365E-D9FF-4362-92E3-4FE62B834954}" destId="{B86F9C67-680C-4180-80D6-ABCC7703926B}" srcOrd="1" destOrd="0" presId="urn:microsoft.com/office/officeart/2005/8/layout/orgChart1"/>
    <dgm:cxn modelId="{240D1A9A-2DA6-49D3-9EB2-69920271C263}" type="presParOf" srcId="{8D74365E-D9FF-4362-92E3-4FE62B834954}" destId="{E0F43D53-D649-4A6E-8AD1-DC7BA4D1A599}" srcOrd="2" destOrd="0" presId="urn:microsoft.com/office/officeart/2005/8/layout/orgChart1"/>
    <dgm:cxn modelId="{5D35A2CA-A231-4779-85FB-2877DC6206BC}" type="presParOf" srcId="{3002F286-C129-4414-8F06-E96A8814D4E1}" destId="{14898961-54B3-4E45-AD1D-C34CF5F6A8C0}" srcOrd="4" destOrd="0" presId="urn:microsoft.com/office/officeart/2005/8/layout/orgChart1"/>
    <dgm:cxn modelId="{AFD296AF-5553-413F-8915-F3D71EC23909}" type="presParOf" srcId="{3002F286-C129-4414-8F06-E96A8814D4E1}" destId="{84EF43F2-A6CC-4FE2-BAF4-897DED7C2EC6}" srcOrd="5" destOrd="0" presId="urn:microsoft.com/office/officeart/2005/8/layout/orgChart1"/>
    <dgm:cxn modelId="{CC2F7FFC-B76B-41EF-B99F-6C5CF02D44F0}" type="presParOf" srcId="{84EF43F2-A6CC-4FE2-BAF4-897DED7C2EC6}" destId="{641A50E8-B37F-4A62-9FD0-F5DED4C723D9}" srcOrd="0" destOrd="0" presId="urn:microsoft.com/office/officeart/2005/8/layout/orgChart1"/>
    <dgm:cxn modelId="{85401EFA-DC7E-4430-9FA6-284649958F59}" type="presParOf" srcId="{641A50E8-B37F-4A62-9FD0-F5DED4C723D9}" destId="{37411A96-787F-40A6-91F0-8B3BC999B276}" srcOrd="0" destOrd="0" presId="urn:microsoft.com/office/officeart/2005/8/layout/orgChart1"/>
    <dgm:cxn modelId="{530DFBE0-2B58-48B1-9F07-894279C4CB52}" type="presParOf" srcId="{641A50E8-B37F-4A62-9FD0-F5DED4C723D9}" destId="{E91FB3DE-9249-417B-BF1F-796DAC986072}" srcOrd="1" destOrd="0" presId="urn:microsoft.com/office/officeart/2005/8/layout/orgChart1"/>
    <dgm:cxn modelId="{554E07D6-A164-4836-A225-FCB558DD5152}" type="presParOf" srcId="{84EF43F2-A6CC-4FE2-BAF4-897DED7C2EC6}" destId="{E398833A-55C7-4B5C-8D72-764F5917EDA1}" srcOrd="1" destOrd="0" presId="urn:microsoft.com/office/officeart/2005/8/layout/orgChart1"/>
    <dgm:cxn modelId="{9EE4D1A5-A6C6-4EDD-A1B5-694B5D4EFAD3}" type="presParOf" srcId="{84EF43F2-A6CC-4FE2-BAF4-897DED7C2EC6}" destId="{78A0E92C-BBA7-4086-9C46-3FFBCFECCFBD}" srcOrd="2" destOrd="0" presId="urn:microsoft.com/office/officeart/2005/8/layout/orgChart1"/>
    <dgm:cxn modelId="{1F836FE6-B2F2-4BCA-A6D7-E6CE5633806A}" type="presParOf" srcId="{099241F0-113D-480C-919A-AC2B09AABFD8}" destId="{733D766F-71F2-4C3F-A405-84E4F336E48D}" srcOrd="2" destOrd="0" presId="urn:microsoft.com/office/officeart/2005/8/layout/orgChart1"/>
    <dgm:cxn modelId="{5DD8B6EB-D971-4ECC-B855-39AF5DBB7E0C}" type="presParOf" srcId="{5E5C5328-11EF-47AE-A49D-7D54E96AD57F}" destId="{5D3533BD-09DE-4134-BFDC-0F72BF6F71FC}" srcOrd="6" destOrd="0" presId="urn:microsoft.com/office/officeart/2005/8/layout/orgChart1"/>
    <dgm:cxn modelId="{398826A2-142D-4174-8C68-4D0D3D346E89}" type="presParOf" srcId="{5E5C5328-11EF-47AE-A49D-7D54E96AD57F}" destId="{CD1C34FA-5442-4226-A6F0-03059CB7A366}" srcOrd="7" destOrd="0" presId="urn:microsoft.com/office/officeart/2005/8/layout/orgChart1"/>
    <dgm:cxn modelId="{A12A0DA3-7F4F-4CF6-8901-CA26B0A27EB9}" type="presParOf" srcId="{CD1C34FA-5442-4226-A6F0-03059CB7A366}" destId="{CED7EB23-284D-4C25-BAE1-52B7BF009D45}" srcOrd="0" destOrd="0" presId="urn:microsoft.com/office/officeart/2005/8/layout/orgChart1"/>
    <dgm:cxn modelId="{8C941DED-DDF3-4B7C-8924-95FF0D8BDF70}" type="presParOf" srcId="{CED7EB23-284D-4C25-BAE1-52B7BF009D45}" destId="{57B83220-5818-4FE8-BBDE-895BC506F898}" srcOrd="0" destOrd="0" presId="urn:microsoft.com/office/officeart/2005/8/layout/orgChart1"/>
    <dgm:cxn modelId="{759E4C73-316E-43FF-BA31-0DCC8087BCD0}" type="presParOf" srcId="{CED7EB23-284D-4C25-BAE1-52B7BF009D45}" destId="{84154FA8-DB47-4D3D-AE68-318843FA38E9}" srcOrd="1" destOrd="0" presId="urn:microsoft.com/office/officeart/2005/8/layout/orgChart1"/>
    <dgm:cxn modelId="{0FEA2FD4-2713-4871-92B8-6C54A831A9C2}" type="presParOf" srcId="{CD1C34FA-5442-4226-A6F0-03059CB7A366}" destId="{92FCC355-550A-4D04-8D4F-AD93D8FC4569}" srcOrd="1" destOrd="0" presId="urn:microsoft.com/office/officeart/2005/8/layout/orgChart1"/>
    <dgm:cxn modelId="{C47FC933-AEB3-4C42-94DD-E1DD645CEB6C}" type="presParOf" srcId="{92FCC355-550A-4D04-8D4F-AD93D8FC4569}" destId="{9C4E99F8-FA5D-4B56-9749-C997A1DDD40C}" srcOrd="0" destOrd="0" presId="urn:microsoft.com/office/officeart/2005/8/layout/orgChart1"/>
    <dgm:cxn modelId="{30648DA8-83DF-454A-A28D-5725B2C1CD79}" type="presParOf" srcId="{92FCC355-550A-4D04-8D4F-AD93D8FC4569}" destId="{244783AD-47F4-403D-94A2-F414CAE9E347}" srcOrd="1" destOrd="0" presId="urn:microsoft.com/office/officeart/2005/8/layout/orgChart1"/>
    <dgm:cxn modelId="{E208FA9B-D802-47F3-A116-A65C24492196}" type="presParOf" srcId="{244783AD-47F4-403D-94A2-F414CAE9E347}" destId="{03C24253-002D-4E60-B192-DAD85A54C74B}" srcOrd="0" destOrd="0" presId="urn:microsoft.com/office/officeart/2005/8/layout/orgChart1"/>
    <dgm:cxn modelId="{BFB7A95F-3354-48FA-A71C-B07B81B2CA2D}" type="presParOf" srcId="{03C24253-002D-4E60-B192-DAD85A54C74B}" destId="{6D5FC383-66CE-47BE-A7BC-B08AD5DC72AD}" srcOrd="0" destOrd="0" presId="urn:microsoft.com/office/officeart/2005/8/layout/orgChart1"/>
    <dgm:cxn modelId="{7588F62D-7BB6-485C-8B67-5DB6E4266558}" type="presParOf" srcId="{03C24253-002D-4E60-B192-DAD85A54C74B}" destId="{BFA86D56-9232-42CD-9597-6AF452C661FB}" srcOrd="1" destOrd="0" presId="urn:microsoft.com/office/officeart/2005/8/layout/orgChart1"/>
    <dgm:cxn modelId="{60BFFA81-8E37-49AB-BC31-4059C67056F4}" type="presParOf" srcId="{244783AD-47F4-403D-94A2-F414CAE9E347}" destId="{9841A133-6E4A-4CF8-9602-70D2B2144B5B}" srcOrd="1" destOrd="0" presId="urn:microsoft.com/office/officeart/2005/8/layout/orgChart1"/>
    <dgm:cxn modelId="{6B054A89-50C9-486E-A044-4823DF122FD2}" type="presParOf" srcId="{244783AD-47F4-403D-94A2-F414CAE9E347}" destId="{37B62538-D7C0-4C62-9728-3121DB491CE0}" srcOrd="2" destOrd="0" presId="urn:microsoft.com/office/officeart/2005/8/layout/orgChart1"/>
    <dgm:cxn modelId="{CCF2A2BE-4500-4F1C-BF29-D4E8C72829B5}" type="presParOf" srcId="{92FCC355-550A-4D04-8D4F-AD93D8FC4569}" destId="{B97CD8DA-9165-4098-893F-727DB9BC913C}" srcOrd="2" destOrd="0" presId="urn:microsoft.com/office/officeart/2005/8/layout/orgChart1"/>
    <dgm:cxn modelId="{8B2689B3-9F0F-478A-A7D1-9FCBC1BD7410}" type="presParOf" srcId="{92FCC355-550A-4D04-8D4F-AD93D8FC4569}" destId="{17FC6630-71DF-4538-8168-BCB77C7365C7}" srcOrd="3" destOrd="0" presId="urn:microsoft.com/office/officeart/2005/8/layout/orgChart1"/>
    <dgm:cxn modelId="{95E81438-5530-426F-B5D7-0101D0748F6A}" type="presParOf" srcId="{17FC6630-71DF-4538-8168-BCB77C7365C7}" destId="{F4EDEF4A-B5A4-4DC2-BFFB-1F84E6032899}" srcOrd="0" destOrd="0" presId="urn:microsoft.com/office/officeart/2005/8/layout/orgChart1"/>
    <dgm:cxn modelId="{193A72A1-4091-46DA-8D69-BB84677E8737}" type="presParOf" srcId="{F4EDEF4A-B5A4-4DC2-BFFB-1F84E6032899}" destId="{4EFB52ED-523C-417F-8438-955A78531FD5}" srcOrd="0" destOrd="0" presId="urn:microsoft.com/office/officeart/2005/8/layout/orgChart1"/>
    <dgm:cxn modelId="{4337E3A4-7ECD-4343-AA8E-2A77C0CFAA8B}" type="presParOf" srcId="{F4EDEF4A-B5A4-4DC2-BFFB-1F84E6032899}" destId="{685B0AF9-69BD-4574-AD4F-022169BC0E64}" srcOrd="1" destOrd="0" presId="urn:microsoft.com/office/officeart/2005/8/layout/orgChart1"/>
    <dgm:cxn modelId="{32233459-2BDE-422C-A7F9-B33A346A3F47}" type="presParOf" srcId="{17FC6630-71DF-4538-8168-BCB77C7365C7}" destId="{8D687625-7A56-4E72-91C4-6F406AB611C1}" srcOrd="1" destOrd="0" presId="urn:microsoft.com/office/officeart/2005/8/layout/orgChart1"/>
    <dgm:cxn modelId="{95ED3187-5629-4C9F-AC7E-EA51B1A4C399}" type="presParOf" srcId="{17FC6630-71DF-4538-8168-BCB77C7365C7}" destId="{FA551C77-3484-43C5-B3BC-6E423935863B}" srcOrd="2" destOrd="0" presId="urn:microsoft.com/office/officeart/2005/8/layout/orgChart1"/>
    <dgm:cxn modelId="{27535C27-D5CC-44E6-B999-360044D72BAC}" type="presParOf" srcId="{92FCC355-550A-4D04-8D4F-AD93D8FC4569}" destId="{48536088-0F46-4E09-8AC2-86E6EAE31773}" srcOrd="4" destOrd="0" presId="urn:microsoft.com/office/officeart/2005/8/layout/orgChart1"/>
    <dgm:cxn modelId="{2D780B24-DC06-43F0-9E70-B269497C45DD}" type="presParOf" srcId="{92FCC355-550A-4D04-8D4F-AD93D8FC4569}" destId="{DC160B36-48AE-4B6C-BF10-A59E19DB404A}" srcOrd="5" destOrd="0" presId="urn:microsoft.com/office/officeart/2005/8/layout/orgChart1"/>
    <dgm:cxn modelId="{B9E2C871-36CA-45D7-BCF9-A09DB8B201EE}" type="presParOf" srcId="{DC160B36-48AE-4B6C-BF10-A59E19DB404A}" destId="{A16C54B7-AB92-45BA-A707-EAF07B4106ED}" srcOrd="0" destOrd="0" presId="urn:microsoft.com/office/officeart/2005/8/layout/orgChart1"/>
    <dgm:cxn modelId="{06F45D30-BC05-4139-A6EA-E7E79C90A964}" type="presParOf" srcId="{A16C54B7-AB92-45BA-A707-EAF07B4106ED}" destId="{6D5459EE-F17E-45DF-8CE0-4EE24D1D87E3}" srcOrd="0" destOrd="0" presId="urn:microsoft.com/office/officeart/2005/8/layout/orgChart1"/>
    <dgm:cxn modelId="{C200CEF2-D931-4AE2-9980-D0A7AAF29800}" type="presParOf" srcId="{A16C54B7-AB92-45BA-A707-EAF07B4106ED}" destId="{00EBF49E-145A-49F4-BCF7-393B428B9953}" srcOrd="1" destOrd="0" presId="urn:microsoft.com/office/officeart/2005/8/layout/orgChart1"/>
    <dgm:cxn modelId="{7DEEB8C2-253E-4206-B6EC-F506A8E99A8D}" type="presParOf" srcId="{DC160B36-48AE-4B6C-BF10-A59E19DB404A}" destId="{B34DD642-FF20-4218-8876-3E80B763944F}" srcOrd="1" destOrd="0" presId="urn:microsoft.com/office/officeart/2005/8/layout/orgChart1"/>
    <dgm:cxn modelId="{5BEDD453-76AC-4A90-B9DA-3D18FB26F316}" type="presParOf" srcId="{DC160B36-48AE-4B6C-BF10-A59E19DB404A}" destId="{887CC07C-4494-4730-9C5B-73D0499D09D8}" srcOrd="2" destOrd="0" presId="urn:microsoft.com/office/officeart/2005/8/layout/orgChart1"/>
    <dgm:cxn modelId="{52054DBB-63A0-4A1A-ADBB-E26AE4F76A81}" type="presParOf" srcId="{92FCC355-550A-4D04-8D4F-AD93D8FC4569}" destId="{71640379-12E0-4D06-B0BA-0A43A8452F25}" srcOrd="6" destOrd="0" presId="urn:microsoft.com/office/officeart/2005/8/layout/orgChart1"/>
    <dgm:cxn modelId="{5587C9D3-CD19-4E69-89E7-D9B7AD9FC39C}" type="presParOf" srcId="{92FCC355-550A-4D04-8D4F-AD93D8FC4569}" destId="{8CDE2AAA-7EF7-4356-A403-1C01B7977529}" srcOrd="7" destOrd="0" presId="urn:microsoft.com/office/officeart/2005/8/layout/orgChart1"/>
    <dgm:cxn modelId="{6BE94D97-972B-43CA-9DED-A58848764F28}" type="presParOf" srcId="{8CDE2AAA-7EF7-4356-A403-1C01B7977529}" destId="{0742A05C-AA46-4526-A513-35785AA63800}" srcOrd="0" destOrd="0" presId="urn:microsoft.com/office/officeart/2005/8/layout/orgChart1"/>
    <dgm:cxn modelId="{65CB686B-C813-48A6-855A-8FF154E128C7}" type="presParOf" srcId="{0742A05C-AA46-4526-A513-35785AA63800}" destId="{44862179-523A-4214-8C5A-6A251D27B0C8}" srcOrd="0" destOrd="0" presId="urn:microsoft.com/office/officeart/2005/8/layout/orgChart1"/>
    <dgm:cxn modelId="{D751CC24-2614-4314-8BA7-7B531D7A9C1C}" type="presParOf" srcId="{0742A05C-AA46-4526-A513-35785AA63800}" destId="{0A3248EE-674E-488D-A1B8-77D8E67EE897}" srcOrd="1" destOrd="0" presId="urn:microsoft.com/office/officeart/2005/8/layout/orgChart1"/>
    <dgm:cxn modelId="{4FA2DA0E-F16E-4FA9-8050-8A719FC0A90C}" type="presParOf" srcId="{8CDE2AAA-7EF7-4356-A403-1C01B7977529}" destId="{D5930210-2788-49E6-A72A-0936A8F7B063}" srcOrd="1" destOrd="0" presId="urn:microsoft.com/office/officeart/2005/8/layout/orgChart1"/>
    <dgm:cxn modelId="{3968252F-5A75-4734-B6E1-B2F4FAD077E7}" type="presParOf" srcId="{8CDE2AAA-7EF7-4356-A403-1C01B7977529}" destId="{59458E99-C5B7-4B69-8BBF-B2A9B105A07F}" srcOrd="2" destOrd="0" presId="urn:microsoft.com/office/officeart/2005/8/layout/orgChart1"/>
    <dgm:cxn modelId="{39F28281-4F47-4487-86E0-73731DB4917C}" type="presParOf" srcId="{92FCC355-550A-4D04-8D4F-AD93D8FC4569}" destId="{6FF48F90-4AEA-47D8-B9AA-B6367735F29E}" srcOrd="8" destOrd="0" presId="urn:microsoft.com/office/officeart/2005/8/layout/orgChart1"/>
    <dgm:cxn modelId="{A73D8236-E750-4237-AAEC-BC46F86D9362}" type="presParOf" srcId="{92FCC355-550A-4D04-8D4F-AD93D8FC4569}" destId="{ACC9C2E7-E248-429D-A284-ABDA9F99CB5B}" srcOrd="9" destOrd="0" presId="urn:microsoft.com/office/officeart/2005/8/layout/orgChart1"/>
    <dgm:cxn modelId="{3D6FD76B-209F-4F1F-BB0C-EB587DE303C0}" type="presParOf" srcId="{ACC9C2E7-E248-429D-A284-ABDA9F99CB5B}" destId="{56638CB7-E7FD-426D-9555-D0F9072AB9DE}" srcOrd="0" destOrd="0" presId="urn:microsoft.com/office/officeart/2005/8/layout/orgChart1"/>
    <dgm:cxn modelId="{30FE4534-D422-4963-8ECE-B13C60A74F85}" type="presParOf" srcId="{56638CB7-E7FD-426D-9555-D0F9072AB9DE}" destId="{A41CD845-9413-42C0-9A2D-DD6196C8C296}" srcOrd="0" destOrd="0" presId="urn:microsoft.com/office/officeart/2005/8/layout/orgChart1"/>
    <dgm:cxn modelId="{D404094F-5DC7-4109-952B-E5A689E1615B}" type="presParOf" srcId="{56638CB7-E7FD-426D-9555-D0F9072AB9DE}" destId="{F30BD5B0-ED1D-4096-BC2E-708E39A8438B}" srcOrd="1" destOrd="0" presId="urn:microsoft.com/office/officeart/2005/8/layout/orgChart1"/>
    <dgm:cxn modelId="{56228292-6310-4933-A88A-B0A5BD94F1E8}" type="presParOf" srcId="{ACC9C2E7-E248-429D-A284-ABDA9F99CB5B}" destId="{51E63F8F-0293-465F-B5BB-79EF8AF58E18}" srcOrd="1" destOrd="0" presId="urn:microsoft.com/office/officeart/2005/8/layout/orgChart1"/>
    <dgm:cxn modelId="{04466888-E840-433D-8AFF-3B8CCFD77989}" type="presParOf" srcId="{ACC9C2E7-E248-429D-A284-ABDA9F99CB5B}" destId="{96C7FAFB-FC39-465E-9B20-FDFCA20E32E4}" srcOrd="2" destOrd="0" presId="urn:microsoft.com/office/officeart/2005/8/layout/orgChart1"/>
    <dgm:cxn modelId="{C45F9FA9-CFEB-45B2-85B1-7A25D28ACFC6}" type="presParOf" srcId="{92FCC355-550A-4D04-8D4F-AD93D8FC4569}" destId="{77836879-FB87-4DCA-815B-7C9E0B2F8553}" srcOrd="10" destOrd="0" presId="urn:microsoft.com/office/officeart/2005/8/layout/orgChart1"/>
    <dgm:cxn modelId="{8889B702-1DA2-493A-8657-6760E4638DEB}" type="presParOf" srcId="{92FCC355-550A-4D04-8D4F-AD93D8FC4569}" destId="{A613C6B5-88B7-470D-A276-EDE3116C5DE2}" srcOrd="11" destOrd="0" presId="urn:microsoft.com/office/officeart/2005/8/layout/orgChart1"/>
    <dgm:cxn modelId="{D952D1F8-63BE-4D0F-A974-C5A35D50EEC9}" type="presParOf" srcId="{A613C6B5-88B7-470D-A276-EDE3116C5DE2}" destId="{023D9623-0BFF-4634-A94D-B297B9D4D2E2}" srcOrd="0" destOrd="0" presId="urn:microsoft.com/office/officeart/2005/8/layout/orgChart1"/>
    <dgm:cxn modelId="{293197F3-B2D1-4B89-8977-6F56921369ED}" type="presParOf" srcId="{023D9623-0BFF-4634-A94D-B297B9D4D2E2}" destId="{9DAE2465-43E2-43A8-A3BA-F52DBEB9A758}" srcOrd="0" destOrd="0" presId="urn:microsoft.com/office/officeart/2005/8/layout/orgChart1"/>
    <dgm:cxn modelId="{6006F7E1-F869-4391-B152-D09E6CB848C7}" type="presParOf" srcId="{023D9623-0BFF-4634-A94D-B297B9D4D2E2}" destId="{39A8BDD3-338F-451A-B50E-E2189B127C71}" srcOrd="1" destOrd="0" presId="urn:microsoft.com/office/officeart/2005/8/layout/orgChart1"/>
    <dgm:cxn modelId="{B650DE61-2C3C-48FB-9FEA-5CB862A9690A}" type="presParOf" srcId="{A613C6B5-88B7-470D-A276-EDE3116C5DE2}" destId="{833E3852-103D-4340-A7D3-B76E51A29F81}" srcOrd="1" destOrd="0" presId="urn:microsoft.com/office/officeart/2005/8/layout/orgChart1"/>
    <dgm:cxn modelId="{BBE83DD2-4F13-4C07-8DD0-515F0E559AB8}" type="presParOf" srcId="{A613C6B5-88B7-470D-A276-EDE3116C5DE2}" destId="{B943BCAD-DC82-42FD-BD66-BE7F09D2F5D5}" srcOrd="2" destOrd="0" presId="urn:microsoft.com/office/officeart/2005/8/layout/orgChart1"/>
    <dgm:cxn modelId="{3B9D1D79-027B-4D89-8FFC-3BF94F5D60C3}" type="presParOf" srcId="{92FCC355-550A-4D04-8D4F-AD93D8FC4569}" destId="{16E79648-66A9-45EC-8E53-1BBE09EFCA72}" srcOrd="12" destOrd="0" presId="urn:microsoft.com/office/officeart/2005/8/layout/orgChart1"/>
    <dgm:cxn modelId="{34B0891D-BA1A-4A85-9016-D31127FBAC93}" type="presParOf" srcId="{92FCC355-550A-4D04-8D4F-AD93D8FC4569}" destId="{32EB1D0D-CAE8-41CE-BE24-027D9A2944FC}" srcOrd="13" destOrd="0" presId="urn:microsoft.com/office/officeart/2005/8/layout/orgChart1"/>
    <dgm:cxn modelId="{2E9B83D7-FDA7-4C62-BADA-3BB6EC68BC7C}" type="presParOf" srcId="{32EB1D0D-CAE8-41CE-BE24-027D9A2944FC}" destId="{780181ED-E0E5-4922-9862-90F762BE84DC}" srcOrd="0" destOrd="0" presId="urn:microsoft.com/office/officeart/2005/8/layout/orgChart1"/>
    <dgm:cxn modelId="{3E589EC5-3DFA-45C2-B20D-F48BE5129C6D}" type="presParOf" srcId="{780181ED-E0E5-4922-9862-90F762BE84DC}" destId="{4DD23BC1-23BA-4EF4-90A8-60959E40B490}" srcOrd="0" destOrd="0" presId="urn:microsoft.com/office/officeart/2005/8/layout/orgChart1"/>
    <dgm:cxn modelId="{7E66DB1F-97F0-43B1-A450-A74CB89C2CBE}" type="presParOf" srcId="{780181ED-E0E5-4922-9862-90F762BE84DC}" destId="{E4D26512-3AE7-4F3D-ADD1-2E51757E4A54}" srcOrd="1" destOrd="0" presId="urn:microsoft.com/office/officeart/2005/8/layout/orgChart1"/>
    <dgm:cxn modelId="{7D46D846-E982-42E5-A5F1-19939989DCD9}" type="presParOf" srcId="{32EB1D0D-CAE8-41CE-BE24-027D9A2944FC}" destId="{79AD7B26-14BA-4257-91C7-49B59CE10B77}" srcOrd="1" destOrd="0" presId="urn:microsoft.com/office/officeart/2005/8/layout/orgChart1"/>
    <dgm:cxn modelId="{6CFA342F-A21B-491C-98EF-6B30849D91EB}" type="presParOf" srcId="{32EB1D0D-CAE8-41CE-BE24-027D9A2944FC}" destId="{3E028290-57D9-4722-9125-7677E74200A2}" srcOrd="2" destOrd="0" presId="urn:microsoft.com/office/officeart/2005/8/layout/orgChart1"/>
    <dgm:cxn modelId="{CA6AB702-8394-4D7B-B056-91240AA3300F}" type="presParOf" srcId="{CD1C34FA-5442-4226-A6F0-03059CB7A366}" destId="{8FE873B2-B28A-4BDD-BDE7-D560E99A37C7}" srcOrd="2" destOrd="0" presId="urn:microsoft.com/office/officeart/2005/8/layout/orgChart1"/>
    <dgm:cxn modelId="{2D35333E-CCE8-430F-8024-E4FC82A89167}" type="presParOf" srcId="{B7CE69D3-AF56-487B-B86D-2A3ACDE0A777}" destId="{9BB38B5C-6EAB-4732-B5B7-0E3FE6DDB28F}"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A21F9F7-C67F-42CE-A92E-E4C54A07917A}" type="doc">
      <dgm:prSet loTypeId="urn:microsoft.com/office/officeart/2005/8/layout/default" loCatId="list" qsTypeId="urn:microsoft.com/office/officeart/2005/8/quickstyle/3d1" qsCatId="3D" csTypeId="urn:microsoft.com/office/officeart/2005/8/colors/colorful1" csCatId="colorful" phldr="1"/>
      <dgm:spPr/>
      <dgm:t>
        <a:bodyPr/>
        <a:lstStyle/>
        <a:p>
          <a:endParaRPr lang="es-ES"/>
        </a:p>
      </dgm:t>
    </dgm:pt>
    <dgm:pt modelId="{E0A398DF-F90E-4416-AFFC-8E6E48220284}">
      <dgm:prSet custT="1"/>
      <dgm:spPr>
        <a:gradFill rotWithShape="0">
          <a:gsLst>
            <a:gs pos="0">
              <a:srgbClr val="E39073"/>
            </a:gs>
            <a:gs pos="50000">
              <a:srgbClr val="E38D6F"/>
            </a:gs>
            <a:gs pos="100000">
              <a:srgbClr val="DD714B"/>
            </a:gs>
          </a:gsLst>
        </a:gradFill>
        <a:effectLst>
          <a:outerShdw blurRad="50800" dist="38100" dir="10800000" algn="r" rotWithShape="0">
            <a:prstClr val="black">
              <a:alpha val="40000"/>
            </a:prstClr>
          </a:outerShdw>
        </a:effectLst>
      </dgm:spPr>
      <dgm:t>
        <a:bodyPr/>
        <a:lstStyle/>
        <a:p>
          <a:r>
            <a:rPr lang="cs-CZ" sz="2000" b="1" dirty="0">
              <a:solidFill>
                <a:schemeClr val="tx1"/>
              </a:solidFill>
            </a:rPr>
            <a:t>Zaměřuje se na důsledky, aby určil další kroky, které je třeba podniknout.</a:t>
          </a:r>
          <a:endParaRPr lang="es-ES" sz="2000" dirty="0">
            <a:solidFill>
              <a:schemeClr val="tx1"/>
            </a:solidFill>
          </a:endParaRPr>
        </a:p>
      </dgm:t>
    </dgm:pt>
    <dgm:pt modelId="{9587BEE1-5E64-4181-8608-8EDDA9BDE645}" type="parTrans" cxnId="{55DB8240-3548-4B7C-80FF-E0E94CEBD087}">
      <dgm:prSet/>
      <dgm:spPr/>
      <dgm:t>
        <a:bodyPr/>
        <a:lstStyle/>
        <a:p>
          <a:endParaRPr lang="es-ES" sz="2000">
            <a:solidFill>
              <a:schemeClr val="tx1"/>
            </a:solidFill>
          </a:endParaRPr>
        </a:p>
      </dgm:t>
    </dgm:pt>
    <dgm:pt modelId="{B2E24C54-B338-410C-A7E4-25B457CB3CA7}" type="sibTrans" cxnId="{55DB8240-3548-4B7C-80FF-E0E94CEBD087}">
      <dgm:prSet/>
      <dgm:spPr/>
      <dgm:t>
        <a:bodyPr/>
        <a:lstStyle/>
        <a:p>
          <a:endParaRPr lang="es-ES" sz="2000">
            <a:solidFill>
              <a:schemeClr val="tx1"/>
            </a:solidFill>
          </a:endParaRPr>
        </a:p>
      </dgm:t>
    </dgm:pt>
    <dgm:pt modelId="{276FAB33-6BA1-4EB1-914B-80AD5643AC50}">
      <dgm:prSet custT="1"/>
      <dgm:spPr>
        <a:effectLst>
          <a:outerShdw blurRad="50800" dist="38100" dir="10800000" algn="r" rotWithShape="0">
            <a:prstClr val="black">
              <a:alpha val="40000"/>
            </a:prstClr>
          </a:outerShdw>
        </a:effectLst>
      </dgm:spPr>
      <dgm:t>
        <a:bodyPr/>
        <a:lstStyle/>
        <a:p>
          <a:r>
            <a:rPr lang="cs-CZ" sz="2000" b="1" dirty="0">
              <a:solidFill>
                <a:schemeClr val="tx1"/>
              </a:solidFill>
            </a:rPr>
            <a:t>Rozumí tomu, co je potřebné pro naplnění potřeb Kristova těla.</a:t>
          </a:r>
          <a:endParaRPr lang="es-ES" sz="2000" dirty="0">
            <a:solidFill>
              <a:schemeClr val="tx1"/>
            </a:solidFill>
          </a:endParaRPr>
        </a:p>
      </dgm:t>
    </dgm:pt>
    <dgm:pt modelId="{5DEFD060-D46A-4CD6-A370-E8780EAF64F2}" type="parTrans" cxnId="{14EE367B-3CA5-4ED6-8CB0-6EC751B53586}">
      <dgm:prSet/>
      <dgm:spPr/>
      <dgm:t>
        <a:bodyPr/>
        <a:lstStyle/>
        <a:p>
          <a:endParaRPr lang="es-ES" sz="2000">
            <a:solidFill>
              <a:schemeClr val="tx1"/>
            </a:solidFill>
          </a:endParaRPr>
        </a:p>
      </dgm:t>
    </dgm:pt>
    <dgm:pt modelId="{352B4AC2-6740-4E17-A311-42552A06D4B2}" type="sibTrans" cxnId="{14EE367B-3CA5-4ED6-8CB0-6EC751B53586}">
      <dgm:prSet/>
      <dgm:spPr/>
      <dgm:t>
        <a:bodyPr/>
        <a:lstStyle/>
        <a:p>
          <a:endParaRPr lang="es-ES" sz="2000">
            <a:solidFill>
              <a:schemeClr val="tx1"/>
            </a:solidFill>
          </a:endParaRPr>
        </a:p>
      </dgm:t>
    </dgm:pt>
    <dgm:pt modelId="{99CEFF05-B955-477B-AEA7-9C0D92E80771}">
      <dgm:prSet custT="1"/>
      <dgm:spPr>
        <a:gradFill rotWithShape="0">
          <a:gsLst>
            <a:gs pos="0">
              <a:srgbClr val="ADADAD"/>
            </a:gs>
            <a:gs pos="50000">
              <a:srgbClr val="A3A3A3"/>
            </a:gs>
            <a:gs pos="100000">
              <a:srgbClr val="949494"/>
            </a:gs>
          </a:gsLst>
        </a:gradFill>
        <a:effectLst>
          <a:outerShdw blurRad="50800" dist="38100" dir="10800000" algn="r" rotWithShape="0">
            <a:prstClr val="black">
              <a:alpha val="40000"/>
            </a:prstClr>
          </a:outerShdw>
        </a:effectLst>
      </dgm:spPr>
      <dgm:t>
        <a:bodyPr/>
        <a:lstStyle/>
        <a:p>
          <a:r>
            <a:rPr lang="cs-CZ" sz="2000" b="1" dirty="0">
              <a:solidFill>
                <a:schemeClr val="tx1"/>
              </a:solidFill>
            </a:rPr>
            <a:t>Přináší jednoduchá a praktická řešení uprostřed konfliktu a zmatku.</a:t>
          </a:r>
          <a:endParaRPr lang="es-ES" sz="2000" dirty="0">
            <a:solidFill>
              <a:schemeClr val="tx1"/>
            </a:solidFill>
          </a:endParaRPr>
        </a:p>
      </dgm:t>
    </dgm:pt>
    <dgm:pt modelId="{3CE06D87-9E6A-4FFF-81D1-F18D0839AF00}" type="parTrans" cxnId="{CCD5C9B7-1EAA-4E42-ACB8-4F352C44C9AC}">
      <dgm:prSet/>
      <dgm:spPr/>
      <dgm:t>
        <a:bodyPr/>
        <a:lstStyle/>
        <a:p>
          <a:endParaRPr lang="es-ES" sz="2000">
            <a:solidFill>
              <a:schemeClr val="tx1"/>
            </a:solidFill>
          </a:endParaRPr>
        </a:p>
      </dgm:t>
    </dgm:pt>
    <dgm:pt modelId="{55B677FC-0337-4A9A-B42F-81F5A7453783}" type="sibTrans" cxnId="{CCD5C9B7-1EAA-4E42-ACB8-4F352C44C9AC}">
      <dgm:prSet/>
      <dgm:spPr/>
      <dgm:t>
        <a:bodyPr/>
        <a:lstStyle/>
        <a:p>
          <a:endParaRPr lang="es-ES" sz="2000">
            <a:solidFill>
              <a:schemeClr val="tx1"/>
            </a:solidFill>
          </a:endParaRPr>
        </a:p>
      </dgm:t>
    </dgm:pt>
    <dgm:pt modelId="{F7B5B3D9-933C-40E8-9441-BD833A044324}">
      <dgm:prSet custT="1"/>
      <dgm:spPr>
        <a:effectLst>
          <a:outerShdw blurRad="50800" dist="38100" dir="10800000" algn="r" rotWithShape="0">
            <a:prstClr val="black">
              <a:alpha val="40000"/>
            </a:prstClr>
          </a:outerShdw>
        </a:effectLst>
      </dgm:spPr>
      <dgm:t>
        <a:bodyPr/>
        <a:lstStyle/>
        <a:p>
          <a:r>
            <a:rPr lang="cs-CZ" sz="2000" b="1" dirty="0">
              <a:solidFill>
                <a:schemeClr val="tx1"/>
              </a:solidFill>
            </a:rPr>
            <a:t>Naslouchá Duchu, který poskytuje vedení pro nejlepší řešení v dané situaci.</a:t>
          </a:r>
          <a:endParaRPr lang="es-ES" sz="2000" dirty="0">
            <a:solidFill>
              <a:schemeClr val="tx1"/>
            </a:solidFill>
          </a:endParaRPr>
        </a:p>
      </dgm:t>
    </dgm:pt>
    <dgm:pt modelId="{AA649A42-EC12-49F3-9930-6568CD094A44}" type="parTrans" cxnId="{CB21436B-39D8-454E-AB0D-8D0118688591}">
      <dgm:prSet/>
      <dgm:spPr/>
      <dgm:t>
        <a:bodyPr/>
        <a:lstStyle/>
        <a:p>
          <a:endParaRPr lang="es-ES" sz="2000">
            <a:solidFill>
              <a:schemeClr val="tx1"/>
            </a:solidFill>
          </a:endParaRPr>
        </a:p>
      </dgm:t>
    </dgm:pt>
    <dgm:pt modelId="{769DEF98-DA11-406B-B020-0ECDAA5C3F85}" type="sibTrans" cxnId="{CB21436B-39D8-454E-AB0D-8D0118688591}">
      <dgm:prSet/>
      <dgm:spPr/>
      <dgm:t>
        <a:bodyPr/>
        <a:lstStyle/>
        <a:p>
          <a:endParaRPr lang="es-ES" sz="2000">
            <a:solidFill>
              <a:schemeClr val="tx1"/>
            </a:solidFill>
          </a:endParaRPr>
        </a:p>
      </dgm:t>
    </dgm:pt>
    <dgm:pt modelId="{D1D77380-774F-45D2-8EFA-6619A8273527}">
      <dgm:prSet custT="1"/>
      <dgm:spPr>
        <a:gradFill rotWithShape="0">
          <a:gsLst>
            <a:gs pos="0">
              <a:srgbClr val="E8826A"/>
            </a:gs>
            <a:gs pos="50000">
              <a:srgbClr val="EC6E46"/>
            </a:gs>
            <a:gs pos="100000">
              <a:srgbClr val="F15D2F"/>
            </a:gs>
          </a:gsLst>
        </a:gradFill>
        <a:effectLst>
          <a:outerShdw blurRad="50800" dist="38100" dir="10800000" algn="r" rotWithShape="0">
            <a:prstClr val="black">
              <a:alpha val="40000"/>
            </a:prstClr>
          </a:outerShdw>
        </a:effectLst>
      </dgm:spPr>
      <dgm:t>
        <a:bodyPr/>
        <a:lstStyle/>
        <a:p>
          <a:r>
            <a:rPr lang="cs-CZ" sz="2000" b="1" dirty="0">
              <a:solidFill>
                <a:schemeClr val="tx1"/>
              </a:solidFill>
            </a:rPr>
            <a:t>Uplatňuje duchovní pravdy konkrétním a praktickým způsobem.</a:t>
          </a:r>
          <a:endParaRPr lang="es-ES" sz="2000" dirty="0">
            <a:solidFill>
              <a:schemeClr val="tx1"/>
            </a:solidFill>
          </a:endParaRPr>
        </a:p>
      </dgm:t>
    </dgm:pt>
    <dgm:pt modelId="{5A2A92B6-01B5-4D2F-8ED5-40837DEF6D44}" type="parTrans" cxnId="{87603B10-6847-4A62-B313-86851BC07336}">
      <dgm:prSet/>
      <dgm:spPr/>
      <dgm:t>
        <a:bodyPr/>
        <a:lstStyle/>
        <a:p>
          <a:endParaRPr lang="es-ES" sz="2000">
            <a:solidFill>
              <a:schemeClr val="tx1"/>
            </a:solidFill>
          </a:endParaRPr>
        </a:p>
      </dgm:t>
    </dgm:pt>
    <dgm:pt modelId="{56B7DB01-7C72-4802-B05B-76F552C22A99}" type="sibTrans" cxnId="{87603B10-6847-4A62-B313-86851BC07336}">
      <dgm:prSet/>
      <dgm:spPr/>
      <dgm:t>
        <a:bodyPr/>
        <a:lstStyle/>
        <a:p>
          <a:endParaRPr lang="es-ES" sz="2000">
            <a:solidFill>
              <a:schemeClr val="tx1"/>
            </a:solidFill>
          </a:endParaRPr>
        </a:p>
      </dgm:t>
    </dgm:pt>
    <dgm:pt modelId="{542A97F5-953C-4227-BB26-CDA8AC4AD6C3}" type="pres">
      <dgm:prSet presAssocID="{CA21F9F7-C67F-42CE-A92E-E4C54A07917A}" presName="diagram" presStyleCnt="0">
        <dgm:presLayoutVars>
          <dgm:dir/>
          <dgm:resizeHandles val="exact"/>
        </dgm:presLayoutVars>
      </dgm:prSet>
      <dgm:spPr/>
    </dgm:pt>
    <dgm:pt modelId="{90281888-AB76-4F99-A6B7-A6753DC7DFF0}" type="pres">
      <dgm:prSet presAssocID="{E0A398DF-F90E-4416-AFFC-8E6E48220284}" presName="node" presStyleLbl="node1" presStyleIdx="0" presStyleCnt="5" custScaleX="159034">
        <dgm:presLayoutVars>
          <dgm:bulletEnabled val="1"/>
        </dgm:presLayoutVars>
      </dgm:prSet>
      <dgm:spPr/>
    </dgm:pt>
    <dgm:pt modelId="{1D24A74F-A3FF-434F-9408-9D29E72083C9}" type="pres">
      <dgm:prSet presAssocID="{B2E24C54-B338-410C-A7E4-25B457CB3CA7}" presName="sibTrans" presStyleCnt="0"/>
      <dgm:spPr/>
    </dgm:pt>
    <dgm:pt modelId="{2CF16773-1F8E-4626-98E8-C2332DBCF8AF}" type="pres">
      <dgm:prSet presAssocID="{276FAB33-6BA1-4EB1-914B-80AD5643AC50}" presName="node" presStyleLbl="node1" presStyleIdx="1" presStyleCnt="5" custScaleX="159034">
        <dgm:presLayoutVars>
          <dgm:bulletEnabled val="1"/>
        </dgm:presLayoutVars>
      </dgm:prSet>
      <dgm:spPr/>
    </dgm:pt>
    <dgm:pt modelId="{2567A3BE-2AD5-4BB7-924A-92773906F411}" type="pres">
      <dgm:prSet presAssocID="{352B4AC2-6740-4E17-A311-42552A06D4B2}" presName="sibTrans" presStyleCnt="0"/>
      <dgm:spPr/>
    </dgm:pt>
    <dgm:pt modelId="{476A7577-3266-4069-900A-35A9FBD6186F}" type="pres">
      <dgm:prSet presAssocID="{99CEFF05-B955-477B-AEA7-9C0D92E80771}" presName="node" presStyleLbl="node1" presStyleIdx="2" presStyleCnt="5" custScaleX="159034">
        <dgm:presLayoutVars>
          <dgm:bulletEnabled val="1"/>
        </dgm:presLayoutVars>
      </dgm:prSet>
      <dgm:spPr/>
    </dgm:pt>
    <dgm:pt modelId="{852A8460-BBD5-4321-BB8E-79428BF2DB09}" type="pres">
      <dgm:prSet presAssocID="{55B677FC-0337-4A9A-B42F-81F5A7453783}" presName="sibTrans" presStyleCnt="0"/>
      <dgm:spPr/>
    </dgm:pt>
    <dgm:pt modelId="{C3F87608-F6C6-48C3-B0E8-12F5C384E2B3}" type="pres">
      <dgm:prSet presAssocID="{F7B5B3D9-933C-40E8-9441-BD833A044324}" presName="node" presStyleLbl="node1" presStyleIdx="3" presStyleCnt="5" custScaleX="159034">
        <dgm:presLayoutVars>
          <dgm:bulletEnabled val="1"/>
        </dgm:presLayoutVars>
      </dgm:prSet>
      <dgm:spPr/>
    </dgm:pt>
    <dgm:pt modelId="{9B5611AF-C7BA-4A5A-BADD-249F44C68971}" type="pres">
      <dgm:prSet presAssocID="{769DEF98-DA11-406B-B020-0ECDAA5C3F85}" presName="sibTrans" presStyleCnt="0"/>
      <dgm:spPr/>
    </dgm:pt>
    <dgm:pt modelId="{9519434D-EF7F-4E08-B236-BB0C6AE11B58}" type="pres">
      <dgm:prSet presAssocID="{D1D77380-774F-45D2-8EFA-6619A8273527}" presName="node" presStyleLbl="node1" presStyleIdx="4" presStyleCnt="5" custScaleX="159034">
        <dgm:presLayoutVars>
          <dgm:bulletEnabled val="1"/>
        </dgm:presLayoutVars>
      </dgm:prSet>
      <dgm:spPr/>
    </dgm:pt>
  </dgm:ptLst>
  <dgm:cxnLst>
    <dgm:cxn modelId="{87603B10-6847-4A62-B313-86851BC07336}" srcId="{CA21F9F7-C67F-42CE-A92E-E4C54A07917A}" destId="{D1D77380-774F-45D2-8EFA-6619A8273527}" srcOrd="4" destOrd="0" parTransId="{5A2A92B6-01B5-4D2F-8ED5-40837DEF6D44}" sibTransId="{56B7DB01-7C72-4802-B05B-76F552C22A99}"/>
    <dgm:cxn modelId="{55DB8240-3548-4B7C-80FF-E0E94CEBD087}" srcId="{CA21F9F7-C67F-42CE-A92E-E4C54A07917A}" destId="{E0A398DF-F90E-4416-AFFC-8E6E48220284}" srcOrd="0" destOrd="0" parTransId="{9587BEE1-5E64-4181-8608-8EDDA9BDE645}" sibTransId="{B2E24C54-B338-410C-A7E4-25B457CB3CA7}"/>
    <dgm:cxn modelId="{952ABE45-E286-4507-8A4A-8188CE8B9D18}" type="presOf" srcId="{276FAB33-6BA1-4EB1-914B-80AD5643AC50}" destId="{2CF16773-1F8E-4626-98E8-C2332DBCF8AF}" srcOrd="0" destOrd="0" presId="urn:microsoft.com/office/officeart/2005/8/layout/default"/>
    <dgm:cxn modelId="{CB21436B-39D8-454E-AB0D-8D0118688591}" srcId="{CA21F9F7-C67F-42CE-A92E-E4C54A07917A}" destId="{F7B5B3D9-933C-40E8-9441-BD833A044324}" srcOrd="3" destOrd="0" parTransId="{AA649A42-EC12-49F3-9930-6568CD094A44}" sibTransId="{769DEF98-DA11-406B-B020-0ECDAA5C3F85}"/>
    <dgm:cxn modelId="{A2664E72-2386-4C29-A872-DBA0A1F7C87B}" type="presOf" srcId="{E0A398DF-F90E-4416-AFFC-8E6E48220284}" destId="{90281888-AB76-4F99-A6B7-A6753DC7DFF0}" srcOrd="0" destOrd="0" presId="urn:microsoft.com/office/officeart/2005/8/layout/default"/>
    <dgm:cxn modelId="{14EE367B-3CA5-4ED6-8CB0-6EC751B53586}" srcId="{CA21F9F7-C67F-42CE-A92E-E4C54A07917A}" destId="{276FAB33-6BA1-4EB1-914B-80AD5643AC50}" srcOrd="1" destOrd="0" parTransId="{5DEFD060-D46A-4CD6-A370-E8780EAF64F2}" sibTransId="{352B4AC2-6740-4E17-A311-42552A06D4B2}"/>
    <dgm:cxn modelId="{7BBE9680-2751-44DC-A42A-F8DD1E38C8BC}" type="presOf" srcId="{99CEFF05-B955-477B-AEA7-9C0D92E80771}" destId="{476A7577-3266-4069-900A-35A9FBD6186F}" srcOrd="0" destOrd="0" presId="urn:microsoft.com/office/officeart/2005/8/layout/default"/>
    <dgm:cxn modelId="{4F46CF82-63B2-44AE-88DA-BCD268E7649C}" type="presOf" srcId="{D1D77380-774F-45D2-8EFA-6619A8273527}" destId="{9519434D-EF7F-4E08-B236-BB0C6AE11B58}" srcOrd="0" destOrd="0" presId="urn:microsoft.com/office/officeart/2005/8/layout/default"/>
    <dgm:cxn modelId="{8203B989-BF75-447E-AF14-6768718E8845}" type="presOf" srcId="{CA21F9F7-C67F-42CE-A92E-E4C54A07917A}" destId="{542A97F5-953C-4227-BB26-CDA8AC4AD6C3}" srcOrd="0" destOrd="0" presId="urn:microsoft.com/office/officeart/2005/8/layout/default"/>
    <dgm:cxn modelId="{CCD5C9B7-1EAA-4E42-ACB8-4F352C44C9AC}" srcId="{CA21F9F7-C67F-42CE-A92E-E4C54A07917A}" destId="{99CEFF05-B955-477B-AEA7-9C0D92E80771}" srcOrd="2" destOrd="0" parTransId="{3CE06D87-9E6A-4FFF-81D1-F18D0839AF00}" sibTransId="{55B677FC-0337-4A9A-B42F-81F5A7453783}"/>
    <dgm:cxn modelId="{D5CBD6BA-40AB-45CC-8E5A-68B930269189}" type="presOf" srcId="{F7B5B3D9-933C-40E8-9441-BD833A044324}" destId="{C3F87608-F6C6-48C3-B0E8-12F5C384E2B3}" srcOrd="0" destOrd="0" presId="urn:microsoft.com/office/officeart/2005/8/layout/default"/>
    <dgm:cxn modelId="{3CC49295-356C-49C8-8E69-5BE4728B2EB9}" type="presParOf" srcId="{542A97F5-953C-4227-BB26-CDA8AC4AD6C3}" destId="{90281888-AB76-4F99-A6B7-A6753DC7DFF0}" srcOrd="0" destOrd="0" presId="urn:microsoft.com/office/officeart/2005/8/layout/default"/>
    <dgm:cxn modelId="{8B75FD8D-4274-4568-BC9A-7360AF192E2E}" type="presParOf" srcId="{542A97F5-953C-4227-BB26-CDA8AC4AD6C3}" destId="{1D24A74F-A3FF-434F-9408-9D29E72083C9}" srcOrd="1" destOrd="0" presId="urn:microsoft.com/office/officeart/2005/8/layout/default"/>
    <dgm:cxn modelId="{7B47A17C-3ECB-49D8-BF62-AE8174AD52F5}" type="presParOf" srcId="{542A97F5-953C-4227-BB26-CDA8AC4AD6C3}" destId="{2CF16773-1F8E-4626-98E8-C2332DBCF8AF}" srcOrd="2" destOrd="0" presId="urn:microsoft.com/office/officeart/2005/8/layout/default"/>
    <dgm:cxn modelId="{BC19F007-FD47-44BA-916D-AEE9001C403A}" type="presParOf" srcId="{542A97F5-953C-4227-BB26-CDA8AC4AD6C3}" destId="{2567A3BE-2AD5-4BB7-924A-92773906F411}" srcOrd="3" destOrd="0" presId="urn:microsoft.com/office/officeart/2005/8/layout/default"/>
    <dgm:cxn modelId="{8CD02EDC-5693-48E5-B3DA-3C4F916B7C96}" type="presParOf" srcId="{542A97F5-953C-4227-BB26-CDA8AC4AD6C3}" destId="{476A7577-3266-4069-900A-35A9FBD6186F}" srcOrd="4" destOrd="0" presId="urn:microsoft.com/office/officeart/2005/8/layout/default"/>
    <dgm:cxn modelId="{0A161CCC-95ED-4CEA-85D1-403D4B503F05}" type="presParOf" srcId="{542A97F5-953C-4227-BB26-CDA8AC4AD6C3}" destId="{852A8460-BBD5-4321-BB8E-79428BF2DB09}" srcOrd="5" destOrd="0" presId="urn:microsoft.com/office/officeart/2005/8/layout/default"/>
    <dgm:cxn modelId="{46B6F7F5-CE3A-4498-802E-08CC67B8E351}" type="presParOf" srcId="{542A97F5-953C-4227-BB26-CDA8AC4AD6C3}" destId="{C3F87608-F6C6-48C3-B0E8-12F5C384E2B3}" srcOrd="6" destOrd="0" presId="urn:microsoft.com/office/officeart/2005/8/layout/default"/>
    <dgm:cxn modelId="{000A6CAC-2869-48D3-98F0-301AC75C484A}" type="presParOf" srcId="{542A97F5-953C-4227-BB26-CDA8AC4AD6C3}" destId="{9B5611AF-C7BA-4A5A-BADD-249F44C68971}" srcOrd="7" destOrd="0" presId="urn:microsoft.com/office/officeart/2005/8/layout/default"/>
    <dgm:cxn modelId="{E18D7E8F-73FD-44BB-8C82-4731A728B134}" type="presParOf" srcId="{542A97F5-953C-4227-BB26-CDA8AC4AD6C3}" destId="{9519434D-EF7F-4E08-B236-BB0C6AE11B58}"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6409A09-5FF6-44F3-9821-E2FF8817D742}" type="doc">
      <dgm:prSet loTypeId="urn:microsoft.com/office/officeart/2005/8/layout/vList3" loCatId="list" qsTypeId="urn:microsoft.com/office/officeart/2005/8/quickstyle/3d1" qsCatId="3D" csTypeId="urn:microsoft.com/office/officeart/2005/8/colors/colorful5" csCatId="colorful" phldr="1"/>
      <dgm:spPr/>
      <dgm:t>
        <a:bodyPr/>
        <a:lstStyle/>
        <a:p>
          <a:endParaRPr lang="es-ES"/>
        </a:p>
      </dgm:t>
    </dgm:pt>
    <dgm:pt modelId="{2B14557C-9AD0-4C7C-BD96-5A90B199FD29}">
      <dgm:prSet custT="1"/>
      <dgm:spPr/>
      <dgm:t>
        <a:bodyPr/>
        <a:lstStyle/>
        <a:p>
          <a:r>
            <a:rPr lang="cs-CZ" sz="1800" b="1" dirty="0">
              <a:solidFill>
                <a:schemeClr val="tx1"/>
              </a:solidFill>
              <a:effectLst/>
            </a:rPr>
            <a:t>Snadno se učí a pamatuje si látku přesně                                    a do detailů.</a:t>
          </a:r>
          <a:endParaRPr lang="es-ES" sz="1800" dirty="0">
            <a:solidFill>
              <a:schemeClr val="tx1"/>
            </a:solidFill>
            <a:effectLst/>
          </a:endParaRPr>
        </a:p>
      </dgm:t>
    </dgm:pt>
    <dgm:pt modelId="{1805693F-4ECE-4DB8-BCA5-002F4C5802A1}" type="parTrans" cxnId="{76774C0F-F508-4978-8EEA-91BF31584D05}">
      <dgm:prSet/>
      <dgm:spPr/>
      <dgm:t>
        <a:bodyPr/>
        <a:lstStyle/>
        <a:p>
          <a:endParaRPr lang="es-ES" sz="1800">
            <a:effectLst>
              <a:outerShdw blurRad="38100" dist="38100" dir="2700000" algn="tl">
                <a:srgbClr val="000000">
                  <a:alpha val="43137"/>
                </a:srgbClr>
              </a:outerShdw>
            </a:effectLst>
          </a:endParaRPr>
        </a:p>
      </dgm:t>
    </dgm:pt>
    <dgm:pt modelId="{53A8D36A-5978-480B-8AAF-AA03F5CD16DD}" type="sibTrans" cxnId="{76774C0F-F508-4978-8EEA-91BF31584D05}">
      <dgm:prSet custT="1"/>
      <dgm:spPr/>
      <dgm:t>
        <a:bodyPr/>
        <a:lstStyle/>
        <a:p>
          <a:endParaRPr lang="es-ES" sz="1800">
            <a:effectLst>
              <a:outerShdw blurRad="38100" dist="38100" dir="2700000" algn="tl">
                <a:srgbClr val="000000">
                  <a:alpha val="43137"/>
                </a:srgbClr>
              </a:outerShdw>
            </a:effectLst>
          </a:endParaRPr>
        </a:p>
      </dgm:t>
    </dgm:pt>
    <dgm:pt modelId="{761D7E7B-0706-41B6-A2D5-ADB506C7557E}">
      <dgm:prSet custT="1"/>
      <dgm:spPr/>
      <dgm:t>
        <a:bodyPr/>
        <a:lstStyle/>
        <a:p>
          <a:r>
            <a:rPr lang="cs-CZ" sz="1800" b="1" dirty="0">
              <a:solidFill>
                <a:schemeClr val="tx1"/>
              </a:solidFill>
              <a:effectLst/>
            </a:rPr>
            <a:t>Objevuje biblické pravdy, které mu umožňují lépe sloužit Kristovu tělu.</a:t>
          </a:r>
          <a:endParaRPr lang="es-ES" sz="1800" dirty="0">
            <a:solidFill>
              <a:schemeClr val="tx1"/>
            </a:solidFill>
            <a:effectLst/>
          </a:endParaRPr>
        </a:p>
      </dgm:t>
    </dgm:pt>
    <dgm:pt modelId="{28F50603-5CA4-4C13-92C3-275123548AA2}" type="parTrans" cxnId="{D44D5BED-EE7C-4E09-9FEA-71F4CF9FB158}">
      <dgm:prSet/>
      <dgm:spPr/>
      <dgm:t>
        <a:bodyPr/>
        <a:lstStyle/>
        <a:p>
          <a:endParaRPr lang="es-ES" sz="1800">
            <a:effectLst>
              <a:outerShdw blurRad="38100" dist="38100" dir="2700000" algn="tl">
                <a:srgbClr val="000000">
                  <a:alpha val="43137"/>
                </a:srgbClr>
              </a:outerShdw>
            </a:effectLst>
          </a:endParaRPr>
        </a:p>
      </dgm:t>
    </dgm:pt>
    <dgm:pt modelId="{088D99FE-53DD-483F-9C0F-D2E4F5E341FE}" type="sibTrans" cxnId="{D44D5BED-EE7C-4E09-9FEA-71F4CF9FB158}">
      <dgm:prSet custT="1"/>
      <dgm:spPr/>
      <dgm:t>
        <a:bodyPr/>
        <a:lstStyle/>
        <a:p>
          <a:endParaRPr lang="es-ES" sz="1800">
            <a:effectLst>
              <a:outerShdw blurRad="38100" dist="38100" dir="2700000" algn="tl">
                <a:srgbClr val="000000">
                  <a:alpha val="43137"/>
                </a:srgbClr>
              </a:outerShdw>
            </a:effectLst>
          </a:endParaRPr>
        </a:p>
      </dgm:t>
    </dgm:pt>
    <dgm:pt modelId="{E713D3F0-A6E6-4E2A-AE4F-C6FE6F3A5890}">
      <dgm:prSet custT="1"/>
      <dgm:spPr/>
      <dgm:t>
        <a:bodyPr/>
        <a:lstStyle/>
        <a:p>
          <a:r>
            <a:rPr lang="cs-CZ" sz="1800" b="1" dirty="0">
              <a:effectLst>
                <a:outerShdw blurRad="38100" dist="38100" dir="2700000" algn="tl">
                  <a:srgbClr val="000000">
                    <a:alpha val="43137"/>
                  </a:srgbClr>
                </a:outerShdw>
              </a:effectLst>
            </a:rPr>
            <a:t>Má hlubokou lásku k Písmu a s radostí hluboce zkoumá Bibli, aby získal poznání, porozumění a pravdu.</a:t>
          </a:r>
          <a:endParaRPr lang="es-ES" sz="1800" dirty="0">
            <a:effectLst>
              <a:outerShdw blurRad="38100" dist="38100" dir="2700000" algn="tl">
                <a:srgbClr val="000000">
                  <a:alpha val="43137"/>
                </a:srgbClr>
              </a:outerShdw>
            </a:effectLst>
          </a:endParaRPr>
        </a:p>
      </dgm:t>
    </dgm:pt>
    <dgm:pt modelId="{4C9EF543-3789-41BF-BDA7-2AD0F0D457A2}" type="parTrans" cxnId="{8FC18D23-C978-42EC-83C1-82DE6241FD2D}">
      <dgm:prSet/>
      <dgm:spPr/>
      <dgm:t>
        <a:bodyPr/>
        <a:lstStyle/>
        <a:p>
          <a:endParaRPr lang="es-ES" sz="1800">
            <a:effectLst>
              <a:outerShdw blurRad="38100" dist="38100" dir="2700000" algn="tl">
                <a:srgbClr val="000000">
                  <a:alpha val="43137"/>
                </a:srgbClr>
              </a:outerShdw>
            </a:effectLst>
          </a:endParaRPr>
        </a:p>
      </dgm:t>
    </dgm:pt>
    <dgm:pt modelId="{128286F4-3E12-4697-80F3-009DA03B0E69}" type="sibTrans" cxnId="{8FC18D23-C978-42EC-83C1-82DE6241FD2D}">
      <dgm:prSet custT="1"/>
      <dgm:spPr/>
      <dgm:t>
        <a:bodyPr/>
        <a:lstStyle/>
        <a:p>
          <a:endParaRPr lang="es-ES" sz="1800">
            <a:effectLst>
              <a:outerShdw blurRad="38100" dist="38100" dir="2700000" algn="tl">
                <a:srgbClr val="000000">
                  <a:alpha val="43137"/>
                </a:srgbClr>
              </a:outerShdw>
            </a:effectLst>
          </a:endParaRPr>
        </a:p>
      </dgm:t>
    </dgm:pt>
    <dgm:pt modelId="{D74B6843-86D5-4FFE-A35A-9C1A8B7AC5E1}">
      <dgm:prSet custT="1"/>
      <dgm:spPr>
        <a:gradFill rotWithShape="0">
          <a:gsLst>
            <a:gs pos="0">
              <a:srgbClr val="8CBF6D"/>
            </a:gs>
            <a:gs pos="50000">
              <a:srgbClr val="6AA33F"/>
            </a:gs>
            <a:gs pos="100000">
              <a:srgbClr val="598F31"/>
            </a:gs>
          </a:gsLst>
        </a:gradFill>
      </dgm:spPr>
      <dgm:t>
        <a:bodyPr/>
        <a:lstStyle/>
        <a:p>
          <a:r>
            <a:rPr lang="cs-CZ" sz="1800" b="1" dirty="0">
              <a:effectLst>
                <a:outerShdw blurRad="38100" dist="38100" dir="2700000" algn="tl">
                  <a:srgbClr val="000000">
                    <a:alpha val="43137"/>
                  </a:srgbClr>
                </a:outerShdw>
              </a:effectLst>
            </a:rPr>
            <a:t>Pečlivě studuje a zkoumá duchovní pravdy, aby jim lépe porozuměl.</a:t>
          </a:r>
          <a:endParaRPr lang="es-ES" sz="1800" dirty="0">
            <a:effectLst>
              <a:outerShdw blurRad="38100" dist="38100" dir="2700000" algn="tl">
                <a:srgbClr val="000000">
                  <a:alpha val="43137"/>
                </a:srgbClr>
              </a:outerShdw>
            </a:effectLst>
          </a:endParaRPr>
        </a:p>
      </dgm:t>
    </dgm:pt>
    <dgm:pt modelId="{EBDF387D-AFB3-4980-89FE-19CB579E9D10}" type="parTrans" cxnId="{3C1A76BE-0193-426A-881F-9FD7D8ED4257}">
      <dgm:prSet/>
      <dgm:spPr/>
      <dgm:t>
        <a:bodyPr/>
        <a:lstStyle/>
        <a:p>
          <a:endParaRPr lang="es-ES" sz="1800">
            <a:effectLst>
              <a:outerShdw blurRad="38100" dist="38100" dir="2700000" algn="tl">
                <a:srgbClr val="000000">
                  <a:alpha val="43137"/>
                </a:srgbClr>
              </a:outerShdw>
            </a:effectLst>
          </a:endParaRPr>
        </a:p>
      </dgm:t>
    </dgm:pt>
    <dgm:pt modelId="{E4A70904-ECF8-4841-ACE3-D46FE93EA837}" type="sibTrans" cxnId="{3C1A76BE-0193-426A-881F-9FD7D8ED4257}">
      <dgm:prSet custT="1"/>
      <dgm:spPr/>
      <dgm:t>
        <a:bodyPr/>
        <a:lstStyle/>
        <a:p>
          <a:endParaRPr lang="es-ES" sz="1800">
            <a:effectLst>
              <a:outerShdw blurRad="38100" dist="38100" dir="2700000" algn="tl">
                <a:srgbClr val="000000">
                  <a:alpha val="43137"/>
                </a:srgbClr>
              </a:outerShdw>
            </a:effectLst>
          </a:endParaRPr>
        </a:p>
      </dgm:t>
    </dgm:pt>
    <dgm:pt modelId="{5725E023-B76E-4751-978F-FE79CDD21054}">
      <dgm:prSet custT="1"/>
      <dgm:spPr>
        <a:solidFill>
          <a:schemeClr val="accent1">
            <a:lumMod val="75000"/>
          </a:schemeClr>
        </a:solidFill>
      </dgm:spPr>
      <dgm:t>
        <a:bodyPr/>
        <a:lstStyle/>
        <a:p>
          <a:r>
            <a:rPr lang="cs-CZ" sz="1800" b="1" dirty="0">
              <a:effectLst>
                <a:outerShdw blurRad="38100" dist="38100" dir="2700000" algn="tl">
                  <a:srgbClr val="000000">
                    <a:alpha val="43137"/>
                  </a:srgbClr>
                </a:outerShdw>
              </a:effectLst>
            </a:rPr>
            <a:t>Třídí informace pro vyučování a praktické využití.</a:t>
          </a:r>
          <a:endParaRPr lang="es-ES" sz="1800" dirty="0">
            <a:effectLst>
              <a:outerShdw blurRad="38100" dist="38100" dir="2700000" algn="tl">
                <a:srgbClr val="000000">
                  <a:alpha val="43137"/>
                </a:srgbClr>
              </a:outerShdw>
            </a:effectLst>
          </a:endParaRPr>
        </a:p>
      </dgm:t>
    </dgm:pt>
    <dgm:pt modelId="{0A505C61-173B-4F63-A853-53561418663E}" type="parTrans" cxnId="{CC2A84B4-98A8-4B27-801E-DDE2600196BE}">
      <dgm:prSet/>
      <dgm:spPr/>
      <dgm:t>
        <a:bodyPr/>
        <a:lstStyle/>
        <a:p>
          <a:endParaRPr lang="es-ES" sz="1800">
            <a:effectLst>
              <a:outerShdw blurRad="38100" dist="38100" dir="2700000" algn="tl">
                <a:srgbClr val="000000">
                  <a:alpha val="43137"/>
                </a:srgbClr>
              </a:outerShdw>
            </a:effectLst>
          </a:endParaRPr>
        </a:p>
      </dgm:t>
    </dgm:pt>
    <dgm:pt modelId="{8DD42429-8900-41B2-8F03-364C183B4AE4}" type="sibTrans" cxnId="{CC2A84B4-98A8-4B27-801E-DDE2600196BE}">
      <dgm:prSet/>
      <dgm:spPr/>
      <dgm:t>
        <a:bodyPr/>
        <a:lstStyle/>
        <a:p>
          <a:endParaRPr lang="es-ES" sz="1800">
            <a:effectLst>
              <a:outerShdw blurRad="38100" dist="38100" dir="2700000" algn="tl">
                <a:srgbClr val="000000">
                  <a:alpha val="43137"/>
                </a:srgbClr>
              </a:outerShdw>
            </a:effectLst>
          </a:endParaRPr>
        </a:p>
      </dgm:t>
    </dgm:pt>
    <dgm:pt modelId="{19FA8D53-CD00-4C69-B672-DAD9FD44A5C1}" type="pres">
      <dgm:prSet presAssocID="{96409A09-5FF6-44F3-9821-E2FF8817D742}" presName="linearFlow" presStyleCnt="0">
        <dgm:presLayoutVars>
          <dgm:dir/>
          <dgm:resizeHandles val="exact"/>
        </dgm:presLayoutVars>
      </dgm:prSet>
      <dgm:spPr/>
    </dgm:pt>
    <dgm:pt modelId="{7B0EB4D2-343D-45C9-BC5E-169AE47059AB}" type="pres">
      <dgm:prSet presAssocID="{2B14557C-9AD0-4C7C-BD96-5A90B199FD29}" presName="composite" presStyleCnt="0"/>
      <dgm:spPr/>
    </dgm:pt>
    <dgm:pt modelId="{43A66490-2F89-4E3D-A294-5C1D92A6B5EF}" type="pres">
      <dgm:prSet presAssocID="{2B14557C-9AD0-4C7C-BD96-5A90B199FD29}" presName="imgShp" presStyleLbl="fgImgPlace1" presStyleIdx="0" presStyleCnt="5" custLinFactNeighborX="-55156"/>
      <dgm:spPr/>
    </dgm:pt>
    <dgm:pt modelId="{73EF9607-FEAA-4FA0-A9BD-4794EBEE11D1}" type="pres">
      <dgm:prSet presAssocID="{2B14557C-9AD0-4C7C-BD96-5A90B199FD29}" presName="txShp" presStyleLbl="node1" presStyleIdx="0" presStyleCnt="5" custScaleX="130696" custLinFactNeighborX="7058">
        <dgm:presLayoutVars>
          <dgm:bulletEnabled val="1"/>
        </dgm:presLayoutVars>
      </dgm:prSet>
      <dgm:spPr/>
    </dgm:pt>
    <dgm:pt modelId="{9A8B41F1-046C-4E76-BC3A-D7E4B0817977}" type="pres">
      <dgm:prSet presAssocID="{53A8D36A-5978-480B-8AAF-AA03F5CD16DD}" presName="spacing" presStyleCnt="0"/>
      <dgm:spPr/>
    </dgm:pt>
    <dgm:pt modelId="{273DE427-AD82-4C7F-B95C-ABF006418728}" type="pres">
      <dgm:prSet presAssocID="{761D7E7B-0706-41B6-A2D5-ADB506C7557E}" presName="composite" presStyleCnt="0"/>
      <dgm:spPr/>
    </dgm:pt>
    <dgm:pt modelId="{E3809E22-347E-4DB1-BBAF-ACA2F1AFBFBD}" type="pres">
      <dgm:prSet presAssocID="{761D7E7B-0706-41B6-A2D5-ADB506C7557E}" presName="imgShp" presStyleLbl="fgImgPlace1" presStyleIdx="1" presStyleCnt="5" custLinFactNeighborX="-55156"/>
      <dgm:spPr/>
    </dgm:pt>
    <dgm:pt modelId="{516ACF57-367C-4868-BB2C-1A0249FAA75F}" type="pres">
      <dgm:prSet presAssocID="{761D7E7B-0706-41B6-A2D5-ADB506C7557E}" presName="txShp" presStyleLbl="node1" presStyleIdx="1" presStyleCnt="5" custScaleX="130696" custLinFactNeighborX="7058">
        <dgm:presLayoutVars>
          <dgm:bulletEnabled val="1"/>
        </dgm:presLayoutVars>
      </dgm:prSet>
      <dgm:spPr/>
    </dgm:pt>
    <dgm:pt modelId="{664F8674-8F49-4911-91F3-45A348070C28}" type="pres">
      <dgm:prSet presAssocID="{088D99FE-53DD-483F-9C0F-D2E4F5E341FE}" presName="spacing" presStyleCnt="0"/>
      <dgm:spPr/>
    </dgm:pt>
    <dgm:pt modelId="{125A026E-CB1B-4BE7-A7B4-1B4A63CA0103}" type="pres">
      <dgm:prSet presAssocID="{E713D3F0-A6E6-4E2A-AE4F-C6FE6F3A5890}" presName="composite" presStyleCnt="0"/>
      <dgm:spPr/>
    </dgm:pt>
    <dgm:pt modelId="{5327B746-EDEE-4C12-A270-987F23E301BA}" type="pres">
      <dgm:prSet presAssocID="{E713D3F0-A6E6-4E2A-AE4F-C6FE6F3A5890}" presName="imgShp" presStyleLbl="fgImgPlace1" presStyleIdx="2" presStyleCnt="5" custLinFactNeighborX="-55156"/>
      <dgm:spPr/>
    </dgm:pt>
    <dgm:pt modelId="{48B9B1A2-81D0-41FC-ABC6-AA229C2A1FFB}" type="pres">
      <dgm:prSet presAssocID="{E713D3F0-A6E6-4E2A-AE4F-C6FE6F3A5890}" presName="txShp" presStyleLbl="node1" presStyleIdx="2" presStyleCnt="5" custScaleX="130696" custScaleY="119209" custLinFactNeighborX="7058">
        <dgm:presLayoutVars>
          <dgm:bulletEnabled val="1"/>
        </dgm:presLayoutVars>
      </dgm:prSet>
      <dgm:spPr/>
    </dgm:pt>
    <dgm:pt modelId="{28A7A04F-AE0F-4EA0-B9A9-18C76D820B93}" type="pres">
      <dgm:prSet presAssocID="{128286F4-3E12-4697-80F3-009DA03B0E69}" presName="spacing" presStyleCnt="0"/>
      <dgm:spPr/>
    </dgm:pt>
    <dgm:pt modelId="{F037E075-4293-441C-8168-6F3E65228FC5}" type="pres">
      <dgm:prSet presAssocID="{D74B6843-86D5-4FFE-A35A-9C1A8B7AC5E1}" presName="composite" presStyleCnt="0"/>
      <dgm:spPr/>
    </dgm:pt>
    <dgm:pt modelId="{181A82B1-53FF-44AB-89CE-6DCA0D4EAF66}" type="pres">
      <dgm:prSet presAssocID="{D74B6843-86D5-4FFE-A35A-9C1A8B7AC5E1}" presName="imgShp" presStyleLbl="fgImgPlace1" presStyleIdx="3" presStyleCnt="5" custLinFactNeighborX="-55156"/>
      <dgm:spPr>
        <a:solidFill>
          <a:schemeClr val="accent2">
            <a:lumMod val="40000"/>
            <a:lumOff val="60000"/>
          </a:schemeClr>
        </a:solidFill>
      </dgm:spPr>
    </dgm:pt>
    <dgm:pt modelId="{73678CD4-9FA3-432F-B63D-2EC32D19602B}" type="pres">
      <dgm:prSet presAssocID="{D74B6843-86D5-4FFE-A35A-9C1A8B7AC5E1}" presName="txShp" presStyleLbl="node1" presStyleIdx="3" presStyleCnt="5" custScaleX="130696" custLinFactNeighborX="7058">
        <dgm:presLayoutVars>
          <dgm:bulletEnabled val="1"/>
        </dgm:presLayoutVars>
      </dgm:prSet>
      <dgm:spPr/>
    </dgm:pt>
    <dgm:pt modelId="{52E0E673-1986-4532-A61E-4DF2EDA4063E}" type="pres">
      <dgm:prSet presAssocID="{E4A70904-ECF8-4841-ACE3-D46FE93EA837}" presName="spacing" presStyleCnt="0"/>
      <dgm:spPr/>
    </dgm:pt>
    <dgm:pt modelId="{5AE0315C-B194-4D60-912E-C1D15A87696D}" type="pres">
      <dgm:prSet presAssocID="{5725E023-B76E-4751-978F-FE79CDD21054}" presName="composite" presStyleCnt="0"/>
      <dgm:spPr/>
    </dgm:pt>
    <dgm:pt modelId="{892EF8B6-1B40-4F81-8844-7FCB73922BFA}" type="pres">
      <dgm:prSet presAssocID="{5725E023-B76E-4751-978F-FE79CDD21054}" presName="imgShp" presStyleLbl="fgImgPlace1" presStyleIdx="4" presStyleCnt="5" custLinFactNeighborX="-55156"/>
      <dgm:spPr>
        <a:solidFill>
          <a:schemeClr val="accent1">
            <a:lumMod val="40000"/>
            <a:lumOff val="60000"/>
          </a:schemeClr>
        </a:solidFill>
      </dgm:spPr>
    </dgm:pt>
    <dgm:pt modelId="{30C4CC38-6BA2-4004-9ED2-26FCA6405852}" type="pres">
      <dgm:prSet presAssocID="{5725E023-B76E-4751-978F-FE79CDD21054}" presName="txShp" presStyleLbl="node1" presStyleIdx="4" presStyleCnt="5" custScaleX="130696" custLinFactNeighborX="7058">
        <dgm:presLayoutVars>
          <dgm:bulletEnabled val="1"/>
        </dgm:presLayoutVars>
      </dgm:prSet>
      <dgm:spPr/>
    </dgm:pt>
  </dgm:ptLst>
  <dgm:cxnLst>
    <dgm:cxn modelId="{AE78380D-8CE6-4260-8414-39A06EB1AA44}" type="presOf" srcId="{761D7E7B-0706-41B6-A2D5-ADB506C7557E}" destId="{516ACF57-367C-4868-BB2C-1A0249FAA75F}" srcOrd="0" destOrd="0" presId="urn:microsoft.com/office/officeart/2005/8/layout/vList3"/>
    <dgm:cxn modelId="{76774C0F-F508-4978-8EEA-91BF31584D05}" srcId="{96409A09-5FF6-44F3-9821-E2FF8817D742}" destId="{2B14557C-9AD0-4C7C-BD96-5A90B199FD29}" srcOrd="0" destOrd="0" parTransId="{1805693F-4ECE-4DB8-BCA5-002F4C5802A1}" sibTransId="{53A8D36A-5978-480B-8AAF-AA03F5CD16DD}"/>
    <dgm:cxn modelId="{8FC18D23-C978-42EC-83C1-82DE6241FD2D}" srcId="{96409A09-5FF6-44F3-9821-E2FF8817D742}" destId="{E713D3F0-A6E6-4E2A-AE4F-C6FE6F3A5890}" srcOrd="2" destOrd="0" parTransId="{4C9EF543-3789-41BF-BDA7-2AD0F0D457A2}" sibTransId="{128286F4-3E12-4697-80F3-009DA03B0E69}"/>
    <dgm:cxn modelId="{EAEC372A-F46C-40DE-A35F-B35FFCEF8ED4}" type="presOf" srcId="{5725E023-B76E-4751-978F-FE79CDD21054}" destId="{30C4CC38-6BA2-4004-9ED2-26FCA6405852}" srcOrd="0" destOrd="0" presId="urn:microsoft.com/office/officeart/2005/8/layout/vList3"/>
    <dgm:cxn modelId="{778A7051-F7B8-4614-8101-DD1D0F5FF21B}" type="presOf" srcId="{96409A09-5FF6-44F3-9821-E2FF8817D742}" destId="{19FA8D53-CD00-4C69-B672-DAD9FD44A5C1}" srcOrd="0" destOrd="0" presId="urn:microsoft.com/office/officeart/2005/8/layout/vList3"/>
    <dgm:cxn modelId="{30DD8876-3BBF-4744-96FF-4A99695335E7}" type="presOf" srcId="{2B14557C-9AD0-4C7C-BD96-5A90B199FD29}" destId="{73EF9607-FEAA-4FA0-A9BD-4794EBEE11D1}" srcOrd="0" destOrd="0" presId="urn:microsoft.com/office/officeart/2005/8/layout/vList3"/>
    <dgm:cxn modelId="{07B25B7A-926C-4C7F-BC59-0011A7C546DD}" type="presOf" srcId="{E713D3F0-A6E6-4E2A-AE4F-C6FE6F3A5890}" destId="{48B9B1A2-81D0-41FC-ABC6-AA229C2A1FFB}" srcOrd="0" destOrd="0" presId="urn:microsoft.com/office/officeart/2005/8/layout/vList3"/>
    <dgm:cxn modelId="{CC2A84B4-98A8-4B27-801E-DDE2600196BE}" srcId="{96409A09-5FF6-44F3-9821-E2FF8817D742}" destId="{5725E023-B76E-4751-978F-FE79CDD21054}" srcOrd="4" destOrd="0" parTransId="{0A505C61-173B-4F63-A853-53561418663E}" sibTransId="{8DD42429-8900-41B2-8F03-364C183B4AE4}"/>
    <dgm:cxn modelId="{3C1A76BE-0193-426A-881F-9FD7D8ED4257}" srcId="{96409A09-5FF6-44F3-9821-E2FF8817D742}" destId="{D74B6843-86D5-4FFE-A35A-9C1A8B7AC5E1}" srcOrd="3" destOrd="0" parTransId="{EBDF387D-AFB3-4980-89FE-19CB579E9D10}" sibTransId="{E4A70904-ECF8-4841-ACE3-D46FE93EA837}"/>
    <dgm:cxn modelId="{D44D5BED-EE7C-4E09-9FEA-71F4CF9FB158}" srcId="{96409A09-5FF6-44F3-9821-E2FF8817D742}" destId="{761D7E7B-0706-41B6-A2D5-ADB506C7557E}" srcOrd="1" destOrd="0" parTransId="{28F50603-5CA4-4C13-92C3-275123548AA2}" sibTransId="{088D99FE-53DD-483F-9C0F-D2E4F5E341FE}"/>
    <dgm:cxn modelId="{7E744AFF-A434-44D5-BEC2-710611B988AD}" type="presOf" srcId="{D74B6843-86D5-4FFE-A35A-9C1A8B7AC5E1}" destId="{73678CD4-9FA3-432F-B63D-2EC32D19602B}" srcOrd="0" destOrd="0" presId="urn:microsoft.com/office/officeart/2005/8/layout/vList3"/>
    <dgm:cxn modelId="{14CB369F-09A7-4ED4-8A21-34407318A51B}" type="presParOf" srcId="{19FA8D53-CD00-4C69-B672-DAD9FD44A5C1}" destId="{7B0EB4D2-343D-45C9-BC5E-169AE47059AB}" srcOrd="0" destOrd="0" presId="urn:microsoft.com/office/officeart/2005/8/layout/vList3"/>
    <dgm:cxn modelId="{48C8DB60-CEC5-4F03-845E-90736ABB791F}" type="presParOf" srcId="{7B0EB4D2-343D-45C9-BC5E-169AE47059AB}" destId="{43A66490-2F89-4E3D-A294-5C1D92A6B5EF}" srcOrd="0" destOrd="0" presId="urn:microsoft.com/office/officeart/2005/8/layout/vList3"/>
    <dgm:cxn modelId="{6F19E3B3-5933-48D4-83FD-04237AED3752}" type="presParOf" srcId="{7B0EB4D2-343D-45C9-BC5E-169AE47059AB}" destId="{73EF9607-FEAA-4FA0-A9BD-4794EBEE11D1}" srcOrd="1" destOrd="0" presId="urn:microsoft.com/office/officeart/2005/8/layout/vList3"/>
    <dgm:cxn modelId="{DA2C2054-7F08-439E-AFDB-47888FD7252E}" type="presParOf" srcId="{19FA8D53-CD00-4C69-B672-DAD9FD44A5C1}" destId="{9A8B41F1-046C-4E76-BC3A-D7E4B0817977}" srcOrd="1" destOrd="0" presId="urn:microsoft.com/office/officeart/2005/8/layout/vList3"/>
    <dgm:cxn modelId="{298EE70F-61CE-4F93-850F-22F8EEDA437C}" type="presParOf" srcId="{19FA8D53-CD00-4C69-B672-DAD9FD44A5C1}" destId="{273DE427-AD82-4C7F-B95C-ABF006418728}" srcOrd="2" destOrd="0" presId="urn:microsoft.com/office/officeart/2005/8/layout/vList3"/>
    <dgm:cxn modelId="{02E1989A-E15D-432D-8CB0-77B4CD535FF0}" type="presParOf" srcId="{273DE427-AD82-4C7F-B95C-ABF006418728}" destId="{E3809E22-347E-4DB1-BBAF-ACA2F1AFBFBD}" srcOrd="0" destOrd="0" presId="urn:microsoft.com/office/officeart/2005/8/layout/vList3"/>
    <dgm:cxn modelId="{273E87EF-FE9F-4022-9CAB-CF3974E75A7F}" type="presParOf" srcId="{273DE427-AD82-4C7F-B95C-ABF006418728}" destId="{516ACF57-367C-4868-BB2C-1A0249FAA75F}" srcOrd="1" destOrd="0" presId="urn:microsoft.com/office/officeart/2005/8/layout/vList3"/>
    <dgm:cxn modelId="{EF8D4E1C-D006-4345-8965-3266152B9573}" type="presParOf" srcId="{19FA8D53-CD00-4C69-B672-DAD9FD44A5C1}" destId="{664F8674-8F49-4911-91F3-45A348070C28}" srcOrd="3" destOrd="0" presId="urn:microsoft.com/office/officeart/2005/8/layout/vList3"/>
    <dgm:cxn modelId="{19343B02-EECD-41F9-A9BF-56C9DFAAED5E}" type="presParOf" srcId="{19FA8D53-CD00-4C69-B672-DAD9FD44A5C1}" destId="{125A026E-CB1B-4BE7-A7B4-1B4A63CA0103}" srcOrd="4" destOrd="0" presId="urn:microsoft.com/office/officeart/2005/8/layout/vList3"/>
    <dgm:cxn modelId="{436AEA08-F8F2-4554-9B87-84D83A468D78}" type="presParOf" srcId="{125A026E-CB1B-4BE7-A7B4-1B4A63CA0103}" destId="{5327B746-EDEE-4C12-A270-987F23E301BA}" srcOrd="0" destOrd="0" presId="urn:microsoft.com/office/officeart/2005/8/layout/vList3"/>
    <dgm:cxn modelId="{D88B76CD-17F4-4410-9417-39E84BD4855B}" type="presParOf" srcId="{125A026E-CB1B-4BE7-A7B4-1B4A63CA0103}" destId="{48B9B1A2-81D0-41FC-ABC6-AA229C2A1FFB}" srcOrd="1" destOrd="0" presId="urn:microsoft.com/office/officeart/2005/8/layout/vList3"/>
    <dgm:cxn modelId="{CF94FFE7-50C6-45C1-BA02-7F4EF3EC3EE7}" type="presParOf" srcId="{19FA8D53-CD00-4C69-B672-DAD9FD44A5C1}" destId="{28A7A04F-AE0F-4EA0-B9A9-18C76D820B93}" srcOrd="5" destOrd="0" presId="urn:microsoft.com/office/officeart/2005/8/layout/vList3"/>
    <dgm:cxn modelId="{1AFB83C2-004A-4911-802B-A5DB9C17686B}" type="presParOf" srcId="{19FA8D53-CD00-4C69-B672-DAD9FD44A5C1}" destId="{F037E075-4293-441C-8168-6F3E65228FC5}" srcOrd="6" destOrd="0" presId="urn:microsoft.com/office/officeart/2005/8/layout/vList3"/>
    <dgm:cxn modelId="{4DECF55A-F4E2-4D7D-A8B0-2D75F98CFD39}" type="presParOf" srcId="{F037E075-4293-441C-8168-6F3E65228FC5}" destId="{181A82B1-53FF-44AB-89CE-6DCA0D4EAF66}" srcOrd="0" destOrd="0" presId="urn:microsoft.com/office/officeart/2005/8/layout/vList3"/>
    <dgm:cxn modelId="{A7CBE8D4-281E-48DD-91F0-E538D8569E9E}" type="presParOf" srcId="{F037E075-4293-441C-8168-6F3E65228FC5}" destId="{73678CD4-9FA3-432F-B63D-2EC32D19602B}" srcOrd="1" destOrd="0" presId="urn:microsoft.com/office/officeart/2005/8/layout/vList3"/>
    <dgm:cxn modelId="{CEABDE91-DE6B-4686-8400-359B83E4E512}" type="presParOf" srcId="{19FA8D53-CD00-4C69-B672-DAD9FD44A5C1}" destId="{52E0E673-1986-4532-A61E-4DF2EDA4063E}" srcOrd="7" destOrd="0" presId="urn:microsoft.com/office/officeart/2005/8/layout/vList3"/>
    <dgm:cxn modelId="{14A3F2AA-186F-4DE8-BD10-C8884CBC2C13}" type="presParOf" srcId="{19FA8D53-CD00-4C69-B672-DAD9FD44A5C1}" destId="{5AE0315C-B194-4D60-912E-C1D15A87696D}" srcOrd="8" destOrd="0" presId="urn:microsoft.com/office/officeart/2005/8/layout/vList3"/>
    <dgm:cxn modelId="{0DFF5C1D-5C41-41BE-828A-CEE72F57F863}" type="presParOf" srcId="{5AE0315C-B194-4D60-912E-C1D15A87696D}" destId="{892EF8B6-1B40-4F81-8844-7FCB73922BFA}" srcOrd="0" destOrd="0" presId="urn:microsoft.com/office/officeart/2005/8/layout/vList3"/>
    <dgm:cxn modelId="{A8F4A32F-D6EC-4FE2-AECA-42F0E7DF7FE7}" type="presParOf" srcId="{5AE0315C-B194-4D60-912E-C1D15A87696D}" destId="{30C4CC38-6BA2-4004-9ED2-26FCA6405852}"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1207393-7BF2-4402-837B-A64B1068A198}" type="doc">
      <dgm:prSet loTypeId="urn:microsoft.com/office/officeart/2005/8/layout/process4" loCatId="list" qsTypeId="urn:microsoft.com/office/officeart/2005/8/quickstyle/simple5" qsCatId="simple" csTypeId="urn:microsoft.com/office/officeart/2005/8/colors/colorful2" csCatId="colorful" phldr="1"/>
      <dgm:spPr/>
      <dgm:t>
        <a:bodyPr/>
        <a:lstStyle/>
        <a:p>
          <a:endParaRPr lang="es-ES"/>
        </a:p>
      </dgm:t>
    </dgm:pt>
    <dgm:pt modelId="{5D668F4B-7A0C-48C4-AE25-714EE22BCFF5}">
      <dgm:prSet phldrT="[Texto]" custT="1"/>
      <dgm:spPr>
        <a:solidFill>
          <a:srgbClr val="00B050"/>
        </a:solidFill>
      </dgm:spPr>
      <dgm:t>
        <a:bodyPr/>
        <a:lstStyle/>
        <a:p>
          <a:r>
            <a:rPr lang="cs-CZ" sz="2000" b="1" dirty="0">
              <a:effectLst>
                <a:outerShdw blurRad="38100" dist="38100" dir="2700000" algn="tl">
                  <a:srgbClr val="000000">
                    <a:alpha val="43137"/>
                  </a:srgbClr>
                </a:outerShdw>
              </a:effectLst>
            </a:rPr>
            <a:t>Rozlišuje pravdu od omylu, správné od nesprávného a čisté motivy   od nečistých.</a:t>
          </a:r>
          <a:endParaRPr lang="es-ES" sz="2000" b="1" dirty="0">
            <a:effectLst>
              <a:outerShdw blurRad="38100" dist="38100" dir="2700000" algn="tl">
                <a:srgbClr val="000000">
                  <a:alpha val="43137"/>
                </a:srgbClr>
              </a:outerShdw>
            </a:effectLst>
          </a:endParaRPr>
        </a:p>
      </dgm:t>
    </dgm:pt>
    <dgm:pt modelId="{2BDCDB45-4890-4291-92D1-221214222BFB}" type="parTrans" cxnId="{D7D6B710-B9F5-439D-885D-F2AE0901FDFF}">
      <dgm:prSet/>
      <dgm:spPr/>
      <dgm:t>
        <a:bodyPr/>
        <a:lstStyle/>
        <a:p>
          <a:endParaRPr lang="es-ES" sz="2000" b="1">
            <a:effectLst>
              <a:outerShdw blurRad="38100" dist="38100" dir="2700000" algn="tl">
                <a:srgbClr val="000000">
                  <a:alpha val="43137"/>
                </a:srgbClr>
              </a:outerShdw>
            </a:effectLst>
          </a:endParaRPr>
        </a:p>
      </dgm:t>
    </dgm:pt>
    <dgm:pt modelId="{BA072AE0-8F17-45DF-8D45-22E3C7B64E8F}" type="sibTrans" cxnId="{D7D6B710-B9F5-439D-885D-F2AE0901FDFF}">
      <dgm:prSet/>
      <dgm:spPr/>
      <dgm:t>
        <a:bodyPr/>
        <a:lstStyle/>
        <a:p>
          <a:endParaRPr lang="es-ES" sz="2000" b="1">
            <a:effectLst>
              <a:outerShdw blurRad="38100" dist="38100" dir="2700000" algn="tl">
                <a:srgbClr val="000000">
                  <a:alpha val="43137"/>
                </a:srgbClr>
              </a:outerShdw>
            </a:effectLst>
          </a:endParaRPr>
        </a:p>
      </dgm:t>
    </dgm:pt>
    <dgm:pt modelId="{93A75BD4-72D8-412B-A5B1-95C7D35FBF46}">
      <dgm:prSet phldrT="[Texto]" custT="1"/>
      <dgm:spPr>
        <a:solidFill>
          <a:schemeClr val="accent2">
            <a:lumMod val="50000"/>
          </a:schemeClr>
        </a:solidFill>
      </dgm:spPr>
      <dgm:t>
        <a:bodyPr/>
        <a:lstStyle/>
        <a:p>
          <a:r>
            <a:rPr lang="cs-CZ" sz="2000" b="1" dirty="0">
              <a:effectLst>
                <a:outerShdw blurRad="38100" dist="38100" dir="2700000" algn="tl">
                  <a:srgbClr val="000000">
                    <a:alpha val="43137"/>
                  </a:srgbClr>
                </a:outerShdw>
              </a:effectLst>
            </a:rPr>
            <a:t>Rozpoznává, zda je poselství vydávané za Boží skutečně od Boha.</a:t>
          </a:r>
          <a:endParaRPr lang="es-ES" sz="2000" b="1" dirty="0">
            <a:effectLst>
              <a:outerShdw blurRad="38100" dist="38100" dir="2700000" algn="tl">
                <a:srgbClr val="000000">
                  <a:alpha val="43137"/>
                </a:srgbClr>
              </a:outerShdw>
            </a:effectLst>
          </a:endParaRPr>
        </a:p>
      </dgm:t>
    </dgm:pt>
    <dgm:pt modelId="{BA80A9ED-4166-4A8A-9098-4EFE2E133803}" type="parTrans" cxnId="{9A08B320-8EE9-4000-B18E-C9205EA34EEC}">
      <dgm:prSet/>
      <dgm:spPr/>
      <dgm:t>
        <a:bodyPr/>
        <a:lstStyle/>
        <a:p>
          <a:endParaRPr lang="es-ES" sz="2000" b="1">
            <a:effectLst>
              <a:outerShdw blurRad="38100" dist="38100" dir="2700000" algn="tl">
                <a:srgbClr val="000000">
                  <a:alpha val="43137"/>
                </a:srgbClr>
              </a:outerShdw>
            </a:effectLst>
          </a:endParaRPr>
        </a:p>
      </dgm:t>
    </dgm:pt>
    <dgm:pt modelId="{03E56911-F9A0-4D49-996C-8F6208F116FB}" type="sibTrans" cxnId="{9A08B320-8EE9-4000-B18E-C9205EA34EEC}">
      <dgm:prSet/>
      <dgm:spPr/>
      <dgm:t>
        <a:bodyPr/>
        <a:lstStyle/>
        <a:p>
          <a:endParaRPr lang="es-ES" sz="2000" b="1">
            <a:effectLst>
              <a:outerShdw blurRad="38100" dist="38100" dir="2700000" algn="tl">
                <a:srgbClr val="000000">
                  <a:alpha val="43137"/>
                </a:srgbClr>
              </a:outerShdw>
            </a:effectLst>
          </a:endParaRPr>
        </a:p>
      </dgm:t>
    </dgm:pt>
    <dgm:pt modelId="{8D1B1A24-BCEB-4BFF-913B-CF92C4E2EF38}">
      <dgm:prSet custT="1"/>
      <dgm:spPr>
        <a:solidFill>
          <a:srgbClr val="0070C0"/>
        </a:solidFill>
      </dgm:spPr>
      <dgm:t>
        <a:bodyPr/>
        <a:lstStyle/>
        <a:p>
          <a:r>
            <a:rPr lang="cs-CZ" sz="2000" b="1" dirty="0">
              <a:effectLst>
                <a:outerShdw blurRad="38100" dist="38100" dir="2700000" algn="tl">
                  <a:srgbClr val="000000">
                    <a:alpha val="43137"/>
                  </a:srgbClr>
                </a:outerShdw>
              </a:effectLst>
            </a:rPr>
            <a:t>Spolehlivě rozpoznává klam.</a:t>
          </a:r>
          <a:endParaRPr lang="es-ES" sz="2000" b="1" dirty="0">
            <a:effectLst>
              <a:outerShdw blurRad="38100" dist="38100" dir="2700000" algn="tl">
                <a:srgbClr val="000000">
                  <a:alpha val="43137"/>
                </a:srgbClr>
              </a:outerShdw>
            </a:effectLst>
          </a:endParaRPr>
        </a:p>
      </dgm:t>
    </dgm:pt>
    <dgm:pt modelId="{67F1E4CB-96E1-4923-A37C-9049531B98D7}" type="parTrans" cxnId="{5F68B3C7-A8B4-4628-8BBE-0095C45D396A}">
      <dgm:prSet/>
      <dgm:spPr/>
      <dgm:t>
        <a:bodyPr/>
        <a:lstStyle/>
        <a:p>
          <a:endParaRPr lang="es-ES" sz="2000" b="1">
            <a:effectLst>
              <a:outerShdw blurRad="38100" dist="38100" dir="2700000" algn="tl">
                <a:srgbClr val="000000">
                  <a:alpha val="43137"/>
                </a:srgbClr>
              </a:outerShdw>
            </a:effectLst>
          </a:endParaRPr>
        </a:p>
      </dgm:t>
    </dgm:pt>
    <dgm:pt modelId="{2739F91B-D161-406A-BA64-8BCB8E234273}" type="sibTrans" cxnId="{5F68B3C7-A8B4-4628-8BBE-0095C45D396A}">
      <dgm:prSet/>
      <dgm:spPr/>
      <dgm:t>
        <a:bodyPr/>
        <a:lstStyle/>
        <a:p>
          <a:endParaRPr lang="es-ES" sz="2000" b="1">
            <a:effectLst>
              <a:outerShdw blurRad="38100" dist="38100" dir="2700000" algn="tl">
                <a:srgbClr val="000000">
                  <a:alpha val="43137"/>
                </a:srgbClr>
              </a:outerShdw>
            </a:effectLst>
          </a:endParaRPr>
        </a:p>
      </dgm:t>
    </dgm:pt>
    <dgm:pt modelId="{887E3D13-4845-49F6-8142-30AACC662C16}">
      <dgm:prSet custT="1"/>
      <dgm:spPr>
        <a:solidFill>
          <a:srgbClr val="7030A0"/>
        </a:solidFill>
      </dgm:spPr>
      <dgm:t>
        <a:bodyPr/>
        <a:lstStyle/>
        <a:p>
          <a:r>
            <a:rPr lang="cs-CZ" sz="2000" b="1" dirty="0">
              <a:effectLst>
                <a:outerShdw blurRad="38100" dist="38100" dir="2700000" algn="tl">
                  <a:srgbClr val="000000">
                    <a:alpha val="43137"/>
                  </a:srgbClr>
                </a:outerShdw>
              </a:effectLst>
            </a:rPr>
            <a:t>Rozpoznává rozpory v učení, prorockém poselství nebo výkladu.</a:t>
          </a:r>
          <a:endParaRPr lang="es-ES" sz="2000" b="1" dirty="0">
            <a:effectLst>
              <a:outerShdw blurRad="38100" dist="38100" dir="2700000" algn="tl">
                <a:srgbClr val="000000">
                  <a:alpha val="43137"/>
                </a:srgbClr>
              </a:outerShdw>
            </a:effectLst>
          </a:endParaRPr>
        </a:p>
      </dgm:t>
    </dgm:pt>
    <dgm:pt modelId="{502FDD41-35F7-4A24-B41E-2A821CD33231}" type="parTrans" cxnId="{D88B089A-4129-46F8-A435-35052F8AE0E9}">
      <dgm:prSet/>
      <dgm:spPr/>
      <dgm:t>
        <a:bodyPr/>
        <a:lstStyle/>
        <a:p>
          <a:endParaRPr lang="es-ES" sz="2000" b="1">
            <a:effectLst>
              <a:outerShdw blurRad="38100" dist="38100" dir="2700000" algn="tl">
                <a:srgbClr val="000000">
                  <a:alpha val="43137"/>
                </a:srgbClr>
              </a:outerShdw>
            </a:effectLst>
          </a:endParaRPr>
        </a:p>
      </dgm:t>
    </dgm:pt>
    <dgm:pt modelId="{49B43B38-AB6C-42A6-B675-C8CC662DE3D1}" type="sibTrans" cxnId="{D88B089A-4129-46F8-A435-35052F8AE0E9}">
      <dgm:prSet/>
      <dgm:spPr/>
      <dgm:t>
        <a:bodyPr/>
        <a:lstStyle/>
        <a:p>
          <a:endParaRPr lang="es-ES" sz="2000" b="1">
            <a:effectLst>
              <a:outerShdw blurRad="38100" dist="38100" dir="2700000" algn="tl">
                <a:srgbClr val="000000">
                  <a:alpha val="43137"/>
                </a:srgbClr>
              </a:outerShdw>
            </a:effectLst>
          </a:endParaRPr>
        </a:p>
      </dgm:t>
    </dgm:pt>
    <dgm:pt modelId="{498C2741-D203-4DBF-8559-69A5C8DDD095}">
      <dgm:prSet custT="1"/>
      <dgm:spPr>
        <a:solidFill>
          <a:schemeClr val="accent4">
            <a:lumMod val="75000"/>
          </a:schemeClr>
        </a:solidFill>
      </dgm:spPr>
      <dgm:t>
        <a:bodyPr/>
        <a:lstStyle/>
        <a:p>
          <a:r>
            <a:rPr lang="cs-CZ" sz="2000" b="1" dirty="0">
              <a:effectLst>
                <a:outerShdw blurRad="38100" dist="38100" dir="2700000" algn="tl">
                  <a:srgbClr val="000000">
                    <a:alpha val="43137"/>
                  </a:srgbClr>
                </a:outerShdw>
              </a:effectLst>
            </a:rPr>
            <a:t>Vnímá přítomnost zla.</a:t>
          </a:r>
          <a:endParaRPr lang="es-ES" sz="2000" b="1" dirty="0">
            <a:effectLst>
              <a:outerShdw blurRad="38100" dist="38100" dir="2700000" algn="tl">
                <a:srgbClr val="000000">
                  <a:alpha val="43137"/>
                </a:srgbClr>
              </a:outerShdw>
            </a:effectLst>
          </a:endParaRPr>
        </a:p>
      </dgm:t>
    </dgm:pt>
    <dgm:pt modelId="{DBC53D96-E04E-443F-8D5C-FBB420761ADD}" type="parTrans" cxnId="{1637F674-61B9-4D10-ACEE-053FC15E0D2C}">
      <dgm:prSet/>
      <dgm:spPr/>
      <dgm:t>
        <a:bodyPr/>
        <a:lstStyle/>
        <a:p>
          <a:endParaRPr lang="es-ES" sz="2000" b="1">
            <a:effectLst>
              <a:outerShdw blurRad="38100" dist="38100" dir="2700000" algn="tl">
                <a:srgbClr val="000000">
                  <a:alpha val="43137"/>
                </a:srgbClr>
              </a:outerShdw>
            </a:effectLst>
          </a:endParaRPr>
        </a:p>
      </dgm:t>
    </dgm:pt>
    <dgm:pt modelId="{004F3215-2547-4E4B-A39F-F7E382758375}" type="sibTrans" cxnId="{1637F674-61B9-4D10-ACEE-053FC15E0D2C}">
      <dgm:prSet/>
      <dgm:spPr/>
      <dgm:t>
        <a:bodyPr/>
        <a:lstStyle/>
        <a:p>
          <a:endParaRPr lang="es-ES" sz="2000" b="1">
            <a:effectLst>
              <a:outerShdw blurRad="38100" dist="38100" dir="2700000" algn="tl">
                <a:srgbClr val="000000">
                  <a:alpha val="43137"/>
                </a:srgbClr>
              </a:outerShdw>
            </a:effectLst>
          </a:endParaRPr>
        </a:p>
      </dgm:t>
    </dgm:pt>
    <dgm:pt modelId="{57C6F0CA-6A00-4DFA-98C4-D16339790B23}" type="pres">
      <dgm:prSet presAssocID="{F1207393-7BF2-4402-837B-A64B1068A198}" presName="Name0" presStyleCnt="0">
        <dgm:presLayoutVars>
          <dgm:dir/>
          <dgm:animLvl val="lvl"/>
          <dgm:resizeHandles val="exact"/>
        </dgm:presLayoutVars>
      </dgm:prSet>
      <dgm:spPr/>
    </dgm:pt>
    <dgm:pt modelId="{134FE661-68AD-4D5E-A494-3C215FB3EAFA}" type="pres">
      <dgm:prSet presAssocID="{498C2741-D203-4DBF-8559-69A5C8DDD095}" presName="boxAndChildren" presStyleCnt="0"/>
      <dgm:spPr/>
    </dgm:pt>
    <dgm:pt modelId="{16C9EA8E-5770-4F64-93AF-AA9243DC4CE4}" type="pres">
      <dgm:prSet presAssocID="{498C2741-D203-4DBF-8559-69A5C8DDD095}" presName="parentTextBox" presStyleLbl="node1" presStyleIdx="0" presStyleCnt="5"/>
      <dgm:spPr/>
    </dgm:pt>
    <dgm:pt modelId="{DB4EBC7F-E575-47F7-8F67-59E0AD65DBDB}" type="pres">
      <dgm:prSet presAssocID="{49B43B38-AB6C-42A6-B675-C8CC662DE3D1}" presName="sp" presStyleCnt="0"/>
      <dgm:spPr/>
    </dgm:pt>
    <dgm:pt modelId="{5BE5C765-06C7-4141-AFAA-3FBB1D8F6DEC}" type="pres">
      <dgm:prSet presAssocID="{887E3D13-4845-49F6-8142-30AACC662C16}" presName="arrowAndChildren" presStyleCnt="0"/>
      <dgm:spPr/>
    </dgm:pt>
    <dgm:pt modelId="{57177A43-0E00-471C-8E59-AF068FC48B7B}" type="pres">
      <dgm:prSet presAssocID="{887E3D13-4845-49F6-8142-30AACC662C16}" presName="parentTextArrow" presStyleLbl="node1" presStyleIdx="1" presStyleCnt="5" custScaleY="130286" custLinFactNeighborX="426"/>
      <dgm:spPr/>
    </dgm:pt>
    <dgm:pt modelId="{1773C4C3-B238-4F6D-A31C-F5FEF6849928}" type="pres">
      <dgm:prSet presAssocID="{03E56911-F9A0-4D49-996C-8F6208F116FB}" presName="sp" presStyleCnt="0"/>
      <dgm:spPr/>
    </dgm:pt>
    <dgm:pt modelId="{AE26FE6F-86F4-40A1-BBE2-59729AA92082}" type="pres">
      <dgm:prSet presAssocID="{93A75BD4-72D8-412B-A5B1-95C7D35FBF46}" presName="arrowAndChildren" presStyleCnt="0"/>
      <dgm:spPr/>
    </dgm:pt>
    <dgm:pt modelId="{F042EDE1-7568-47F1-A097-A6A5F91844CF}" type="pres">
      <dgm:prSet presAssocID="{93A75BD4-72D8-412B-A5B1-95C7D35FBF46}" presName="parentTextArrow" presStyleLbl="node1" presStyleIdx="2" presStyleCnt="5"/>
      <dgm:spPr/>
    </dgm:pt>
    <dgm:pt modelId="{94FD6807-0BAA-45E3-9458-82EAC24FFD6D}" type="pres">
      <dgm:prSet presAssocID="{2739F91B-D161-406A-BA64-8BCB8E234273}" presName="sp" presStyleCnt="0"/>
      <dgm:spPr/>
    </dgm:pt>
    <dgm:pt modelId="{6A7582C7-86B9-4DE2-B501-E8AAC626AA00}" type="pres">
      <dgm:prSet presAssocID="{8D1B1A24-BCEB-4BFF-913B-CF92C4E2EF38}" presName="arrowAndChildren" presStyleCnt="0"/>
      <dgm:spPr/>
    </dgm:pt>
    <dgm:pt modelId="{10B21D64-F0D3-409F-9E06-4CCF2D6F13D6}" type="pres">
      <dgm:prSet presAssocID="{8D1B1A24-BCEB-4BFF-913B-CF92C4E2EF38}" presName="parentTextArrow" presStyleLbl="node1" presStyleIdx="3" presStyleCnt="5"/>
      <dgm:spPr/>
    </dgm:pt>
    <dgm:pt modelId="{76846B33-D2B4-42EA-A040-BC2D86CB06BF}" type="pres">
      <dgm:prSet presAssocID="{BA072AE0-8F17-45DF-8D45-22E3C7B64E8F}" presName="sp" presStyleCnt="0"/>
      <dgm:spPr/>
    </dgm:pt>
    <dgm:pt modelId="{05AD166E-46AB-439D-9161-A01B59DFB51B}" type="pres">
      <dgm:prSet presAssocID="{5D668F4B-7A0C-48C4-AE25-714EE22BCFF5}" presName="arrowAndChildren" presStyleCnt="0"/>
      <dgm:spPr/>
    </dgm:pt>
    <dgm:pt modelId="{472C5926-5399-4CAA-A572-7D62CE14FDAC}" type="pres">
      <dgm:prSet presAssocID="{5D668F4B-7A0C-48C4-AE25-714EE22BCFF5}" presName="parentTextArrow" presStyleLbl="node1" presStyleIdx="4" presStyleCnt="5" custScaleY="122706"/>
      <dgm:spPr/>
    </dgm:pt>
  </dgm:ptLst>
  <dgm:cxnLst>
    <dgm:cxn modelId="{D7D6B710-B9F5-439D-885D-F2AE0901FDFF}" srcId="{F1207393-7BF2-4402-837B-A64B1068A198}" destId="{5D668F4B-7A0C-48C4-AE25-714EE22BCFF5}" srcOrd="0" destOrd="0" parTransId="{2BDCDB45-4890-4291-92D1-221214222BFB}" sibTransId="{BA072AE0-8F17-45DF-8D45-22E3C7B64E8F}"/>
    <dgm:cxn modelId="{9A08B320-8EE9-4000-B18E-C9205EA34EEC}" srcId="{F1207393-7BF2-4402-837B-A64B1068A198}" destId="{93A75BD4-72D8-412B-A5B1-95C7D35FBF46}" srcOrd="2" destOrd="0" parTransId="{BA80A9ED-4166-4A8A-9098-4EFE2E133803}" sibTransId="{03E56911-F9A0-4D49-996C-8F6208F116FB}"/>
    <dgm:cxn modelId="{C2EDBE2D-D807-4618-973D-664C0A635EF1}" type="presOf" srcId="{93A75BD4-72D8-412B-A5B1-95C7D35FBF46}" destId="{F042EDE1-7568-47F1-A097-A6A5F91844CF}" srcOrd="0" destOrd="0" presId="urn:microsoft.com/office/officeart/2005/8/layout/process4"/>
    <dgm:cxn modelId="{19D5915D-8DDE-4E20-B7C6-ABF104C54DA8}" type="presOf" srcId="{887E3D13-4845-49F6-8142-30AACC662C16}" destId="{57177A43-0E00-471C-8E59-AF068FC48B7B}" srcOrd="0" destOrd="0" presId="urn:microsoft.com/office/officeart/2005/8/layout/process4"/>
    <dgm:cxn modelId="{82F65A68-751E-46E2-91F8-41F2EB28A7AA}" type="presOf" srcId="{498C2741-D203-4DBF-8559-69A5C8DDD095}" destId="{16C9EA8E-5770-4F64-93AF-AA9243DC4CE4}" srcOrd="0" destOrd="0" presId="urn:microsoft.com/office/officeart/2005/8/layout/process4"/>
    <dgm:cxn modelId="{1637F674-61B9-4D10-ACEE-053FC15E0D2C}" srcId="{F1207393-7BF2-4402-837B-A64B1068A198}" destId="{498C2741-D203-4DBF-8559-69A5C8DDD095}" srcOrd="4" destOrd="0" parTransId="{DBC53D96-E04E-443F-8D5C-FBB420761ADD}" sibTransId="{004F3215-2547-4E4B-A39F-F7E382758375}"/>
    <dgm:cxn modelId="{40F17456-3403-4B4A-A7F3-A92161B2D165}" type="presOf" srcId="{5D668F4B-7A0C-48C4-AE25-714EE22BCFF5}" destId="{472C5926-5399-4CAA-A572-7D62CE14FDAC}" srcOrd="0" destOrd="0" presId="urn:microsoft.com/office/officeart/2005/8/layout/process4"/>
    <dgm:cxn modelId="{495B2393-9879-4FB6-B2F3-83748E21E414}" type="presOf" srcId="{8D1B1A24-BCEB-4BFF-913B-CF92C4E2EF38}" destId="{10B21D64-F0D3-409F-9E06-4CCF2D6F13D6}" srcOrd="0" destOrd="0" presId="urn:microsoft.com/office/officeart/2005/8/layout/process4"/>
    <dgm:cxn modelId="{D88B089A-4129-46F8-A435-35052F8AE0E9}" srcId="{F1207393-7BF2-4402-837B-A64B1068A198}" destId="{887E3D13-4845-49F6-8142-30AACC662C16}" srcOrd="3" destOrd="0" parTransId="{502FDD41-35F7-4A24-B41E-2A821CD33231}" sibTransId="{49B43B38-AB6C-42A6-B675-C8CC662DE3D1}"/>
    <dgm:cxn modelId="{5F68B3C7-A8B4-4628-8BBE-0095C45D396A}" srcId="{F1207393-7BF2-4402-837B-A64B1068A198}" destId="{8D1B1A24-BCEB-4BFF-913B-CF92C4E2EF38}" srcOrd="1" destOrd="0" parTransId="{67F1E4CB-96E1-4923-A37C-9049531B98D7}" sibTransId="{2739F91B-D161-406A-BA64-8BCB8E234273}"/>
    <dgm:cxn modelId="{3BA6CEE6-B7DC-47BC-B37B-497BA2F5B2EB}" type="presOf" srcId="{F1207393-7BF2-4402-837B-A64B1068A198}" destId="{57C6F0CA-6A00-4DFA-98C4-D16339790B23}" srcOrd="0" destOrd="0" presId="urn:microsoft.com/office/officeart/2005/8/layout/process4"/>
    <dgm:cxn modelId="{35A0F88D-99C0-47AB-8995-4B0FE683D48A}" type="presParOf" srcId="{57C6F0CA-6A00-4DFA-98C4-D16339790B23}" destId="{134FE661-68AD-4D5E-A494-3C215FB3EAFA}" srcOrd="0" destOrd="0" presId="urn:microsoft.com/office/officeart/2005/8/layout/process4"/>
    <dgm:cxn modelId="{2015E2F1-E2DD-4902-8069-4D483AA8EA7C}" type="presParOf" srcId="{134FE661-68AD-4D5E-A494-3C215FB3EAFA}" destId="{16C9EA8E-5770-4F64-93AF-AA9243DC4CE4}" srcOrd="0" destOrd="0" presId="urn:microsoft.com/office/officeart/2005/8/layout/process4"/>
    <dgm:cxn modelId="{A75A6EFE-79F6-415D-A5D3-06B04A9CB9D4}" type="presParOf" srcId="{57C6F0CA-6A00-4DFA-98C4-D16339790B23}" destId="{DB4EBC7F-E575-47F7-8F67-59E0AD65DBDB}" srcOrd="1" destOrd="0" presId="urn:microsoft.com/office/officeart/2005/8/layout/process4"/>
    <dgm:cxn modelId="{E4EB2D92-516A-4D9E-8559-BEB543C81DC7}" type="presParOf" srcId="{57C6F0CA-6A00-4DFA-98C4-D16339790B23}" destId="{5BE5C765-06C7-4141-AFAA-3FBB1D8F6DEC}" srcOrd="2" destOrd="0" presId="urn:microsoft.com/office/officeart/2005/8/layout/process4"/>
    <dgm:cxn modelId="{755C3F6C-005D-410A-852F-7043D7CF4BE2}" type="presParOf" srcId="{5BE5C765-06C7-4141-AFAA-3FBB1D8F6DEC}" destId="{57177A43-0E00-471C-8E59-AF068FC48B7B}" srcOrd="0" destOrd="0" presId="urn:microsoft.com/office/officeart/2005/8/layout/process4"/>
    <dgm:cxn modelId="{9D5518C6-A76E-4CE0-9F28-AD082FFEB33E}" type="presParOf" srcId="{57C6F0CA-6A00-4DFA-98C4-D16339790B23}" destId="{1773C4C3-B238-4F6D-A31C-F5FEF6849928}" srcOrd="3" destOrd="0" presId="urn:microsoft.com/office/officeart/2005/8/layout/process4"/>
    <dgm:cxn modelId="{787B1A37-0144-4A61-B72E-3D231F1BE6DF}" type="presParOf" srcId="{57C6F0CA-6A00-4DFA-98C4-D16339790B23}" destId="{AE26FE6F-86F4-40A1-BBE2-59729AA92082}" srcOrd="4" destOrd="0" presId="urn:microsoft.com/office/officeart/2005/8/layout/process4"/>
    <dgm:cxn modelId="{3F91CAF6-D8BB-4B67-9A7A-888E99052AAB}" type="presParOf" srcId="{AE26FE6F-86F4-40A1-BBE2-59729AA92082}" destId="{F042EDE1-7568-47F1-A097-A6A5F91844CF}" srcOrd="0" destOrd="0" presId="urn:microsoft.com/office/officeart/2005/8/layout/process4"/>
    <dgm:cxn modelId="{174CA891-1BAA-43EC-80E1-1A550C487942}" type="presParOf" srcId="{57C6F0CA-6A00-4DFA-98C4-D16339790B23}" destId="{94FD6807-0BAA-45E3-9458-82EAC24FFD6D}" srcOrd="5" destOrd="0" presId="urn:microsoft.com/office/officeart/2005/8/layout/process4"/>
    <dgm:cxn modelId="{09C9FB41-E0A5-4ED2-8383-A67301F94DD7}" type="presParOf" srcId="{57C6F0CA-6A00-4DFA-98C4-D16339790B23}" destId="{6A7582C7-86B9-4DE2-B501-E8AAC626AA00}" srcOrd="6" destOrd="0" presId="urn:microsoft.com/office/officeart/2005/8/layout/process4"/>
    <dgm:cxn modelId="{11A8843B-BB8C-421D-84AD-21EC4355C768}" type="presParOf" srcId="{6A7582C7-86B9-4DE2-B501-E8AAC626AA00}" destId="{10B21D64-F0D3-409F-9E06-4CCF2D6F13D6}" srcOrd="0" destOrd="0" presId="urn:microsoft.com/office/officeart/2005/8/layout/process4"/>
    <dgm:cxn modelId="{44D6982B-AD32-496E-9A03-D50931EBE80E}" type="presParOf" srcId="{57C6F0CA-6A00-4DFA-98C4-D16339790B23}" destId="{76846B33-D2B4-42EA-A040-BC2D86CB06BF}" srcOrd="7" destOrd="0" presId="urn:microsoft.com/office/officeart/2005/8/layout/process4"/>
    <dgm:cxn modelId="{D76EC5B5-B4AD-4F3C-9B93-F2FBE609AC1A}" type="presParOf" srcId="{57C6F0CA-6A00-4DFA-98C4-D16339790B23}" destId="{05AD166E-46AB-439D-9161-A01B59DFB51B}" srcOrd="8" destOrd="0" presId="urn:microsoft.com/office/officeart/2005/8/layout/process4"/>
    <dgm:cxn modelId="{F6426D91-AA06-469A-8341-7860748D4A9B}" type="presParOf" srcId="{05AD166E-46AB-439D-9161-A01B59DFB51B}" destId="{472C5926-5399-4CAA-A572-7D62CE14FDAC}"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E79648-66A9-45EC-8E53-1BBE09EFCA72}">
      <dsp:nvSpPr>
        <dsp:cNvPr id="0" name=""/>
        <dsp:cNvSpPr/>
      </dsp:nvSpPr>
      <dsp:spPr>
        <a:xfrm>
          <a:off x="8932730" y="842479"/>
          <a:ext cx="199316" cy="4880531"/>
        </a:xfrm>
        <a:custGeom>
          <a:avLst/>
          <a:gdLst/>
          <a:ahLst/>
          <a:cxnLst/>
          <a:rect l="0" t="0" r="0" b="0"/>
          <a:pathLst>
            <a:path>
              <a:moveTo>
                <a:pt x="0" y="0"/>
              </a:moveTo>
              <a:lnTo>
                <a:pt x="0" y="4880531"/>
              </a:lnTo>
              <a:lnTo>
                <a:pt x="199316" y="4880531"/>
              </a:lnTo>
            </a:path>
          </a:pathLst>
        </a:custGeom>
        <a:noFill/>
        <a:ln w="19050" cap="flat" cmpd="sng" algn="ctr">
          <a:solidFill>
            <a:schemeClr val="accent6">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77836879-FB87-4DCA-815B-7C9E0B2F8553}">
      <dsp:nvSpPr>
        <dsp:cNvPr id="0" name=""/>
        <dsp:cNvSpPr/>
      </dsp:nvSpPr>
      <dsp:spPr>
        <a:xfrm>
          <a:off x="8932730" y="842479"/>
          <a:ext cx="199316" cy="4137542"/>
        </a:xfrm>
        <a:custGeom>
          <a:avLst/>
          <a:gdLst/>
          <a:ahLst/>
          <a:cxnLst/>
          <a:rect l="0" t="0" r="0" b="0"/>
          <a:pathLst>
            <a:path>
              <a:moveTo>
                <a:pt x="0" y="0"/>
              </a:moveTo>
              <a:lnTo>
                <a:pt x="0" y="4137542"/>
              </a:lnTo>
              <a:lnTo>
                <a:pt x="199316" y="4137542"/>
              </a:lnTo>
            </a:path>
          </a:pathLst>
        </a:custGeom>
        <a:noFill/>
        <a:ln w="19050" cap="flat" cmpd="sng" algn="ctr">
          <a:solidFill>
            <a:schemeClr val="accent6">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6FF48F90-4AEA-47D8-B9AA-B6367735F29E}">
      <dsp:nvSpPr>
        <dsp:cNvPr id="0" name=""/>
        <dsp:cNvSpPr/>
      </dsp:nvSpPr>
      <dsp:spPr>
        <a:xfrm>
          <a:off x="8932730" y="842479"/>
          <a:ext cx="199316" cy="3394553"/>
        </a:xfrm>
        <a:custGeom>
          <a:avLst/>
          <a:gdLst/>
          <a:ahLst/>
          <a:cxnLst/>
          <a:rect l="0" t="0" r="0" b="0"/>
          <a:pathLst>
            <a:path>
              <a:moveTo>
                <a:pt x="0" y="0"/>
              </a:moveTo>
              <a:lnTo>
                <a:pt x="0" y="3394553"/>
              </a:lnTo>
              <a:lnTo>
                <a:pt x="199316" y="3394553"/>
              </a:lnTo>
            </a:path>
          </a:pathLst>
        </a:custGeom>
        <a:noFill/>
        <a:ln w="19050" cap="flat" cmpd="sng" algn="ctr">
          <a:solidFill>
            <a:schemeClr val="accent6">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71640379-12E0-4D06-B0BA-0A43A8452F25}">
      <dsp:nvSpPr>
        <dsp:cNvPr id="0" name=""/>
        <dsp:cNvSpPr/>
      </dsp:nvSpPr>
      <dsp:spPr>
        <a:xfrm>
          <a:off x="8932730" y="842479"/>
          <a:ext cx="199316" cy="2651564"/>
        </a:xfrm>
        <a:custGeom>
          <a:avLst/>
          <a:gdLst/>
          <a:ahLst/>
          <a:cxnLst/>
          <a:rect l="0" t="0" r="0" b="0"/>
          <a:pathLst>
            <a:path>
              <a:moveTo>
                <a:pt x="0" y="0"/>
              </a:moveTo>
              <a:lnTo>
                <a:pt x="0" y="2651564"/>
              </a:lnTo>
              <a:lnTo>
                <a:pt x="199316" y="2651564"/>
              </a:lnTo>
            </a:path>
          </a:pathLst>
        </a:custGeom>
        <a:noFill/>
        <a:ln w="19050" cap="flat" cmpd="sng" algn="ctr">
          <a:solidFill>
            <a:schemeClr val="accent6">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48536088-0F46-4E09-8AC2-86E6EAE31773}">
      <dsp:nvSpPr>
        <dsp:cNvPr id="0" name=""/>
        <dsp:cNvSpPr/>
      </dsp:nvSpPr>
      <dsp:spPr>
        <a:xfrm>
          <a:off x="8932730" y="842479"/>
          <a:ext cx="199316" cy="1908574"/>
        </a:xfrm>
        <a:custGeom>
          <a:avLst/>
          <a:gdLst/>
          <a:ahLst/>
          <a:cxnLst/>
          <a:rect l="0" t="0" r="0" b="0"/>
          <a:pathLst>
            <a:path>
              <a:moveTo>
                <a:pt x="0" y="0"/>
              </a:moveTo>
              <a:lnTo>
                <a:pt x="0" y="1908574"/>
              </a:lnTo>
              <a:lnTo>
                <a:pt x="199316" y="1908574"/>
              </a:lnTo>
            </a:path>
          </a:pathLst>
        </a:custGeom>
        <a:noFill/>
        <a:ln w="19050" cap="flat" cmpd="sng" algn="ctr">
          <a:solidFill>
            <a:schemeClr val="accent6">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B97CD8DA-9165-4098-893F-727DB9BC913C}">
      <dsp:nvSpPr>
        <dsp:cNvPr id="0" name=""/>
        <dsp:cNvSpPr/>
      </dsp:nvSpPr>
      <dsp:spPr>
        <a:xfrm>
          <a:off x="8932730" y="842479"/>
          <a:ext cx="199316" cy="1165585"/>
        </a:xfrm>
        <a:custGeom>
          <a:avLst/>
          <a:gdLst/>
          <a:ahLst/>
          <a:cxnLst/>
          <a:rect l="0" t="0" r="0" b="0"/>
          <a:pathLst>
            <a:path>
              <a:moveTo>
                <a:pt x="0" y="0"/>
              </a:moveTo>
              <a:lnTo>
                <a:pt x="0" y="1165585"/>
              </a:lnTo>
              <a:lnTo>
                <a:pt x="199316" y="1165585"/>
              </a:lnTo>
            </a:path>
          </a:pathLst>
        </a:custGeom>
        <a:noFill/>
        <a:ln w="19050" cap="flat" cmpd="sng" algn="ctr">
          <a:solidFill>
            <a:schemeClr val="accent6">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9C4E99F8-FA5D-4B56-9749-C997A1DDD40C}">
      <dsp:nvSpPr>
        <dsp:cNvPr id="0" name=""/>
        <dsp:cNvSpPr/>
      </dsp:nvSpPr>
      <dsp:spPr>
        <a:xfrm>
          <a:off x="8932730" y="842479"/>
          <a:ext cx="199316" cy="422596"/>
        </a:xfrm>
        <a:custGeom>
          <a:avLst/>
          <a:gdLst/>
          <a:ahLst/>
          <a:cxnLst/>
          <a:rect l="0" t="0" r="0" b="0"/>
          <a:pathLst>
            <a:path>
              <a:moveTo>
                <a:pt x="0" y="0"/>
              </a:moveTo>
              <a:lnTo>
                <a:pt x="0" y="422596"/>
              </a:lnTo>
              <a:lnTo>
                <a:pt x="199316" y="422596"/>
              </a:lnTo>
            </a:path>
          </a:pathLst>
        </a:custGeom>
        <a:noFill/>
        <a:ln w="19050" cap="flat" cmpd="sng" algn="ctr">
          <a:solidFill>
            <a:schemeClr val="accent6">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5D3533BD-09DE-4134-BFDC-0F72BF6F71FC}">
      <dsp:nvSpPr>
        <dsp:cNvPr id="0" name=""/>
        <dsp:cNvSpPr/>
      </dsp:nvSpPr>
      <dsp:spPr>
        <a:xfrm>
          <a:off x="5675367" y="411051"/>
          <a:ext cx="4330844" cy="105717"/>
        </a:xfrm>
        <a:custGeom>
          <a:avLst/>
          <a:gdLst/>
          <a:ahLst/>
          <a:cxnLst/>
          <a:rect l="0" t="0" r="0" b="0"/>
          <a:pathLst>
            <a:path>
              <a:moveTo>
                <a:pt x="0" y="0"/>
              </a:moveTo>
              <a:lnTo>
                <a:pt x="0" y="54615"/>
              </a:lnTo>
              <a:lnTo>
                <a:pt x="4330844" y="54615"/>
              </a:lnTo>
              <a:lnTo>
                <a:pt x="4330844" y="105717"/>
              </a:lnTo>
            </a:path>
          </a:pathLst>
        </a:custGeom>
        <a:noFill/>
        <a:ln w="19050" cap="flat" cmpd="sng" algn="ctr">
          <a:solidFill>
            <a:schemeClr val="accent6">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14898961-54B3-4E45-AD1D-C34CF5F6A8C0}">
      <dsp:nvSpPr>
        <dsp:cNvPr id="0" name=""/>
        <dsp:cNvSpPr/>
      </dsp:nvSpPr>
      <dsp:spPr>
        <a:xfrm>
          <a:off x="6146823" y="842479"/>
          <a:ext cx="199316" cy="1919863"/>
        </a:xfrm>
        <a:custGeom>
          <a:avLst/>
          <a:gdLst/>
          <a:ahLst/>
          <a:cxnLst/>
          <a:rect l="0" t="0" r="0" b="0"/>
          <a:pathLst>
            <a:path>
              <a:moveTo>
                <a:pt x="0" y="0"/>
              </a:moveTo>
              <a:lnTo>
                <a:pt x="0" y="1919863"/>
              </a:lnTo>
              <a:lnTo>
                <a:pt x="199316" y="1919863"/>
              </a:lnTo>
            </a:path>
          </a:pathLst>
        </a:custGeom>
        <a:noFill/>
        <a:ln w="19050" cap="flat" cmpd="sng" algn="ctr">
          <a:solidFill>
            <a:srgbClr val="604A02"/>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31233970-31CC-491F-8DCD-1833B8CDDD83}">
      <dsp:nvSpPr>
        <dsp:cNvPr id="0" name=""/>
        <dsp:cNvSpPr/>
      </dsp:nvSpPr>
      <dsp:spPr>
        <a:xfrm>
          <a:off x="6146823" y="842479"/>
          <a:ext cx="199316" cy="1176874"/>
        </a:xfrm>
        <a:custGeom>
          <a:avLst/>
          <a:gdLst/>
          <a:ahLst/>
          <a:cxnLst/>
          <a:rect l="0" t="0" r="0" b="0"/>
          <a:pathLst>
            <a:path>
              <a:moveTo>
                <a:pt x="0" y="0"/>
              </a:moveTo>
              <a:lnTo>
                <a:pt x="0" y="1176874"/>
              </a:lnTo>
              <a:lnTo>
                <a:pt x="199316" y="1176874"/>
              </a:lnTo>
            </a:path>
          </a:pathLst>
        </a:custGeom>
        <a:noFill/>
        <a:ln w="19050" cap="flat" cmpd="sng" algn="ctr">
          <a:solidFill>
            <a:srgbClr val="604A02"/>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743D08A1-DC55-449F-983E-8DDC05EC3507}">
      <dsp:nvSpPr>
        <dsp:cNvPr id="0" name=""/>
        <dsp:cNvSpPr/>
      </dsp:nvSpPr>
      <dsp:spPr>
        <a:xfrm>
          <a:off x="6146823" y="842479"/>
          <a:ext cx="199316" cy="433885"/>
        </a:xfrm>
        <a:custGeom>
          <a:avLst/>
          <a:gdLst/>
          <a:ahLst/>
          <a:cxnLst/>
          <a:rect l="0" t="0" r="0" b="0"/>
          <a:pathLst>
            <a:path>
              <a:moveTo>
                <a:pt x="0" y="0"/>
              </a:moveTo>
              <a:lnTo>
                <a:pt x="0" y="433885"/>
              </a:lnTo>
              <a:lnTo>
                <a:pt x="199316" y="433885"/>
              </a:lnTo>
            </a:path>
          </a:pathLst>
        </a:custGeom>
        <a:noFill/>
        <a:ln w="19050" cap="flat" cmpd="sng" algn="ctr">
          <a:solidFill>
            <a:srgbClr val="604A02"/>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B74C24DD-6A0F-49D6-8DD2-C3F092752B42}">
      <dsp:nvSpPr>
        <dsp:cNvPr id="0" name=""/>
        <dsp:cNvSpPr/>
      </dsp:nvSpPr>
      <dsp:spPr>
        <a:xfrm>
          <a:off x="5675367" y="411051"/>
          <a:ext cx="1544937" cy="105717"/>
        </a:xfrm>
        <a:custGeom>
          <a:avLst/>
          <a:gdLst/>
          <a:ahLst/>
          <a:cxnLst/>
          <a:rect l="0" t="0" r="0" b="0"/>
          <a:pathLst>
            <a:path>
              <a:moveTo>
                <a:pt x="0" y="0"/>
              </a:moveTo>
              <a:lnTo>
                <a:pt x="0" y="54615"/>
              </a:lnTo>
              <a:lnTo>
                <a:pt x="1544937" y="54615"/>
              </a:lnTo>
              <a:lnTo>
                <a:pt x="1544937" y="105717"/>
              </a:lnTo>
            </a:path>
          </a:pathLst>
        </a:custGeom>
        <a:noFill/>
        <a:ln w="19050" cap="flat" cmpd="sng" algn="ctr">
          <a:solidFill>
            <a:schemeClr val="accent6">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3D2197CC-51BF-4E58-93EE-2A9A5CDB918E}">
      <dsp:nvSpPr>
        <dsp:cNvPr id="0" name=""/>
        <dsp:cNvSpPr/>
      </dsp:nvSpPr>
      <dsp:spPr>
        <a:xfrm>
          <a:off x="3360916" y="842479"/>
          <a:ext cx="165472" cy="4137542"/>
        </a:xfrm>
        <a:custGeom>
          <a:avLst/>
          <a:gdLst/>
          <a:ahLst/>
          <a:cxnLst/>
          <a:rect l="0" t="0" r="0" b="0"/>
          <a:pathLst>
            <a:path>
              <a:moveTo>
                <a:pt x="0" y="0"/>
              </a:moveTo>
              <a:lnTo>
                <a:pt x="0" y="4137542"/>
              </a:lnTo>
              <a:lnTo>
                <a:pt x="165472" y="4137542"/>
              </a:lnTo>
            </a:path>
          </a:pathLst>
        </a:custGeom>
        <a:noFill/>
        <a:ln w="19050" cap="flat" cmpd="sng" algn="ctr">
          <a:solidFill>
            <a:schemeClr val="accent3">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24784A93-F838-403B-841C-E19B377C3E2F}">
      <dsp:nvSpPr>
        <dsp:cNvPr id="0" name=""/>
        <dsp:cNvSpPr/>
      </dsp:nvSpPr>
      <dsp:spPr>
        <a:xfrm>
          <a:off x="3360916" y="842479"/>
          <a:ext cx="165472" cy="3394553"/>
        </a:xfrm>
        <a:custGeom>
          <a:avLst/>
          <a:gdLst/>
          <a:ahLst/>
          <a:cxnLst/>
          <a:rect l="0" t="0" r="0" b="0"/>
          <a:pathLst>
            <a:path>
              <a:moveTo>
                <a:pt x="0" y="0"/>
              </a:moveTo>
              <a:lnTo>
                <a:pt x="0" y="3394553"/>
              </a:lnTo>
              <a:lnTo>
                <a:pt x="165472" y="3394553"/>
              </a:lnTo>
            </a:path>
          </a:pathLst>
        </a:custGeom>
        <a:noFill/>
        <a:ln w="19050" cap="flat" cmpd="sng" algn="ctr">
          <a:solidFill>
            <a:schemeClr val="accent3">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4B24639D-6412-446A-A433-F2F46A764325}">
      <dsp:nvSpPr>
        <dsp:cNvPr id="0" name=""/>
        <dsp:cNvSpPr/>
      </dsp:nvSpPr>
      <dsp:spPr>
        <a:xfrm>
          <a:off x="3360916" y="842479"/>
          <a:ext cx="165472" cy="2651564"/>
        </a:xfrm>
        <a:custGeom>
          <a:avLst/>
          <a:gdLst/>
          <a:ahLst/>
          <a:cxnLst/>
          <a:rect l="0" t="0" r="0" b="0"/>
          <a:pathLst>
            <a:path>
              <a:moveTo>
                <a:pt x="0" y="0"/>
              </a:moveTo>
              <a:lnTo>
                <a:pt x="0" y="2651564"/>
              </a:lnTo>
              <a:lnTo>
                <a:pt x="165472" y="2651564"/>
              </a:lnTo>
            </a:path>
          </a:pathLst>
        </a:custGeom>
        <a:noFill/>
        <a:ln w="19050" cap="flat" cmpd="sng" algn="ctr">
          <a:solidFill>
            <a:schemeClr val="accent3">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2BF9B9CA-97AB-485D-9681-DB486CE25976}">
      <dsp:nvSpPr>
        <dsp:cNvPr id="0" name=""/>
        <dsp:cNvSpPr/>
      </dsp:nvSpPr>
      <dsp:spPr>
        <a:xfrm>
          <a:off x="3360916" y="842479"/>
          <a:ext cx="165472" cy="1908574"/>
        </a:xfrm>
        <a:custGeom>
          <a:avLst/>
          <a:gdLst/>
          <a:ahLst/>
          <a:cxnLst/>
          <a:rect l="0" t="0" r="0" b="0"/>
          <a:pathLst>
            <a:path>
              <a:moveTo>
                <a:pt x="0" y="0"/>
              </a:moveTo>
              <a:lnTo>
                <a:pt x="0" y="1908574"/>
              </a:lnTo>
              <a:lnTo>
                <a:pt x="165472" y="1908574"/>
              </a:lnTo>
            </a:path>
          </a:pathLst>
        </a:custGeom>
        <a:noFill/>
        <a:ln w="19050" cap="flat" cmpd="sng" algn="ctr">
          <a:solidFill>
            <a:schemeClr val="accent3">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FA2EBD2A-73B1-4AB7-A3FA-2D747FD50A32}">
      <dsp:nvSpPr>
        <dsp:cNvPr id="0" name=""/>
        <dsp:cNvSpPr/>
      </dsp:nvSpPr>
      <dsp:spPr>
        <a:xfrm>
          <a:off x="3360916" y="842479"/>
          <a:ext cx="165472" cy="1165585"/>
        </a:xfrm>
        <a:custGeom>
          <a:avLst/>
          <a:gdLst/>
          <a:ahLst/>
          <a:cxnLst/>
          <a:rect l="0" t="0" r="0" b="0"/>
          <a:pathLst>
            <a:path>
              <a:moveTo>
                <a:pt x="0" y="0"/>
              </a:moveTo>
              <a:lnTo>
                <a:pt x="0" y="1165585"/>
              </a:lnTo>
              <a:lnTo>
                <a:pt x="165472" y="1165585"/>
              </a:lnTo>
            </a:path>
          </a:pathLst>
        </a:custGeom>
        <a:noFill/>
        <a:ln w="19050" cap="flat" cmpd="sng" algn="ctr">
          <a:solidFill>
            <a:schemeClr val="accent3">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D763D3BC-82D2-4B37-B92A-EC559E281BDD}">
      <dsp:nvSpPr>
        <dsp:cNvPr id="0" name=""/>
        <dsp:cNvSpPr/>
      </dsp:nvSpPr>
      <dsp:spPr>
        <a:xfrm>
          <a:off x="3360916" y="842479"/>
          <a:ext cx="165472" cy="422596"/>
        </a:xfrm>
        <a:custGeom>
          <a:avLst/>
          <a:gdLst/>
          <a:ahLst/>
          <a:cxnLst/>
          <a:rect l="0" t="0" r="0" b="0"/>
          <a:pathLst>
            <a:path>
              <a:moveTo>
                <a:pt x="0" y="0"/>
              </a:moveTo>
              <a:lnTo>
                <a:pt x="0" y="422596"/>
              </a:lnTo>
              <a:lnTo>
                <a:pt x="165472" y="422596"/>
              </a:lnTo>
            </a:path>
          </a:pathLst>
        </a:custGeom>
        <a:noFill/>
        <a:ln w="19050" cap="flat" cmpd="sng" algn="ctr">
          <a:solidFill>
            <a:schemeClr val="accent3">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ED461B46-E92A-42CA-9557-F1D89482CEB6}">
      <dsp:nvSpPr>
        <dsp:cNvPr id="0" name=""/>
        <dsp:cNvSpPr/>
      </dsp:nvSpPr>
      <dsp:spPr>
        <a:xfrm>
          <a:off x="4434397" y="411051"/>
          <a:ext cx="1240969" cy="105717"/>
        </a:xfrm>
        <a:custGeom>
          <a:avLst/>
          <a:gdLst/>
          <a:ahLst/>
          <a:cxnLst/>
          <a:rect l="0" t="0" r="0" b="0"/>
          <a:pathLst>
            <a:path>
              <a:moveTo>
                <a:pt x="1240969" y="0"/>
              </a:moveTo>
              <a:lnTo>
                <a:pt x="1240969" y="54615"/>
              </a:lnTo>
              <a:lnTo>
                <a:pt x="0" y="54615"/>
              </a:lnTo>
              <a:lnTo>
                <a:pt x="0" y="105717"/>
              </a:lnTo>
            </a:path>
          </a:pathLst>
        </a:custGeom>
        <a:noFill/>
        <a:ln w="19050" cap="flat" cmpd="sng" algn="ctr">
          <a:solidFill>
            <a:schemeClr val="accent6">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A417EBFB-6138-4543-A3A8-7D7234A76A73}">
      <dsp:nvSpPr>
        <dsp:cNvPr id="0" name=""/>
        <dsp:cNvSpPr/>
      </dsp:nvSpPr>
      <dsp:spPr>
        <a:xfrm>
          <a:off x="408777" y="842479"/>
          <a:ext cx="193162" cy="5623520"/>
        </a:xfrm>
        <a:custGeom>
          <a:avLst/>
          <a:gdLst/>
          <a:ahLst/>
          <a:cxnLst/>
          <a:rect l="0" t="0" r="0" b="0"/>
          <a:pathLst>
            <a:path>
              <a:moveTo>
                <a:pt x="0" y="0"/>
              </a:moveTo>
              <a:lnTo>
                <a:pt x="0" y="5623520"/>
              </a:lnTo>
              <a:lnTo>
                <a:pt x="193162" y="5623520"/>
              </a:lnTo>
            </a:path>
          </a:pathLst>
        </a:custGeom>
        <a:noFill/>
        <a:ln w="19050" cap="flat" cmpd="sng" algn="ctr">
          <a:solidFill>
            <a:schemeClr val="accent2">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9EB76D68-254E-49CB-A47C-372AD2C98E85}">
      <dsp:nvSpPr>
        <dsp:cNvPr id="0" name=""/>
        <dsp:cNvSpPr/>
      </dsp:nvSpPr>
      <dsp:spPr>
        <a:xfrm>
          <a:off x="408777" y="842479"/>
          <a:ext cx="193162" cy="4880531"/>
        </a:xfrm>
        <a:custGeom>
          <a:avLst/>
          <a:gdLst/>
          <a:ahLst/>
          <a:cxnLst/>
          <a:rect l="0" t="0" r="0" b="0"/>
          <a:pathLst>
            <a:path>
              <a:moveTo>
                <a:pt x="0" y="0"/>
              </a:moveTo>
              <a:lnTo>
                <a:pt x="0" y="4880531"/>
              </a:lnTo>
              <a:lnTo>
                <a:pt x="193162" y="4880531"/>
              </a:lnTo>
            </a:path>
          </a:pathLst>
        </a:custGeom>
        <a:noFill/>
        <a:ln w="19050" cap="flat" cmpd="sng" algn="ctr">
          <a:solidFill>
            <a:schemeClr val="accent2">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5ACA860F-2BA2-4A88-A918-A7BD4BF946CA}">
      <dsp:nvSpPr>
        <dsp:cNvPr id="0" name=""/>
        <dsp:cNvSpPr/>
      </dsp:nvSpPr>
      <dsp:spPr>
        <a:xfrm>
          <a:off x="408777" y="842479"/>
          <a:ext cx="193162" cy="4137542"/>
        </a:xfrm>
        <a:custGeom>
          <a:avLst/>
          <a:gdLst/>
          <a:ahLst/>
          <a:cxnLst/>
          <a:rect l="0" t="0" r="0" b="0"/>
          <a:pathLst>
            <a:path>
              <a:moveTo>
                <a:pt x="0" y="0"/>
              </a:moveTo>
              <a:lnTo>
                <a:pt x="0" y="4137542"/>
              </a:lnTo>
              <a:lnTo>
                <a:pt x="193162" y="4137542"/>
              </a:lnTo>
            </a:path>
          </a:pathLst>
        </a:custGeom>
        <a:noFill/>
        <a:ln w="19050" cap="flat" cmpd="sng" algn="ctr">
          <a:solidFill>
            <a:schemeClr val="accent2">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D4CE399F-56B0-499B-836A-E2176340190E}">
      <dsp:nvSpPr>
        <dsp:cNvPr id="0" name=""/>
        <dsp:cNvSpPr/>
      </dsp:nvSpPr>
      <dsp:spPr>
        <a:xfrm>
          <a:off x="408777" y="842479"/>
          <a:ext cx="193162" cy="3394553"/>
        </a:xfrm>
        <a:custGeom>
          <a:avLst/>
          <a:gdLst/>
          <a:ahLst/>
          <a:cxnLst/>
          <a:rect l="0" t="0" r="0" b="0"/>
          <a:pathLst>
            <a:path>
              <a:moveTo>
                <a:pt x="0" y="0"/>
              </a:moveTo>
              <a:lnTo>
                <a:pt x="0" y="3394553"/>
              </a:lnTo>
              <a:lnTo>
                <a:pt x="193162" y="3394553"/>
              </a:lnTo>
            </a:path>
          </a:pathLst>
        </a:custGeom>
        <a:noFill/>
        <a:ln w="19050" cap="flat" cmpd="sng" algn="ctr">
          <a:solidFill>
            <a:schemeClr val="accent2">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64970277-4746-4353-8FB0-4EECC10ACD1E}">
      <dsp:nvSpPr>
        <dsp:cNvPr id="0" name=""/>
        <dsp:cNvSpPr/>
      </dsp:nvSpPr>
      <dsp:spPr>
        <a:xfrm>
          <a:off x="408777" y="842479"/>
          <a:ext cx="193162" cy="2651564"/>
        </a:xfrm>
        <a:custGeom>
          <a:avLst/>
          <a:gdLst/>
          <a:ahLst/>
          <a:cxnLst/>
          <a:rect l="0" t="0" r="0" b="0"/>
          <a:pathLst>
            <a:path>
              <a:moveTo>
                <a:pt x="0" y="0"/>
              </a:moveTo>
              <a:lnTo>
                <a:pt x="0" y="2651564"/>
              </a:lnTo>
              <a:lnTo>
                <a:pt x="193162" y="2651564"/>
              </a:lnTo>
            </a:path>
          </a:pathLst>
        </a:custGeom>
        <a:noFill/>
        <a:ln w="19050" cap="flat" cmpd="sng" algn="ctr">
          <a:solidFill>
            <a:schemeClr val="accent2">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310003C8-3276-4DC6-B03B-24245DC6435A}">
      <dsp:nvSpPr>
        <dsp:cNvPr id="0" name=""/>
        <dsp:cNvSpPr/>
      </dsp:nvSpPr>
      <dsp:spPr>
        <a:xfrm>
          <a:off x="408777" y="842479"/>
          <a:ext cx="193162" cy="1908574"/>
        </a:xfrm>
        <a:custGeom>
          <a:avLst/>
          <a:gdLst/>
          <a:ahLst/>
          <a:cxnLst/>
          <a:rect l="0" t="0" r="0" b="0"/>
          <a:pathLst>
            <a:path>
              <a:moveTo>
                <a:pt x="0" y="0"/>
              </a:moveTo>
              <a:lnTo>
                <a:pt x="0" y="1908574"/>
              </a:lnTo>
              <a:lnTo>
                <a:pt x="193162" y="1908574"/>
              </a:lnTo>
            </a:path>
          </a:pathLst>
        </a:custGeom>
        <a:noFill/>
        <a:ln w="19050" cap="flat" cmpd="sng" algn="ctr">
          <a:solidFill>
            <a:schemeClr val="accent2">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B4C0AC97-78E3-4508-8D87-AE4C79C13FF5}">
      <dsp:nvSpPr>
        <dsp:cNvPr id="0" name=""/>
        <dsp:cNvSpPr/>
      </dsp:nvSpPr>
      <dsp:spPr>
        <a:xfrm>
          <a:off x="408777" y="842479"/>
          <a:ext cx="193162" cy="1165585"/>
        </a:xfrm>
        <a:custGeom>
          <a:avLst/>
          <a:gdLst/>
          <a:ahLst/>
          <a:cxnLst/>
          <a:rect l="0" t="0" r="0" b="0"/>
          <a:pathLst>
            <a:path>
              <a:moveTo>
                <a:pt x="0" y="0"/>
              </a:moveTo>
              <a:lnTo>
                <a:pt x="0" y="1165585"/>
              </a:lnTo>
              <a:lnTo>
                <a:pt x="193162" y="1165585"/>
              </a:lnTo>
            </a:path>
          </a:pathLst>
        </a:custGeom>
        <a:noFill/>
        <a:ln w="19050" cap="flat" cmpd="sng" algn="ctr">
          <a:solidFill>
            <a:schemeClr val="accent2">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60F1A4D6-6915-4948-AB27-978E2FE09FCF}">
      <dsp:nvSpPr>
        <dsp:cNvPr id="0" name=""/>
        <dsp:cNvSpPr/>
      </dsp:nvSpPr>
      <dsp:spPr>
        <a:xfrm>
          <a:off x="408777" y="842479"/>
          <a:ext cx="193162" cy="422596"/>
        </a:xfrm>
        <a:custGeom>
          <a:avLst/>
          <a:gdLst/>
          <a:ahLst/>
          <a:cxnLst/>
          <a:rect l="0" t="0" r="0" b="0"/>
          <a:pathLst>
            <a:path>
              <a:moveTo>
                <a:pt x="0" y="0"/>
              </a:moveTo>
              <a:lnTo>
                <a:pt x="0" y="422596"/>
              </a:lnTo>
              <a:lnTo>
                <a:pt x="193162" y="422596"/>
              </a:lnTo>
            </a:path>
          </a:pathLst>
        </a:custGeom>
        <a:noFill/>
        <a:ln w="19050" cap="flat" cmpd="sng" algn="ctr">
          <a:solidFill>
            <a:schemeClr val="accent2">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D21F21EF-454C-465B-814A-FE1379E63CC6}">
      <dsp:nvSpPr>
        <dsp:cNvPr id="0" name=""/>
        <dsp:cNvSpPr/>
      </dsp:nvSpPr>
      <dsp:spPr>
        <a:xfrm>
          <a:off x="1556139" y="411051"/>
          <a:ext cx="4119227" cy="105717"/>
        </a:xfrm>
        <a:custGeom>
          <a:avLst/>
          <a:gdLst/>
          <a:ahLst/>
          <a:cxnLst/>
          <a:rect l="0" t="0" r="0" b="0"/>
          <a:pathLst>
            <a:path>
              <a:moveTo>
                <a:pt x="4119227" y="0"/>
              </a:moveTo>
              <a:lnTo>
                <a:pt x="4119227" y="54615"/>
              </a:lnTo>
              <a:lnTo>
                <a:pt x="0" y="54615"/>
              </a:lnTo>
              <a:lnTo>
                <a:pt x="0" y="105717"/>
              </a:lnTo>
            </a:path>
          </a:pathLst>
        </a:custGeom>
        <a:noFill/>
        <a:ln w="19050" cap="flat" cmpd="sng" algn="ctr">
          <a:solidFill>
            <a:schemeClr val="accent6">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90054490-0BBC-4547-BD99-0067E965A43A}">
      <dsp:nvSpPr>
        <dsp:cNvPr id="0" name=""/>
        <dsp:cNvSpPr/>
      </dsp:nvSpPr>
      <dsp:spPr>
        <a:xfrm>
          <a:off x="2827434" y="0"/>
          <a:ext cx="5695865" cy="411051"/>
        </a:xfrm>
        <a:prstGeom prst="rect">
          <a:avLst/>
        </a:prstGeom>
        <a:solidFill>
          <a:schemeClr val="tx1">
            <a:lumMod val="95000"/>
            <a:lumOff val="5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s-ES" sz="2800" b="1" kern="1200" dirty="0">
              <a:solidFill>
                <a:srgbClr val="FFFF00"/>
              </a:solidFill>
              <a:effectLst>
                <a:outerShdw blurRad="38100" dist="38100" dir="2700000" algn="tl">
                  <a:srgbClr val="000000">
                    <a:alpha val="43137"/>
                  </a:srgbClr>
                </a:outerShdw>
              </a:effectLst>
            </a:rPr>
            <a:t>DARY DUCHA</a:t>
          </a:r>
          <a:r>
            <a:rPr lang="cs-CZ" sz="2800" b="1" kern="1200" dirty="0">
              <a:solidFill>
                <a:srgbClr val="FFFF00"/>
              </a:solidFill>
              <a:effectLst>
                <a:outerShdw blurRad="38100" dist="38100" dir="2700000" algn="tl">
                  <a:srgbClr val="000000">
                    <a:alpha val="43137"/>
                  </a:srgbClr>
                </a:outerShdw>
              </a:effectLst>
            </a:rPr>
            <a:t> SVATÉHO</a:t>
          </a:r>
          <a:endParaRPr lang="es-ES" sz="2800" b="1" kern="1200" dirty="0">
            <a:solidFill>
              <a:srgbClr val="FFFF00"/>
            </a:solidFill>
            <a:effectLst>
              <a:outerShdw blurRad="38100" dist="38100" dir="2700000" algn="tl">
                <a:srgbClr val="000000">
                  <a:alpha val="43137"/>
                </a:srgbClr>
              </a:outerShdw>
            </a:effectLst>
          </a:endParaRPr>
        </a:p>
      </dsp:txBody>
      <dsp:txXfrm>
        <a:off x="2827434" y="0"/>
        <a:ext cx="5695865" cy="411051"/>
      </dsp:txXfrm>
    </dsp:sp>
    <dsp:sp modelId="{FF213E8F-8D98-4349-B599-E043ECBE47AE}">
      <dsp:nvSpPr>
        <dsp:cNvPr id="0" name=""/>
        <dsp:cNvSpPr/>
      </dsp:nvSpPr>
      <dsp:spPr>
        <a:xfrm>
          <a:off x="121937" y="516768"/>
          <a:ext cx="2868404" cy="325710"/>
        </a:xfrm>
        <a:prstGeom prst="rect">
          <a:avLst/>
        </a:prstGeom>
        <a:solidFill>
          <a:schemeClr val="accent2">
            <a:lumMod val="75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s-ES" sz="2000" b="1" kern="1200" dirty="0">
              <a:effectLst>
                <a:outerShdw blurRad="38100" dist="38100" dir="2700000" algn="tl">
                  <a:srgbClr val="000000">
                    <a:alpha val="43137"/>
                  </a:srgbClr>
                </a:outerShdw>
              </a:effectLst>
            </a:rPr>
            <a:t>1</a:t>
          </a:r>
          <a:r>
            <a:rPr lang="cs-CZ" sz="2000" b="1" kern="1200" dirty="0">
              <a:effectLst>
                <a:outerShdw blurRad="38100" dist="38100" dir="2700000" algn="tl">
                  <a:srgbClr val="000000">
                    <a:alpha val="43137"/>
                  </a:srgbClr>
                </a:outerShdw>
              </a:effectLst>
            </a:rPr>
            <a:t>.  Korintským</a:t>
          </a:r>
          <a:r>
            <a:rPr lang="es-ES" sz="2000" b="1" kern="1200" dirty="0">
              <a:effectLst>
                <a:outerShdw blurRad="38100" dist="38100" dir="2700000" algn="tl">
                  <a:srgbClr val="000000">
                    <a:alpha val="43137"/>
                  </a:srgbClr>
                </a:outerShdw>
              </a:effectLst>
            </a:rPr>
            <a:t> 12</a:t>
          </a:r>
          <a:r>
            <a:rPr lang="cs-CZ" sz="2000" b="1" kern="1200" dirty="0">
              <a:effectLst>
                <a:outerShdw blurRad="38100" dist="38100" dir="2700000" algn="tl">
                  <a:srgbClr val="000000">
                    <a:alpha val="43137"/>
                  </a:srgbClr>
                </a:outerShdw>
              </a:effectLst>
            </a:rPr>
            <a:t>,</a:t>
          </a:r>
          <a:r>
            <a:rPr lang="es-ES" sz="2000" b="1" kern="1200" dirty="0">
              <a:effectLst>
                <a:outerShdw blurRad="38100" dist="38100" dir="2700000" algn="tl">
                  <a:srgbClr val="000000">
                    <a:alpha val="43137"/>
                  </a:srgbClr>
                </a:outerShdw>
              </a:effectLst>
            </a:rPr>
            <a:t>8-10</a:t>
          </a:r>
        </a:p>
      </dsp:txBody>
      <dsp:txXfrm>
        <a:off x="121937" y="516768"/>
        <a:ext cx="2868404" cy="325710"/>
      </dsp:txXfrm>
    </dsp:sp>
    <dsp:sp modelId="{F239FEE5-12CE-4E68-9EE5-E69C67338922}">
      <dsp:nvSpPr>
        <dsp:cNvPr id="0" name=""/>
        <dsp:cNvSpPr/>
      </dsp:nvSpPr>
      <dsp:spPr>
        <a:xfrm>
          <a:off x="601940" y="944682"/>
          <a:ext cx="2511008" cy="640785"/>
        </a:xfrm>
        <a:prstGeom prst="rect">
          <a:avLst/>
        </a:prstGeom>
        <a:solidFill>
          <a:schemeClr val="accent2">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cs-CZ" sz="1800" b="1" kern="1200" dirty="0">
              <a:effectLst>
                <a:outerShdw blurRad="38100" dist="38100" dir="2700000" algn="tl">
                  <a:srgbClr val="000000">
                    <a:alpha val="43137"/>
                  </a:srgbClr>
                </a:outerShdw>
              </a:effectLst>
            </a:rPr>
            <a:t>Dar slova moudrosti</a:t>
          </a:r>
          <a:endParaRPr lang="es-ES" sz="1800" b="1" kern="1200" dirty="0">
            <a:effectLst>
              <a:outerShdw blurRad="38100" dist="38100" dir="2700000" algn="tl">
                <a:srgbClr val="000000">
                  <a:alpha val="43137"/>
                </a:srgbClr>
              </a:outerShdw>
            </a:effectLst>
          </a:endParaRPr>
        </a:p>
      </dsp:txBody>
      <dsp:txXfrm>
        <a:off x="601940" y="944682"/>
        <a:ext cx="2511008" cy="640785"/>
      </dsp:txXfrm>
    </dsp:sp>
    <dsp:sp modelId="{95A5591C-6D54-44D1-940F-23110251B3EC}">
      <dsp:nvSpPr>
        <dsp:cNvPr id="0" name=""/>
        <dsp:cNvSpPr/>
      </dsp:nvSpPr>
      <dsp:spPr>
        <a:xfrm>
          <a:off x="601940" y="1687671"/>
          <a:ext cx="2511008" cy="640785"/>
        </a:xfrm>
        <a:prstGeom prst="rect">
          <a:avLst/>
        </a:prstGeom>
        <a:solidFill>
          <a:schemeClr val="accent2">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cs-CZ" sz="1800" b="1" kern="1200" dirty="0">
              <a:effectLst>
                <a:outerShdw blurRad="38100" dist="38100" dir="2700000" algn="tl">
                  <a:srgbClr val="000000">
                    <a:alpha val="43137"/>
                  </a:srgbClr>
                </a:outerShdw>
              </a:effectLst>
            </a:rPr>
            <a:t>Dar slova poznání</a:t>
          </a:r>
          <a:endParaRPr lang="es-ES" sz="1800" b="1" kern="1200" dirty="0">
            <a:effectLst>
              <a:outerShdw blurRad="38100" dist="38100" dir="2700000" algn="tl">
                <a:srgbClr val="000000">
                  <a:alpha val="43137"/>
                </a:srgbClr>
              </a:outerShdw>
            </a:effectLst>
          </a:endParaRPr>
        </a:p>
      </dsp:txBody>
      <dsp:txXfrm>
        <a:off x="601940" y="1687671"/>
        <a:ext cx="2511008" cy="640785"/>
      </dsp:txXfrm>
    </dsp:sp>
    <dsp:sp modelId="{86A3A67F-A3D7-4F62-A395-F3DBCF3957DE}">
      <dsp:nvSpPr>
        <dsp:cNvPr id="0" name=""/>
        <dsp:cNvSpPr/>
      </dsp:nvSpPr>
      <dsp:spPr>
        <a:xfrm>
          <a:off x="601940" y="2430661"/>
          <a:ext cx="2511008" cy="640785"/>
        </a:xfrm>
        <a:prstGeom prst="rect">
          <a:avLst/>
        </a:prstGeom>
        <a:solidFill>
          <a:schemeClr val="accent2">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cs-CZ" sz="1800" b="1" kern="1200" dirty="0">
              <a:effectLst>
                <a:outerShdw blurRad="38100" dist="38100" dir="2700000" algn="tl">
                  <a:srgbClr val="000000">
                    <a:alpha val="43137"/>
                  </a:srgbClr>
                </a:outerShdw>
              </a:effectLst>
            </a:rPr>
            <a:t>Dar víry</a:t>
          </a:r>
          <a:endParaRPr lang="es-ES" sz="1800" b="1" kern="1200" dirty="0">
            <a:effectLst>
              <a:outerShdw blurRad="38100" dist="38100" dir="2700000" algn="tl">
                <a:srgbClr val="000000">
                  <a:alpha val="43137"/>
                </a:srgbClr>
              </a:outerShdw>
            </a:effectLst>
          </a:endParaRPr>
        </a:p>
      </dsp:txBody>
      <dsp:txXfrm>
        <a:off x="601940" y="2430661"/>
        <a:ext cx="2511008" cy="640785"/>
      </dsp:txXfrm>
    </dsp:sp>
    <dsp:sp modelId="{781F002C-A9D2-44F4-9673-B81523490EA1}">
      <dsp:nvSpPr>
        <dsp:cNvPr id="0" name=""/>
        <dsp:cNvSpPr/>
      </dsp:nvSpPr>
      <dsp:spPr>
        <a:xfrm>
          <a:off x="601940" y="3173650"/>
          <a:ext cx="2511008" cy="640785"/>
        </a:xfrm>
        <a:prstGeom prst="rect">
          <a:avLst/>
        </a:prstGeom>
        <a:solidFill>
          <a:schemeClr val="accent2">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cs-CZ" sz="1800" b="1" kern="1200" dirty="0">
              <a:effectLst>
                <a:outerShdw blurRad="38100" dist="38100" dir="2700000" algn="tl">
                  <a:srgbClr val="000000">
                    <a:alpha val="43137"/>
                  </a:srgbClr>
                </a:outerShdw>
              </a:effectLst>
            </a:rPr>
            <a:t>Dar uzdravování</a:t>
          </a:r>
          <a:endParaRPr lang="es-ES" sz="1800" b="1" kern="1200" dirty="0">
            <a:effectLst>
              <a:outerShdw blurRad="38100" dist="38100" dir="2700000" algn="tl">
                <a:srgbClr val="000000">
                  <a:alpha val="43137"/>
                </a:srgbClr>
              </a:outerShdw>
            </a:effectLst>
          </a:endParaRPr>
        </a:p>
      </dsp:txBody>
      <dsp:txXfrm>
        <a:off x="601940" y="3173650"/>
        <a:ext cx="2511008" cy="640785"/>
      </dsp:txXfrm>
    </dsp:sp>
    <dsp:sp modelId="{F058F5B6-9F92-48BE-AAAD-8BF56C30E279}">
      <dsp:nvSpPr>
        <dsp:cNvPr id="0" name=""/>
        <dsp:cNvSpPr/>
      </dsp:nvSpPr>
      <dsp:spPr>
        <a:xfrm>
          <a:off x="601940" y="3916639"/>
          <a:ext cx="2511008" cy="640785"/>
        </a:xfrm>
        <a:prstGeom prst="rect">
          <a:avLst/>
        </a:prstGeom>
        <a:solidFill>
          <a:schemeClr val="accent2">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cs-CZ" sz="1800" b="1" kern="1200" dirty="0">
              <a:effectLst>
                <a:outerShdw blurRad="38100" dist="38100" dir="2700000" algn="tl">
                  <a:srgbClr val="000000">
                    <a:alpha val="43137"/>
                  </a:srgbClr>
                </a:outerShdw>
              </a:effectLst>
            </a:rPr>
            <a:t>Dar činění zázraků</a:t>
          </a:r>
          <a:endParaRPr lang="es-ES" sz="1800" b="1" kern="1200" dirty="0">
            <a:effectLst>
              <a:outerShdw blurRad="38100" dist="38100" dir="2700000" algn="tl">
                <a:srgbClr val="000000">
                  <a:alpha val="43137"/>
                </a:srgbClr>
              </a:outerShdw>
            </a:effectLst>
          </a:endParaRPr>
        </a:p>
      </dsp:txBody>
      <dsp:txXfrm>
        <a:off x="601940" y="3916639"/>
        <a:ext cx="2511008" cy="640785"/>
      </dsp:txXfrm>
    </dsp:sp>
    <dsp:sp modelId="{93EB2C67-B469-4471-86C0-EC7D9BE4192B}">
      <dsp:nvSpPr>
        <dsp:cNvPr id="0" name=""/>
        <dsp:cNvSpPr/>
      </dsp:nvSpPr>
      <dsp:spPr>
        <a:xfrm>
          <a:off x="601940" y="4659628"/>
          <a:ext cx="2511008" cy="640785"/>
        </a:xfrm>
        <a:prstGeom prst="rect">
          <a:avLst/>
        </a:prstGeom>
        <a:solidFill>
          <a:schemeClr val="accent2">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cs-CZ" sz="1800" b="1" kern="1200" dirty="0">
              <a:effectLst>
                <a:outerShdw blurRad="38100" dist="38100" dir="2700000" algn="tl">
                  <a:srgbClr val="000000">
                    <a:alpha val="43137"/>
                  </a:srgbClr>
                </a:outerShdw>
              </a:effectLst>
            </a:rPr>
            <a:t>Dar proroctví</a:t>
          </a:r>
          <a:endParaRPr lang="es-ES" sz="1800" b="1" kern="1200" dirty="0">
            <a:effectLst>
              <a:outerShdw blurRad="38100" dist="38100" dir="2700000" algn="tl">
                <a:srgbClr val="000000">
                  <a:alpha val="43137"/>
                </a:srgbClr>
              </a:outerShdw>
            </a:effectLst>
          </a:endParaRPr>
        </a:p>
      </dsp:txBody>
      <dsp:txXfrm>
        <a:off x="601940" y="4659628"/>
        <a:ext cx="2511008" cy="640785"/>
      </dsp:txXfrm>
    </dsp:sp>
    <dsp:sp modelId="{98149D81-30DE-4D75-9A6B-48E86D179294}">
      <dsp:nvSpPr>
        <dsp:cNvPr id="0" name=""/>
        <dsp:cNvSpPr/>
      </dsp:nvSpPr>
      <dsp:spPr>
        <a:xfrm>
          <a:off x="601940" y="5402617"/>
          <a:ext cx="3758988" cy="640785"/>
        </a:xfrm>
        <a:prstGeom prst="rect">
          <a:avLst/>
        </a:prstGeom>
        <a:solidFill>
          <a:schemeClr val="accent2">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cs-CZ" sz="1800" b="1" kern="1200" dirty="0">
              <a:effectLst>
                <a:outerShdw blurRad="38100" dist="38100" dir="2700000" algn="tl">
                  <a:srgbClr val="000000">
                    <a:alpha val="43137"/>
                  </a:srgbClr>
                </a:outerShdw>
              </a:effectLst>
            </a:rPr>
            <a:t>Dar rozlišování duchů</a:t>
          </a:r>
          <a:endParaRPr lang="es-ES" sz="1800" b="1" kern="1200" dirty="0">
            <a:effectLst>
              <a:outerShdw blurRad="38100" dist="38100" dir="2700000" algn="tl">
                <a:srgbClr val="000000">
                  <a:alpha val="43137"/>
                </a:srgbClr>
              </a:outerShdw>
            </a:effectLst>
          </a:endParaRPr>
        </a:p>
      </dsp:txBody>
      <dsp:txXfrm>
        <a:off x="601940" y="5402617"/>
        <a:ext cx="3758988" cy="640785"/>
      </dsp:txXfrm>
    </dsp:sp>
    <dsp:sp modelId="{F746D44F-33F5-43BB-B41D-B8B3D27C3D8A}">
      <dsp:nvSpPr>
        <dsp:cNvPr id="0" name=""/>
        <dsp:cNvSpPr/>
      </dsp:nvSpPr>
      <dsp:spPr>
        <a:xfrm>
          <a:off x="601940" y="6145607"/>
          <a:ext cx="3758988" cy="640785"/>
        </a:xfrm>
        <a:prstGeom prst="rect">
          <a:avLst/>
        </a:prstGeom>
        <a:solidFill>
          <a:schemeClr val="accent2">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cs-CZ" sz="1800" b="1" kern="1200" dirty="0">
              <a:effectLst>
                <a:outerShdw blurRad="38100" dist="38100" dir="2700000" algn="tl">
                  <a:srgbClr val="000000">
                    <a:alpha val="43137"/>
                  </a:srgbClr>
                </a:outerShdw>
              </a:effectLst>
            </a:rPr>
            <a:t>Dar jazyků a jejich výkladu</a:t>
          </a:r>
          <a:endParaRPr lang="es-ES" sz="1800" b="1" kern="1200" dirty="0">
            <a:effectLst>
              <a:outerShdw blurRad="38100" dist="38100" dir="2700000" algn="tl">
                <a:srgbClr val="000000">
                  <a:alpha val="43137"/>
                </a:srgbClr>
              </a:outerShdw>
            </a:effectLst>
          </a:endParaRPr>
        </a:p>
      </dsp:txBody>
      <dsp:txXfrm>
        <a:off x="601940" y="6145607"/>
        <a:ext cx="3758988" cy="640785"/>
      </dsp:txXfrm>
    </dsp:sp>
    <dsp:sp modelId="{7DA617F1-E83E-45F3-AE4F-062D245C765C}">
      <dsp:nvSpPr>
        <dsp:cNvPr id="0" name=""/>
        <dsp:cNvSpPr/>
      </dsp:nvSpPr>
      <dsp:spPr>
        <a:xfrm>
          <a:off x="3092546" y="516768"/>
          <a:ext cx="2683703" cy="325710"/>
        </a:xfrm>
        <a:prstGeom prst="rect">
          <a:avLst/>
        </a:prstGeom>
        <a:solidFill>
          <a:schemeClr val="accent3">
            <a:lumMod val="75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cs-CZ" sz="2000" b="1" kern="1200" dirty="0">
              <a:effectLst>
                <a:outerShdw blurRad="38100" dist="38100" dir="2700000" algn="tl">
                  <a:srgbClr val="000000">
                    <a:alpha val="43137"/>
                  </a:srgbClr>
                </a:outerShdw>
              </a:effectLst>
            </a:rPr>
            <a:t>Římanům</a:t>
          </a:r>
          <a:r>
            <a:rPr lang="es-ES" sz="2000" b="1" kern="1200" dirty="0">
              <a:effectLst>
                <a:outerShdw blurRad="38100" dist="38100" dir="2700000" algn="tl">
                  <a:srgbClr val="000000">
                    <a:alpha val="43137"/>
                  </a:srgbClr>
                </a:outerShdw>
              </a:effectLst>
            </a:rPr>
            <a:t> 12</a:t>
          </a:r>
          <a:r>
            <a:rPr lang="cs-CZ" sz="2000" b="1" kern="1200" dirty="0">
              <a:effectLst>
                <a:outerShdw blurRad="38100" dist="38100" dir="2700000" algn="tl">
                  <a:srgbClr val="000000">
                    <a:alpha val="43137"/>
                  </a:srgbClr>
                </a:outerShdw>
              </a:effectLst>
            </a:rPr>
            <a:t>,</a:t>
          </a:r>
          <a:r>
            <a:rPr lang="es-ES" sz="2000" b="1" kern="1200" dirty="0">
              <a:effectLst>
                <a:outerShdw blurRad="38100" dist="38100" dir="2700000" algn="tl">
                  <a:srgbClr val="000000">
                    <a:alpha val="43137"/>
                  </a:srgbClr>
                </a:outerShdw>
              </a:effectLst>
            </a:rPr>
            <a:t>6-8</a:t>
          </a:r>
        </a:p>
      </dsp:txBody>
      <dsp:txXfrm>
        <a:off x="3092546" y="516768"/>
        <a:ext cx="2683703" cy="325710"/>
      </dsp:txXfrm>
    </dsp:sp>
    <dsp:sp modelId="{B8DAB699-8BDF-4197-863C-67C630FEE1A1}">
      <dsp:nvSpPr>
        <dsp:cNvPr id="0" name=""/>
        <dsp:cNvSpPr/>
      </dsp:nvSpPr>
      <dsp:spPr>
        <a:xfrm>
          <a:off x="3526388" y="944682"/>
          <a:ext cx="2511008" cy="640785"/>
        </a:xfrm>
        <a:prstGeom prst="rect">
          <a:avLst/>
        </a:prstGeom>
        <a:solidFill>
          <a:schemeClr val="accent3">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cs-CZ" sz="1800" b="1" kern="1200" dirty="0">
              <a:effectLst>
                <a:outerShdw blurRad="38100" dist="38100" dir="2700000" algn="tl">
                  <a:srgbClr val="000000">
                    <a:alpha val="43137"/>
                  </a:srgbClr>
                </a:outerShdw>
              </a:effectLst>
            </a:rPr>
            <a:t>Dar služky</a:t>
          </a:r>
          <a:endParaRPr lang="es-ES" sz="1800" b="1" kern="1200" dirty="0">
            <a:effectLst>
              <a:outerShdw blurRad="38100" dist="38100" dir="2700000" algn="tl">
                <a:srgbClr val="000000">
                  <a:alpha val="43137"/>
                </a:srgbClr>
              </a:outerShdw>
            </a:effectLst>
          </a:endParaRPr>
        </a:p>
      </dsp:txBody>
      <dsp:txXfrm>
        <a:off x="3526388" y="944682"/>
        <a:ext cx="2511008" cy="640785"/>
      </dsp:txXfrm>
    </dsp:sp>
    <dsp:sp modelId="{A5BF677C-82EF-43FB-9E20-2EF00EA02ACE}">
      <dsp:nvSpPr>
        <dsp:cNvPr id="0" name=""/>
        <dsp:cNvSpPr/>
      </dsp:nvSpPr>
      <dsp:spPr>
        <a:xfrm>
          <a:off x="3526388" y="1687671"/>
          <a:ext cx="2511008" cy="640785"/>
        </a:xfrm>
        <a:prstGeom prst="rect">
          <a:avLst/>
        </a:prstGeom>
        <a:solidFill>
          <a:schemeClr val="accent3">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cs-CZ" sz="1800" b="1" kern="1200" dirty="0">
              <a:effectLst>
                <a:outerShdw blurRad="38100" dist="38100" dir="2700000" algn="tl">
                  <a:srgbClr val="000000">
                    <a:alpha val="43137"/>
                  </a:srgbClr>
                </a:outerShdw>
              </a:effectLst>
            </a:rPr>
            <a:t>Dar vyučování</a:t>
          </a:r>
          <a:endParaRPr lang="es-ES" sz="1800" b="1" kern="1200" dirty="0">
            <a:effectLst>
              <a:outerShdw blurRad="38100" dist="38100" dir="2700000" algn="tl">
                <a:srgbClr val="000000">
                  <a:alpha val="43137"/>
                </a:srgbClr>
              </a:outerShdw>
            </a:effectLst>
          </a:endParaRPr>
        </a:p>
      </dsp:txBody>
      <dsp:txXfrm>
        <a:off x="3526388" y="1687671"/>
        <a:ext cx="2511008" cy="640785"/>
      </dsp:txXfrm>
    </dsp:sp>
    <dsp:sp modelId="{C1BAEC16-F0CF-408E-80CD-4466566682A7}">
      <dsp:nvSpPr>
        <dsp:cNvPr id="0" name=""/>
        <dsp:cNvSpPr/>
      </dsp:nvSpPr>
      <dsp:spPr>
        <a:xfrm>
          <a:off x="3526388" y="2430661"/>
          <a:ext cx="2511008" cy="640785"/>
        </a:xfrm>
        <a:prstGeom prst="rect">
          <a:avLst/>
        </a:prstGeom>
        <a:solidFill>
          <a:schemeClr val="accent3">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cs-CZ" sz="1800" b="1" kern="1200" dirty="0">
              <a:effectLst>
                <a:outerShdw blurRad="38100" dist="38100" dir="2700000" algn="tl">
                  <a:srgbClr val="000000">
                    <a:alpha val="43137"/>
                  </a:srgbClr>
                </a:outerShdw>
              </a:effectLst>
            </a:rPr>
            <a:t>Dar povzbuzování</a:t>
          </a:r>
          <a:endParaRPr lang="es-ES" sz="1800" b="1" kern="1200" dirty="0">
            <a:effectLst>
              <a:outerShdw blurRad="38100" dist="38100" dir="2700000" algn="tl">
                <a:srgbClr val="000000">
                  <a:alpha val="43137"/>
                </a:srgbClr>
              </a:outerShdw>
            </a:effectLst>
          </a:endParaRPr>
        </a:p>
      </dsp:txBody>
      <dsp:txXfrm>
        <a:off x="3526388" y="2430661"/>
        <a:ext cx="2511008" cy="640785"/>
      </dsp:txXfrm>
    </dsp:sp>
    <dsp:sp modelId="{070DA1BA-1A5B-4F00-A4D2-9D9B688B6A51}">
      <dsp:nvSpPr>
        <dsp:cNvPr id="0" name=""/>
        <dsp:cNvSpPr/>
      </dsp:nvSpPr>
      <dsp:spPr>
        <a:xfrm>
          <a:off x="3526388" y="3173650"/>
          <a:ext cx="2511008" cy="640785"/>
        </a:xfrm>
        <a:prstGeom prst="rect">
          <a:avLst/>
        </a:prstGeom>
        <a:solidFill>
          <a:schemeClr val="accent3">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cs-CZ" sz="1800" b="1" kern="1200" dirty="0">
              <a:effectLst>
                <a:outerShdw blurRad="38100" dist="38100" dir="2700000" algn="tl">
                  <a:srgbClr val="000000">
                    <a:alpha val="43137"/>
                  </a:srgbClr>
                </a:outerShdw>
              </a:effectLst>
            </a:rPr>
            <a:t>Dar štědrosti</a:t>
          </a:r>
          <a:endParaRPr lang="es-ES" sz="1800" b="1" kern="1200" dirty="0">
            <a:effectLst>
              <a:outerShdw blurRad="38100" dist="38100" dir="2700000" algn="tl">
                <a:srgbClr val="000000">
                  <a:alpha val="43137"/>
                </a:srgbClr>
              </a:outerShdw>
            </a:effectLst>
          </a:endParaRPr>
        </a:p>
      </dsp:txBody>
      <dsp:txXfrm>
        <a:off x="3526388" y="3173650"/>
        <a:ext cx="2511008" cy="640785"/>
      </dsp:txXfrm>
    </dsp:sp>
    <dsp:sp modelId="{440FD5F9-140F-44D8-8313-8057C0F28362}">
      <dsp:nvSpPr>
        <dsp:cNvPr id="0" name=""/>
        <dsp:cNvSpPr/>
      </dsp:nvSpPr>
      <dsp:spPr>
        <a:xfrm>
          <a:off x="3526388" y="3916639"/>
          <a:ext cx="2511008" cy="640785"/>
        </a:xfrm>
        <a:prstGeom prst="rect">
          <a:avLst/>
        </a:prstGeom>
        <a:solidFill>
          <a:schemeClr val="accent3">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cs-CZ" sz="1800" b="1" kern="1200" dirty="0">
              <a:effectLst>
                <a:outerShdw blurRad="38100" dist="38100" dir="2700000" algn="tl">
                  <a:srgbClr val="000000">
                    <a:alpha val="43137"/>
                  </a:srgbClr>
                </a:outerShdw>
              </a:effectLst>
            </a:rPr>
            <a:t>Dar vedení</a:t>
          </a:r>
          <a:endParaRPr lang="es-ES" sz="1800" b="1" kern="1200" dirty="0">
            <a:effectLst>
              <a:outerShdw blurRad="38100" dist="38100" dir="2700000" algn="tl">
                <a:srgbClr val="000000">
                  <a:alpha val="43137"/>
                </a:srgbClr>
              </a:outerShdw>
            </a:effectLst>
          </a:endParaRPr>
        </a:p>
      </dsp:txBody>
      <dsp:txXfrm>
        <a:off x="3526388" y="3916639"/>
        <a:ext cx="2511008" cy="640785"/>
      </dsp:txXfrm>
    </dsp:sp>
    <dsp:sp modelId="{C5BB47D4-9D6A-4C25-8828-E2380F994CED}">
      <dsp:nvSpPr>
        <dsp:cNvPr id="0" name=""/>
        <dsp:cNvSpPr/>
      </dsp:nvSpPr>
      <dsp:spPr>
        <a:xfrm>
          <a:off x="3526388" y="4659628"/>
          <a:ext cx="2511008" cy="640785"/>
        </a:xfrm>
        <a:prstGeom prst="rect">
          <a:avLst/>
        </a:prstGeom>
        <a:solidFill>
          <a:schemeClr val="accent3">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cs-CZ" sz="1800" b="1" kern="1200" dirty="0">
              <a:effectLst>
                <a:outerShdw blurRad="38100" dist="38100" dir="2700000" algn="tl">
                  <a:srgbClr val="000000">
                    <a:alpha val="43137"/>
                  </a:srgbClr>
                </a:outerShdw>
              </a:effectLst>
            </a:rPr>
            <a:t>Dar milosrdenství</a:t>
          </a:r>
          <a:endParaRPr lang="es-ES" sz="1800" b="1" kern="1200" dirty="0">
            <a:effectLst>
              <a:outerShdw blurRad="38100" dist="38100" dir="2700000" algn="tl">
                <a:srgbClr val="000000">
                  <a:alpha val="43137"/>
                </a:srgbClr>
              </a:outerShdw>
            </a:effectLst>
          </a:endParaRPr>
        </a:p>
      </dsp:txBody>
      <dsp:txXfrm>
        <a:off x="3526388" y="4659628"/>
        <a:ext cx="2511008" cy="640785"/>
      </dsp:txXfrm>
    </dsp:sp>
    <dsp:sp modelId="{400DB150-67FF-45D6-BA87-BA6142F1B80D}">
      <dsp:nvSpPr>
        <dsp:cNvPr id="0" name=""/>
        <dsp:cNvSpPr/>
      </dsp:nvSpPr>
      <dsp:spPr>
        <a:xfrm>
          <a:off x="5878453" y="516768"/>
          <a:ext cx="2683703" cy="325710"/>
        </a:xfrm>
        <a:prstGeom prst="rect">
          <a:avLst/>
        </a:prstGeom>
        <a:solidFill>
          <a:schemeClr val="accent5">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s-ES" sz="2000" b="1" kern="1200" dirty="0">
              <a:effectLst>
                <a:outerShdw blurRad="38100" dist="38100" dir="2700000" algn="tl">
                  <a:srgbClr val="000000">
                    <a:alpha val="43137"/>
                  </a:srgbClr>
                </a:outerShdw>
              </a:effectLst>
            </a:rPr>
            <a:t>Efe</a:t>
          </a:r>
          <a:r>
            <a:rPr lang="cs-CZ" sz="2000" b="1" kern="1200" dirty="0">
              <a:effectLst>
                <a:outerShdw blurRad="38100" dist="38100" dir="2700000" algn="tl">
                  <a:srgbClr val="000000">
                    <a:alpha val="43137"/>
                  </a:srgbClr>
                </a:outerShdw>
              </a:effectLst>
            </a:rPr>
            <a:t>z</a:t>
          </a:r>
          <a:r>
            <a:rPr lang="es-ES" sz="2000" b="1" kern="1200" dirty="0">
              <a:effectLst>
                <a:outerShdw blurRad="38100" dist="38100" dir="2700000" algn="tl">
                  <a:srgbClr val="000000">
                    <a:alpha val="43137"/>
                  </a:srgbClr>
                </a:outerShdw>
              </a:effectLst>
            </a:rPr>
            <a:t>s</a:t>
          </a:r>
          <a:r>
            <a:rPr lang="cs-CZ" sz="2000" b="1" kern="1200" dirty="0">
              <a:effectLst>
                <a:outerShdw blurRad="38100" dist="38100" dir="2700000" algn="tl">
                  <a:srgbClr val="000000">
                    <a:alpha val="43137"/>
                  </a:srgbClr>
                </a:outerShdw>
              </a:effectLst>
            </a:rPr>
            <a:t>kým</a:t>
          </a:r>
          <a:r>
            <a:rPr lang="es-ES" sz="2000" b="1" kern="1200" dirty="0">
              <a:effectLst>
                <a:outerShdw blurRad="38100" dist="38100" dir="2700000" algn="tl">
                  <a:srgbClr val="000000">
                    <a:alpha val="43137"/>
                  </a:srgbClr>
                </a:outerShdw>
              </a:effectLst>
            </a:rPr>
            <a:t> 4</a:t>
          </a:r>
          <a:r>
            <a:rPr lang="cs-CZ" sz="2000" b="1" kern="1200" dirty="0">
              <a:effectLst>
                <a:outerShdw blurRad="38100" dist="38100" dir="2700000" algn="tl">
                  <a:srgbClr val="000000">
                    <a:alpha val="43137"/>
                  </a:srgbClr>
                </a:outerShdw>
              </a:effectLst>
            </a:rPr>
            <a:t>,</a:t>
          </a:r>
          <a:r>
            <a:rPr lang="es-ES" sz="2000" b="1" kern="1200" dirty="0">
              <a:effectLst>
                <a:outerShdw blurRad="38100" dist="38100" dir="2700000" algn="tl">
                  <a:srgbClr val="000000">
                    <a:alpha val="43137"/>
                  </a:srgbClr>
                </a:outerShdw>
              </a:effectLst>
            </a:rPr>
            <a:t>11-12</a:t>
          </a:r>
        </a:p>
      </dsp:txBody>
      <dsp:txXfrm>
        <a:off x="5878453" y="516768"/>
        <a:ext cx="2683703" cy="325710"/>
      </dsp:txXfrm>
    </dsp:sp>
    <dsp:sp modelId="{FA6589EF-3373-445E-B955-C2C931270E21}">
      <dsp:nvSpPr>
        <dsp:cNvPr id="0" name=""/>
        <dsp:cNvSpPr/>
      </dsp:nvSpPr>
      <dsp:spPr>
        <a:xfrm>
          <a:off x="6346139" y="955971"/>
          <a:ext cx="2511008" cy="640785"/>
        </a:xfrm>
        <a:prstGeom prst="rect">
          <a:avLst/>
        </a:prstGeom>
        <a:solidFill>
          <a:srgbClr val="5B4601"/>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cs-CZ" sz="1800" b="1" kern="1200" dirty="0">
              <a:effectLst>
                <a:outerShdw blurRad="38100" dist="38100" dir="2700000" algn="tl">
                  <a:srgbClr val="000000">
                    <a:alpha val="43137"/>
                  </a:srgbClr>
                </a:outerShdw>
              </a:effectLst>
            </a:rPr>
            <a:t>Dar apoštolství</a:t>
          </a:r>
          <a:endParaRPr lang="es-ES" sz="1800" b="1" kern="1200" dirty="0">
            <a:effectLst>
              <a:outerShdw blurRad="38100" dist="38100" dir="2700000" algn="tl">
                <a:srgbClr val="000000">
                  <a:alpha val="43137"/>
                </a:srgbClr>
              </a:outerShdw>
            </a:effectLst>
          </a:endParaRPr>
        </a:p>
      </dsp:txBody>
      <dsp:txXfrm>
        <a:off x="6346139" y="955971"/>
        <a:ext cx="2511008" cy="640785"/>
      </dsp:txXfrm>
    </dsp:sp>
    <dsp:sp modelId="{7B0A5D73-F8EF-4D50-BD73-997CBBF71A03}">
      <dsp:nvSpPr>
        <dsp:cNvPr id="0" name=""/>
        <dsp:cNvSpPr/>
      </dsp:nvSpPr>
      <dsp:spPr>
        <a:xfrm>
          <a:off x="6346139" y="1698960"/>
          <a:ext cx="2511008" cy="640785"/>
        </a:xfrm>
        <a:prstGeom prst="rect">
          <a:avLst/>
        </a:prstGeom>
        <a:solidFill>
          <a:srgbClr val="5B4601"/>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cs-CZ" sz="1800" b="1" kern="1200" dirty="0">
              <a:effectLst>
                <a:outerShdw blurRad="38100" dist="38100" dir="2700000" algn="tl">
                  <a:srgbClr val="000000">
                    <a:alpha val="43137"/>
                  </a:srgbClr>
                </a:outerShdw>
              </a:effectLst>
            </a:rPr>
            <a:t>Dar</a:t>
          </a:r>
          <a:r>
            <a:rPr lang="es-ES" sz="1800" b="1" kern="1200" dirty="0">
              <a:effectLst>
                <a:outerShdw blurRad="38100" dist="38100" dir="2700000" algn="tl">
                  <a:srgbClr val="000000">
                    <a:alpha val="43137"/>
                  </a:srgbClr>
                </a:outerShdw>
              </a:effectLst>
            </a:rPr>
            <a:t> </a:t>
          </a:r>
          <a:r>
            <a:rPr lang="cs-CZ" sz="1800" b="1" kern="1200" dirty="0">
              <a:effectLst>
                <a:outerShdw blurRad="38100" dist="38100" dir="2700000" algn="tl">
                  <a:srgbClr val="000000">
                    <a:alpha val="43137"/>
                  </a:srgbClr>
                </a:outerShdw>
              </a:effectLst>
            </a:rPr>
            <a:t>evangelizace</a:t>
          </a:r>
          <a:endParaRPr lang="es-ES" sz="1800" b="1" kern="1200" dirty="0">
            <a:effectLst>
              <a:outerShdw blurRad="38100" dist="38100" dir="2700000" algn="tl">
                <a:srgbClr val="000000">
                  <a:alpha val="43137"/>
                </a:srgbClr>
              </a:outerShdw>
            </a:effectLst>
          </a:endParaRPr>
        </a:p>
      </dsp:txBody>
      <dsp:txXfrm>
        <a:off x="6346139" y="1698960"/>
        <a:ext cx="2511008" cy="640785"/>
      </dsp:txXfrm>
    </dsp:sp>
    <dsp:sp modelId="{37411A96-787F-40A6-91F0-8B3BC999B276}">
      <dsp:nvSpPr>
        <dsp:cNvPr id="0" name=""/>
        <dsp:cNvSpPr/>
      </dsp:nvSpPr>
      <dsp:spPr>
        <a:xfrm>
          <a:off x="6346139" y="2441949"/>
          <a:ext cx="2511008" cy="640785"/>
        </a:xfrm>
        <a:prstGeom prst="rect">
          <a:avLst/>
        </a:prstGeom>
        <a:solidFill>
          <a:srgbClr val="5B4601"/>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cs-CZ" sz="1800" b="1" kern="1200" dirty="0">
              <a:effectLst>
                <a:outerShdw blurRad="38100" dist="38100" dir="2700000" algn="tl">
                  <a:srgbClr val="000000">
                    <a:alpha val="43137"/>
                  </a:srgbClr>
                </a:outerShdw>
              </a:effectLst>
            </a:rPr>
            <a:t>Dar pastýřské služby     a vyučování</a:t>
          </a:r>
          <a:endParaRPr lang="es-ES" sz="1800" b="1" kern="1200" dirty="0">
            <a:effectLst>
              <a:outerShdw blurRad="38100" dist="38100" dir="2700000" algn="tl">
                <a:srgbClr val="000000">
                  <a:alpha val="43137"/>
                </a:srgbClr>
              </a:outerShdw>
            </a:effectLst>
          </a:endParaRPr>
        </a:p>
      </dsp:txBody>
      <dsp:txXfrm>
        <a:off x="6346139" y="2441949"/>
        <a:ext cx="2511008" cy="640785"/>
      </dsp:txXfrm>
    </dsp:sp>
    <dsp:sp modelId="{57B83220-5818-4FE8-BBDE-895BC506F898}">
      <dsp:nvSpPr>
        <dsp:cNvPr id="0" name=""/>
        <dsp:cNvSpPr/>
      </dsp:nvSpPr>
      <dsp:spPr>
        <a:xfrm>
          <a:off x="8664360" y="516768"/>
          <a:ext cx="2683703" cy="325710"/>
        </a:xfrm>
        <a:prstGeom prst="rect">
          <a:avLst/>
        </a:prstGeom>
        <a:solidFill>
          <a:schemeClr val="accent6">
            <a:lumMod val="75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cs-CZ" sz="2000" b="1" kern="1200" dirty="0">
              <a:effectLst>
                <a:outerShdw blurRad="38100" dist="38100" dir="2700000" algn="tl">
                  <a:srgbClr val="000000">
                    <a:alpha val="43137"/>
                  </a:srgbClr>
                </a:outerShdw>
              </a:effectLst>
            </a:rPr>
            <a:t>Ostatní dary</a:t>
          </a:r>
          <a:endParaRPr lang="es-ES" sz="2000" b="1" kern="1200" dirty="0">
            <a:effectLst>
              <a:outerShdw blurRad="38100" dist="38100" dir="2700000" algn="tl">
                <a:srgbClr val="000000">
                  <a:alpha val="43137"/>
                </a:srgbClr>
              </a:outerShdw>
            </a:effectLst>
          </a:endParaRPr>
        </a:p>
      </dsp:txBody>
      <dsp:txXfrm>
        <a:off x="8664360" y="516768"/>
        <a:ext cx="2683703" cy="325710"/>
      </dsp:txXfrm>
    </dsp:sp>
    <dsp:sp modelId="{6D5FC383-66CE-47BE-A7BC-B08AD5DC72AD}">
      <dsp:nvSpPr>
        <dsp:cNvPr id="0" name=""/>
        <dsp:cNvSpPr/>
      </dsp:nvSpPr>
      <dsp:spPr>
        <a:xfrm>
          <a:off x="9132046" y="944682"/>
          <a:ext cx="2511008" cy="640785"/>
        </a:xfrm>
        <a:prstGeom prst="rect">
          <a:avLst/>
        </a:prstGeom>
        <a:solidFill>
          <a:schemeClr val="accent6">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cs-CZ" sz="1800" b="1" kern="1200" dirty="0">
              <a:effectLst>
                <a:outerShdw blurRad="38100" dist="38100" dir="2700000" algn="tl">
                  <a:srgbClr val="000000">
                    <a:alpha val="43137"/>
                  </a:srgbClr>
                </a:outerShdw>
              </a:effectLst>
            </a:rPr>
            <a:t>Dar správcovství</a:t>
          </a:r>
          <a:endParaRPr lang="es-ES" sz="1800" b="1" kern="1200" dirty="0">
            <a:effectLst>
              <a:outerShdw blurRad="38100" dist="38100" dir="2700000" algn="tl">
                <a:srgbClr val="000000">
                  <a:alpha val="43137"/>
                </a:srgbClr>
              </a:outerShdw>
            </a:effectLst>
          </a:endParaRPr>
        </a:p>
      </dsp:txBody>
      <dsp:txXfrm>
        <a:off x="9132046" y="944682"/>
        <a:ext cx="2511008" cy="640785"/>
      </dsp:txXfrm>
    </dsp:sp>
    <dsp:sp modelId="{4EFB52ED-523C-417F-8438-955A78531FD5}">
      <dsp:nvSpPr>
        <dsp:cNvPr id="0" name=""/>
        <dsp:cNvSpPr/>
      </dsp:nvSpPr>
      <dsp:spPr>
        <a:xfrm>
          <a:off x="9132046" y="1687671"/>
          <a:ext cx="2511008" cy="640785"/>
        </a:xfrm>
        <a:prstGeom prst="rect">
          <a:avLst/>
        </a:prstGeom>
        <a:solidFill>
          <a:schemeClr val="accent6">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cs-CZ" sz="1800" b="1" kern="1200" dirty="0">
              <a:effectLst>
                <a:outerShdw blurRad="38100" dist="38100" dir="2700000" algn="tl">
                  <a:srgbClr val="000000">
                    <a:alpha val="43137"/>
                  </a:srgbClr>
                </a:outerShdw>
              </a:effectLst>
            </a:rPr>
            <a:t>Dar řemeslné zručnosti</a:t>
          </a:r>
          <a:endParaRPr lang="es-ES" sz="1800" b="1" kern="1200" dirty="0">
            <a:effectLst>
              <a:outerShdw blurRad="38100" dist="38100" dir="2700000" algn="tl">
                <a:srgbClr val="000000">
                  <a:alpha val="43137"/>
                </a:srgbClr>
              </a:outerShdw>
            </a:effectLst>
          </a:endParaRPr>
        </a:p>
      </dsp:txBody>
      <dsp:txXfrm>
        <a:off x="9132046" y="1687671"/>
        <a:ext cx="2511008" cy="640785"/>
      </dsp:txXfrm>
    </dsp:sp>
    <dsp:sp modelId="{6D5459EE-F17E-45DF-8CE0-4EE24D1D87E3}">
      <dsp:nvSpPr>
        <dsp:cNvPr id="0" name=""/>
        <dsp:cNvSpPr/>
      </dsp:nvSpPr>
      <dsp:spPr>
        <a:xfrm>
          <a:off x="9132046" y="2430661"/>
          <a:ext cx="2511008" cy="640785"/>
        </a:xfrm>
        <a:prstGeom prst="rect">
          <a:avLst/>
        </a:prstGeom>
        <a:solidFill>
          <a:schemeClr val="accent6">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cs-CZ" sz="1800" b="1" kern="1200" dirty="0">
              <a:effectLst>
                <a:outerShdw blurRad="38100" dist="38100" dir="2700000" algn="tl">
                  <a:srgbClr val="000000">
                    <a:alpha val="43137"/>
                  </a:srgbClr>
                </a:outerShdw>
              </a:effectLst>
            </a:rPr>
            <a:t>Dar pohostinnosti</a:t>
          </a:r>
          <a:endParaRPr lang="es-ES" sz="1800" b="1" kern="1200" dirty="0">
            <a:effectLst>
              <a:outerShdw blurRad="38100" dist="38100" dir="2700000" algn="tl">
                <a:srgbClr val="000000">
                  <a:alpha val="43137"/>
                </a:srgbClr>
              </a:outerShdw>
            </a:effectLst>
          </a:endParaRPr>
        </a:p>
      </dsp:txBody>
      <dsp:txXfrm>
        <a:off x="9132046" y="2430661"/>
        <a:ext cx="2511008" cy="640785"/>
      </dsp:txXfrm>
    </dsp:sp>
    <dsp:sp modelId="{44862179-523A-4214-8C5A-6A251D27B0C8}">
      <dsp:nvSpPr>
        <dsp:cNvPr id="0" name=""/>
        <dsp:cNvSpPr/>
      </dsp:nvSpPr>
      <dsp:spPr>
        <a:xfrm>
          <a:off x="9132046" y="3173650"/>
          <a:ext cx="2511008" cy="640785"/>
        </a:xfrm>
        <a:prstGeom prst="rect">
          <a:avLst/>
        </a:prstGeom>
        <a:solidFill>
          <a:schemeClr val="accent6">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cs-CZ" sz="1800" b="1" kern="1200" dirty="0">
              <a:effectLst>
                <a:outerShdw blurRad="38100" dist="38100" dir="2700000" algn="tl">
                  <a:srgbClr val="000000">
                    <a:alpha val="43137"/>
                  </a:srgbClr>
                </a:outerShdw>
              </a:effectLst>
            </a:rPr>
            <a:t>Dar přímluvné modlitby</a:t>
          </a:r>
          <a:endParaRPr lang="es-ES" sz="1800" b="1" kern="1200" dirty="0">
            <a:effectLst>
              <a:outerShdw blurRad="38100" dist="38100" dir="2700000" algn="tl">
                <a:srgbClr val="000000">
                  <a:alpha val="43137"/>
                </a:srgbClr>
              </a:outerShdw>
            </a:effectLst>
          </a:endParaRPr>
        </a:p>
      </dsp:txBody>
      <dsp:txXfrm>
        <a:off x="9132046" y="3173650"/>
        <a:ext cx="2511008" cy="640785"/>
      </dsp:txXfrm>
    </dsp:sp>
    <dsp:sp modelId="{A41CD845-9413-42C0-9A2D-DD6196C8C296}">
      <dsp:nvSpPr>
        <dsp:cNvPr id="0" name=""/>
        <dsp:cNvSpPr/>
      </dsp:nvSpPr>
      <dsp:spPr>
        <a:xfrm>
          <a:off x="9132046" y="3916639"/>
          <a:ext cx="2511008" cy="640785"/>
        </a:xfrm>
        <a:prstGeom prst="rect">
          <a:avLst/>
        </a:prstGeom>
        <a:solidFill>
          <a:schemeClr val="accent6">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cs-CZ" sz="1800" b="1" kern="1200" dirty="0">
              <a:effectLst>
                <a:outerShdw blurRad="38100" dist="38100" dir="2700000" algn="tl">
                  <a:srgbClr val="000000">
                    <a:alpha val="43137"/>
                  </a:srgbClr>
                </a:outerShdw>
              </a:effectLst>
            </a:rPr>
            <a:t>Dar hudby</a:t>
          </a:r>
          <a:endParaRPr lang="es-ES" sz="1800" b="1" kern="1200" dirty="0">
            <a:effectLst>
              <a:outerShdw blurRad="38100" dist="38100" dir="2700000" algn="tl">
                <a:srgbClr val="000000">
                  <a:alpha val="43137"/>
                </a:srgbClr>
              </a:outerShdw>
            </a:effectLst>
          </a:endParaRPr>
        </a:p>
      </dsp:txBody>
      <dsp:txXfrm>
        <a:off x="9132046" y="3916639"/>
        <a:ext cx="2511008" cy="640785"/>
      </dsp:txXfrm>
    </dsp:sp>
    <dsp:sp modelId="{9DAE2465-43E2-43A8-A3BA-F52DBEB9A758}">
      <dsp:nvSpPr>
        <dsp:cNvPr id="0" name=""/>
        <dsp:cNvSpPr/>
      </dsp:nvSpPr>
      <dsp:spPr>
        <a:xfrm>
          <a:off x="9132046" y="4659628"/>
          <a:ext cx="2511008" cy="640785"/>
        </a:xfrm>
        <a:prstGeom prst="rect">
          <a:avLst/>
        </a:prstGeom>
        <a:solidFill>
          <a:schemeClr val="accent6">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cs-CZ" sz="1800" b="1" kern="1200" dirty="0">
              <a:effectLst>
                <a:outerShdw blurRad="38100" dist="38100" dir="2700000" algn="tl">
                  <a:srgbClr val="000000">
                    <a:alpha val="43137"/>
                  </a:srgbClr>
                </a:outerShdw>
              </a:effectLst>
            </a:rPr>
            <a:t>Dar přizpůsobivosti</a:t>
          </a:r>
          <a:endParaRPr lang="es-ES" sz="1800" b="1" kern="1200" dirty="0">
            <a:effectLst>
              <a:outerShdw blurRad="38100" dist="38100" dir="2700000" algn="tl">
                <a:srgbClr val="000000">
                  <a:alpha val="43137"/>
                </a:srgbClr>
              </a:outerShdw>
            </a:effectLst>
          </a:endParaRPr>
        </a:p>
      </dsp:txBody>
      <dsp:txXfrm>
        <a:off x="9132046" y="4659628"/>
        <a:ext cx="2511008" cy="640785"/>
      </dsp:txXfrm>
    </dsp:sp>
    <dsp:sp modelId="{4DD23BC1-23BA-4EF4-90A8-60959E40B490}">
      <dsp:nvSpPr>
        <dsp:cNvPr id="0" name=""/>
        <dsp:cNvSpPr/>
      </dsp:nvSpPr>
      <dsp:spPr>
        <a:xfrm>
          <a:off x="9132046" y="5402617"/>
          <a:ext cx="2511008" cy="640785"/>
        </a:xfrm>
        <a:prstGeom prst="rect">
          <a:avLst/>
        </a:prstGeom>
        <a:solidFill>
          <a:schemeClr val="accent6">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cs-CZ" sz="1800" b="1" kern="1200" dirty="0">
              <a:effectLst>
                <a:outerShdw blurRad="38100" dist="38100" dir="2700000" algn="tl">
                  <a:srgbClr val="000000">
                    <a:alpha val="43137"/>
                  </a:srgbClr>
                </a:outerShdw>
              </a:effectLst>
            </a:rPr>
            <a:t>Dar komunikace prostřednictvím médií</a:t>
          </a:r>
          <a:endParaRPr lang="es-ES" sz="1800" b="1" kern="1200" dirty="0">
            <a:effectLst>
              <a:outerShdw blurRad="38100" dist="38100" dir="2700000" algn="tl">
                <a:srgbClr val="000000">
                  <a:alpha val="43137"/>
                </a:srgbClr>
              </a:outerShdw>
            </a:effectLst>
          </a:endParaRPr>
        </a:p>
      </dsp:txBody>
      <dsp:txXfrm>
        <a:off x="9132046" y="5402617"/>
        <a:ext cx="2511008" cy="64078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281888-AB76-4F99-A6B7-A6753DC7DFF0}">
      <dsp:nvSpPr>
        <dsp:cNvPr id="0" name=""/>
        <dsp:cNvSpPr/>
      </dsp:nvSpPr>
      <dsp:spPr>
        <a:xfrm>
          <a:off x="85940" y="1299"/>
          <a:ext cx="3564007" cy="1344621"/>
        </a:xfrm>
        <a:prstGeom prst="rect">
          <a:avLst/>
        </a:prstGeom>
        <a:gradFill rotWithShape="0">
          <a:gsLst>
            <a:gs pos="0">
              <a:srgbClr val="E39073"/>
            </a:gs>
            <a:gs pos="50000">
              <a:srgbClr val="E38D6F"/>
            </a:gs>
            <a:gs pos="100000">
              <a:srgbClr val="DD714B"/>
            </a:gs>
          </a:gsLst>
          <a:lin ang="5400000" scaled="0"/>
        </a:gradFill>
        <a:ln>
          <a:noFill/>
        </a:ln>
        <a:effectLst>
          <a:outerShdw blurRad="50800" dist="38100" dir="10800000" algn="r" rotWithShape="0">
            <a:prstClr val="black">
              <a:alpha val="40000"/>
            </a:prst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cs-CZ" sz="2000" b="1" kern="1200" dirty="0">
              <a:solidFill>
                <a:schemeClr val="tx1"/>
              </a:solidFill>
            </a:rPr>
            <a:t>Zaměřuje se na důsledky, aby určil další kroky, které je třeba podniknout.</a:t>
          </a:r>
          <a:endParaRPr lang="es-ES" sz="2000" kern="1200" dirty="0">
            <a:solidFill>
              <a:schemeClr val="tx1"/>
            </a:solidFill>
          </a:endParaRPr>
        </a:p>
      </dsp:txBody>
      <dsp:txXfrm>
        <a:off x="85940" y="1299"/>
        <a:ext cx="3564007" cy="1344621"/>
      </dsp:txXfrm>
    </dsp:sp>
    <dsp:sp modelId="{2CF16773-1F8E-4626-98E8-C2332DBCF8AF}">
      <dsp:nvSpPr>
        <dsp:cNvPr id="0" name=""/>
        <dsp:cNvSpPr/>
      </dsp:nvSpPr>
      <dsp:spPr>
        <a:xfrm>
          <a:off x="3874051" y="1299"/>
          <a:ext cx="3564007" cy="1344621"/>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0800" dist="38100" dir="10800000" algn="r" rotWithShape="0">
            <a:prstClr val="black">
              <a:alpha val="40000"/>
            </a:prst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cs-CZ" sz="2000" b="1" kern="1200" dirty="0">
              <a:solidFill>
                <a:schemeClr val="tx1"/>
              </a:solidFill>
            </a:rPr>
            <a:t>Rozumí tomu, co je potřebné pro naplnění potřeb Kristova těla.</a:t>
          </a:r>
          <a:endParaRPr lang="es-ES" sz="2000" kern="1200" dirty="0">
            <a:solidFill>
              <a:schemeClr val="tx1"/>
            </a:solidFill>
          </a:endParaRPr>
        </a:p>
      </dsp:txBody>
      <dsp:txXfrm>
        <a:off x="3874051" y="1299"/>
        <a:ext cx="3564007" cy="1344621"/>
      </dsp:txXfrm>
    </dsp:sp>
    <dsp:sp modelId="{476A7577-3266-4069-900A-35A9FBD6186F}">
      <dsp:nvSpPr>
        <dsp:cNvPr id="0" name=""/>
        <dsp:cNvSpPr/>
      </dsp:nvSpPr>
      <dsp:spPr>
        <a:xfrm>
          <a:off x="85940" y="1570023"/>
          <a:ext cx="3564007" cy="1344621"/>
        </a:xfrm>
        <a:prstGeom prst="rect">
          <a:avLst/>
        </a:prstGeom>
        <a:gradFill rotWithShape="0">
          <a:gsLst>
            <a:gs pos="0">
              <a:srgbClr val="ADADAD"/>
            </a:gs>
            <a:gs pos="50000">
              <a:srgbClr val="A3A3A3"/>
            </a:gs>
            <a:gs pos="100000">
              <a:srgbClr val="949494"/>
            </a:gs>
          </a:gsLst>
          <a:lin ang="5400000" scaled="0"/>
        </a:gradFill>
        <a:ln>
          <a:noFill/>
        </a:ln>
        <a:effectLst>
          <a:outerShdw blurRad="50800" dist="38100" dir="10800000" algn="r" rotWithShape="0">
            <a:prstClr val="black">
              <a:alpha val="40000"/>
            </a:prst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cs-CZ" sz="2000" b="1" kern="1200" dirty="0">
              <a:solidFill>
                <a:schemeClr val="tx1"/>
              </a:solidFill>
            </a:rPr>
            <a:t>Přináší jednoduchá a praktická řešení uprostřed konfliktu a zmatku.</a:t>
          </a:r>
          <a:endParaRPr lang="es-ES" sz="2000" kern="1200" dirty="0">
            <a:solidFill>
              <a:schemeClr val="tx1"/>
            </a:solidFill>
          </a:endParaRPr>
        </a:p>
      </dsp:txBody>
      <dsp:txXfrm>
        <a:off x="85940" y="1570023"/>
        <a:ext cx="3564007" cy="1344621"/>
      </dsp:txXfrm>
    </dsp:sp>
    <dsp:sp modelId="{C3F87608-F6C6-48C3-B0E8-12F5C384E2B3}">
      <dsp:nvSpPr>
        <dsp:cNvPr id="0" name=""/>
        <dsp:cNvSpPr/>
      </dsp:nvSpPr>
      <dsp:spPr>
        <a:xfrm>
          <a:off x="3874051" y="1570023"/>
          <a:ext cx="3564007" cy="1344621"/>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0800" dist="38100" dir="10800000" algn="r" rotWithShape="0">
            <a:prstClr val="black">
              <a:alpha val="40000"/>
            </a:prst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cs-CZ" sz="2000" b="1" kern="1200" dirty="0">
              <a:solidFill>
                <a:schemeClr val="tx1"/>
              </a:solidFill>
            </a:rPr>
            <a:t>Naslouchá Duchu, který poskytuje vedení pro nejlepší řešení v dané situaci.</a:t>
          </a:r>
          <a:endParaRPr lang="es-ES" sz="2000" kern="1200" dirty="0">
            <a:solidFill>
              <a:schemeClr val="tx1"/>
            </a:solidFill>
          </a:endParaRPr>
        </a:p>
      </dsp:txBody>
      <dsp:txXfrm>
        <a:off x="3874051" y="1570023"/>
        <a:ext cx="3564007" cy="1344621"/>
      </dsp:txXfrm>
    </dsp:sp>
    <dsp:sp modelId="{9519434D-EF7F-4E08-B236-BB0C6AE11B58}">
      <dsp:nvSpPr>
        <dsp:cNvPr id="0" name=""/>
        <dsp:cNvSpPr/>
      </dsp:nvSpPr>
      <dsp:spPr>
        <a:xfrm>
          <a:off x="1979996" y="3138748"/>
          <a:ext cx="3564007" cy="1344621"/>
        </a:xfrm>
        <a:prstGeom prst="rect">
          <a:avLst/>
        </a:prstGeom>
        <a:gradFill rotWithShape="0">
          <a:gsLst>
            <a:gs pos="0">
              <a:srgbClr val="E8826A"/>
            </a:gs>
            <a:gs pos="50000">
              <a:srgbClr val="EC6E46"/>
            </a:gs>
            <a:gs pos="100000">
              <a:srgbClr val="F15D2F"/>
            </a:gs>
          </a:gsLst>
          <a:lin ang="5400000" scaled="0"/>
        </a:gradFill>
        <a:ln>
          <a:noFill/>
        </a:ln>
        <a:effectLst>
          <a:outerShdw blurRad="50800" dist="38100" dir="10800000" algn="r" rotWithShape="0">
            <a:prstClr val="black">
              <a:alpha val="40000"/>
            </a:prst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cs-CZ" sz="2000" b="1" kern="1200" dirty="0">
              <a:solidFill>
                <a:schemeClr val="tx1"/>
              </a:solidFill>
            </a:rPr>
            <a:t>Uplatňuje duchovní pravdy konkrétním a praktickým způsobem.</a:t>
          </a:r>
          <a:endParaRPr lang="es-ES" sz="2000" kern="1200" dirty="0">
            <a:solidFill>
              <a:schemeClr val="tx1"/>
            </a:solidFill>
          </a:endParaRPr>
        </a:p>
      </dsp:txBody>
      <dsp:txXfrm>
        <a:off x="1979996" y="3138748"/>
        <a:ext cx="3564007" cy="134462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EF9607-FEAA-4FA0-A9BD-4794EBEE11D1}">
      <dsp:nvSpPr>
        <dsp:cNvPr id="0" name=""/>
        <dsp:cNvSpPr/>
      </dsp:nvSpPr>
      <dsp:spPr>
        <a:xfrm rot="10800000">
          <a:off x="795264" y="2465"/>
          <a:ext cx="6150905" cy="694578"/>
        </a:xfrm>
        <a:prstGeom prst="homePlat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06290" tIns="68580" rIns="128016" bIns="68580" numCol="1" spcCol="1270" anchor="ctr" anchorCtr="0">
          <a:noAutofit/>
        </a:bodyPr>
        <a:lstStyle/>
        <a:p>
          <a:pPr marL="0" lvl="0" indent="0" algn="ctr" defTabSz="800100">
            <a:lnSpc>
              <a:spcPct val="90000"/>
            </a:lnSpc>
            <a:spcBef>
              <a:spcPct val="0"/>
            </a:spcBef>
            <a:spcAft>
              <a:spcPct val="35000"/>
            </a:spcAft>
            <a:buNone/>
          </a:pPr>
          <a:r>
            <a:rPr lang="cs-CZ" sz="1800" b="1" kern="1200" dirty="0">
              <a:solidFill>
                <a:schemeClr val="tx1"/>
              </a:solidFill>
              <a:effectLst/>
            </a:rPr>
            <a:t>Snadno se učí a pamatuje si látku přesně                                    a do detailů.</a:t>
          </a:r>
          <a:endParaRPr lang="es-ES" sz="1800" kern="1200" dirty="0">
            <a:solidFill>
              <a:schemeClr val="tx1"/>
            </a:solidFill>
            <a:effectLst/>
          </a:endParaRPr>
        </a:p>
      </dsp:txBody>
      <dsp:txXfrm rot="10800000">
        <a:off x="968908" y="2465"/>
        <a:ext cx="5977261" cy="694578"/>
      </dsp:txXfrm>
    </dsp:sp>
    <dsp:sp modelId="{43A66490-2F89-4E3D-A294-5C1D92A6B5EF}">
      <dsp:nvSpPr>
        <dsp:cNvPr id="0" name=""/>
        <dsp:cNvSpPr/>
      </dsp:nvSpPr>
      <dsp:spPr>
        <a:xfrm>
          <a:off x="455022" y="2465"/>
          <a:ext cx="694578" cy="694578"/>
        </a:xfrm>
        <a:prstGeom prst="ellipse">
          <a:avLst/>
        </a:prstGeom>
        <a:gradFill rotWithShape="0">
          <a:gsLst>
            <a:gs pos="0">
              <a:schemeClr val="accent5">
                <a:tint val="50000"/>
                <a:hueOff val="0"/>
                <a:satOff val="0"/>
                <a:lumOff val="0"/>
                <a:alphaOff val="0"/>
                <a:satMod val="103000"/>
                <a:lumMod val="102000"/>
                <a:tint val="94000"/>
              </a:schemeClr>
            </a:gs>
            <a:gs pos="50000">
              <a:schemeClr val="accent5">
                <a:tint val="50000"/>
                <a:hueOff val="0"/>
                <a:satOff val="0"/>
                <a:lumOff val="0"/>
                <a:alphaOff val="0"/>
                <a:satMod val="110000"/>
                <a:lumMod val="100000"/>
                <a:shade val="100000"/>
              </a:schemeClr>
            </a:gs>
            <a:gs pos="100000">
              <a:schemeClr val="accent5">
                <a:tint val="50000"/>
                <a:hueOff val="0"/>
                <a:satOff val="0"/>
                <a:lumOff val="0"/>
                <a:alphaOff val="0"/>
                <a:lumMod val="99000"/>
                <a:satMod val="120000"/>
                <a:shade val="78000"/>
              </a:schemeClr>
            </a:gs>
          </a:gsLst>
          <a:lin ang="5400000" scaled="0"/>
        </a:grad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516ACF57-367C-4868-BB2C-1A0249FAA75F}">
      <dsp:nvSpPr>
        <dsp:cNvPr id="0" name=""/>
        <dsp:cNvSpPr/>
      </dsp:nvSpPr>
      <dsp:spPr>
        <a:xfrm rot="10800000">
          <a:off x="795264" y="904380"/>
          <a:ext cx="6150905" cy="694578"/>
        </a:xfrm>
        <a:prstGeom prst="homePlate">
          <a:avLst/>
        </a:prstGeom>
        <a:gradFill rotWithShape="0">
          <a:gsLst>
            <a:gs pos="0">
              <a:schemeClr val="accent5">
                <a:hueOff val="-470678"/>
                <a:satOff val="-6252"/>
                <a:lumOff val="98"/>
                <a:alphaOff val="0"/>
                <a:satMod val="103000"/>
                <a:lumMod val="102000"/>
                <a:tint val="94000"/>
              </a:schemeClr>
            </a:gs>
            <a:gs pos="50000">
              <a:schemeClr val="accent5">
                <a:hueOff val="-470678"/>
                <a:satOff val="-6252"/>
                <a:lumOff val="98"/>
                <a:alphaOff val="0"/>
                <a:satMod val="110000"/>
                <a:lumMod val="100000"/>
                <a:shade val="100000"/>
              </a:schemeClr>
            </a:gs>
            <a:gs pos="100000">
              <a:schemeClr val="accent5">
                <a:hueOff val="-470678"/>
                <a:satOff val="-6252"/>
                <a:lumOff val="98"/>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06290" tIns="68580" rIns="128016" bIns="68580" numCol="1" spcCol="1270" anchor="ctr" anchorCtr="0">
          <a:noAutofit/>
        </a:bodyPr>
        <a:lstStyle/>
        <a:p>
          <a:pPr marL="0" lvl="0" indent="0" algn="ctr" defTabSz="800100">
            <a:lnSpc>
              <a:spcPct val="90000"/>
            </a:lnSpc>
            <a:spcBef>
              <a:spcPct val="0"/>
            </a:spcBef>
            <a:spcAft>
              <a:spcPct val="35000"/>
            </a:spcAft>
            <a:buNone/>
          </a:pPr>
          <a:r>
            <a:rPr lang="cs-CZ" sz="1800" b="1" kern="1200" dirty="0">
              <a:solidFill>
                <a:schemeClr val="tx1"/>
              </a:solidFill>
              <a:effectLst/>
            </a:rPr>
            <a:t>Objevuje biblické pravdy, které mu umožňují lépe sloužit Kristovu tělu.</a:t>
          </a:r>
          <a:endParaRPr lang="es-ES" sz="1800" kern="1200" dirty="0">
            <a:solidFill>
              <a:schemeClr val="tx1"/>
            </a:solidFill>
            <a:effectLst/>
          </a:endParaRPr>
        </a:p>
      </dsp:txBody>
      <dsp:txXfrm rot="10800000">
        <a:off x="968908" y="904380"/>
        <a:ext cx="5977261" cy="694578"/>
      </dsp:txXfrm>
    </dsp:sp>
    <dsp:sp modelId="{E3809E22-347E-4DB1-BBAF-ACA2F1AFBFBD}">
      <dsp:nvSpPr>
        <dsp:cNvPr id="0" name=""/>
        <dsp:cNvSpPr/>
      </dsp:nvSpPr>
      <dsp:spPr>
        <a:xfrm>
          <a:off x="455022" y="904380"/>
          <a:ext cx="694578" cy="694578"/>
        </a:xfrm>
        <a:prstGeom prst="ellipse">
          <a:avLst/>
        </a:prstGeom>
        <a:gradFill rotWithShape="0">
          <a:gsLst>
            <a:gs pos="0">
              <a:schemeClr val="accent5">
                <a:tint val="50000"/>
                <a:hueOff val="-441802"/>
                <a:satOff val="-9062"/>
                <a:lumOff val="-649"/>
                <a:alphaOff val="0"/>
                <a:satMod val="103000"/>
                <a:lumMod val="102000"/>
                <a:tint val="94000"/>
              </a:schemeClr>
            </a:gs>
            <a:gs pos="50000">
              <a:schemeClr val="accent5">
                <a:tint val="50000"/>
                <a:hueOff val="-441802"/>
                <a:satOff val="-9062"/>
                <a:lumOff val="-649"/>
                <a:alphaOff val="0"/>
                <a:satMod val="110000"/>
                <a:lumMod val="100000"/>
                <a:shade val="100000"/>
              </a:schemeClr>
            </a:gs>
            <a:gs pos="100000">
              <a:schemeClr val="accent5">
                <a:tint val="50000"/>
                <a:hueOff val="-441802"/>
                <a:satOff val="-9062"/>
                <a:lumOff val="-649"/>
                <a:alphaOff val="0"/>
                <a:lumMod val="99000"/>
                <a:satMod val="120000"/>
                <a:shade val="78000"/>
              </a:schemeClr>
            </a:gs>
          </a:gsLst>
          <a:lin ang="5400000" scaled="0"/>
        </a:grad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48B9B1A2-81D0-41FC-ABC6-AA229C2A1FFB}">
      <dsp:nvSpPr>
        <dsp:cNvPr id="0" name=""/>
        <dsp:cNvSpPr/>
      </dsp:nvSpPr>
      <dsp:spPr>
        <a:xfrm rot="10800000">
          <a:off x="795264" y="1806296"/>
          <a:ext cx="6150905" cy="827999"/>
        </a:xfrm>
        <a:prstGeom prst="homePlate">
          <a:avLst/>
        </a:prstGeom>
        <a:gradFill rotWithShape="0">
          <a:gsLst>
            <a:gs pos="0">
              <a:schemeClr val="accent5">
                <a:hueOff val="-941356"/>
                <a:satOff val="-12503"/>
                <a:lumOff val="196"/>
                <a:alphaOff val="0"/>
                <a:satMod val="103000"/>
                <a:lumMod val="102000"/>
                <a:tint val="94000"/>
              </a:schemeClr>
            </a:gs>
            <a:gs pos="50000">
              <a:schemeClr val="accent5">
                <a:hueOff val="-941356"/>
                <a:satOff val="-12503"/>
                <a:lumOff val="196"/>
                <a:alphaOff val="0"/>
                <a:satMod val="110000"/>
                <a:lumMod val="100000"/>
                <a:shade val="100000"/>
              </a:schemeClr>
            </a:gs>
            <a:gs pos="100000">
              <a:schemeClr val="accent5">
                <a:hueOff val="-941356"/>
                <a:satOff val="-12503"/>
                <a:lumOff val="196"/>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06290" tIns="68580" rIns="128016" bIns="68580" numCol="1" spcCol="1270" anchor="ctr" anchorCtr="0">
          <a:noAutofit/>
        </a:bodyPr>
        <a:lstStyle/>
        <a:p>
          <a:pPr marL="0" lvl="0" indent="0" algn="ctr" defTabSz="800100">
            <a:lnSpc>
              <a:spcPct val="90000"/>
            </a:lnSpc>
            <a:spcBef>
              <a:spcPct val="0"/>
            </a:spcBef>
            <a:spcAft>
              <a:spcPct val="35000"/>
            </a:spcAft>
            <a:buNone/>
          </a:pPr>
          <a:r>
            <a:rPr lang="cs-CZ" sz="1800" b="1" kern="1200" dirty="0">
              <a:effectLst>
                <a:outerShdw blurRad="38100" dist="38100" dir="2700000" algn="tl">
                  <a:srgbClr val="000000">
                    <a:alpha val="43137"/>
                  </a:srgbClr>
                </a:outerShdw>
              </a:effectLst>
            </a:rPr>
            <a:t>Má hlubokou lásku k Písmu a s radostí hluboce zkoumá Bibli, aby získal poznání, porozumění a pravdu.</a:t>
          </a:r>
          <a:endParaRPr lang="es-ES" sz="1800" kern="1200" dirty="0">
            <a:effectLst>
              <a:outerShdw blurRad="38100" dist="38100" dir="2700000" algn="tl">
                <a:srgbClr val="000000">
                  <a:alpha val="43137"/>
                </a:srgbClr>
              </a:outerShdw>
            </a:effectLst>
          </a:endParaRPr>
        </a:p>
      </dsp:txBody>
      <dsp:txXfrm rot="10800000">
        <a:off x="1002264" y="1806296"/>
        <a:ext cx="5943905" cy="827999"/>
      </dsp:txXfrm>
    </dsp:sp>
    <dsp:sp modelId="{5327B746-EDEE-4C12-A270-987F23E301BA}">
      <dsp:nvSpPr>
        <dsp:cNvPr id="0" name=""/>
        <dsp:cNvSpPr/>
      </dsp:nvSpPr>
      <dsp:spPr>
        <a:xfrm>
          <a:off x="455022" y="1873006"/>
          <a:ext cx="694578" cy="694578"/>
        </a:xfrm>
        <a:prstGeom prst="ellipse">
          <a:avLst/>
        </a:prstGeom>
        <a:gradFill rotWithShape="0">
          <a:gsLst>
            <a:gs pos="0">
              <a:schemeClr val="accent5">
                <a:tint val="50000"/>
                <a:hueOff val="-883604"/>
                <a:satOff val="-18124"/>
                <a:lumOff val="-1299"/>
                <a:alphaOff val="0"/>
                <a:satMod val="103000"/>
                <a:lumMod val="102000"/>
                <a:tint val="94000"/>
              </a:schemeClr>
            </a:gs>
            <a:gs pos="50000">
              <a:schemeClr val="accent5">
                <a:tint val="50000"/>
                <a:hueOff val="-883604"/>
                <a:satOff val="-18124"/>
                <a:lumOff val="-1299"/>
                <a:alphaOff val="0"/>
                <a:satMod val="110000"/>
                <a:lumMod val="100000"/>
                <a:shade val="100000"/>
              </a:schemeClr>
            </a:gs>
            <a:gs pos="100000">
              <a:schemeClr val="accent5">
                <a:tint val="50000"/>
                <a:hueOff val="-883604"/>
                <a:satOff val="-18124"/>
                <a:lumOff val="-1299"/>
                <a:alphaOff val="0"/>
                <a:lumMod val="99000"/>
                <a:satMod val="120000"/>
                <a:shade val="78000"/>
              </a:schemeClr>
            </a:gs>
          </a:gsLst>
          <a:lin ang="5400000" scaled="0"/>
        </a:grad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73678CD4-9FA3-432F-B63D-2EC32D19602B}">
      <dsp:nvSpPr>
        <dsp:cNvPr id="0" name=""/>
        <dsp:cNvSpPr/>
      </dsp:nvSpPr>
      <dsp:spPr>
        <a:xfrm rot="10800000">
          <a:off x="795264" y="2841632"/>
          <a:ext cx="6150905" cy="694578"/>
        </a:xfrm>
        <a:prstGeom prst="homePlate">
          <a:avLst/>
        </a:prstGeom>
        <a:gradFill rotWithShape="0">
          <a:gsLst>
            <a:gs pos="0">
              <a:srgbClr val="8CBF6D"/>
            </a:gs>
            <a:gs pos="50000">
              <a:srgbClr val="6AA33F"/>
            </a:gs>
            <a:gs pos="100000">
              <a:srgbClr val="598F31"/>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06290" tIns="68580" rIns="128016" bIns="68580" numCol="1" spcCol="1270" anchor="ctr" anchorCtr="0">
          <a:noAutofit/>
        </a:bodyPr>
        <a:lstStyle/>
        <a:p>
          <a:pPr marL="0" lvl="0" indent="0" algn="ctr" defTabSz="800100">
            <a:lnSpc>
              <a:spcPct val="90000"/>
            </a:lnSpc>
            <a:spcBef>
              <a:spcPct val="0"/>
            </a:spcBef>
            <a:spcAft>
              <a:spcPct val="35000"/>
            </a:spcAft>
            <a:buNone/>
          </a:pPr>
          <a:r>
            <a:rPr lang="cs-CZ" sz="1800" b="1" kern="1200" dirty="0">
              <a:effectLst>
                <a:outerShdw blurRad="38100" dist="38100" dir="2700000" algn="tl">
                  <a:srgbClr val="000000">
                    <a:alpha val="43137"/>
                  </a:srgbClr>
                </a:outerShdw>
              </a:effectLst>
            </a:rPr>
            <a:t>Pečlivě studuje a zkoumá duchovní pravdy, aby jim lépe porozuměl.</a:t>
          </a:r>
          <a:endParaRPr lang="es-ES" sz="1800" kern="1200" dirty="0">
            <a:effectLst>
              <a:outerShdw blurRad="38100" dist="38100" dir="2700000" algn="tl">
                <a:srgbClr val="000000">
                  <a:alpha val="43137"/>
                </a:srgbClr>
              </a:outerShdw>
            </a:effectLst>
          </a:endParaRPr>
        </a:p>
      </dsp:txBody>
      <dsp:txXfrm rot="10800000">
        <a:off x="968908" y="2841632"/>
        <a:ext cx="5977261" cy="694578"/>
      </dsp:txXfrm>
    </dsp:sp>
    <dsp:sp modelId="{181A82B1-53FF-44AB-89CE-6DCA0D4EAF66}">
      <dsp:nvSpPr>
        <dsp:cNvPr id="0" name=""/>
        <dsp:cNvSpPr/>
      </dsp:nvSpPr>
      <dsp:spPr>
        <a:xfrm>
          <a:off x="455022" y="2841632"/>
          <a:ext cx="694578" cy="694578"/>
        </a:xfrm>
        <a:prstGeom prst="ellipse">
          <a:avLst/>
        </a:prstGeom>
        <a:solidFill>
          <a:schemeClr val="accent2">
            <a:lumMod val="40000"/>
            <a:lumOff val="60000"/>
          </a:schemeClr>
        </a:solid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30C4CC38-6BA2-4004-9ED2-26FCA6405852}">
      <dsp:nvSpPr>
        <dsp:cNvPr id="0" name=""/>
        <dsp:cNvSpPr/>
      </dsp:nvSpPr>
      <dsp:spPr>
        <a:xfrm rot="10800000">
          <a:off x="795264" y="3743547"/>
          <a:ext cx="6150905" cy="694578"/>
        </a:xfrm>
        <a:prstGeom prst="homePlate">
          <a:avLst/>
        </a:prstGeom>
        <a:solidFill>
          <a:schemeClr val="accent1">
            <a:lumMod val="75000"/>
          </a:schemeClr>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06290" tIns="68580" rIns="128016" bIns="68580" numCol="1" spcCol="1270" anchor="ctr" anchorCtr="0">
          <a:noAutofit/>
        </a:bodyPr>
        <a:lstStyle/>
        <a:p>
          <a:pPr marL="0" lvl="0" indent="0" algn="ctr" defTabSz="800100">
            <a:lnSpc>
              <a:spcPct val="90000"/>
            </a:lnSpc>
            <a:spcBef>
              <a:spcPct val="0"/>
            </a:spcBef>
            <a:spcAft>
              <a:spcPct val="35000"/>
            </a:spcAft>
            <a:buNone/>
          </a:pPr>
          <a:r>
            <a:rPr lang="cs-CZ" sz="1800" b="1" kern="1200" dirty="0">
              <a:effectLst>
                <a:outerShdw blurRad="38100" dist="38100" dir="2700000" algn="tl">
                  <a:srgbClr val="000000">
                    <a:alpha val="43137"/>
                  </a:srgbClr>
                </a:outerShdw>
              </a:effectLst>
            </a:rPr>
            <a:t>Třídí informace pro vyučování a praktické využití.</a:t>
          </a:r>
          <a:endParaRPr lang="es-ES" sz="1800" kern="1200" dirty="0">
            <a:effectLst>
              <a:outerShdw blurRad="38100" dist="38100" dir="2700000" algn="tl">
                <a:srgbClr val="000000">
                  <a:alpha val="43137"/>
                </a:srgbClr>
              </a:outerShdw>
            </a:effectLst>
          </a:endParaRPr>
        </a:p>
      </dsp:txBody>
      <dsp:txXfrm rot="10800000">
        <a:off x="968908" y="3743547"/>
        <a:ext cx="5977261" cy="694578"/>
      </dsp:txXfrm>
    </dsp:sp>
    <dsp:sp modelId="{892EF8B6-1B40-4F81-8844-7FCB73922BFA}">
      <dsp:nvSpPr>
        <dsp:cNvPr id="0" name=""/>
        <dsp:cNvSpPr/>
      </dsp:nvSpPr>
      <dsp:spPr>
        <a:xfrm>
          <a:off x="455022" y="3743547"/>
          <a:ext cx="694578" cy="694578"/>
        </a:xfrm>
        <a:prstGeom prst="ellipse">
          <a:avLst/>
        </a:prstGeom>
        <a:solidFill>
          <a:schemeClr val="accent1">
            <a:lumMod val="40000"/>
            <a:lumOff val="60000"/>
          </a:schemeClr>
        </a:solid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C9EA8E-5770-4F64-93AF-AA9243DC4CE4}">
      <dsp:nvSpPr>
        <dsp:cNvPr id="0" name=""/>
        <dsp:cNvSpPr/>
      </dsp:nvSpPr>
      <dsp:spPr>
        <a:xfrm>
          <a:off x="0" y="2978236"/>
          <a:ext cx="8305801" cy="431179"/>
        </a:xfrm>
        <a:prstGeom prst="rect">
          <a:avLst/>
        </a:prstGeom>
        <a:solidFill>
          <a:schemeClr val="accent4">
            <a:lumMod val="75000"/>
          </a:schemeClr>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cs-CZ" sz="2000" b="1" kern="1200" dirty="0">
              <a:effectLst>
                <a:outerShdw blurRad="38100" dist="38100" dir="2700000" algn="tl">
                  <a:srgbClr val="000000">
                    <a:alpha val="43137"/>
                  </a:srgbClr>
                </a:outerShdw>
              </a:effectLst>
            </a:rPr>
            <a:t>Vnímá přítomnost zla.</a:t>
          </a:r>
          <a:endParaRPr lang="es-ES" sz="2000" b="1" kern="1200" dirty="0">
            <a:effectLst>
              <a:outerShdw blurRad="38100" dist="38100" dir="2700000" algn="tl">
                <a:srgbClr val="000000">
                  <a:alpha val="43137"/>
                </a:srgbClr>
              </a:outerShdw>
            </a:effectLst>
          </a:endParaRPr>
        </a:p>
      </dsp:txBody>
      <dsp:txXfrm>
        <a:off x="0" y="2978236"/>
        <a:ext cx="8305801" cy="431179"/>
      </dsp:txXfrm>
    </dsp:sp>
    <dsp:sp modelId="{57177A43-0E00-471C-8E59-AF068FC48B7B}">
      <dsp:nvSpPr>
        <dsp:cNvPr id="0" name=""/>
        <dsp:cNvSpPr/>
      </dsp:nvSpPr>
      <dsp:spPr>
        <a:xfrm rot="10800000">
          <a:off x="0" y="2120706"/>
          <a:ext cx="8305801" cy="863997"/>
        </a:xfrm>
        <a:prstGeom prst="upArrowCallout">
          <a:avLst/>
        </a:prstGeom>
        <a:solidFill>
          <a:srgbClr val="7030A0"/>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cs-CZ" sz="2000" b="1" kern="1200" dirty="0">
              <a:effectLst>
                <a:outerShdw blurRad="38100" dist="38100" dir="2700000" algn="tl">
                  <a:srgbClr val="000000">
                    <a:alpha val="43137"/>
                  </a:srgbClr>
                </a:outerShdw>
              </a:effectLst>
            </a:rPr>
            <a:t>Rozpoznává rozpory v učení, prorockém poselství nebo výkladu.</a:t>
          </a:r>
          <a:endParaRPr lang="es-ES" sz="2000" b="1" kern="1200" dirty="0">
            <a:effectLst>
              <a:outerShdw blurRad="38100" dist="38100" dir="2700000" algn="tl">
                <a:srgbClr val="000000">
                  <a:alpha val="43137"/>
                </a:srgbClr>
              </a:outerShdw>
            </a:effectLst>
          </a:endParaRPr>
        </a:p>
      </dsp:txBody>
      <dsp:txXfrm rot="10800000">
        <a:off x="0" y="2120706"/>
        <a:ext cx="8305801" cy="561399"/>
      </dsp:txXfrm>
    </dsp:sp>
    <dsp:sp modelId="{F042EDE1-7568-47F1-A097-A6A5F91844CF}">
      <dsp:nvSpPr>
        <dsp:cNvPr id="0" name=""/>
        <dsp:cNvSpPr/>
      </dsp:nvSpPr>
      <dsp:spPr>
        <a:xfrm rot="10800000">
          <a:off x="0" y="1464018"/>
          <a:ext cx="8305801" cy="663154"/>
        </a:xfrm>
        <a:prstGeom prst="upArrowCallout">
          <a:avLst/>
        </a:prstGeom>
        <a:solidFill>
          <a:schemeClr val="accent2">
            <a:lumMod val="50000"/>
          </a:schemeClr>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cs-CZ" sz="2000" b="1" kern="1200" dirty="0">
              <a:effectLst>
                <a:outerShdw blurRad="38100" dist="38100" dir="2700000" algn="tl">
                  <a:srgbClr val="000000">
                    <a:alpha val="43137"/>
                  </a:srgbClr>
                </a:outerShdw>
              </a:effectLst>
            </a:rPr>
            <a:t>Rozpoznává, zda je poselství vydávané za Boží skutečně od Boha.</a:t>
          </a:r>
          <a:endParaRPr lang="es-ES" sz="2000" b="1" kern="1200" dirty="0">
            <a:effectLst>
              <a:outerShdw blurRad="38100" dist="38100" dir="2700000" algn="tl">
                <a:srgbClr val="000000">
                  <a:alpha val="43137"/>
                </a:srgbClr>
              </a:outerShdw>
            </a:effectLst>
          </a:endParaRPr>
        </a:p>
      </dsp:txBody>
      <dsp:txXfrm rot="10800000">
        <a:off x="0" y="1464018"/>
        <a:ext cx="8305801" cy="430898"/>
      </dsp:txXfrm>
    </dsp:sp>
    <dsp:sp modelId="{10B21D64-F0D3-409F-9E06-4CCF2D6F13D6}">
      <dsp:nvSpPr>
        <dsp:cNvPr id="0" name=""/>
        <dsp:cNvSpPr/>
      </dsp:nvSpPr>
      <dsp:spPr>
        <a:xfrm rot="10800000">
          <a:off x="0" y="807331"/>
          <a:ext cx="8305801" cy="663154"/>
        </a:xfrm>
        <a:prstGeom prst="upArrowCallout">
          <a:avLst/>
        </a:prstGeom>
        <a:solidFill>
          <a:srgbClr val="0070C0"/>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cs-CZ" sz="2000" b="1" kern="1200" dirty="0">
              <a:effectLst>
                <a:outerShdw blurRad="38100" dist="38100" dir="2700000" algn="tl">
                  <a:srgbClr val="000000">
                    <a:alpha val="43137"/>
                  </a:srgbClr>
                </a:outerShdw>
              </a:effectLst>
            </a:rPr>
            <a:t>Spolehlivě rozpoznává klam.</a:t>
          </a:r>
          <a:endParaRPr lang="es-ES" sz="2000" b="1" kern="1200" dirty="0">
            <a:effectLst>
              <a:outerShdw blurRad="38100" dist="38100" dir="2700000" algn="tl">
                <a:srgbClr val="000000">
                  <a:alpha val="43137"/>
                </a:srgbClr>
              </a:outerShdw>
            </a:effectLst>
          </a:endParaRPr>
        </a:p>
      </dsp:txBody>
      <dsp:txXfrm rot="10800000">
        <a:off x="0" y="807331"/>
        <a:ext cx="8305801" cy="430898"/>
      </dsp:txXfrm>
    </dsp:sp>
    <dsp:sp modelId="{472C5926-5399-4CAA-A572-7D62CE14FDAC}">
      <dsp:nvSpPr>
        <dsp:cNvPr id="0" name=""/>
        <dsp:cNvSpPr/>
      </dsp:nvSpPr>
      <dsp:spPr>
        <a:xfrm rot="10800000">
          <a:off x="0" y="68"/>
          <a:ext cx="8305801" cy="813730"/>
        </a:xfrm>
        <a:prstGeom prst="upArrowCallout">
          <a:avLst/>
        </a:prstGeom>
        <a:solidFill>
          <a:srgbClr val="00B050"/>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cs-CZ" sz="2000" b="1" kern="1200" dirty="0">
              <a:effectLst>
                <a:outerShdw blurRad="38100" dist="38100" dir="2700000" algn="tl">
                  <a:srgbClr val="000000">
                    <a:alpha val="43137"/>
                  </a:srgbClr>
                </a:outerShdw>
              </a:effectLst>
            </a:rPr>
            <a:t>Rozlišuje pravdu od omylu, správné od nesprávného a čisté motivy   od nečistých.</a:t>
          </a:r>
          <a:endParaRPr lang="es-ES" sz="2000" b="1" kern="1200" dirty="0">
            <a:effectLst>
              <a:outerShdw blurRad="38100" dist="38100" dir="2700000" algn="tl">
                <a:srgbClr val="000000">
                  <a:alpha val="43137"/>
                </a:srgbClr>
              </a:outerShdw>
            </a:effectLst>
          </a:endParaRPr>
        </a:p>
      </dsp:txBody>
      <dsp:txXfrm rot="10800000">
        <a:off x="0" y="68"/>
        <a:ext cx="8305801" cy="528737"/>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Marcador de encabezado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s-ES"/>
          </a:p>
        </p:txBody>
      </p:sp>
      <p:sp>
        <p:nvSpPr>
          <p:cNvPr id="3" name="Marcador de fecha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43647F-DEF1-44A6-A372-FBADD680727B}" type="datetimeFigureOut">
              <a:rPr lang="es-ES" smtClean="0"/>
              <a:t>01/06/2026</a:t>
            </a:fld>
            <a:endParaRPr lang="es-ES"/>
          </a:p>
        </p:txBody>
      </p:sp>
      <p:sp>
        <p:nvSpPr>
          <p:cNvPr id="4" name="Marcador de imagen de diapositiva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s-ES"/>
          </a:p>
        </p:txBody>
      </p:sp>
      <p:sp>
        <p:nvSpPr>
          <p:cNvPr id="5" name="Marcador de notas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p>
        </p:txBody>
      </p:sp>
      <p:sp>
        <p:nvSpPr>
          <p:cNvPr id="6" name="Marcador de pie de página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s-ES"/>
          </a:p>
        </p:txBody>
      </p:sp>
      <p:sp>
        <p:nvSpPr>
          <p:cNvPr id="7" name="Marcador de número de diapositiva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1FEE16C-9B7B-47C4-8541-30ACDFD50E59}" type="slidenum">
              <a:rPr lang="es-ES" smtClean="0"/>
              <a:t>‹Nº›</a:t>
            </a:fld>
            <a:endParaRPr lang="es-ES"/>
          </a:p>
        </p:txBody>
      </p:sp>
    </p:spTree>
    <p:extLst>
      <p:ext uri="{BB962C8B-B14F-4D97-AF65-F5344CB8AC3E}">
        <p14:creationId xmlns:p14="http://schemas.microsoft.com/office/powerpoint/2010/main" val="2942179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 dirty="0"/>
          </a:p>
        </p:txBody>
      </p:sp>
      <p:sp>
        <p:nvSpPr>
          <p:cNvPr id="4" name="Marcador de número de diapositiva 3"/>
          <p:cNvSpPr>
            <a:spLocks noGrp="1"/>
          </p:cNvSpPr>
          <p:nvPr>
            <p:ph type="sldNum" sz="quarter" idx="5"/>
          </p:nvPr>
        </p:nvSpPr>
        <p:spPr/>
        <p:txBody>
          <a:bodyPr/>
          <a:lstStyle/>
          <a:p>
            <a:fld id="{D1FEE16C-9B7B-47C4-8541-30ACDFD50E59}" type="slidenum">
              <a:rPr lang="es-ES" smtClean="0"/>
              <a:t>8</a:t>
            </a:fld>
            <a:endParaRPr lang="es-ES"/>
          </a:p>
        </p:txBody>
      </p:sp>
    </p:spTree>
    <p:extLst>
      <p:ext uri="{BB962C8B-B14F-4D97-AF65-F5344CB8AC3E}">
        <p14:creationId xmlns:p14="http://schemas.microsoft.com/office/powerpoint/2010/main" val="14535264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37B96F-0F0E-26AF-0755-2B63E2607A23}"/>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D55A6AFC-09A0-955D-7CF1-D9E233051D9C}"/>
              </a:ext>
            </a:extLst>
          </p:cNvPr>
          <p:cNvSpPr>
            <a:spLocks noGrp="1" noRot="1" noChangeAspect="1"/>
          </p:cNvSpPr>
          <p:nvPr>
            <p:ph type="sldImg"/>
          </p:nvPr>
        </p:nvSpPr>
        <p:spPr/>
      </p:sp>
      <p:sp>
        <p:nvSpPr>
          <p:cNvPr id="3" name="Marcador de notas 2">
            <a:extLst>
              <a:ext uri="{FF2B5EF4-FFF2-40B4-BE49-F238E27FC236}">
                <a16:creationId xmlns:a16="http://schemas.microsoft.com/office/drawing/2014/main" id="{D697AE4D-3B36-7AA7-0C42-75A2C00D1F10}"/>
              </a:ext>
            </a:extLst>
          </p:cNvPr>
          <p:cNvSpPr>
            <a:spLocks noGrp="1"/>
          </p:cNvSpPr>
          <p:nvPr>
            <p:ph type="body" idx="1"/>
          </p:nvPr>
        </p:nvSpPr>
        <p:spPr/>
        <p:txBody>
          <a:bodyPr/>
          <a:lstStyle/>
          <a:p>
            <a:endParaRPr lang="es-ES" dirty="0"/>
          </a:p>
        </p:txBody>
      </p:sp>
      <p:sp>
        <p:nvSpPr>
          <p:cNvPr id="4" name="Marcador de número de diapositiva 3">
            <a:extLst>
              <a:ext uri="{FF2B5EF4-FFF2-40B4-BE49-F238E27FC236}">
                <a16:creationId xmlns:a16="http://schemas.microsoft.com/office/drawing/2014/main" id="{61494292-E1AA-3AC2-7B6C-B151DFB43E68}"/>
              </a:ext>
            </a:extLst>
          </p:cNvPr>
          <p:cNvSpPr>
            <a:spLocks noGrp="1"/>
          </p:cNvSpPr>
          <p:nvPr>
            <p:ph type="sldNum" sz="quarter" idx="5"/>
          </p:nvPr>
        </p:nvSpPr>
        <p:spPr/>
        <p:txBody>
          <a:bodyPr/>
          <a:lstStyle/>
          <a:p>
            <a:fld id="{D1FEE16C-9B7B-47C4-8541-30ACDFD50E59}" type="slidenum">
              <a:rPr lang="es-ES" smtClean="0"/>
              <a:t>10</a:t>
            </a:fld>
            <a:endParaRPr lang="es-ES"/>
          </a:p>
        </p:txBody>
      </p:sp>
    </p:spTree>
    <p:extLst>
      <p:ext uri="{BB962C8B-B14F-4D97-AF65-F5344CB8AC3E}">
        <p14:creationId xmlns:p14="http://schemas.microsoft.com/office/powerpoint/2010/main" val="5491192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B76C9C-9B61-C2AB-2AA9-8562419A240D}"/>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BC3383D2-2A45-30BD-D704-FEA377CF81AB}"/>
              </a:ext>
            </a:extLst>
          </p:cNvPr>
          <p:cNvSpPr>
            <a:spLocks noGrp="1" noRot="1" noChangeAspect="1"/>
          </p:cNvSpPr>
          <p:nvPr>
            <p:ph type="sldImg"/>
          </p:nvPr>
        </p:nvSpPr>
        <p:spPr/>
      </p:sp>
      <p:sp>
        <p:nvSpPr>
          <p:cNvPr id="3" name="Marcador de notas 2">
            <a:extLst>
              <a:ext uri="{FF2B5EF4-FFF2-40B4-BE49-F238E27FC236}">
                <a16:creationId xmlns:a16="http://schemas.microsoft.com/office/drawing/2014/main" id="{88368CF1-14EF-B3AD-86D1-08F99CBBFDE4}"/>
              </a:ext>
            </a:extLst>
          </p:cNvPr>
          <p:cNvSpPr>
            <a:spLocks noGrp="1"/>
          </p:cNvSpPr>
          <p:nvPr>
            <p:ph type="body" idx="1"/>
          </p:nvPr>
        </p:nvSpPr>
        <p:spPr/>
        <p:txBody>
          <a:bodyPr/>
          <a:lstStyle/>
          <a:p>
            <a:endParaRPr lang="es-ES" dirty="0"/>
          </a:p>
        </p:txBody>
      </p:sp>
      <p:sp>
        <p:nvSpPr>
          <p:cNvPr id="4" name="Marcador de número de diapositiva 3">
            <a:extLst>
              <a:ext uri="{FF2B5EF4-FFF2-40B4-BE49-F238E27FC236}">
                <a16:creationId xmlns:a16="http://schemas.microsoft.com/office/drawing/2014/main" id="{0B8FEDB0-34F0-9372-536F-316981453CF9}"/>
              </a:ext>
            </a:extLst>
          </p:cNvPr>
          <p:cNvSpPr>
            <a:spLocks noGrp="1"/>
          </p:cNvSpPr>
          <p:nvPr>
            <p:ph type="sldNum" sz="quarter" idx="5"/>
          </p:nvPr>
        </p:nvSpPr>
        <p:spPr/>
        <p:txBody>
          <a:bodyPr/>
          <a:lstStyle/>
          <a:p>
            <a:fld id="{D1FEE16C-9B7B-47C4-8541-30ACDFD50E59}" type="slidenum">
              <a:rPr lang="es-ES" smtClean="0"/>
              <a:t>11</a:t>
            </a:fld>
            <a:endParaRPr lang="es-ES"/>
          </a:p>
        </p:txBody>
      </p:sp>
    </p:spTree>
    <p:extLst>
      <p:ext uri="{BB962C8B-B14F-4D97-AF65-F5344CB8AC3E}">
        <p14:creationId xmlns:p14="http://schemas.microsoft.com/office/powerpoint/2010/main" val="13960833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 dirty="0"/>
          </a:p>
        </p:txBody>
      </p:sp>
      <p:sp>
        <p:nvSpPr>
          <p:cNvPr id="4" name="Marcador de número de diapositiva 3"/>
          <p:cNvSpPr>
            <a:spLocks noGrp="1"/>
          </p:cNvSpPr>
          <p:nvPr>
            <p:ph type="sldNum" sz="quarter" idx="5"/>
          </p:nvPr>
        </p:nvSpPr>
        <p:spPr/>
        <p:txBody>
          <a:bodyPr/>
          <a:lstStyle/>
          <a:p>
            <a:fld id="{D1FEE16C-9B7B-47C4-8541-30ACDFD50E59}" type="slidenum">
              <a:rPr lang="es-ES" smtClean="0"/>
              <a:t>23</a:t>
            </a:fld>
            <a:endParaRPr lang="es-ES"/>
          </a:p>
        </p:txBody>
      </p:sp>
    </p:spTree>
    <p:extLst>
      <p:ext uri="{BB962C8B-B14F-4D97-AF65-F5344CB8AC3E}">
        <p14:creationId xmlns:p14="http://schemas.microsoft.com/office/powerpoint/2010/main" val="38648215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 dirty="0"/>
          </a:p>
        </p:txBody>
      </p:sp>
      <p:sp>
        <p:nvSpPr>
          <p:cNvPr id="4" name="Marcador de número de diapositiva 3"/>
          <p:cNvSpPr>
            <a:spLocks noGrp="1"/>
          </p:cNvSpPr>
          <p:nvPr>
            <p:ph type="sldNum" sz="quarter" idx="5"/>
          </p:nvPr>
        </p:nvSpPr>
        <p:spPr/>
        <p:txBody>
          <a:bodyPr/>
          <a:lstStyle/>
          <a:p>
            <a:fld id="{D1FEE16C-9B7B-47C4-8541-30ACDFD50E59}" type="slidenum">
              <a:rPr lang="es-ES" smtClean="0"/>
              <a:t>24</a:t>
            </a:fld>
            <a:endParaRPr lang="es-ES"/>
          </a:p>
        </p:txBody>
      </p:sp>
    </p:spTree>
    <p:extLst>
      <p:ext uri="{BB962C8B-B14F-4D97-AF65-F5344CB8AC3E}">
        <p14:creationId xmlns:p14="http://schemas.microsoft.com/office/powerpoint/2010/main" val="7999793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 dirty="0"/>
          </a:p>
        </p:txBody>
      </p:sp>
      <p:sp>
        <p:nvSpPr>
          <p:cNvPr id="4" name="Marcador de número de diapositiva 3"/>
          <p:cNvSpPr>
            <a:spLocks noGrp="1"/>
          </p:cNvSpPr>
          <p:nvPr>
            <p:ph type="sldNum" sz="quarter" idx="5"/>
          </p:nvPr>
        </p:nvSpPr>
        <p:spPr/>
        <p:txBody>
          <a:bodyPr/>
          <a:lstStyle/>
          <a:p>
            <a:fld id="{D1FEE16C-9B7B-47C4-8541-30ACDFD50E59}" type="slidenum">
              <a:rPr lang="es-ES" smtClean="0"/>
              <a:t>33</a:t>
            </a:fld>
            <a:endParaRPr lang="es-ES"/>
          </a:p>
        </p:txBody>
      </p:sp>
    </p:spTree>
    <p:extLst>
      <p:ext uri="{BB962C8B-B14F-4D97-AF65-F5344CB8AC3E}">
        <p14:creationId xmlns:p14="http://schemas.microsoft.com/office/powerpoint/2010/main" val="19597970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FFA4FAFC-E855-296A-E9FD-E5F7B8C7E103}"/>
              </a:ext>
            </a:extLst>
          </p:cNvPr>
          <p:cNvSpPr>
            <a:spLocks noGrp="1"/>
          </p:cNvSpPr>
          <p:nvPr>
            <p:ph type="ctrTitle"/>
          </p:nvPr>
        </p:nvSpPr>
        <p:spPr>
          <a:xfrm>
            <a:off x="1524000" y="1122363"/>
            <a:ext cx="9144000" cy="2387600"/>
          </a:xfrm>
        </p:spPr>
        <p:txBody>
          <a:bodyPr anchor="b"/>
          <a:lstStyle>
            <a:lvl1pPr algn="ctr">
              <a:defRPr sz="6000"/>
            </a:lvl1pPr>
          </a:lstStyle>
          <a:p>
            <a:r>
              <a:rPr lang="es-ES"/>
              <a:t>Haga clic para modificar el estilo de título del patrón</a:t>
            </a:r>
          </a:p>
        </p:txBody>
      </p:sp>
      <p:sp>
        <p:nvSpPr>
          <p:cNvPr id="3" name="Subtítulo 2">
            <a:extLst>
              <a:ext uri="{FF2B5EF4-FFF2-40B4-BE49-F238E27FC236}">
                <a16:creationId xmlns:a16="http://schemas.microsoft.com/office/drawing/2014/main" id="{7E23C2CE-4AF4-DB2D-11D5-0A9EF601AE5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s-ES"/>
              <a:t>Haga clic para modificar el estilo de subtítulo del patrón</a:t>
            </a:r>
          </a:p>
        </p:txBody>
      </p:sp>
      <p:sp>
        <p:nvSpPr>
          <p:cNvPr id="4" name="Marcador de fecha 3">
            <a:extLst>
              <a:ext uri="{FF2B5EF4-FFF2-40B4-BE49-F238E27FC236}">
                <a16:creationId xmlns:a16="http://schemas.microsoft.com/office/drawing/2014/main" id="{D32CE9EC-626C-A356-692A-C505CA666A7F}"/>
              </a:ext>
            </a:extLst>
          </p:cNvPr>
          <p:cNvSpPr>
            <a:spLocks noGrp="1"/>
          </p:cNvSpPr>
          <p:nvPr>
            <p:ph type="dt" sz="half" idx="10"/>
          </p:nvPr>
        </p:nvSpPr>
        <p:spPr/>
        <p:txBody>
          <a:bodyPr/>
          <a:lstStyle/>
          <a:p>
            <a:fld id="{C6FF43C5-7E90-4D4F-9F68-2C640477AA0B}" type="datetimeFigureOut">
              <a:rPr lang="es-ES" smtClean="0"/>
              <a:t>01/06/2026</a:t>
            </a:fld>
            <a:endParaRPr lang="es-ES"/>
          </a:p>
        </p:txBody>
      </p:sp>
      <p:sp>
        <p:nvSpPr>
          <p:cNvPr id="5" name="Marcador de pie de página 4">
            <a:extLst>
              <a:ext uri="{FF2B5EF4-FFF2-40B4-BE49-F238E27FC236}">
                <a16:creationId xmlns:a16="http://schemas.microsoft.com/office/drawing/2014/main" id="{1D909FFD-9AAC-547F-6DCD-099508F3A342}"/>
              </a:ext>
            </a:extLst>
          </p:cNvPr>
          <p:cNvSpPr>
            <a:spLocks noGrp="1"/>
          </p:cNvSpPr>
          <p:nvPr>
            <p:ph type="ftr" sz="quarter" idx="11"/>
          </p:nvPr>
        </p:nvSpPr>
        <p:spPr/>
        <p:txBody>
          <a:bodyPr/>
          <a:lstStyle/>
          <a:p>
            <a:endParaRPr lang="es-ES"/>
          </a:p>
        </p:txBody>
      </p:sp>
      <p:sp>
        <p:nvSpPr>
          <p:cNvPr id="6" name="Marcador de número de diapositiva 5">
            <a:extLst>
              <a:ext uri="{FF2B5EF4-FFF2-40B4-BE49-F238E27FC236}">
                <a16:creationId xmlns:a16="http://schemas.microsoft.com/office/drawing/2014/main" id="{30A4C1BA-F53B-BCD3-A991-4DDFA4896D95}"/>
              </a:ext>
            </a:extLst>
          </p:cNvPr>
          <p:cNvSpPr>
            <a:spLocks noGrp="1"/>
          </p:cNvSpPr>
          <p:nvPr>
            <p:ph type="sldNum" sz="quarter" idx="12"/>
          </p:nvPr>
        </p:nvSpPr>
        <p:spPr/>
        <p:txBody>
          <a:bodyPr/>
          <a:lstStyle/>
          <a:p>
            <a:fld id="{DDBBBEF2-8706-482C-AC62-2F27B30C49D6}" type="slidenum">
              <a:rPr lang="es-ES" smtClean="0"/>
              <a:t>‹Nº›</a:t>
            </a:fld>
            <a:endParaRPr lang="es-ES"/>
          </a:p>
        </p:txBody>
      </p:sp>
    </p:spTree>
    <p:extLst>
      <p:ext uri="{BB962C8B-B14F-4D97-AF65-F5344CB8AC3E}">
        <p14:creationId xmlns:p14="http://schemas.microsoft.com/office/powerpoint/2010/main" val="29273626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46A31DB5-619C-6B16-9536-654C21034424}"/>
              </a:ext>
            </a:extLst>
          </p:cNvPr>
          <p:cNvSpPr>
            <a:spLocks noGrp="1"/>
          </p:cNvSpPr>
          <p:nvPr>
            <p:ph type="title"/>
          </p:nvPr>
        </p:nvSpPr>
        <p:spPr/>
        <p:txBody>
          <a:bodyPr/>
          <a:lstStyle/>
          <a:p>
            <a:r>
              <a:rPr lang="es-ES"/>
              <a:t>Haga clic para modificar el estilo de título del patrón</a:t>
            </a:r>
          </a:p>
        </p:txBody>
      </p:sp>
      <p:sp>
        <p:nvSpPr>
          <p:cNvPr id="3" name="Marcador de contenido 2">
            <a:extLst>
              <a:ext uri="{FF2B5EF4-FFF2-40B4-BE49-F238E27FC236}">
                <a16:creationId xmlns:a16="http://schemas.microsoft.com/office/drawing/2014/main" id="{0D1AE33E-584F-7331-442B-C06D34B5C72D}"/>
              </a:ext>
            </a:extLst>
          </p:cNvPr>
          <p:cNvSpPr>
            <a:spLocks noGrp="1"/>
          </p:cNvSpPr>
          <p:nvPr>
            <p:ph idx="1"/>
          </p:nvPr>
        </p:nvSpPr>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p>
        </p:txBody>
      </p:sp>
      <p:sp>
        <p:nvSpPr>
          <p:cNvPr id="4" name="Marcador de fecha 3">
            <a:extLst>
              <a:ext uri="{FF2B5EF4-FFF2-40B4-BE49-F238E27FC236}">
                <a16:creationId xmlns:a16="http://schemas.microsoft.com/office/drawing/2014/main" id="{9F3024DC-686E-7428-A5AB-7F6B01A6092B}"/>
              </a:ext>
            </a:extLst>
          </p:cNvPr>
          <p:cNvSpPr>
            <a:spLocks noGrp="1"/>
          </p:cNvSpPr>
          <p:nvPr>
            <p:ph type="dt" sz="half" idx="10"/>
          </p:nvPr>
        </p:nvSpPr>
        <p:spPr/>
        <p:txBody>
          <a:bodyPr/>
          <a:lstStyle/>
          <a:p>
            <a:fld id="{C6FF43C5-7E90-4D4F-9F68-2C640477AA0B}" type="datetimeFigureOut">
              <a:rPr lang="es-ES" smtClean="0"/>
              <a:t>01/06/2026</a:t>
            </a:fld>
            <a:endParaRPr lang="es-ES"/>
          </a:p>
        </p:txBody>
      </p:sp>
      <p:sp>
        <p:nvSpPr>
          <p:cNvPr id="5" name="Marcador de pie de página 4">
            <a:extLst>
              <a:ext uri="{FF2B5EF4-FFF2-40B4-BE49-F238E27FC236}">
                <a16:creationId xmlns:a16="http://schemas.microsoft.com/office/drawing/2014/main" id="{0F0B4857-4F3F-1D85-19AE-8045A2A6F9B4}"/>
              </a:ext>
            </a:extLst>
          </p:cNvPr>
          <p:cNvSpPr>
            <a:spLocks noGrp="1"/>
          </p:cNvSpPr>
          <p:nvPr>
            <p:ph type="ftr" sz="quarter" idx="11"/>
          </p:nvPr>
        </p:nvSpPr>
        <p:spPr/>
        <p:txBody>
          <a:bodyPr/>
          <a:lstStyle/>
          <a:p>
            <a:endParaRPr lang="es-ES"/>
          </a:p>
        </p:txBody>
      </p:sp>
      <p:sp>
        <p:nvSpPr>
          <p:cNvPr id="6" name="Marcador de número de diapositiva 5">
            <a:extLst>
              <a:ext uri="{FF2B5EF4-FFF2-40B4-BE49-F238E27FC236}">
                <a16:creationId xmlns:a16="http://schemas.microsoft.com/office/drawing/2014/main" id="{B37A8AAB-9377-B8BC-FB7B-DC60611DE23B}"/>
              </a:ext>
            </a:extLst>
          </p:cNvPr>
          <p:cNvSpPr>
            <a:spLocks noGrp="1"/>
          </p:cNvSpPr>
          <p:nvPr>
            <p:ph type="sldNum" sz="quarter" idx="12"/>
          </p:nvPr>
        </p:nvSpPr>
        <p:spPr/>
        <p:txBody>
          <a:bodyPr/>
          <a:lstStyle/>
          <a:p>
            <a:fld id="{DDBBBEF2-8706-482C-AC62-2F27B30C49D6}" type="slidenum">
              <a:rPr lang="es-ES" smtClean="0"/>
              <a:t>‹Nº›</a:t>
            </a:fld>
            <a:endParaRPr lang="es-ES"/>
          </a:p>
        </p:txBody>
      </p:sp>
    </p:spTree>
    <p:extLst>
      <p:ext uri="{BB962C8B-B14F-4D97-AF65-F5344CB8AC3E}">
        <p14:creationId xmlns:p14="http://schemas.microsoft.com/office/powerpoint/2010/main" val="36299753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0C81B396-02D6-0A77-392B-D9D8F14C2896}"/>
              </a:ext>
            </a:extLst>
          </p:cNvPr>
          <p:cNvSpPr>
            <a:spLocks noGrp="1"/>
          </p:cNvSpPr>
          <p:nvPr>
            <p:ph type="title"/>
          </p:nvPr>
        </p:nvSpPr>
        <p:spPr>
          <a:xfrm>
            <a:off x="831850" y="1709738"/>
            <a:ext cx="10515600" cy="2852737"/>
          </a:xfrm>
        </p:spPr>
        <p:txBody>
          <a:bodyPr anchor="b"/>
          <a:lstStyle>
            <a:lvl1pPr>
              <a:defRPr sz="6000"/>
            </a:lvl1pPr>
          </a:lstStyle>
          <a:p>
            <a:r>
              <a:rPr lang="es-ES"/>
              <a:t>Haga clic para modificar el estilo de título del patrón</a:t>
            </a:r>
          </a:p>
        </p:txBody>
      </p:sp>
      <p:sp>
        <p:nvSpPr>
          <p:cNvPr id="3" name="Marcador de texto 2">
            <a:extLst>
              <a:ext uri="{FF2B5EF4-FFF2-40B4-BE49-F238E27FC236}">
                <a16:creationId xmlns:a16="http://schemas.microsoft.com/office/drawing/2014/main" id="{C8F376E2-0E06-217F-5B82-F8BDAA7DFD2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s-ES"/>
              <a:t>Haga clic para modificar los estilos de texto del patrón</a:t>
            </a:r>
          </a:p>
        </p:txBody>
      </p:sp>
      <p:sp>
        <p:nvSpPr>
          <p:cNvPr id="4" name="Marcador de fecha 3">
            <a:extLst>
              <a:ext uri="{FF2B5EF4-FFF2-40B4-BE49-F238E27FC236}">
                <a16:creationId xmlns:a16="http://schemas.microsoft.com/office/drawing/2014/main" id="{D14FE3FD-EB23-5893-65E4-DB8D64CD2382}"/>
              </a:ext>
            </a:extLst>
          </p:cNvPr>
          <p:cNvSpPr>
            <a:spLocks noGrp="1"/>
          </p:cNvSpPr>
          <p:nvPr>
            <p:ph type="dt" sz="half" idx="10"/>
          </p:nvPr>
        </p:nvSpPr>
        <p:spPr/>
        <p:txBody>
          <a:bodyPr/>
          <a:lstStyle/>
          <a:p>
            <a:fld id="{C6FF43C5-7E90-4D4F-9F68-2C640477AA0B}" type="datetimeFigureOut">
              <a:rPr lang="es-ES" smtClean="0"/>
              <a:t>01/06/2026</a:t>
            </a:fld>
            <a:endParaRPr lang="es-ES"/>
          </a:p>
        </p:txBody>
      </p:sp>
      <p:sp>
        <p:nvSpPr>
          <p:cNvPr id="5" name="Marcador de pie de página 4">
            <a:extLst>
              <a:ext uri="{FF2B5EF4-FFF2-40B4-BE49-F238E27FC236}">
                <a16:creationId xmlns:a16="http://schemas.microsoft.com/office/drawing/2014/main" id="{7530DACA-2C6E-915B-2387-06A9AB159A75}"/>
              </a:ext>
            </a:extLst>
          </p:cNvPr>
          <p:cNvSpPr>
            <a:spLocks noGrp="1"/>
          </p:cNvSpPr>
          <p:nvPr>
            <p:ph type="ftr" sz="quarter" idx="11"/>
          </p:nvPr>
        </p:nvSpPr>
        <p:spPr/>
        <p:txBody>
          <a:bodyPr/>
          <a:lstStyle/>
          <a:p>
            <a:endParaRPr lang="es-ES"/>
          </a:p>
        </p:txBody>
      </p:sp>
      <p:sp>
        <p:nvSpPr>
          <p:cNvPr id="6" name="Marcador de número de diapositiva 5">
            <a:extLst>
              <a:ext uri="{FF2B5EF4-FFF2-40B4-BE49-F238E27FC236}">
                <a16:creationId xmlns:a16="http://schemas.microsoft.com/office/drawing/2014/main" id="{2431A2E1-F9AB-DC05-ED21-9C3EE4AF4136}"/>
              </a:ext>
            </a:extLst>
          </p:cNvPr>
          <p:cNvSpPr>
            <a:spLocks noGrp="1"/>
          </p:cNvSpPr>
          <p:nvPr>
            <p:ph type="sldNum" sz="quarter" idx="12"/>
          </p:nvPr>
        </p:nvSpPr>
        <p:spPr/>
        <p:txBody>
          <a:bodyPr/>
          <a:lstStyle/>
          <a:p>
            <a:fld id="{DDBBBEF2-8706-482C-AC62-2F27B30C49D6}" type="slidenum">
              <a:rPr lang="es-ES" smtClean="0"/>
              <a:t>‹Nº›</a:t>
            </a:fld>
            <a:endParaRPr lang="es-ES"/>
          </a:p>
        </p:txBody>
      </p:sp>
    </p:spTree>
    <p:extLst>
      <p:ext uri="{BB962C8B-B14F-4D97-AF65-F5344CB8AC3E}">
        <p14:creationId xmlns:p14="http://schemas.microsoft.com/office/powerpoint/2010/main" val="16294207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7EC2200E-FF8D-D82D-399F-960F7CFAC17B}"/>
              </a:ext>
            </a:extLst>
          </p:cNvPr>
          <p:cNvSpPr>
            <a:spLocks noGrp="1"/>
          </p:cNvSpPr>
          <p:nvPr>
            <p:ph type="title"/>
          </p:nvPr>
        </p:nvSpPr>
        <p:spPr/>
        <p:txBody>
          <a:bodyPr/>
          <a:lstStyle/>
          <a:p>
            <a:r>
              <a:rPr lang="es-ES"/>
              <a:t>Haga clic para modificar el estilo de título del patrón</a:t>
            </a:r>
          </a:p>
        </p:txBody>
      </p:sp>
      <p:sp>
        <p:nvSpPr>
          <p:cNvPr id="3" name="Marcador de contenido 2">
            <a:extLst>
              <a:ext uri="{FF2B5EF4-FFF2-40B4-BE49-F238E27FC236}">
                <a16:creationId xmlns:a16="http://schemas.microsoft.com/office/drawing/2014/main" id="{09CD566E-8028-CE90-B584-FC3C64C7FA75}"/>
              </a:ext>
            </a:extLst>
          </p:cNvPr>
          <p:cNvSpPr>
            <a:spLocks noGrp="1"/>
          </p:cNvSpPr>
          <p:nvPr>
            <p:ph sz="half" idx="1"/>
          </p:nvPr>
        </p:nvSpPr>
        <p:spPr>
          <a:xfrm>
            <a:off x="838200" y="1825625"/>
            <a:ext cx="5181600" cy="4351338"/>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p>
        </p:txBody>
      </p:sp>
      <p:sp>
        <p:nvSpPr>
          <p:cNvPr id="4" name="Marcador de contenido 3">
            <a:extLst>
              <a:ext uri="{FF2B5EF4-FFF2-40B4-BE49-F238E27FC236}">
                <a16:creationId xmlns:a16="http://schemas.microsoft.com/office/drawing/2014/main" id="{1E620020-848C-4B43-ABBB-C1ED2D77ED75}"/>
              </a:ext>
            </a:extLst>
          </p:cNvPr>
          <p:cNvSpPr>
            <a:spLocks noGrp="1"/>
          </p:cNvSpPr>
          <p:nvPr>
            <p:ph sz="half" idx="2"/>
          </p:nvPr>
        </p:nvSpPr>
        <p:spPr>
          <a:xfrm>
            <a:off x="6172200" y="1825625"/>
            <a:ext cx="5181600" cy="4351338"/>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p>
        </p:txBody>
      </p:sp>
      <p:sp>
        <p:nvSpPr>
          <p:cNvPr id="5" name="Marcador de fecha 4">
            <a:extLst>
              <a:ext uri="{FF2B5EF4-FFF2-40B4-BE49-F238E27FC236}">
                <a16:creationId xmlns:a16="http://schemas.microsoft.com/office/drawing/2014/main" id="{9A59A3BC-30C5-FEBB-0F80-FDA4FEFFA168}"/>
              </a:ext>
            </a:extLst>
          </p:cNvPr>
          <p:cNvSpPr>
            <a:spLocks noGrp="1"/>
          </p:cNvSpPr>
          <p:nvPr>
            <p:ph type="dt" sz="half" idx="10"/>
          </p:nvPr>
        </p:nvSpPr>
        <p:spPr/>
        <p:txBody>
          <a:bodyPr/>
          <a:lstStyle/>
          <a:p>
            <a:fld id="{C6FF43C5-7E90-4D4F-9F68-2C640477AA0B}" type="datetimeFigureOut">
              <a:rPr lang="es-ES" smtClean="0"/>
              <a:t>01/06/2026</a:t>
            </a:fld>
            <a:endParaRPr lang="es-ES"/>
          </a:p>
        </p:txBody>
      </p:sp>
      <p:sp>
        <p:nvSpPr>
          <p:cNvPr id="6" name="Marcador de pie de página 5">
            <a:extLst>
              <a:ext uri="{FF2B5EF4-FFF2-40B4-BE49-F238E27FC236}">
                <a16:creationId xmlns:a16="http://schemas.microsoft.com/office/drawing/2014/main" id="{7567BA30-00C6-C3D6-E982-B620E2CBB156}"/>
              </a:ext>
            </a:extLst>
          </p:cNvPr>
          <p:cNvSpPr>
            <a:spLocks noGrp="1"/>
          </p:cNvSpPr>
          <p:nvPr>
            <p:ph type="ftr" sz="quarter" idx="11"/>
          </p:nvPr>
        </p:nvSpPr>
        <p:spPr/>
        <p:txBody>
          <a:bodyPr/>
          <a:lstStyle/>
          <a:p>
            <a:endParaRPr lang="es-ES"/>
          </a:p>
        </p:txBody>
      </p:sp>
      <p:sp>
        <p:nvSpPr>
          <p:cNvPr id="7" name="Marcador de número de diapositiva 6">
            <a:extLst>
              <a:ext uri="{FF2B5EF4-FFF2-40B4-BE49-F238E27FC236}">
                <a16:creationId xmlns:a16="http://schemas.microsoft.com/office/drawing/2014/main" id="{DE896012-86EB-2E7C-B9F4-B0829EE425CC}"/>
              </a:ext>
            </a:extLst>
          </p:cNvPr>
          <p:cNvSpPr>
            <a:spLocks noGrp="1"/>
          </p:cNvSpPr>
          <p:nvPr>
            <p:ph type="sldNum" sz="quarter" idx="12"/>
          </p:nvPr>
        </p:nvSpPr>
        <p:spPr/>
        <p:txBody>
          <a:bodyPr/>
          <a:lstStyle/>
          <a:p>
            <a:fld id="{DDBBBEF2-8706-482C-AC62-2F27B30C49D6}" type="slidenum">
              <a:rPr lang="es-ES" smtClean="0"/>
              <a:t>‹Nº›</a:t>
            </a:fld>
            <a:endParaRPr lang="es-ES"/>
          </a:p>
        </p:txBody>
      </p:sp>
    </p:spTree>
    <p:extLst>
      <p:ext uri="{BB962C8B-B14F-4D97-AF65-F5344CB8AC3E}">
        <p14:creationId xmlns:p14="http://schemas.microsoft.com/office/powerpoint/2010/main" val="9558688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FDBEC12B-6A37-E74E-5644-2B5AC69F3D64}"/>
              </a:ext>
            </a:extLst>
          </p:cNvPr>
          <p:cNvSpPr>
            <a:spLocks noGrp="1"/>
          </p:cNvSpPr>
          <p:nvPr>
            <p:ph type="title"/>
          </p:nvPr>
        </p:nvSpPr>
        <p:spPr>
          <a:xfrm>
            <a:off x="839788" y="365125"/>
            <a:ext cx="10515600" cy="1325563"/>
          </a:xfrm>
        </p:spPr>
        <p:txBody>
          <a:bodyPr/>
          <a:lstStyle/>
          <a:p>
            <a:r>
              <a:rPr lang="es-ES"/>
              <a:t>Haga clic para modificar el estilo de título del patrón</a:t>
            </a:r>
          </a:p>
        </p:txBody>
      </p:sp>
      <p:sp>
        <p:nvSpPr>
          <p:cNvPr id="3" name="Marcador de texto 2">
            <a:extLst>
              <a:ext uri="{FF2B5EF4-FFF2-40B4-BE49-F238E27FC236}">
                <a16:creationId xmlns:a16="http://schemas.microsoft.com/office/drawing/2014/main" id="{83FD4682-371A-D93A-3FEF-46D30EF45A6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a:t>Haga clic para modificar los estilos de texto del patrón</a:t>
            </a:r>
          </a:p>
        </p:txBody>
      </p:sp>
      <p:sp>
        <p:nvSpPr>
          <p:cNvPr id="4" name="Marcador de contenido 3">
            <a:extLst>
              <a:ext uri="{FF2B5EF4-FFF2-40B4-BE49-F238E27FC236}">
                <a16:creationId xmlns:a16="http://schemas.microsoft.com/office/drawing/2014/main" id="{67E3DF00-58D0-950B-D05F-31DD5C3A40C9}"/>
              </a:ext>
            </a:extLst>
          </p:cNvPr>
          <p:cNvSpPr>
            <a:spLocks noGrp="1"/>
          </p:cNvSpPr>
          <p:nvPr>
            <p:ph sz="half" idx="2"/>
          </p:nvPr>
        </p:nvSpPr>
        <p:spPr>
          <a:xfrm>
            <a:off x="839788" y="2505075"/>
            <a:ext cx="5157787" cy="3684588"/>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p>
        </p:txBody>
      </p:sp>
      <p:sp>
        <p:nvSpPr>
          <p:cNvPr id="5" name="Marcador de texto 4">
            <a:extLst>
              <a:ext uri="{FF2B5EF4-FFF2-40B4-BE49-F238E27FC236}">
                <a16:creationId xmlns:a16="http://schemas.microsoft.com/office/drawing/2014/main" id="{C5982C9D-94D7-9EAE-2E74-DBF98A6C2A9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a:t>Haga clic para modificar los estilos de texto del patrón</a:t>
            </a:r>
          </a:p>
        </p:txBody>
      </p:sp>
      <p:sp>
        <p:nvSpPr>
          <p:cNvPr id="6" name="Marcador de contenido 5">
            <a:extLst>
              <a:ext uri="{FF2B5EF4-FFF2-40B4-BE49-F238E27FC236}">
                <a16:creationId xmlns:a16="http://schemas.microsoft.com/office/drawing/2014/main" id="{B9432083-F89E-CEE4-1FE3-669CC064E267}"/>
              </a:ext>
            </a:extLst>
          </p:cNvPr>
          <p:cNvSpPr>
            <a:spLocks noGrp="1"/>
          </p:cNvSpPr>
          <p:nvPr>
            <p:ph sz="quarter" idx="4"/>
          </p:nvPr>
        </p:nvSpPr>
        <p:spPr>
          <a:xfrm>
            <a:off x="6172200" y="2505075"/>
            <a:ext cx="5183188" cy="3684588"/>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p>
        </p:txBody>
      </p:sp>
      <p:sp>
        <p:nvSpPr>
          <p:cNvPr id="7" name="Marcador de fecha 6">
            <a:extLst>
              <a:ext uri="{FF2B5EF4-FFF2-40B4-BE49-F238E27FC236}">
                <a16:creationId xmlns:a16="http://schemas.microsoft.com/office/drawing/2014/main" id="{F3864DA9-18C1-D2AC-1A4E-70A2D68E8C5E}"/>
              </a:ext>
            </a:extLst>
          </p:cNvPr>
          <p:cNvSpPr>
            <a:spLocks noGrp="1"/>
          </p:cNvSpPr>
          <p:nvPr>
            <p:ph type="dt" sz="half" idx="10"/>
          </p:nvPr>
        </p:nvSpPr>
        <p:spPr/>
        <p:txBody>
          <a:bodyPr/>
          <a:lstStyle/>
          <a:p>
            <a:fld id="{C6FF43C5-7E90-4D4F-9F68-2C640477AA0B}" type="datetimeFigureOut">
              <a:rPr lang="es-ES" smtClean="0"/>
              <a:t>01/06/2026</a:t>
            </a:fld>
            <a:endParaRPr lang="es-ES"/>
          </a:p>
        </p:txBody>
      </p:sp>
      <p:sp>
        <p:nvSpPr>
          <p:cNvPr id="8" name="Marcador de pie de página 7">
            <a:extLst>
              <a:ext uri="{FF2B5EF4-FFF2-40B4-BE49-F238E27FC236}">
                <a16:creationId xmlns:a16="http://schemas.microsoft.com/office/drawing/2014/main" id="{AD9E8A68-1036-95A0-DE5C-CFA7E3888D19}"/>
              </a:ext>
            </a:extLst>
          </p:cNvPr>
          <p:cNvSpPr>
            <a:spLocks noGrp="1"/>
          </p:cNvSpPr>
          <p:nvPr>
            <p:ph type="ftr" sz="quarter" idx="11"/>
          </p:nvPr>
        </p:nvSpPr>
        <p:spPr/>
        <p:txBody>
          <a:bodyPr/>
          <a:lstStyle/>
          <a:p>
            <a:endParaRPr lang="es-ES"/>
          </a:p>
        </p:txBody>
      </p:sp>
      <p:sp>
        <p:nvSpPr>
          <p:cNvPr id="9" name="Marcador de número de diapositiva 8">
            <a:extLst>
              <a:ext uri="{FF2B5EF4-FFF2-40B4-BE49-F238E27FC236}">
                <a16:creationId xmlns:a16="http://schemas.microsoft.com/office/drawing/2014/main" id="{C656DB32-4E6F-66DD-BAE9-840A1CD014B0}"/>
              </a:ext>
            </a:extLst>
          </p:cNvPr>
          <p:cNvSpPr>
            <a:spLocks noGrp="1"/>
          </p:cNvSpPr>
          <p:nvPr>
            <p:ph type="sldNum" sz="quarter" idx="12"/>
          </p:nvPr>
        </p:nvSpPr>
        <p:spPr/>
        <p:txBody>
          <a:bodyPr/>
          <a:lstStyle/>
          <a:p>
            <a:fld id="{DDBBBEF2-8706-482C-AC62-2F27B30C49D6}" type="slidenum">
              <a:rPr lang="es-ES" smtClean="0"/>
              <a:t>‹Nº›</a:t>
            </a:fld>
            <a:endParaRPr lang="es-ES"/>
          </a:p>
        </p:txBody>
      </p:sp>
    </p:spTree>
    <p:extLst>
      <p:ext uri="{BB962C8B-B14F-4D97-AF65-F5344CB8AC3E}">
        <p14:creationId xmlns:p14="http://schemas.microsoft.com/office/powerpoint/2010/main" val="23754119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olo el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827CD894-A1D2-0B29-ACAF-E492A2582F41}"/>
              </a:ext>
            </a:extLst>
          </p:cNvPr>
          <p:cNvSpPr>
            <a:spLocks noGrp="1"/>
          </p:cNvSpPr>
          <p:nvPr>
            <p:ph type="title"/>
          </p:nvPr>
        </p:nvSpPr>
        <p:spPr/>
        <p:txBody>
          <a:bodyPr/>
          <a:lstStyle/>
          <a:p>
            <a:r>
              <a:rPr lang="es-ES"/>
              <a:t>Haga clic para modificar el estilo de título del patrón</a:t>
            </a:r>
          </a:p>
        </p:txBody>
      </p:sp>
      <p:sp>
        <p:nvSpPr>
          <p:cNvPr id="3" name="Marcador de fecha 2">
            <a:extLst>
              <a:ext uri="{FF2B5EF4-FFF2-40B4-BE49-F238E27FC236}">
                <a16:creationId xmlns:a16="http://schemas.microsoft.com/office/drawing/2014/main" id="{54E1DBCB-0C7D-F96F-F1D4-C8F5BB958973}"/>
              </a:ext>
            </a:extLst>
          </p:cNvPr>
          <p:cNvSpPr>
            <a:spLocks noGrp="1"/>
          </p:cNvSpPr>
          <p:nvPr>
            <p:ph type="dt" sz="half" idx="10"/>
          </p:nvPr>
        </p:nvSpPr>
        <p:spPr/>
        <p:txBody>
          <a:bodyPr/>
          <a:lstStyle/>
          <a:p>
            <a:fld id="{C6FF43C5-7E90-4D4F-9F68-2C640477AA0B}" type="datetimeFigureOut">
              <a:rPr lang="es-ES" smtClean="0"/>
              <a:t>01/06/2026</a:t>
            </a:fld>
            <a:endParaRPr lang="es-ES"/>
          </a:p>
        </p:txBody>
      </p:sp>
      <p:sp>
        <p:nvSpPr>
          <p:cNvPr id="4" name="Marcador de pie de página 3">
            <a:extLst>
              <a:ext uri="{FF2B5EF4-FFF2-40B4-BE49-F238E27FC236}">
                <a16:creationId xmlns:a16="http://schemas.microsoft.com/office/drawing/2014/main" id="{D7063A32-7D28-F81B-984A-991A6B36E8CD}"/>
              </a:ext>
            </a:extLst>
          </p:cNvPr>
          <p:cNvSpPr>
            <a:spLocks noGrp="1"/>
          </p:cNvSpPr>
          <p:nvPr>
            <p:ph type="ftr" sz="quarter" idx="11"/>
          </p:nvPr>
        </p:nvSpPr>
        <p:spPr/>
        <p:txBody>
          <a:bodyPr/>
          <a:lstStyle/>
          <a:p>
            <a:endParaRPr lang="es-ES"/>
          </a:p>
        </p:txBody>
      </p:sp>
      <p:sp>
        <p:nvSpPr>
          <p:cNvPr id="5" name="Marcador de número de diapositiva 4">
            <a:extLst>
              <a:ext uri="{FF2B5EF4-FFF2-40B4-BE49-F238E27FC236}">
                <a16:creationId xmlns:a16="http://schemas.microsoft.com/office/drawing/2014/main" id="{CD629C45-3829-B006-D314-3863A283F01C}"/>
              </a:ext>
            </a:extLst>
          </p:cNvPr>
          <p:cNvSpPr>
            <a:spLocks noGrp="1"/>
          </p:cNvSpPr>
          <p:nvPr>
            <p:ph type="sldNum" sz="quarter" idx="12"/>
          </p:nvPr>
        </p:nvSpPr>
        <p:spPr/>
        <p:txBody>
          <a:bodyPr/>
          <a:lstStyle/>
          <a:p>
            <a:fld id="{DDBBBEF2-8706-482C-AC62-2F27B30C49D6}" type="slidenum">
              <a:rPr lang="es-ES" smtClean="0"/>
              <a:t>‹Nº›</a:t>
            </a:fld>
            <a:endParaRPr lang="es-ES"/>
          </a:p>
        </p:txBody>
      </p:sp>
    </p:spTree>
    <p:extLst>
      <p:ext uri="{BB962C8B-B14F-4D97-AF65-F5344CB8AC3E}">
        <p14:creationId xmlns:p14="http://schemas.microsoft.com/office/powerpoint/2010/main" val="18110132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Marcador de fecha 1">
            <a:extLst>
              <a:ext uri="{FF2B5EF4-FFF2-40B4-BE49-F238E27FC236}">
                <a16:creationId xmlns:a16="http://schemas.microsoft.com/office/drawing/2014/main" id="{F9AF0EC9-99F5-E60C-9FC4-75F9DB77D9AE}"/>
              </a:ext>
            </a:extLst>
          </p:cNvPr>
          <p:cNvSpPr>
            <a:spLocks noGrp="1"/>
          </p:cNvSpPr>
          <p:nvPr>
            <p:ph type="dt" sz="half" idx="10"/>
          </p:nvPr>
        </p:nvSpPr>
        <p:spPr/>
        <p:txBody>
          <a:bodyPr/>
          <a:lstStyle/>
          <a:p>
            <a:fld id="{C6FF43C5-7E90-4D4F-9F68-2C640477AA0B}" type="datetimeFigureOut">
              <a:rPr lang="es-ES" smtClean="0"/>
              <a:t>01/06/2026</a:t>
            </a:fld>
            <a:endParaRPr lang="es-ES"/>
          </a:p>
        </p:txBody>
      </p:sp>
      <p:sp>
        <p:nvSpPr>
          <p:cNvPr id="3" name="Marcador de pie de página 2">
            <a:extLst>
              <a:ext uri="{FF2B5EF4-FFF2-40B4-BE49-F238E27FC236}">
                <a16:creationId xmlns:a16="http://schemas.microsoft.com/office/drawing/2014/main" id="{881CD591-B30B-8912-88BE-92B88EE2664B}"/>
              </a:ext>
            </a:extLst>
          </p:cNvPr>
          <p:cNvSpPr>
            <a:spLocks noGrp="1"/>
          </p:cNvSpPr>
          <p:nvPr>
            <p:ph type="ftr" sz="quarter" idx="11"/>
          </p:nvPr>
        </p:nvSpPr>
        <p:spPr/>
        <p:txBody>
          <a:bodyPr/>
          <a:lstStyle/>
          <a:p>
            <a:endParaRPr lang="es-ES"/>
          </a:p>
        </p:txBody>
      </p:sp>
      <p:sp>
        <p:nvSpPr>
          <p:cNvPr id="4" name="Marcador de número de diapositiva 3">
            <a:extLst>
              <a:ext uri="{FF2B5EF4-FFF2-40B4-BE49-F238E27FC236}">
                <a16:creationId xmlns:a16="http://schemas.microsoft.com/office/drawing/2014/main" id="{43BC6D9C-FBC1-2B45-CA9F-CCF06DBFD809}"/>
              </a:ext>
            </a:extLst>
          </p:cNvPr>
          <p:cNvSpPr>
            <a:spLocks noGrp="1"/>
          </p:cNvSpPr>
          <p:nvPr>
            <p:ph type="sldNum" sz="quarter" idx="12"/>
          </p:nvPr>
        </p:nvSpPr>
        <p:spPr/>
        <p:txBody>
          <a:bodyPr/>
          <a:lstStyle/>
          <a:p>
            <a:fld id="{DDBBBEF2-8706-482C-AC62-2F27B30C49D6}" type="slidenum">
              <a:rPr lang="es-ES" smtClean="0"/>
              <a:t>‹Nº›</a:t>
            </a:fld>
            <a:endParaRPr lang="es-ES"/>
          </a:p>
        </p:txBody>
      </p:sp>
    </p:spTree>
    <p:extLst>
      <p:ext uri="{BB962C8B-B14F-4D97-AF65-F5344CB8AC3E}">
        <p14:creationId xmlns:p14="http://schemas.microsoft.com/office/powerpoint/2010/main" val="33855085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23529F33-CF3B-3E03-C1F4-26E2021381E9}"/>
              </a:ext>
            </a:extLst>
          </p:cNvPr>
          <p:cNvSpPr>
            <a:spLocks noGrp="1"/>
          </p:cNvSpPr>
          <p:nvPr>
            <p:ph type="title"/>
          </p:nvPr>
        </p:nvSpPr>
        <p:spPr>
          <a:xfrm>
            <a:off x="839788" y="457200"/>
            <a:ext cx="3932237" cy="1600200"/>
          </a:xfrm>
        </p:spPr>
        <p:txBody>
          <a:bodyPr anchor="b"/>
          <a:lstStyle>
            <a:lvl1pPr>
              <a:defRPr sz="3200"/>
            </a:lvl1pPr>
          </a:lstStyle>
          <a:p>
            <a:r>
              <a:rPr lang="es-ES"/>
              <a:t>Haga clic para modificar el estilo de título del patrón</a:t>
            </a:r>
          </a:p>
        </p:txBody>
      </p:sp>
      <p:sp>
        <p:nvSpPr>
          <p:cNvPr id="3" name="Marcador de contenido 2">
            <a:extLst>
              <a:ext uri="{FF2B5EF4-FFF2-40B4-BE49-F238E27FC236}">
                <a16:creationId xmlns:a16="http://schemas.microsoft.com/office/drawing/2014/main" id="{07127542-A55C-484C-1033-B23603574AB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p>
        </p:txBody>
      </p:sp>
      <p:sp>
        <p:nvSpPr>
          <p:cNvPr id="4" name="Marcador de texto 3">
            <a:extLst>
              <a:ext uri="{FF2B5EF4-FFF2-40B4-BE49-F238E27FC236}">
                <a16:creationId xmlns:a16="http://schemas.microsoft.com/office/drawing/2014/main" id="{AD507F0F-289C-6FE7-1403-F74ABE68E1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a:t>Haga clic para modificar los estilos de texto del patrón</a:t>
            </a:r>
          </a:p>
        </p:txBody>
      </p:sp>
      <p:sp>
        <p:nvSpPr>
          <p:cNvPr id="5" name="Marcador de fecha 4">
            <a:extLst>
              <a:ext uri="{FF2B5EF4-FFF2-40B4-BE49-F238E27FC236}">
                <a16:creationId xmlns:a16="http://schemas.microsoft.com/office/drawing/2014/main" id="{D4CC8630-C873-72BD-318A-A15ACFF58910}"/>
              </a:ext>
            </a:extLst>
          </p:cNvPr>
          <p:cNvSpPr>
            <a:spLocks noGrp="1"/>
          </p:cNvSpPr>
          <p:nvPr>
            <p:ph type="dt" sz="half" idx="10"/>
          </p:nvPr>
        </p:nvSpPr>
        <p:spPr/>
        <p:txBody>
          <a:bodyPr/>
          <a:lstStyle/>
          <a:p>
            <a:fld id="{C6FF43C5-7E90-4D4F-9F68-2C640477AA0B}" type="datetimeFigureOut">
              <a:rPr lang="es-ES" smtClean="0"/>
              <a:t>01/06/2026</a:t>
            </a:fld>
            <a:endParaRPr lang="es-ES"/>
          </a:p>
        </p:txBody>
      </p:sp>
      <p:sp>
        <p:nvSpPr>
          <p:cNvPr id="6" name="Marcador de pie de página 5">
            <a:extLst>
              <a:ext uri="{FF2B5EF4-FFF2-40B4-BE49-F238E27FC236}">
                <a16:creationId xmlns:a16="http://schemas.microsoft.com/office/drawing/2014/main" id="{FAC48C76-3C7A-1D6E-D192-9C0D859AEB3E}"/>
              </a:ext>
            </a:extLst>
          </p:cNvPr>
          <p:cNvSpPr>
            <a:spLocks noGrp="1"/>
          </p:cNvSpPr>
          <p:nvPr>
            <p:ph type="ftr" sz="quarter" idx="11"/>
          </p:nvPr>
        </p:nvSpPr>
        <p:spPr/>
        <p:txBody>
          <a:bodyPr/>
          <a:lstStyle/>
          <a:p>
            <a:endParaRPr lang="es-ES"/>
          </a:p>
        </p:txBody>
      </p:sp>
      <p:sp>
        <p:nvSpPr>
          <p:cNvPr id="7" name="Marcador de número de diapositiva 6">
            <a:extLst>
              <a:ext uri="{FF2B5EF4-FFF2-40B4-BE49-F238E27FC236}">
                <a16:creationId xmlns:a16="http://schemas.microsoft.com/office/drawing/2014/main" id="{891111CE-1471-CF7C-DABE-D23020A5F54D}"/>
              </a:ext>
            </a:extLst>
          </p:cNvPr>
          <p:cNvSpPr>
            <a:spLocks noGrp="1"/>
          </p:cNvSpPr>
          <p:nvPr>
            <p:ph type="sldNum" sz="quarter" idx="12"/>
          </p:nvPr>
        </p:nvSpPr>
        <p:spPr/>
        <p:txBody>
          <a:bodyPr/>
          <a:lstStyle/>
          <a:p>
            <a:fld id="{DDBBBEF2-8706-482C-AC62-2F27B30C49D6}" type="slidenum">
              <a:rPr lang="es-ES" smtClean="0"/>
              <a:t>‹Nº›</a:t>
            </a:fld>
            <a:endParaRPr lang="es-ES"/>
          </a:p>
        </p:txBody>
      </p:sp>
    </p:spTree>
    <p:extLst>
      <p:ext uri="{BB962C8B-B14F-4D97-AF65-F5344CB8AC3E}">
        <p14:creationId xmlns:p14="http://schemas.microsoft.com/office/powerpoint/2010/main" val="16602836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51091E8C-02A9-688E-E948-228525C55BE1}"/>
              </a:ext>
            </a:extLst>
          </p:cNvPr>
          <p:cNvSpPr>
            <a:spLocks noGrp="1"/>
          </p:cNvSpPr>
          <p:nvPr>
            <p:ph type="title"/>
          </p:nvPr>
        </p:nvSpPr>
        <p:spPr>
          <a:xfrm>
            <a:off x="839788" y="457200"/>
            <a:ext cx="3932237" cy="1600200"/>
          </a:xfrm>
        </p:spPr>
        <p:txBody>
          <a:bodyPr anchor="b"/>
          <a:lstStyle>
            <a:lvl1pPr>
              <a:defRPr sz="3200"/>
            </a:lvl1pPr>
          </a:lstStyle>
          <a:p>
            <a:r>
              <a:rPr lang="es-ES"/>
              <a:t>Haga clic para modificar el estilo de título del patrón</a:t>
            </a:r>
          </a:p>
        </p:txBody>
      </p:sp>
      <p:sp>
        <p:nvSpPr>
          <p:cNvPr id="3" name="Marcador de posición de imagen 2">
            <a:extLst>
              <a:ext uri="{FF2B5EF4-FFF2-40B4-BE49-F238E27FC236}">
                <a16:creationId xmlns:a16="http://schemas.microsoft.com/office/drawing/2014/main" id="{54C66FE3-12EA-978B-F4C1-68272FE677E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s-ES"/>
          </a:p>
        </p:txBody>
      </p:sp>
      <p:sp>
        <p:nvSpPr>
          <p:cNvPr id="4" name="Marcador de texto 3">
            <a:extLst>
              <a:ext uri="{FF2B5EF4-FFF2-40B4-BE49-F238E27FC236}">
                <a16:creationId xmlns:a16="http://schemas.microsoft.com/office/drawing/2014/main" id="{362120F2-69EE-EE9C-4BAC-FC3CCCC5932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a:t>Haga clic para modificar los estilos de texto del patrón</a:t>
            </a:r>
          </a:p>
        </p:txBody>
      </p:sp>
      <p:sp>
        <p:nvSpPr>
          <p:cNvPr id="5" name="Marcador de fecha 4">
            <a:extLst>
              <a:ext uri="{FF2B5EF4-FFF2-40B4-BE49-F238E27FC236}">
                <a16:creationId xmlns:a16="http://schemas.microsoft.com/office/drawing/2014/main" id="{98075E66-7019-7FDF-2B01-8ACE3A65AACB}"/>
              </a:ext>
            </a:extLst>
          </p:cNvPr>
          <p:cNvSpPr>
            <a:spLocks noGrp="1"/>
          </p:cNvSpPr>
          <p:nvPr>
            <p:ph type="dt" sz="half" idx="10"/>
          </p:nvPr>
        </p:nvSpPr>
        <p:spPr/>
        <p:txBody>
          <a:bodyPr/>
          <a:lstStyle/>
          <a:p>
            <a:fld id="{C6FF43C5-7E90-4D4F-9F68-2C640477AA0B}" type="datetimeFigureOut">
              <a:rPr lang="es-ES" smtClean="0"/>
              <a:t>01/06/2026</a:t>
            </a:fld>
            <a:endParaRPr lang="es-ES"/>
          </a:p>
        </p:txBody>
      </p:sp>
      <p:sp>
        <p:nvSpPr>
          <p:cNvPr id="6" name="Marcador de pie de página 5">
            <a:extLst>
              <a:ext uri="{FF2B5EF4-FFF2-40B4-BE49-F238E27FC236}">
                <a16:creationId xmlns:a16="http://schemas.microsoft.com/office/drawing/2014/main" id="{B0E612A0-4377-5C25-708D-B9D113BC41F0}"/>
              </a:ext>
            </a:extLst>
          </p:cNvPr>
          <p:cNvSpPr>
            <a:spLocks noGrp="1"/>
          </p:cNvSpPr>
          <p:nvPr>
            <p:ph type="ftr" sz="quarter" idx="11"/>
          </p:nvPr>
        </p:nvSpPr>
        <p:spPr/>
        <p:txBody>
          <a:bodyPr/>
          <a:lstStyle/>
          <a:p>
            <a:endParaRPr lang="es-ES"/>
          </a:p>
        </p:txBody>
      </p:sp>
      <p:sp>
        <p:nvSpPr>
          <p:cNvPr id="7" name="Marcador de número de diapositiva 6">
            <a:extLst>
              <a:ext uri="{FF2B5EF4-FFF2-40B4-BE49-F238E27FC236}">
                <a16:creationId xmlns:a16="http://schemas.microsoft.com/office/drawing/2014/main" id="{4944E4C6-9536-E408-EFF4-D9F4F9988CC1}"/>
              </a:ext>
            </a:extLst>
          </p:cNvPr>
          <p:cNvSpPr>
            <a:spLocks noGrp="1"/>
          </p:cNvSpPr>
          <p:nvPr>
            <p:ph type="sldNum" sz="quarter" idx="12"/>
          </p:nvPr>
        </p:nvSpPr>
        <p:spPr/>
        <p:txBody>
          <a:bodyPr/>
          <a:lstStyle/>
          <a:p>
            <a:fld id="{DDBBBEF2-8706-482C-AC62-2F27B30C49D6}" type="slidenum">
              <a:rPr lang="es-ES" smtClean="0"/>
              <a:t>‹Nº›</a:t>
            </a:fld>
            <a:endParaRPr lang="es-ES"/>
          </a:p>
        </p:txBody>
      </p:sp>
    </p:spTree>
    <p:extLst>
      <p:ext uri="{BB962C8B-B14F-4D97-AF65-F5344CB8AC3E}">
        <p14:creationId xmlns:p14="http://schemas.microsoft.com/office/powerpoint/2010/main" val="13006033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B42B5672-9C97-2ADE-F878-B5A6D3794CC0}"/>
              </a:ext>
            </a:extLst>
          </p:cNvPr>
          <p:cNvSpPr>
            <a:spLocks noGrp="1"/>
          </p:cNvSpPr>
          <p:nvPr>
            <p:ph type="title"/>
          </p:nvPr>
        </p:nvSpPr>
        <p:spPr/>
        <p:txBody>
          <a:bodyPr/>
          <a:lstStyle/>
          <a:p>
            <a:r>
              <a:rPr lang="es-ES"/>
              <a:t>Haga clic para modificar el estilo de título del patrón</a:t>
            </a:r>
          </a:p>
        </p:txBody>
      </p:sp>
      <p:sp>
        <p:nvSpPr>
          <p:cNvPr id="3" name="Marcador de texto vertical 2">
            <a:extLst>
              <a:ext uri="{FF2B5EF4-FFF2-40B4-BE49-F238E27FC236}">
                <a16:creationId xmlns:a16="http://schemas.microsoft.com/office/drawing/2014/main" id="{7CF0873F-5DCB-075C-8678-4FE3CDB829C3}"/>
              </a:ext>
            </a:extLst>
          </p:cNvPr>
          <p:cNvSpPr>
            <a:spLocks noGrp="1"/>
          </p:cNvSpPr>
          <p:nvPr>
            <p:ph type="body" orient="vert" idx="1"/>
          </p:nvPr>
        </p:nvSpPr>
        <p:spPr/>
        <p:txBody>
          <a:bodyPr vert="eaVert"/>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p>
        </p:txBody>
      </p:sp>
      <p:sp>
        <p:nvSpPr>
          <p:cNvPr id="4" name="Marcador de fecha 3">
            <a:extLst>
              <a:ext uri="{FF2B5EF4-FFF2-40B4-BE49-F238E27FC236}">
                <a16:creationId xmlns:a16="http://schemas.microsoft.com/office/drawing/2014/main" id="{182134C3-EA2D-F08B-296B-D94717215409}"/>
              </a:ext>
            </a:extLst>
          </p:cNvPr>
          <p:cNvSpPr>
            <a:spLocks noGrp="1"/>
          </p:cNvSpPr>
          <p:nvPr>
            <p:ph type="dt" sz="half" idx="10"/>
          </p:nvPr>
        </p:nvSpPr>
        <p:spPr/>
        <p:txBody>
          <a:bodyPr/>
          <a:lstStyle/>
          <a:p>
            <a:fld id="{C6FF43C5-7E90-4D4F-9F68-2C640477AA0B}" type="datetimeFigureOut">
              <a:rPr lang="es-ES" smtClean="0"/>
              <a:t>01/06/2026</a:t>
            </a:fld>
            <a:endParaRPr lang="es-ES"/>
          </a:p>
        </p:txBody>
      </p:sp>
      <p:sp>
        <p:nvSpPr>
          <p:cNvPr id="5" name="Marcador de pie de página 4">
            <a:extLst>
              <a:ext uri="{FF2B5EF4-FFF2-40B4-BE49-F238E27FC236}">
                <a16:creationId xmlns:a16="http://schemas.microsoft.com/office/drawing/2014/main" id="{5FA85679-B134-08F1-B617-0570221E4C31}"/>
              </a:ext>
            </a:extLst>
          </p:cNvPr>
          <p:cNvSpPr>
            <a:spLocks noGrp="1"/>
          </p:cNvSpPr>
          <p:nvPr>
            <p:ph type="ftr" sz="quarter" idx="11"/>
          </p:nvPr>
        </p:nvSpPr>
        <p:spPr/>
        <p:txBody>
          <a:bodyPr/>
          <a:lstStyle/>
          <a:p>
            <a:endParaRPr lang="es-ES"/>
          </a:p>
        </p:txBody>
      </p:sp>
      <p:sp>
        <p:nvSpPr>
          <p:cNvPr id="6" name="Marcador de número de diapositiva 5">
            <a:extLst>
              <a:ext uri="{FF2B5EF4-FFF2-40B4-BE49-F238E27FC236}">
                <a16:creationId xmlns:a16="http://schemas.microsoft.com/office/drawing/2014/main" id="{E55964FA-8761-3F89-07A7-891C96ABFC92}"/>
              </a:ext>
            </a:extLst>
          </p:cNvPr>
          <p:cNvSpPr>
            <a:spLocks noGrp="1"/>
          </p:cNvSpPr>
          <p:nvPr>
            <p:ph type="sldNum" sz="quarter" idx="12"/>
          </p:nvPr>
        </p:nvSpPr>
        <p:spPr/>
        <p:txBody>
          <a:bodyPr/>
          <a:lstStyle/>
          <a:p>
            <a:fld id="{DDBBBEF2-8706-482C-AC62-2F27B30C49D6}" type="slidenum">
              <a:rPr lang="es-ES" smtClean="0"/>
              <a:t>‹Nº›</a:t>
            </a:fld>
            <a:endParaRPr lang="es-ES"/>
          </a:p>
        </p:txBody>
      </p:sp>
    </p:spTree>
    <p:extLst>
      <p:ext uri="{BB962C8B-B14F-4D97-AF65-F5344CB8AC3E}">
        <p14:creationId xmlns:p14="http://schemas.microsoft.com/office/powerpoint/2010/main" val="40802332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Título vertical 1">
            <a:extLst>
              <a:ext uri="{FF2B5EF4-FFF2-40B4-BE49-F238E27FC236}">
                <a16:creationId xmlns:a16="http://schemas.microsoft.com/office/drawing/2014/main" id="{0AE96CC7-D1AB-EFAA-129E-6FBB87D426F8}"/>
              </a:ext>
            </a:extLst>
          </p:cNvPr>
          <p:cNvSpPr>
            <a:spLocks noGrp="1"/>
          </p:cNvSpPr>
          <p:nvPr>
            <p:ph type="title" orient="vert"/>
          </p:nvPr>
        </p:nvSpPr>
        <p:spPr>
          <a:xfrm>
            <a:off x="8724900" y="365125"/>
            <a:ext cx="2628900" cy="5811838"/>
          </a:xfrm>
        </p:spPr>
        <p:txBody>
          <a:bodyPr vert="eaVert"/>
          <a:lstStyle/>
          <a:p>
            <a:r>
              <a:rPr lang="es-ES"/>
              <a:t>Haga clic para modificar el estilo de título del patrón</a:t>
            </a:r>
          </a:p>
        </p:txBody>
      </p:sp>
      <p:sp>
        <p:nvSpPr>
          <p:cNvPr id="3" name="Marcador de texto vertical 2">
            <a:extLst>
              <a:ext uri="{FF2B5EF4-FFF2-40B4-BE49-F238E27FC236}">
                <a16:creationId xmlns:a16="http://schemas.microsoft.com/office/drawing/2014/main" id="{B150B826-DB5F-FC43-FB3E-655C59CB1847}"/>
              </a:ext>
            </a:extLst>
          </p:cNvPr>
          <p:cNvSpPr>
            <a:spLocks noGrp="1"/>
          </p:cNvSpPr>
          <p:nvPr>
            <p:ph type="body" orient="vert" idx="1"/>
          </p:nvPr>
        </p:nvSpPr>
        <p:spPr>
          <a:xfrm>
            <a:off x="838200" y="365125"/>
            <a:ext cx="7734300" cy="5811838"/>
          </a:xfrm>
        </p:spPr>
        <p:txBody>
          <a:bodyPr vert="eaVert"/>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p>
        </p:txBody>
      </p:sp>
      <p:sp>
        <p:nvSpPr>
          <p:cNvPr id="4" name="Marcador de fecha 3">
            <a:extLst>
              <a:ext uri="{FF2B5EF4-FFF2-40B4-BE49-F238E27FC236}">
                <a16:creationId xmlns:a16="http://schemas.microsoft.com/office/drawing/2014/main" id="{2822E8FD-3035-1F62-B0EA-B176E6E745CD}"/>
              </a:ext>
            </a:extLst>
          </p:cNvPr>
          <p:cNvSpPr>
            <a:spLocks noGrp="1"/>
          </p:cNvSpPr>
          <p:nvPr>
            <p:ph type="dt" sz="half" idx="10"/>
          </p:nvPr>
        </p:nvSpPr>
        <p:spPr/>
        <p:txBody>
          <a:bodyPr/>
          <a:lstStyle/>
          <a:p>
            <a:fld id="{C6FF43C5-7E90-4D4F-9F68-2C640477AA0B}" type="datetimeFigureOut">
              <a:rPr lang="es-ES" smtClean="0"/>
              <a:t>01/06/2026</a:t>
            </a:fld>
            <a:endParaRPr lang="es-ES"/>
          </a:p>
        </p:txBody>
      </p:sp>
      <p:sp>
        <p:nvSpPr>
          <p:cNvPr id="5" name="Marcador de pie de página 4">
            <a:extLst>
              <a:ext uri="{FF2B5EF4-FFF2-40B4-BE49-F238E27FC236}">
                <a16:creationId xmlns:a16="http://schemas.microsoft.com/office/drawing/2014/main" id="{827E81F2-B051-4746-33B7-0C493BF6286E}"/>
              </a:ext>
            </a:extLst>
          </p:cNvPr>
          <p:cNvSpPr>
            <a:spLocks noGrp="1"/>
          </p:cNvSpPr>
          <p:nvPr>
            <p:ph type="ftr" sz="quarter" idx="11"/>
          </p:nvPr>
        </p:nvSpPr>
        <p:spPr/>
        <p:txBody>
          <a:bodyPr/>
          <a:lstStyle/>
          <a:p>
            <a:endParaRPr lang="es-ES"/>
          </a:p>
        </p:txBody>
      </p:sp>
      <p:sp>
        <p:nvSpPr>
          <p:cNvPr id="6" name="Marcador de número de diapositiva 5">
            <a:extLst>
              <a:ext uri="{FF2B5EF4-FFF2-40B4-BE49-F238E27FC236}">
                <a16:creationId xmlns:a16="http://schemas.microsoft.com/office/drawing/2014/main" id="{B30523FB-B077-F8A4-B5F2-F3DC3CCEDFEE}"/>
              </a:ext>
            </a:extLst>
          </p:cNvPr>
          <p:cNvSpPr>
            <a:spLocks noGrp="1"/>
          </p:cNvSpPr>
          <p:nvPr>
            <p:ph type="sldNum" sz="quarter" idx="12"/>
          </p:nvPr>
        </p:nvSpPr>
        <p:spPr/>
        <p:txBody>
          <a:bodyPr/>
          <a:lstStyle/>
          <a:p>
            <a:fld id="{DDBBBEF2-8706-482C-AC62-2F27B30C49D6}" type="slidenum">
              <a:rPr lang="es-ES" smtClean="0"/>
              <a:t>‹Nº›</a:t>
            </a:fld>
            <a:endParaRPr lang="es-ES"/>
          </a:p>
        </p:txBody>
      </p:sp>
    </p:spTree>
    <p:extLst>
      <p:ext uri="{BB962C8B-B14F-4D97-AF65-F5344CB8AC3E}">
        <p14:creationId xmlns:p14="http://schemas.microsoft.com/office/powerpoint/2010/main" val="13354948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Marcador de título 1">
            <a:extLst>
              <a:ext uri="{FF2B5EF4-FFF2-40B4-BE49-F238E27FC236}">
                <a16:creationId xmlns:a16="http://schemas.microsoft.com/office/drawing/2014/main" id="{E6D8204F-7325-5AAD-F248-838270ACF6E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s-ES"/>
              <a:t>Haga clic para modificar el estilo de título del patrón</a:t>
            </a:r>
          </a:p>
        </p:txBody>
      </p:sp>
      <p:sp>
        <p:nvSpPr>
          <p:cNvPr id="3" name="Marcador de texto 2">
            <a:extLst>
              <a:ext uri="{FF2B5EF4-FFF2-40B4-BE49-F238E27FC236}">
                <a16:creationId xmlns:a16="http://schemas.microsoft.com/office/drawing/2014/main" id="{C6BDFAF0-FB61-D719-E710-B694A676C02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p>
        </p:txBody>
      </p:sp>
      <p:sp>
        <p:nvSpPr>
          <p:cNvPr id="4" name="Marcador de fecha 3">
            <a:extLst>
              <a:ext uri="{FF2B5EF4-FFF2-40B4-BE49-F238E27FC236}">
                <a16:creationId xmlns:a16="http://schemas.microsoft.com/office/drawing/2014/main" id="{88EDAFBC-6FBA-1BA2-AE75-08A8FB18112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6FF43C5-7E90-4D4F-9F68-2C640477AA0B}" type="datetimeFigureOut">
              <a:rPr lang="es-ES" smtClean="0"/>
              <a:t>01/06/2026</a:t>
            </a:fld>
            <a:endParaRPr lang="es-ES"/>
          </a:p>
        </p:txBody>
      </p:sp>
      <p:sp>
        <p:nvSpPr>
          <p:cNvPr id="5" name="Marcador de pie de página 4">
            <a:extLst>
              <a:ext uri="{FF2B5EF4-FFF2-40B4-BE49-F238E27FC236}">
                <a16:creationId xmlns:a16="http://schemas.microsoft.com/office/drawing/2014/main" id="{55324D04-FC61-BEAD-AA57-308640808F7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s-ES"/>
          </a:p>
        </p:txBody>
      </p:sp>
      <p:sp>
        <p:nvSpPr>
          <p:cNvPr id="6" name="Marcador de número de diapositiva 5">
            <a:extLst>
              <a:ext uri="{FF2B5EF4-FFF2-40B4-BE49-F238E27FC236}">
                <a16:creationId xmlns:a16="http://schemas.microsoft.com/office/drawing/2014/main" id="{1E3E05ED-C75E-C2AC-F403-824754E46C5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DBBBEF2-8706-482C-AC62-2F27B30C49D6}" type="slidenum">
              <a:rPr lang="es-ES" smtClean="0"/>
              <a:t>‹Nº›</a:t>
            </a:fld>
            <a:endParaRPr lang="es-ES"/>
          </a:p>
        </p:txBody>
      </p:sp>
    </p:spTree>
    <p:extLst>
      <p:ext uri="{BB962C8B-B14F-4D97-AF65-F5344CB8AC3E}">
        <p14:creationId xmlns:p14="http://schemas.microsoft.com/office/powerpoint/2010/main" val="7652063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s-E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g"/><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8.jp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0.jpg"/><Relationship Id="rId1" Type="http://schemas.openxmlformats.org/officeDocument/2006/relationships/slideLayout" Target="../slideLayouts/slideLayout7.xml"/><Relationship Id="rId6" Type="http://schemas.openxmlformats.org/officeDocument/2006/relationships/diagramColors" Target="../diagrams/colors2.xml"/><Relationship Id="rId11" Type="http://schemas.openxmlformats.org/officeDocument/2006/relationships/slide" Target="slide4.xml"/><Relationship Id="rId5" Type="http://schemas.openxmlformats.org/officeDocument/2006/relationships/diagramQuickStyle" Target="../diagrams/quickStyle2.xml"/><Relationship Id="rId10" Type="http://schemas.openxmlformats.org/officeDocument/2006/relationships/image" Target="../media/image12.jpg"/><Relationship Id="rId4" Type="http://schemas.openxmlformats.org/officeDocument/2006/relationships/diagramLayout" Target="../diagrams/layout2.xml"/><Relationship Id="rId9" Type="http://schemas.microsoft.com/office/2007/relationships/hdphoto" Target="../media/hdphoto1.wdp"/></Relationships>
</file>

<file path=ppt/slides/_rels/slide7.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3.jpg"/><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 Id="rId9" Type="http://schemas.openxmlformats.org/officeDocument/2006/relationships/slide" Target="slide4.xml"/></Relationships>
</file>

<file path=ppt/slides/_rels/slide8.xml.rels><?xml version="1.0" encoding="UTF-8" standalone="yes"?>
<Relationships xmlns="http://schemas.openxmlformats.org/package/2006/relationships"><Relationship Id="rId3" Type="http://schemas.openxmlformats.org/officeDocument/2006/relationships/image" Target="../media/image15.jpg"/><Relationship Id="rId7" Type="http://schemas.openxmlformats.org/officeDocument/2006/relationships/slide" Target="slide4.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18.jpg"/><Relationship Id="rId5" Type="http://schemas.openxmlformats.org/officeDocument/2006/relationships/image" Target="../media/image17.jpeg"/><Relationship Id="rId4" Type="http://schemas.openxmlformats.org/officeDocument/2006/relationships/image" Target="../media/image16.jpeg"/></Relationships>
</file>

<file path=ppt/slides/_rels/slide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g"/><Relationship Id="rId1" Type="http://schemas.openxmlformats.org/officeDocument/2006/relationships/slideLayout" Target="../slideLayouts/slideLayout7.xml"/><Relationship Id="rId5" Type="http://schemas.openxmlformats.org/officeDocument/2006/relationships/slide" Target="slide4.xml"/><Relationship Id="rId4" Type="http://schemas.openxmlformats.org/officeDocument/2006/relationships/image" Target="../media/image21.jpg"/></Relationships>
</file>

<file path=ppt/slides/_rels/slide10.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slide" Target="slide4.xml"/><Relationship Id="rId5" Type="http://schemas.openxmlformats.org/officeDocument/2006/relationships/image" Target="../media/image24.jpeg"/><Relationship Id="rId4" Type="http://schemas.openxmlformats.org/officeDocument/2006/relationships/image" Target="../media/image23.jpeg"/></Relationships>
</file>

<file path=ppt/slides/_rels/slide11.xml.rels><?xml version="1.0" encoding="UTF-8" standalone="yes"?>
<Relationships xmlns="http://schemas.openxmlformats.org/package/2006/relationships"><Relationship Id="rId3" Type="http://schemas.openxmlformats.org/officeDocument/2006/relationships/image" Target="../media/image25.jpg"/><Relationship Id="rId7" Type="http://schemas.openxmlformats.org/officeDocument/2006/relationships/slide" Target="slide4.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28.jpg"/><Relationship Id="rId5" Type="http://schemas.openxmlformats.org/officeDocument/2006/relationships/image" Target="../media/image27.png"/><Relationship Id="rId4" Type="http://schemas.openxmlformats.org/officeDocument/2006/relationships/image" Target="../media/image26.jpg"/></Relationships>
</file>

<file path=ppt/slides/_rels/slide12.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29.jpg"/><Relationship Id="rId7" Type="http://schemas.openxmlformats.org/officeDocument/2006/relationships/diagramColors" Target="../diagrams/colors4.xml"/><Relationship Id="rId2" Type="http://schemas.openxmlformats.org/officeDocument/2006/relationships/slideLayout" Target="../slideLayouts/slideLayout7.xml"/><Relationship Id="rId1" Type="http://schemas.openxmlformats.org/officeDocument/2006/relationships/themeOverride" Target="../theme/themeOverride1.xml"/><Relationship Id="rId6" Type="http://schemas.openxmlformats.org/officeDocument/2006/relationships/diagramQuickStyle" Target="../diagrams/quickStyle4.xml"/><Relationship Id="rId11" Type="http://schemas.openxmlformats.org/officeDocument/2006/relationships/slide" Target="slide4.xml"/><Relationship Id="rId5" Type="http://schemas.openxmlformats.org/officeDocument/2006/relationships/diagramLayout" Target="../diagrams/layout4.xml"/><Relationship Id="rId10" Type="http://schemas.openxmlformats.org/officeDocument/2006/relationships/image" Target="../media/image31.jpeg"/><Relationship Id="rId4" Type="http://schemas.openxmlformats.org/officeDocument/2006/relationships/diagramData" Target="../diagrams/data4.xml"/><Relationship Id="rId9" Type="http://schemas.openxmlformats.org/officeDocument/2006/relationships/image" Target="../media/image30.png"/></Relationships>
</file>

<file path=ppt/slides/_rels/slide13.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g"/><Relationship Id="rId1" Type="http://schemas.openxmlformats.org/officeDocument/2006/relationships/slideLayout" Target="../slideLayouts/slideLayout7.xml"/><Relationship Id="rId5" Type="http://schemas.openxmlformats.org/officeDocument/2006/relationships/slide" Target="slide4.xml"/><Relationship Id="rId4" Type="http://schemas.openxmlformats.org/officeDocument/2006/relationships/image" Target="../media/image34.jpg"/></Relationships>
</file>

<file path=ppt/slides/_rels/slide14.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image" Target="../media/image35.jp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8" Type="http://schemas.openxmlformats.org/officeDocument/2006/relationships/image" Target="../media/image41.png"/><Relationship Id="rId3" Type="http://schemas.openxmlformats.org/officeDocument/2006/relationships/image" Target="../media/image36.jpg"/><Relationship Id="rId7" Type="http://schemas.openxmlformats.org/officeDocument/2006/relationships/image" Target="../media/image40.png"/><Relationship Id="rId12" Type="http://schemas.openxmlformats.org/officeDocument/2006/relationships/slide" Target="slide4.xml"/><Relationship Id="rId2" Type="http://schemas.openxmlformats.org/officeDocument/2006/relationships/slideLayout" Target="../slideLayouts/slideLayout7.xml"/><Relationship Id="rId1" Type="http://schemas.openxmlformats.org/officeDocument/2006/relationships/themeOverride" Target="../theme/themeOverride2.xml"/><Relationship Id="rId6" Type="http://schemas.openxmlformats.org/officeDocument/2006/relationships/image" Target="../media/image39.jpeg"/><Relationship Id="rId11" Type="http://schemas.openxmlformats.org/officeDocument/2006/relationships/image" Target="../media/image44.png"/><Relationship Id="rId5" Type="http://schemas.openxmlformats.org/officeDocument/2006/relationships/image" Target="../media/image38.png"/><Relationship Id="rId10" Type="http://schemas.openxmlformats.org/officeDocument/2006/relationships/image" Target="../media/image43.png"/><Relationship Id="rId4" Type="http://schemas.openxmlformats.org/officeDocument/2006/relationships/image" Target="../media/image37.jpg"/><Relationship Id="rId9" Type="http://schemas.openxmlformats.org/officeDocument/2006/relationships/image" Target="../media/image42.png"/></Relationships>
</file>

<file path=ppt/slides/_rels/slide16.xml.rels><?xml version="1.0" encoding="UTF-8" standalone="yes"?>
<Relationships xmlns="http://schemas.openxmlformats.org/package/2006/relationships"><Relationship Id="rId8" Type="http://schemas.openxmlformats.org/officeDocument/2006/relationships/image" Target="../media/image50.png"/><Relationship Id="rId3" Type="http://schemas.openxmlformats.org/officeDocument/2006/relationships/image" Target="../media/image46.png"/><Relationship Id="rId7" Type="http://schemas.openxmlformats.org/officeDocument/2006/relationships/image" Target="../media/image49.jpg"/><Relationship Id="rId2" Type="http://schemas.openxmlformats.org/officeDocument/2006/relationships/image" Target="../media/image45.jpg"/><Relationship Id="rId1" Type="http://schemas.openxmlformats.org/officeDocument/2006/relationships/slideLayout" Target="../slideLayouts/slideLayout7.xml"/><Relationship Id="rId6" Type="http://schemas.microsoft.com/office/2007/relationships/hdphoto" Target="../media/hdphoto2.wdp"/><Relationship Id="rId11" Type="http://schemas.openxmlformats.org/officeDocument/2006/relationships/slide" Target="slide4.xml"/><Relationship Id="rId5" Type="http://schemas.openxmlformats.org/officeDocument/2006/relationships/image" Target="../media/image48.png"/><Relationship Id="rId10" Type="http://schemas.openxmlformats.org/officeDocument/2006/relationships/image" Target="../media/image52.png"/><Relationship Id="rId4" Type="http://schemas.openxmlformats.org/officeDocument/2006/relationships/image" Target="../media/image47.png"/><Relationship Id="rId9" Type="http://schemas.openxmlformats.org/officeDocument/2006/relationships/image" Target="../media/image51.png"/></Relationships>
</file>

<file path=ppt/slides/_rels/slide17.xml.rels><?xml version="1.0" encoding="UTF-8" standalone="yes"?>
<Relationships xmlns="http://schemas.openxmlformats.org/package/2006/relationships"><Relationship Id="rId8" Type="http://schemas.openxmlformats.org/officeDocument/2006/relationships/image" Target="../media/image59.png"/><Relationship Id="rId3" Type="http://schemas.openxmlformats.org/officeDocument/2006/relationships/image" Target="../media/image54.jpeg"/><Relationship Id="rId7" Type="http://schemas.openxmlformats.org/officeDocument/2006/relationships/image" Target="../media/image58.png"/><Relationship Id="rId2" Type="http://schemas.openxmlformats.org/officeDocument/2006/relationships/image" Target="../media/image53.jpg"/><Relationship Id="rId1" Type="http://schemas.openxmlformats.org/officeDocument/2006/relationships/slideLayout" Target="../slideLayouts/slideLayout7.xml"/><Relationship Id="rId6" Type="http://schemas.openxmlformats.org/officeDocument/2006/relationships/image" Target="../media/image57.png"/><Relationship Id="rId5" Type="http://schemas.openxmlformats.org/officeDocument/2006/relationships/image" Target="../media/image56.png"/><Relationship Id="rId4" Type="http://schemas.openxmlformats.org/officeDocument/2006/relationships/image" Target="../media/image55.png"/><Relationship Id="rId9" Type="http://schemas.openxmlformats.org/officeDocument/2006/relationships/slide" Target="slide4.xml"/></Relationships>
</file>

<file path=ppt/slides/_rels/slide18.xml.rels><?xml version="1.0" encoding="UTF-8" standalone="yes"?>
<Relationships xmlns="http://schemas.openxmlformats.org/package/2006/relationships"><Relationship Id="rId8" Type="http://schemas.openxmlformats.org/officeDocument/2006/relationships/image" Target="../media/image66.png"/><Relationship Id="rId3" Type="http://schemas.openxmlformats.org/officeDocument/2006/relationships/image" Target="../media/image61.jpeg"/><Relationship Id="rId7" Type="http://schemas.openxmlformats.org/officeDocument/2006/relationships/image" Target="../media/image65.png"/><Relationship Id="rId2" Type="http://schemas.openxmlformats.org/officeDocument/2006/relationships/image" Target="../media/image60.jpg"/><Relationship Id="rId1" Type="http://schemas.openxmlformats.org/officeDocument/2006/relationships/slideLayout" Target="../slideLayouts/slideLayout7.xml"/><Relationship Id="rId6" Type="http://schemas.openxmlformats.org/officeDocument/2006/relationships/image" Target="../media/image64.png"/><Relationship Id="rId5" Type="http://schemas.openxmlformats.org/officeDocument/2006/relationships/image" Target="../media/image63.png"/><Relationship Id="rId10" Type="http://schemas.openxmlformats.org/officeDocument/2006/relationships/slide" Target="slide4.xml"/><Relationship Id="rId4" Type="http://schemas.openxmlformats.org/officeDocument/2006/relationships/image" Target="../media/image62.jpeg"/><Relationship Id="rId9" Type="http://schemas.openxmlformats.org/officeDocument/2006/relationships/image" Target="../media/image67.png"/></Relationships>
</file>

<file path=ppt/slides/_rels/slide19.xml.rels><?xml version="1.0" encoding="UTF-8" standalone="yes"?>
<Relationships xmlns="http://schemas.openxmlformats.org/package/2006/relationships"><Relationship Id="rId8" Type="http://schemas.openxmlformats.org/officeDocument/2006/relationships/image" Target="../media/image74.jpeg"/><Relationship Id="rId3" Type="http://schemas.openxmlformats.org/officeDocument/2006/relationships/image" Target="../media/image69.png"/><Relationship Id="rId7" Type="http://schemas.openxmlformats.org/officeDocument/2006/relationships/image" Target="../media/image73.png"/><Relationship Id="rId2" Type="http://schemas.openxmlformats.org/officeDocument/2006/relationships/image" Target="../media/image68.jpg"/><Relationship Id="rId1" Type="http://schemas.openxmlformats.org/officeDocument/2006/relationships/slideLayout" Target="../slideLayouts/slideLayout7.xml"/><Relationship Id="rId6" Type="http://schemas.openxmlformats.org/officeDocument/2006/relationships/image" Target="../media/image72.png"/><Relationship Id="rId5" Type="http://schemas.openxmlformats.org/officeDocument/2006/relationships/image" Target="../media/image71.png"/><Relationship Id="rId4" Type="http://schemas.openxmlformats.org/officeDocument/2006/relationships/image" Target="../media/image70.png"/><Relationship Id="rId9" Type="http://schemas.openxmlformats.org/officeDocument/2006/relationships/slide" Target="slide4.xml"/></Relationships>
</file>

<file path=ppt/slides/_rels/slide20.xml.rels><?xml version="1.0" encoding="UTF-8" standalone="yes"?>
<Relationships xmlns="http://schemas.openxmlformats.org/package/2006/relationships"><Relationship Id="rId8" Type="http://schemas.openxmlformats.org/officeDocument/2006/relationships/image" Target="../media/image81.png"/><Relationship Id="rId3" Type="http://schemas.openxmlformats.org/officeDocument/2006/relationships/image" Target="../media/image76.jpg"/><Relationship Id="rId7" Type="http://schemas.openxmlformats.org/officeDocument/2006/relationships/image" Target="../media/image80.png"/><Relationship Id="rId2" Type="http://schemas.openxmlformats.org/officeDocument/2006/relationships/image" Target="../media/image75.jpg"/><Relationship Id="rId1" Type="http://schemas.openxmlformats.org/officeDocument/2006/relationships/slideLayout" Target="../slideLayouts/slideLayout7.xml"/><Relationship Id="rId6" Type="http://schemas.openxmlformats.org/officeDocument/2006/relationships/image" Target="../media/image79.png"/><Relationship Id="rId5" Type="http://schemas.openxmlformats.org/officeDocument/2006/relationships/image" Target="../media/image78.png"/><Relationship Id="rId4" Type="http://schemas.openxmlformats.org/officeDocument/2006/relationships/image" Target="../media/image77.png"/><Relationship Id="rId9" Type="http://schemas.openxmlformats.org/officeDocument/2006/relationships/slide" Target="slide4.xml"/></Relationships>
</file>

<file path=ppt/slides/_rels/slide21.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image" Target="../media/image82.jp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8" Type="http://schemas.openxmlformats.org/officeDocument/2006/relationships/image" Target="../media/image89.png"/><Relationship Id="rId3" Type="http://schemas.openxmlformats.org/officeDocument/2006/relationships/image" Target="../media/image84.jpeg"/><Relationship Id="rId7" Type="http://schemas.openxmlformats.org/officeDocument/2006/relationships/image" Target="../media/image88.png"/><Relationship Id="rId2" Type="http://schemas.openxmlformats.org/officeDocument/2006/relationships/image" Target="../media/image83.jpeg"/><Relationship Id="rId1" Type="http://schemas.openxmlformats.org/officeDocument/2006/relationships/slideLayout" Target="../slideLayouts/slideLayout7.xml"/><Relationship Id="rId6" Type="http://schemas.openxmlformats.org/officeDocument/2006/relationships/image" Target="../media/image87.png"/><Relationship Id="rId5" Type="http://schemas.openxmlformats.org/officeDocument/2006/relationships/image" Target="../media/image86.png"/><Relationship Id="rId10" Type="http://schemas.openxmlformats.org/officeDocument/2006/relationships/slide" Target="slide4.xml"/><Relationship Id="rId4" Type="http://schemas.openxmlformats.org/officeDocument/2006/relationships/image" Target="../media/image85.jpeg"/><Relationship Id="rId9" Type="http://schemas.openxmlformats.org/officeDocument/2006/relationships/image" Target="../media/image90.png"/></Relationships>
</file>

<file path=ppt/slides/_rels/slide23.xml.rels><?xml version="1.0" encoding="UTF-8" standalone="yes"?>
<Relationships xmlns="http://schemas.openxmlformats.org/package/2006/relationships"><Relationship Id="rId8" Type="http://schemas.openxmlformats.org/officeDocument/2006/relationships/image" Target="../media/image96.png"/><Relationship Id="rId3" Type="http://schemas.openxmlformats.org/officeDocument/2006/relationships/image" Target="../media/image91.jpg"/><Relationship Id="rId7" Type="http://schemas.openxmlformats.org/officeDocument/2006/relationships/image" Target="../media/image95.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94.png"/><Relationship Id="rId11" Type="http://schemas.openxmlformats.org/officeDocument/2006/relationships/slide" Target="slide4.xml"/><Relationship Id="rId5" Type="http://schemas.openxmlformats.org/officeDocument/2006/relationships/image" Target="../media/image93.jpg"/><Relationship Id="rId10" Type="http://schemas.openxmlformats.org/officeDocument/2006/relationships/image" Target="../media/image98.png"/><Relationship Id="rId4" Type="http://schemas.openxmlformats.org/officeDocument/2006/relationships/image" Target="../media/image92.jpg"/><Relationship Id="rId9" Type="http://schemas.openxmlformats.org/officeDocument/2006/relationships/image" Target="../media/image97.png"/></Relationships>
</file>

<file path=ppt/slides/_rels/slide24.xml.rels><?xml version="1.0" encoding="UTF-8" standalone="yes"?>
<Relationships xmlns="http://schemas.openxmlformats.org/package/2006/relationships"><Relationship Id="rId8" Type="http://schemas.openxmlformats.org/officeDocument/2006/relationships/image" Target="../media/image104.png"/><Relationship Id="rId3" Type="http://schemas.openxmlformats.org/officeDocument/2006/relationships/image" Target="../media/image99.jpg"/><Relationship Id="rId7" Type="http://schemas.openxmlformats.org/officeDocument/2006/relationships/image" Target="../media/image103.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02.jpg"/><Relationship Id="rId11" Type="http://schemas.openxmlformats.org/officeDocument/2006/relationships/slide" Target="slide4.xml"/><Relationship Id="rId5" Type="http://schemas.openxmlformats.org/officeDocument/2006/relationships/image" Target="../media/image101.jpg"/><Relationship Id="rId10" Type="http://schemas.openxmlformats.org/officeDocument/2006/relationships/image" Target="../media/image106.png"/><Relationship Id="rId4" Type="http://schemas.openxmlformats.org/officeDocument/2006/relationships/image" Target="../media/image100.png"/><Relationship Id="rId9" Type="http://schemas.openxmlformats.org/officeDocument/2006/relationships/image" Target="../media/image105.png"/></Relationships>
</file>

<file path=ppt/slides/_rels/slide25.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image" Target="../media/image107.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8" Type="http://schemas.openxmlformats.org/officeDocument/2006/relationships/image" Target="../media/image114.png"/><Relationship Id="rId3" Type="http://schemas.openxmlformats.org/officeDocument/2006/relationships/image" Target="../media/image109.jpg"/><Relationship Id="rId7" Type="http://schemas.openxmlformats.org/officeDocument/2006/relationships/image" Target="../media/image113.png"/><Relationship Id="rId2" Type="http://schemas.openxmlformats.org/officeDocument/2006/relationships/image" Target="../media/image108.jpg"/><Relationship Id="rId1" Type="http://schemas.openxmlformats.org/officeDocument/2006/relationships/slideLayout" Target="../slideLayouts/slideLayout7.xml"/><Relationship Id="rId6" Type="http://schemas.openxmlformats.org/officeDocument/2006/relationships/image" Target="../media/image112.png"/><Relationship Id="rId5" Type="http://schemas.openxmlformats.org/officeDocument/2006/relationships/image" Target="../media/image111.png"/><Relationship Id="rId4" Type="http://schemas.openxmlformats.org/officeDocument/2006/relationships/image" Target="../media/image110.png"/><Relationship Id="rId9" Type="http://schemas.openxmlformats.org/officeDocument/2006/relationships/slide" Target="slide4.xml"/></Relationships>
</file>

<file path=ppt/slides/_rels/slide27.xml.rels><?xml version="1.0" encoding="UTF-8" standalone="yes"?>
<Relationships xmlns="http://schemas.openxmlformats.org/package/2006/relationships"><Relationship Id="rId8" Type="http://schemas.openxmlformats.org/officeDocument/2006/relationships/image" Target="../media/image120.png"/><Relationship Id="rId3" Type="http://schemas.openxmlformats.org/officeDocument/2006/relationships/image" Target="../media/image115.jpeg"/><Relationship Id="rId7" Type="http://schemas.openxmlformats.org/officeDocument/2006/relationships/image" Target="../media/image119.png"/><Relationship Id="rId2" Type="http://schemas.openxmlformats.org/officeDocument/2006/relationships/image" Target="../media/image3.jpg"/><Relationship Id="rId1" Type="http://schemas.openxmlformats.org/officeDocument/2006/relationships/slideLayout" Target="../slideLayouts/slideLayout7.xml"/><Relationship Id="rId6" Type="http://schemas.openxmlformats.org/officeDocument/2006/relationships/image" Target="../media/image118.png"/><Relationship Id="rId5" Type="http://schemas.openxmlformats.org/officeDocument/2006/relationships/image" Target="../media/image117.png"/><Relationship Id="rId4" Type="http://schemas.openxmlformats.org/officeDocument/2006/relationships/image" Target="../media/image116.png"/><Relationship Id="rId9" Type="http://schemas.openxmlformats.org/officeDocument/2006/relationships/slide" Target="slide4.xml"/></Relationships>
</file>

<file path=ppt/slides/_rels/slide28.xml.rels><?xml version="1.0" encoding="UTF-8" standalone="yes"?>
<Relationships xmlns="http://schemas.openxmlformats.org/package/2006/relationships"><Relationship Id="rId8" Type="http://schemas.openxmlformats.org/officeDocument/2006/relationships/image" Target="../media/image126.png"/><Relationship Id="rId3" Type="http://schemas.openxmlformats.org/officeDocument/2006/relationships/image" Target="../media/image122.png"/><Relationship Id="rId7" Type="http://schemas.openxmlformats.org/officeDocument/2006/relationships/image" Target="../media/image125.png"/><Relationship Id="rId2" Type="http://schemas.openxmlformats.org/officeDocument/2006/relationships/image" Target="../media/image121.jpg"/><Relationship Id="rId1" Type="http://schemas.openxmlformats.org/officeDocument/2006/relationships/slideLayout" Target="../slideLayouts/slideLayout7.xml"/><Relationship Id="rId6" Type="http://schemas.openxmlformats.org/officeDocument/2006/relationships/image" Target="../media/image124.png"/><Relationship Id="rId5" Type="http://schemas.openxmlformats.org/officeDocument/2006/relationships/image" Target="../media/image123.png"/><Relationship Id="rId10" Type="http://schemas.openxmlformats.org/officeDocument/2006/relationships/slide" Target="slide4.xml"/><Relationship Id="rId4" Type="http://schemas.microsoft.com/office/2007/relationships/hdphoto" Target="../media/hdphoto3.wdp"/><Relationship Id="rId9" Type="http://schemas.openxmlformats.org/officeDocument/2006/relationships/image" Target="../media/image127.png"/></Relationships>
</file>

<file path=ppt/slides/_rels/slide29.xml.rels><?xml version="1.0" encoding="UTF-8" standalone="yes"?>
<Relationships xmlns="http://schemas.openxmlformats.org/package/2006/relationships"><Relationship Id="rId8" Type="http://schemas.openxmlformats.org/officeDocument/2006/relationships/image" Target="../media/image134.png"/><Relationship Id="rId3" Type="http://schemas.openxmlformats.org/officeDocument/2006/relationships/image" Target="../media/image129.jpeg"/><Relationship Id="rId7" Type="http://schemas.openxmlformats.org/officeDocument/2006/relationships/image" Target="../media/image133.png"/><Relationship Id="rId2" Type="http://schemas.openxmlformats.org/officeDocument/2006/relationships/image" Target="../media/image128.jpg"/><Relationship Id="rId1" Type="http://schemas.openxmlformats.org/officeDocument/2006/relationships/slideLayout" Target="../slideLayouts/slideLayout7.xml"/><Relationship Id="rId6" Type="http://schemas.openxmlformats.org/officeDocument/2006/relationships/image" Target="../media/image132.png"/><Relationship Id="rId5" Type="http://schemas.openxmlformats.org/officeDocument/2006/relationships/image" Target="../media/image131.png"/><Relationship Id="rId4" Type="http://schemas.openxmlformats.org/officeDocument/2006/relationships/image" Target="../media/image130.png"/><Relationship Id="rId9" Type="http://schemas.openxmlformats.org/officeDocument/2006/relationships/slide" Target="slide4.xml"/></Relationships>
</file>

<file path=ppt/slides/_rels/slide30.xml.rels><?xml version="1.0" encoding="UTF-8" standalone="yes"?>
<Relationships xmlns="http://schemas.openxmlformats.org/package/2006/relationships"><Relationship Id="rId8" Type="http://schemas.openxmlformats.org/officeDocument/2006/relationships/image" Target="../media/image141.png"/><Relationship Id="rId3" Type="http://schemas.openxmlformats.org/officeDocument/2006/relationships/image" Target="../media/image136.png"/><Relationship Id="rId7" Type="http://schemas.openxmlformats.org/officeDocument/2006/relationships/image" Target="../media/image140.png"/><Relationship Id="rId2" Type="http://schemas.openxmlformats.org/officeDocument/2006/relationships/image" Target="../media/image135.jpeg"/><Relationship Id="rId1" Type="http://schemas.openxmlformats.org/officeDocument/2006/relationships/slideLayout" Target="../slideLayouts/slideLayout7.xml"/><Relationship Id="rId6" Type="http://schemas.openxmlformats.org/officeDocument/2006/relationships/image" Target="../media/image139.png"/><Relationship Id="rId5" Type="http://schemas.openxmlformats.org/officeDocument/2006/relationships/image" Target="../media/image138.png"/><Relationship Id="rId10" Type="http://schemas.openxmlformats.org/officeDocument/2006/relationships/slide" Target="slide4.xml"/><Relationship Id="rId4" Type="http://schemas.openxmlformats.org/officeDocument/2006/relationships/image" Target="../media/image137.jpg"/><Relationship Id="rId9" Type="http://schemas.openxmlformats.org/officeDocument/2006/relationships/image" Target="../media/image142.png"/></Relationships>
</file>

<file path=ppt/slides/_rels/slide31.xml.rels><?xml version="1.0" encoding="UTF-8" standalone="yes"?>
<Relationships xmlns="http://schemas.openxmlformats.org/package/2006/relationships"><Relationship Id="rId8" Type="http://schemas.openxmlformats.org/officeDocument/2006/relationships/image" Target="../media/image149.png"/><Relationship Id="rId3" Type="http://schemas.openxmlformats.org/officeDocument/2006/relationships/image" Target="../media/image144.jpg"/><Relationship Id="rId7" Type="http://schemas.openxmlformats.org/officeDocument/2006/relationships/image" Target="../media/image148.png"/><Relationship Id="rId2" Type="http://schemas.openxmlformats.org/officeDocument/2006/relationships/image" Target="../media/image143.jpg"/><Relationship Id="rId1" Type="http://schemas.openxmlformats.org/officeDocument/2006/relationships/slideLayout" Target="../slideLayouts/slideLayout7.xml"/><Relationship Id="rId6" Type="http://schemas.openxmlformats.org/officeDocument/2006/relationships/image" Target="../media/image147.png"/><Relationship Id="rId5" Type="http://schemas.openxmlformats.org/officeDocument/2006/relationships/image" Target="../media/image146.png"/><Relationship Id="rId4" Type="http://schemas.openxmlformats.org/officeDocument/2006/relationships/image" Target="../media/image145.png"/><Relationship Id="rId9" Type="http://schemas.openxmlformats.org/officeDocument/2006/relationships/slide" Target="slide4.xml"/></Relationships>
</file>

<file path=ppt/slides/_rels/slide32.xml.rels><?xml version="1.0" encoding="UTF-8" standalone="yes"?>
<Relationships xmlns="http://schemas.openxmlformats.org/package/2006/relationships"><Relationship Id="rId8" Type="http://schemas.openxmlformats.org/officeDocument/2006/relationships/image" Target="../media/image156.png"/><Relationship Id="rId3" Type="http://schemas.openxmlformats.org/officeDocument/2006/relationships/image" Target="../media/image151.jpeg"/><Relationship Id="rId7" Type="http://schemas.openxmlformats.org/officeDocument/2006/relationships/image" Target="../media/image155.png"/><Relationship Id="rId2" Type="http://schemas.openxmlformats.org/officeDocument/2006/relationships/image" Target="../media/image150.jpg"/><Relationship Id="rId1" Type="http://schemas.openxmlformats.org/officeDocument/2006/relationships/slideLayout" Target="../slideLayouts/slideLayout7.xml"/><Relationship Id="rId6" Type="http://schemas.openxmlformats.org/officeDocument/2006/relationships/image" Target="../media/image154.png"/><Relationship Id="rId5" Type="http://schemas.openxmlformats.org/officeDocument/2006/relationships/image" Target="../media/image153.png"/><Relationship Id="rId4" Type="http://schemas.openxmlformats.org/officeDocument/2006/relationships/image" Target="../media/image152.png"/><Relationship Id="rId9" Type="http://schemas.openxmlformats.org/officeDocument/2006/relationships/slide" Target="slide4.xml"/></Relationships>
</file>

<file path=ppt/slides/_rels/slide33.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57.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Imagen 5">
            <a:extLst>
              <a:ext uri="{FF2B5EF4-FFF2-40B4-BE49-F238E27FC236}">
                <a16:creationId xmlns:a16="http://schemas.microsoft.com/office/drawing/2014/main" id="{70887FE2-2460-890B-FAC9-A297E1995208}"/>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Lst>
          </a:blip>
          <a:stretch>
            <a:fillRect/>
          </a:stretch>
        </p:blipFill>
        <p:spPr>
          <a:xfrm>
            <a:off x="-38100" y="0"/>
            <a:ext cx="12268200" cy="6858000"/>
          </a:xfrm>
          <a:prstGeom prst="rect">
            <a:avLst/>
          </a:prstGeom>
        </p:spPr>
      </p:pic>
      <p:pic>
        <p:nvPicPr>
          <p:cNvPr id="5" name="Imagen 4">
            <a:extLst>
              <a:ext uri="{FF2B5EF4-FFF2-40B4-BE49-F238E27FC236}">
                <a16:creationId xmlns:a16="http://schemas.microsoft.com/office/drawing/2014/main" id="{53B84691-3750-099D-B89C-A18588C110A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100" y="0"/>
            <a:ext cx="12268200" cy="1024610"/>
          </a:xfrm>
          <a:prstGeom prst="rect">
            <a:avLst/>
          </a:prstGeom>
        </p:spPr>
      </p:pic>
    </p:spTree>
    <p:extLst>
      <p:ext uri="{BB962C8B-B14F-4D97-AF65-F5344CB8AC3E}">
        <p14:creationId xmlns:p14="http://schemas.microsoft.com/office/powerpoint/2010/main" val="2077070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4000"/>
            <a:lum/>
          </a:blip>
          <a:srcRect/>
          <a:stretch>
            <a:fillRect/>
          </a:stretch>
        </a:blipFill>
        <a:effectLst/>
      </p:bgPr>
    </p:bg>
    <p:spTree>
      <p:nvGrpSpPr>
        <p:cNvPr id="1" name=""/>
        <p:cNvGrpSpPr/>
        <p:nvPr/>
      </p:nvGrpSpPr>
      <p:grpSpPr>
        <a:xfrm>
          <a:off x="0" y="0"/>
          <a:ext cx="0" cy="0"/>
          <a:chOff x="0" y="0"/>
          <a:chExt cx="0" cy="0"/>
        </a:xfrm>
      </p:grpSpPr>
      <p:sp>
        <p:nvSpPr>
          <p:cNvPr id="3" name="CuadroTexto 2">
            <a:extLst>
              <a:ext uri="{FF2B5EF4-FFF2-40B4-BE49-F238E27FC236}">
                <a16:creationId xmlns:a16="http://schemas.microsoft.com/office/drawing/2014/main" id="{0A5A7065-A9B0-63CD-268D-2209935E4952}"/>
              </a:ext>
            </a:extLst>
          </p:cNvPr>
          <p:cNvSpPr txBox="1"/>
          <p:nvPr/>
        </p:nvSpPr>
        <p:spPr>
          <a:xfrm>
            <a:off x="5136206" y="4259253"/>
            <a:ext cx="6808146" cy="2308324"/>
          </a:xfrm>
          <a:prstGeom prst="rect">
            <a:avLst/>
          </a:prstGeom>
          <a:noFill/>
        </p:spPr>
        <p:txBody>
          <a:bodyPr wrap="square">
            <a:spAutoFit/>
          </a:bodyPr>
          <a:lstStyle/>
          <a:p>
            <a:r>
              <a:rPr lang="es-ES" b="1" dirty="0"/>
              <a:t>Když členové používají tyto duchovní dary jako věrní správci rozmanité Boží milosti, je církev chráněna před ničivým vlivem falešných nauk, roste růstem, který pochází od Boha, a buduje se ve víře a lásce..</a:t>
            </a:r>
          </a:p>
          <a:p>
            <a:r>
              <a:rPr lang="es-ES" b="1" dirty="0"/>
              <a:t>Měli bychom se modlit k Bohu a prosit ho, aby nám Duch svatý udělil více darů, abychom mohli pracovat v jeho díle, s ochotou být použiti tam a tak, jak si On přeje. Tajemství spočívá v tom, být vždy připraveni. </a:t>
            </a:r>
          </a:p>
        </p:txBody>
      </p:sp>
      <p:sp>
        <p:nvSpPr>
          <p:cNvPr id="5" name="CuadroTexto 4">
            <a:extLst>
              <a:ext uri="{FF2B5EF4-FFF2-40B4-BE49-F238E27FC236}">
                <a16:creationId xmlns:a16="http://schemas.microsoft.com/office/drawing/2014/main" id="{8D217958-D2E4-5F05-1D5E-8568D4F3CB47}"/>
              </a:ext>
            </a:extLst>
          </p:cNvPr>
          <p:cNvSpPr txBox="1"/>
          <p:nvPr/>
        </p:nvSpPr>
        <p:spPr>
          <a:xfrm>
            <a:off x="208741" y="0"/>
            <a:ext cx="4927464" cy="3570208"/>
          </a:xfrm>
          <a:prstGeom prst="rect">
            <a:avLst/>
          </a:prstGeom>
          <a:noFill/>
        </p:spPr>
        <p:txBody>
          <a:bodyPr wrap="square">
            <a:spAutoFit/>
          </a:bodyPr>
          <a:lstStyle/>
          <a:p>
            <a:pPr>
              <a:spcBef>
                <a:spcPts val="600"/>
              </a:spcBef>
              <a:spcAft>
                <a:spcPts val="600"/>
              </a:spcAft>
            </a:pPr>
            <a:r>
              <a:rPr lang="es-ES" b="1" dirty="0"/>
              <a:t>Bůh uděluje všem členům své církve ve všech dobách duchovní dary, aby je každý člen používal v láskyplné službě pro společné dobro církve i lidstva. Jsou udělovány působením Ducha svatého, který je rozděluje každému jednotlivci podle své vůl</a:t>
            </a:r>
            <a:r>
              <a:rPr lang="cs-CZ" b="1" dirty="0"/>
              <a:t>e</a:t>
            </a:r>
            <a:r>
              <a:rPr lang="es-ES" b="1" dirty="0"/>
              <a:t>.</a:t>
            </a:r>
          </a:p>
          <a:p>
            <a:pPr>
              <a:spcBef>
                <a:spcPts val="600"/>
              </a:spcBef>
              <a:spcAft>
                <a:spcPts val="600"/>
              </a:spcAft>
            </a:pPr>
            <a:r>
              <a:rPr lang="es-ES" b="1" dirty="0"/>
              <a:t>Bůh uděluje všem členům své církve ve všech dobách duchovní dary, aby je každý člen používal ve službě z lásky pro společné dobro církve i lidstva. Jsou udělovány působením Ducha svatého, který je rozděluje každému jednotlivci podle své vůle.</a:t>
            </a:r>
          </a:p>
        </p:txBody>
      </p:sp>
      <p:pic>
        <p:nvPicPr>
          <p:cNvPr id="4" name="Imagen 3">
            <a:extLst>
              <a:ext uri="{FF2B5EF4-FFF2-40B4-BE49-F238E27FC236}">
                <a16:creationId xmlns:a16="http://schemas.microsoft.com/office/drawing/2014/main" id="{B82DBDA2-041C-762B-B9B1-1189CA6D472D}"/>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5369669" y="135047"/>
            <a:ext cx="6574684" cy="3989481"/>
          </a:xfrm>
          <a:prstGeom prst="rect">
            <a:avLst/>
          </a:prstGeom>
          <a:ln w="38100" cap="sq">
            <a:solidFill>
              <a:schemeClr val="accent3">
                <a:lumMod val="75000"/>
              </a:schemeClr>
            </a:solidFill>
            <a:prstDash val="solid"/>
            <a:miter lim="800000"/>
          </a:ln>
          <a:effectLst>
            <a:outerShdw blurRad="50800" dist="38100" dir="2700000" algn="tl" rotWithShape="0">
              <a:srgbClr val="000000">
                <a:alpha val="43000"/>
              </a:srgbClr>
            </a:outerShdw>
          </a:effectLst>
        </p:spPr>
      </p:pic>
      <p:pic>
        <p:nvPicPr>
          <p:cNvPr id="9" name="Imagen 8">
            <a:extLst>
              <a:ext uri="{FF2B5EF4-FFF2-40B4-BE49-F238E27FC236}">
                <a16:creationId xmlns:a16="http://schemas.microsoft.com/office/drawing/2014/main" id="{D1E8B127-DEEE-C02D-417B-EA41307502E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08741" y="4113762"/>
            <a:ext cx="4732910" cy="2644513"/>
          </a:xfrm>
          <a:prstGeom prst="rect">
            <a:avLst/>
          </a:prstGeom>
          <a:ln w="38100" cap="sq">
            <a:solidFill>
              <a:schemeClr val="accent6">
                <a:lumMod val="75000"/>
              </a:schemeClr>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1209778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 calcmode="lin" valueType="num">
                                      <p:cBhvr>
                                        <p:cTn id="9" dur="500" fill="hold"/>
                                        <p:tgtEl>
                                          <p:spTgt spid="4"/>
                                        </p:tgtEl>
                                        <p:attrNameLst>
                                          <p:attrName>style.rotation</p:attrName>
                                        </p:attrNameLst>
                                      </p:cBhvr>
                                      <p:tavLst>
                                        <p:tav tm="0">
                                          <p:val>
                                            <p:fltVal val="90"/>
                                          </p:val>
                                        </p:tav>
                                        <p:tav tm="100000">
                                          <p:val>
                                            <p:fltVal val="0"/>
                                          </p:val>
                                        </p:tav>
                                      </p:tavLst>
                                    </p:anim>
                                    <p:animEffect transition="in" filter="fade">
                                      <p:cBhvr>
                                        <p:cTn id="10" dur="500"/>
                                        <p:tgtEl>
                                          <p:spTgt spid="4"/>
                                        </p:tgtEl>
                                      </p:cBhvr>
                                    </p:animEffect>
                                  </p:childTnLst>
                                </p:cTn>
                              </p:par>
                            </p:childTnLst>
                          </p:cTn>
                        </p:par>
                        <p:par>
                          <p:cTn id="11" fill="hold">
                            <p:stCondLst>
                              <p:cond delay="500"/>
                            </p:stCondLst>
                            <p:childTnLst>
                              <p:par>
                                <p:cTn id="12" presetID="22" presetClass="entr" presetSubtype="8" fill="hold" grpId="0" nodeType="afterEffect">
                                  <p:stCondLst>
                                    <p:cond delay="0"/>
                                  </p:stCondLst>
                                  <p:childTnLst>
                                    <p:set>
                                      <p:cBhvr>
                                        <p:cTn id="13" dur="1" fill="hold">
                                          <p:stCondLst>
                                            <p:cond delay="0"/>
                                          </p:stCondLst>
                                        </p:cTn>
                                        <p:tgtEl>
                                          <p:spTgt spid="5">
                                            <p:txEl>
                                              <p:pRg st="0" end="0"/>
                                            </p:txEl>
                                          </p:spTgt>
                                        </p:tgtEl>
                                        <p:attrNameLst>
                                          <p:attrName>style.visibility</p:attrName>
                                        </p:attrNameLst>
                                      </p:cBhvr>
                                      <p:to>
                                        <p:strVal val="visible"/>
                                      </p:to>
                                    </p:set>
                                    <p:animEffect transition="in" filter="wipe(left)">
                                      <p:cBhvr>
                                        <p:cTn id="14" dur="500"/>
                                        <p:tgtEl>
                                          <p:spTgt spid="5">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8" fill="hold" grpId="0" nodeType="click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animEffect transition="in" filter="wipe(left)">
                                      <p:cBhvr>
                                        <p:cTn id="19" dur="500"/>
                                        <p:tgtEl>
                                          <p:spTgt spid="5">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8" fill="hold" grpId="0" nodeType="clickEffect">
                                  <p:stCondLst>
                                    <p:cond delay="0"/>
                                  </p:stCondLst>
                                  <p:childTnLst>
                                    <p:set>
                                      <p:cBhvr>
                                        <p:cTn id="23" dur="1" fill="hold">
                                          <p:stCondLst>
                                            <p:cond delay="0"/>
                                          </p:stCondLst>
                                        </p:cTn>
                                        <p:tgtEl>
                                          <p:spTgt spid="3">
                                            <p:txEl>
                                              <p:pRg st="0" end="0"/>
                                            </p:txEl>
                                          </p:spTgt>
                                        </p:tgtEl>
                                        <p:attrNameLst>
                                          <p:attrName>style.visibility</p:attrName>
                                        </p:attrNameLst>
                                      </p:cBhvr>
                                      <p:to>
                                        <p:strVal val="visible"/>
                                      </p:to>
                                    </p:set>
                                    <p:animEffect transition="in" filter="wipe(left)">
                                      <p:cBhvr>
                                        <p:cTn id="24" dur="500"/>
                                        <p:tgtEl>
                                          <p:spTgt spid="3">
                                            <p:txEl>
                                              <p:pRg st="0" end="0"/>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31" presetClass="entr" presetSubtype="0" fill="hold" nodeType="clickEffect">
                                  <p:stCondLst>
                                    <p:cond delay="0"/>
                                  </p:stCondLst>
                                  <p:childTnLst>
                                    <p:set>
                                      <p:cBhvr>
                                        <p:cTn id="28" dur="1" fill="hold">
                                          <p:stCondLst>
                                            <p:cond delay="0"/>
                                          </p:stCondLst>
                                        </p:cTn>
                                        <p:tgtEl>
                                          <p:spTgt spid="9"/>
                                        </p:tgtEl>
                                        <p:attrNameLst>
                                          <p:attrName>style.visibility</p:attrName>
                                        </p:attrNameLst>
                                      </p:cBhvr>
                                      <p:to>
                                        <p:strVal val="visible"/>
                                      </p:to>
                                    </p:set>
                                    <p:anim calcmode="lin" valueType="num">
                                      <p:cBhvr>
                                        <p:cTn id="29" dur="500" fill="hold"/>
                                        <p:tgtEl>
                                          <p:spTgt spid="9"/>
                                        </p:tgtEl>
                                        <p:attrNameLst>
                                          <p:attrName>ppt_w</p:attrName>
                                        </p:attrNameLst>
                                      </p:cBhvr>
                                      <p:tavLst>
                                        <p:tav tm="0">
                                          <p:val>
                                            <p:fltVal val="0"/>
                                          </p:val>
                                        </p:tav>
                                        <p:tav tm="100000">
                                          <p:val>
                                            <p:strVal val="#ppt_w"/>
                                          </p:val>
                                        </p:tav>
                                      </p:tavLst>
                                    </p:anim>
                                    <p:anim calcmode="lin" valueType="num">
                                      <p:cBhvr>
                                        <p:cTn id="30" dur="500" fill="hold"/>
                                        <p:tgtEl>
                                          <p:spTgt spid="9"/>
                                        </p:tgtEl>
                                        <p:attrNameLst>
                                          <p:attrName>ppt_h</p:attrName>
                                        </p:attrNameLst>
                                      </p:cBhvr>
                                      <p:tavLst>
                                        <p:tav tm="0">
                                          <p:val>
                                            <p:fltVal val="0"/>
                                          </p:val>
                                        </p:tav>
                                        <p:tav tm="100000">
                                          <p:val>
                                            <p:strVal val="#ppt_h"/>
                                          </p:val>
                                        </p:tav>
                                      </p:tavLst>
                                    </p:anim>
                                    <p:anim calcmode="lin" valueType="num">
                                      <p:cBhvr>
                                        <p:cTn id="31" dur="500" fill="hold"/>
                                        <p:tgtEl>
                                          <p:spTgt spid="9"/>
                                        </p:tgtEl>
                                        <p:attrNameLst>
                                          <p:attrName>style.rotation</p:attrName>
                                        </p:attrNameLst>
                                      </p:cBhvr>
                                      <p:tavLst>
                                        <p:tav tm="0">
                                          <p:val>
                                            <p:fltVal val="90"/>
                                          </p:val>
                                        </p:tav>
                                        <p:tav tm="100000">
                                          <p:val>
                                            <p:fltVal val="0"/>
                                          </p:val>
                                        </p:tav>
                                      </p:tavLst>
                                    </p:anim>
                                    <p:animEffect transition="in" filter="fade">
                                      <p:cBhvr>
                                        <p:cTn id="32" dur="500"/>
                                        <p:tgtEl>
                                          <p:spTgt spid="9"/>
                                        </p:tgtEl>
                                      </p:cBhvr>
                                    </p:animEffect>
                                  </p:childTnLst>
                                </p:cTn>
                              </p:par>
                            </p:childTnLst>
                          </p:cTn>
                        </p:par>
                        <p:par>
                          <p:cTn id="33" fill="hold">
                            <p:stCondLst>
                              <p:cond delay="500"/>
                            </p:stCondLst>
                            <p:childTnLst>
                              <p:par>
                                <p:cTn id="34" presetID="22" presetClass="entr" presetSubtype="8" fill="hold" grpId="0" nodeType="afterEffect">
                                  <p:stCondLst>
                                    <p:cond delay="0"/>
                                  </p:stCondLst>
                                  <p:childTnLst>
                                    <p:set>
                                      <p:cBhvr>
                                        <p:cTn id="35" dur="1" fill="hold">
                                          <p:stCondLst>
                                            <p:cond delay="0"/>
                                          </p:stCondLst>
                                        </p:cTn>
                                        <p:tgtEl>
                                          <p:spTgt spid="3">
                                            <p:txEl>
                                              <p:pRg st="1" end="1"/>
                                            </p:txEl>
                                          </p:spTgt>
                                        </p:tgtEl>
                                        <p:attrNameLst>
                                          <p:attrName>style.visibility</p:attrName>
                                        </p:attrNameLst>
                                      </p:cBhvr>
                                      <p:to>
                                        <p:strVal val="visible"/>
                                      </p:to>
                                    </p:set>
                                    <p:animEffect transition="in" filter="wipe(left)">
                                      <p:cBhvr>
                                        <p:cTn id="36"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5"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4000"/>
            <a:lum/>
          </a:blip>
          <a:srcRect/>
          <a:stretch>
            <a:fillRect/>
          </a:stretch>
        </a:blipFill>
        <a:effectLst/>
      </p:bgPr>
    </p:bg>
    <p:spTree>
      <p:nvGrpSpPr>
        <p:cNvPr id="1" name=""/>
        <p:cNvGrpSpPr/>
        <p:nvPr/>
      </p:nvGrpSpPr>
      <p:grpSpPr>
        <a:xfrm>
          <a:off x="0" y="0"/>
          <a:ext cx="0" cy="0"/>
          <a:chOff x="0" y="0"/>
          <a:chExt cx="0" cy="0"/>
        </a:xfrm>
      </p:grpSpPr>
      <p:sp>
        <p:nvSpPr>
          <p:cNvPr id="6" name="CuadroTexto 5">
            <a:extLst>
              <a:ext uri="{FF2B5EF4-FFF2-40B4-BE49-F238E27FC236}">
                <a16:creationId xmlns:a16="http://schemas.microsoft.com/office/drawing/2014/main" id="{FA21B181-8C55-3059-622F-5CA57AF55BC7}"/>
              </a:ext>
            </a:extLst>
          </p:cNvPr>
          <p:cNvSpPr txBox="1"/>
          <p:nvPr/>
        </p:nvSpPr>
        <p:spPr>
          <a:xfrm>
            <a:off x="346168" y="291830"/>
            <a:ext cx="7303193" cy="1938992"/>
          </a:xfrm>
          <a:prstGeom prst="rect">
            <a:avLst/>
          </a:prstGeom>
          <a:noFill/>
        </p:spPr>
        <p:txBody>
          <a:bodyPr wrap="square" rtlCol="0">
            <a:spAutoFit/>
          </a:bodyPr>
          <a:lstStyle/>
          <a:p>
            <a:r>
              <a:rPr lang="es-ES" sz="2000" b="1" dirty="0"/>
              <a:t>„Jsou rozdílná obdarování, ale tentýž Duch; rozdílné služby, ale tentýž Pán; a rozdílná působení moci, ale tentýž Bůh, který působí všecko ve všech. Každému je dán zvláštní projev Ducha ke společnému prospěchu… To všechno působí jeden a týž Duch, který uděluje každému zvláštní dar, jak sám chce.“</a:t>
            </a:r>
            <a:r>
              <a:rPr lang="cs-CZ" sz="2000" b="1" dirty="0"/>
              <a:t> </a:t>
            </a:r>
            <a:r>
              <a:rPr lang="es-ES" sz="2000" b="1" dirty="0"/>
              <a:t>(1</a:t>
            </a:r>
            <a:r>
              <a:rPr lang="cs-CZ" sz="2000" b="1" dirty="0"/>
              <a:t>.</a:t>
            </a:r>
            <a:r>
              <a:rPr lang="es-ES" sz="2000" b="1" dirty="0"/>
              <a:t> Korintským 12,4–7.11)</a:t>
            </a:r>
          </a:p>
        </p:txBody>
      </p:sp>
      <p:sp>
        <p:nvSpPr>
          <p:cNvPr id="2" name="CuadroTexto 1">
            <a:extLst>
              <a:ext uri="{FF2B5EF4-FFF2-40B4-BE49-F238E27FC236}">
                <a16:creationId xmlns:a16="http://schemas.microsoft.com/office/drawing/2014/main" id="{4A846A8E-EF7D-D608-4955-8BBACC296D7F}"/>
              </a:ext>
            </a:extLst>
          </p:cNvPr>
          <p:cNvSpPr txBox="1"/>
          <p:nvPr/>
        </p:nvSpPr>
        <p:spPr>
          <a:xfrm>
            <a:off x="346168" y="5755987"/>
            <a:ext cx="7303192" cy="707886"/>
          </a:xfrm>
          <a:prstGeom prst="rect">
            <a:avLst/>
          </a:prstGeom>
          <a:noFill/>
        </p:spPr>
        <p:txBody>
          <a:bodyPr wrap="square" rtlCol="0">
            <a:spAutoFit/>
          </a:bodyPr>
          <a:lstStyle/>
          <a:p>
            <a:r>
              <a:rPr lang="es-ES" sz="2000" b="1" dirty="0"/>
              <a:t>V této prezentaci se podíváme na některé z těchto darů, které nám Duch svatý dává.</a:t>
            </a:r>
          </a:p>
        </p:txBody>
      </p:sp>
      <p:sp>
        <p:nvSpPr>
          <p:cNvPr id="7" name="CuadroTexto 6">
            <a:extLst>
              <a:ext uri="{FF2B5EF4-FFF2-40B4-BE49-F238E27FC236}">
                <a16:creationId xmlns:a16="http://schemas.microsoft.com/office/drawing/2014/main" id="{04D39EEF-DFED-65C2-5F35-BDE65F567447}"/>
              </a:ext>
            </a:extLst>
          </p:cNvPr>
          <p:cNvSpPr txBox="1"/>
          <p:nvPr/>
        </p:nvSpPr>
        <p:spPr>
          <a:xfrm>
            <a:off x="346168" y="2590309"/>
            <a:ext cx="6985141" cy="1015663"/>
          </a:xfrm>
          <a:prstGeom prst="rect">
            <a:avLst/>
          </a:prstGeom>
          <a:noFill/>
        </p:spPr>
        <p:txBody>
          <a:bodyPr wrap="square">
            <a:spAutoFit/>
          </a:bodyPr>
          <a:lstStyle/>
          <a:p>
            <a:r>
              <a:rPr lang="es-ES" sz="2000" b="1" dirty="0"/>
              <a:t>Existuje několik seznamů, ve kterých Pavel uvádí některé </a:t>
            </a:r>
            <a:r>
              <a:rPr lang="cs-CZ" sz="2000" b="1" dirty="0"/>
              <a:t>         </a:t>
            </a:r>
            <a:r>
              <a:rPr lang="es-ES" sz="2000" b="1" dirty="0"/>
              <a:t>z darů, které dává Duch svatý: 1. Korintským 12,8–10; Římanům 12,6–8; Efezským 4,11–12.</a:t>
            </a:r>
          </a:p>
        </p:txBody>
      </p:sp>
      <p:pic>
        <p:nvPicPr>
          <p:cNvPr id="5" name="Imagen 4">
            <a:extLst>
              <a:ext uri="{FF2B5EF4-FFF2-40B4-BE49-F238E27FC236}">
                <a16:creationId xmlns:a16="http://schemas.microsoft.com/office/drawing/2014/main" id="{0C49EC7E-1FFF-0073-C319-09FD53E8180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28643" y="228600"/>
            <a:ext cx="4025766" cy="6375807"/>
          </a:xfrm>
          <a:prstGeom prst="rect">
            <a:avLst/>
          </a:prstGeom>
          <a:solidFill>
            <a:srgbClr val="FFFFFF">
              <a:shade val="85000"/>
            </a:srgbClr>
          </a:solidFill>
          <a:ln w="88900" cap="sq">
            <a:solidFill>
              <a:srgbClr val="D08A45"/>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8" name="CuadroTexto 7">
            <a:extLst>
              <a:ext uri="{FF2B5EF4-FFF2-40B4-BE49-F238E27FC236}">
                <a16:creationId xmlns:a16="http://schemas.microsoft.com/office/drawing/2014/main" id="{C77C1160-8FC7-F731-3735-06CE061BD860}"/>
              </a:ext>
            </a:extLst>
          </p:cNvPr>
          <p:cNvSpPr txBox="1"/>
          <p:nvPr/>
        </p:nvSpPr>
        <p:spPr>
          <a:xfrm>
            <a:off x="346168" y="3965459"/>
            <a:ext cx="7303191" cy="1323439"/>
          </a:xfrm>
          <a:prstGeom prst="rect">
            <a:avLst/>
          </a:prstGeom>
          <a:noFill/>
        </p:spPr>
        <p:txBody>
          <a:bodyPr wrap="square">
            <a:spAutoFit/>
          </a:bodyPr>
          <a:lstStyle/>
          <a:p>
            <a:r>
              <a:rPr lang="es-ES" sz="2000" b="1" dirty="0"/>
              <a:t>Existují také další dary, které Duch svatý dává a které nejsou v těchto textech zmíněny. Považuje je za potřebné k vykonávání díla jak v církvi, tak i mimo ni. Dává také dary, které se přizpůsobují době, ve které žijeme.</a:t>
            </a:r>
          </a:p>
        </p:txBody>
      </p:sp>
    </p:spTree>
    <p:extLst>
      <p:ext uri="{BB962C8B-B14F-4D97-AF65-F5344CB8AC3E}">
        <p14:creationId xmlns:p14="http://schemas.microsoft.com/office/powerpoint/2010/main" val="3439971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left)">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wipe(left)">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wipe(left)">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wipe(left)">
                                      <p:cBhvr>
                                        <p:cTn id="2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 grpId="0"/>
      <p:bldP spid="7" grpId="0"/>
      <p:bldP spid="8"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65000"/>
            <a:lum/>
          </a:blip>
          <a:srcRect/>
          <a:stretch>
            <a:fillRect t="-53000" b="-9000"/>
          </a:stretch>
        </a:blipFill>
        <a:effectLst/>
      </p:bgPr>
    </p:bg>
    <p:spTree>
      <p:nvGrpSpPr>
        <p:cNvPr id="1" name="">
          <a:extLst>
            <a:ext uri="{FF2B5EF4-FFF2-40B4-BE49-F238E27FC236}">
              <a16:creationId xmlns:a16="http://schemas.microsoft.com/office/drawing/2014/main" id="{F30FF661-8B47-ECFB-C207-AC19F1BB1BFD}"/>
            </a:ext>
          </a:extLst>
        </p:cNvPr>
        <p:cNvGrpSpPr/>
        <p:nvPr/>
      </p:nvGrpSpPr>
      <p:grpSpPr>
        <a:xfrm>
          <a:off x="0" y="0"/>
          <a:ext cx="0" cy="0"/>
          <a:chOff x="0" y="0"/>
          <a:chExt cx="0" cy="0"/>
        </a:xfrm>
      </p:grpSpPr>
      <p:graphicFrame>
        <p:nvGraphicFramePr>
          <p:cNvPr id="2" name="Diagrama 1">
            <a:extLst>
              <a:ext uri="{FF2B5EF4-FFF2-40B4-BE49-F238E27FC236}">
                <a16:creationId xmlns:a16="http://schemas.microsoft.com/office/drawing/2014/main" id="{27D2C124-1C59-24DF-F2A5-B782B81CA240}"/>
              </a:ext>
            </a:extLst>
          </p:cNvPr>
          <p:cNvGraphicFramePr/>
          <p:nvPr>
            <p:extLst>
              <p:ext uri="{D42A27DB-BD31-4B8C-83A1-F6EECF244321}">
                <p14:modId xmlns:p14="http://schemas.microsoft.com/office/powerpoint/2010/main" val="2591499537"/>
              </p:ext>
            </p:extLst>
          </p:nvPr>
        </p:nvGraphicFramePr>
        <p:xfrm>
          <a:off x="202195" y="48639"/>
          <a:ext cx="11968232" cy="67899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CuadroTexto 3">
            <a:extLst>
              <a:ext uri="{FF2B5EF4-FFF2-40B4-BE49-F238E27FC236}">
                <a16:creationId xmlns:a16="http://schemas.microsoft.com/office/drawing/2014/main" id="{7BE936F4-F36A-DCDE-B594-F4AF28607DE5}"/>
              </a:ext>
            </a:extLst>
          </p:cNvPr>
          <p:cNvSpPr txBox="1"/>
          <p:nvPr/>
        </p:nvSpPr>
        <p:spPr>
          <a:xfrm>
            <a:off x="6547466" y="4097550"/>
            <a:ext cx="2283593" cy="2554545"/>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s-CZ" sz="2000" b="1" i="0" u="none" strike="noStrike" kern="1200" cap="none" spc="0" normalizeH="0" baseline="0" noProof="0" dirty="0">
                <a:ln>
                  <a:noFill/>
                </a:ln>
                <a:solidFill>
                  <a:srgbClr val="000000"/>
                </a:solidFill>
                <a:effectLst/>
                <a:uLnTx/>
                <a:uFillTx/>
                <a:latin typeface="Aptos" panose="02110004020202020204"/>
                <a:ea typeface="+mn-ea"/>
                <a:cs typeface="+mn-cs"/>
              </a:rPr>
              <a:t>Kliknutím na seznam nebo konkrétní dar přejděte přímo           na vysvětlení.          Pro návrat pak klikněte na šipku vpravo</a:t>
            </a:r>
            <a:r>
              <a:rPr kumimoji="0" lang="es-ES" sz="2000" b="1" i="0" u="none" strike="noStrike" kern="1200" cap="none" spc="0" normalizeH="0" baseline="0" noProof="0" dirty="0">
                <a:ln>
                  <a:noFill/>
                </a:ln>
                <a:solidFill>
                  <a:srgbClr val="000000"/>
                </a:solidFill>
                <a:effectLst/>
                <a:uLnTx/>
                <a:uFillTx/>
                <a:latin typeface="Aptos" panose="02110004020202020204"/>
                <a:ea typeface="+mn-ea"/>
                <a:cs typeface="+mn-cs"/>
              </a:rPr>
              <a:t>.</a:t>
            </a:r>
          </a:p>
        </p:txBody>
      </p:sp>
    </p:spTree>
    <p:extLst>
      <p:ext uri="{BB962C8B-B14F-4D97-AF65-F5344CB8AC3E}">
        <p14:creationId xmlns:p14="http://schemas.microsoft.com/office/powerpoint/2010/main" val="10277603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2">
                                            <p:graphicEl>
                                              <a:dgm id="{90054490-0BBC-4547-BD99-0067E965A43A}"/>
                                            </p:graphicEl>
                                          </p:spTgt>
                                        </p:tgtEl>
                                        <p:attrNameLst>
                                          <p:attrName>style.visibility</p:attrName>
                                        </p:attrNameLst>
                                      </p:cBhvr>
                                      <p:to>
                                        <p:strVal val="visible"/>
                                      </p:to>
                                    </p:set>
                                    <p:anim calcmode="lin" valueType="num">
                                      <p:cBhvr>
                                        <p:cTn id="7" dur="500" fill="hold"/>
                                        <p:tgtEl>
                                          <p:spTgt spid="2">
                                            <p:graphicEl>
                                              <a:dgm id="{90054490-0BBC-4547-BD99-0067E965A43A}"/>
                                            </p:graphicEl>
                                          </p:spTgt>
                                        </p:tgtEl>
                                        <p:attrNameLst>
                                          <p:attrName>ppt_w</p:attrName>
                                        </p:attrNameLst>
                                      </p:cBhvr>
                                      <p:tavLst>
                                        <p:tav tm="0">
                                          <p:val>
                                            <p:fltVal val="0"/>
                                          </p:val>
                                        </p:tav>
                                        <p:tav tm="100000">
                                          <p:val>
                                            <p:strVal val="#ppt_w"/>
                                          </p:val>
                                        </p:tav>
                                      </p:tavLst>
                                    </p:anim>
                                    <p:anim calcmode="lin" valueType="num">
                                      <p:cBhvr>
                                        <p:cTn id="8" dur="500" fill="hold"/>
                                        <p:tgtEl>
                                          <p:spTgt spid="2">
                                            <p:graphicEl>
                                              <a:dgm id="{90054490-0BBC-4547-BD99-0067E965A43A}"/>
                                            </p:graphicEl>
                                          </p:spTgt>
                                        </p:tgtEl>
                                        <p:attrNameLst>
                                          <p:attrName>ppt_h</p:attrName>
                                        </p:attrNameLst>
                                      </p:cBhvr>
                                      <p:tavLst>
                                        <p:tav tm="0">
                                          <p:val>
                                            <p:fltVal val="0"/>
                                          </p:val>
                                        </p:tav>
                                        <p:tav tm="100000">
                                          <p:val>
                                            <p:strVal val="#ppt_h"/>
                                          </p:val>
                                        </p:tav>
                                      </p:tavLst>
                                    </p:anim>
                                    <p:animEffect transition="in" filter="fade">
                                      <p:cBhvr>
                                        <p:cTn id="9" dur="500"/>
                                        <p:tgtEl>
                                          <p:spTgt spid="2">
                                            <p:graphicEl>
                                              <a:dgm id="{90054490-0BBC-4547-BD99-0067E965A43A}"/>
                                            </p:graphicEl>
                                          </p:spTgt>
                                        </p:tgtEl>
                                      </p:cBhvr>
                                    </p:animEffect>
                                  </p:childTnLst>
                                </p:cTn>
                              </p:par>
                            </p:childTnLst>
                          </p:cTn>
                        </p:par>
                      </p:childTnLst>
                    </p:cTn>
                  </p:par>
                  <p:par>
                    <p:cTn id="10" fill="hold">
                      <p:stCondLst>
                        <p:cond delay="indefinite"/>
                      </p:stCondLst>
                      <p:childTnLst>
                        <p:par>
                          <p:cTn id="11" fill="hold">
                            <p:stCondLst>
                              <p:cond delay="0"/>
                            </p:stCondLst>
                            <p:childTnLst>
                              <p:par>
                                <p:cTn id="12" presetID="47" presetClass="entr" presetSubtype="0" fill="hold" grpId="0" nodeType="clickEffect">
                                  <p:stCondLst>
                                    <p:cond delay="0"/>
                                  </p:stCondLst>
                                  <p:childTnLst>
                                    <p:set>
                                      <p:cBhvr>
                                        <p:cTn id="13" dur="1" fill="hold">
                                          <p:stCondLst>
                                            <p:cond delay="0"/>
                                          </p:stCondLst>
                                        </p:cTn>
                                        <p:tgtEl>
                                          <p:spTgt spid="2">
                                            <p:graphicEl>
                                              <a:dgm id="{D21F21EF-454C-465B-814A-FE1379E63CC6}"/>
                                            </p:graphicEl>
                                          </p:spTgt>
                                        </p:tgtEl>
                                        <p:attrNameLst>
                                          <p:attrName>style.visibility</p:attrName>
                                        </p:attrNameLst>
                                      </p:cBhvr>
                                      <p:to>
                                        <p:strVal val="visible"/>
                                      </p:to>
                                    </p:set>
                                    <p:animEffect transition="in" filter="fade">
                                      <p:cBhvr>
                                        <p:cTn id="14" dur="250"/>
                                        <p:tgtEl>
                                          <p:spTgt spid="2">
                                            <p:graphicEl>
                                              <a:dgm id="{D21F21EF-454C-465B-814A-FE1379E63CC6}"/>
                                            </p:graphicEl>
                                          </p:spTgt>
                                        </p:tgtEl>
                                      </p:cBhvr>
                                    </p:animEffect>
                                    <p:anim calcmode="lin" valueType="num">
                                      <p:cBhvr>
                                        <p:cTn id="15" dur="250" fill="hold"/>
                                        <p:tgtEl>
                                          <p:spTgt spid="2">
                                            <p:graphicEl>
                                              <a:dgm id="{D21F21EF-454C-465B-814A-FE1379E63CC6}"/>
                                            </p:graphicEl>
                                          </p:spTgt>
                                        </p:tgtEl>
                                        <p:attrNameLst>
                                          <p:attrName>ppt_x</p:attrName>
                                        </p:attrNameLst>
                                      </p:cBhvr>
                                      <p:tavLst>
                                        <p:tav tm="0">
                                          <p:val>
                                            <p:strVal val="#ppt_x"/>
                                          </p:val>
                                        </p:tav>
                                        <p:tav tm="100000">
                                          <p:val>
                                            <p:strVal val="#ppt_x"/>
                                          </p:val>
                                        </p:tav>
                                      </p:tavLst>
                                    </p:anim>
                                    <p:anim calcmode="lin" valueType="num">
                                      <p:cBhvr>
                                        <p:cTn id="16" dur="250" fill="hold"/>
                                        <p:tgtEl>
                                          <p:spTgt spid="2">
                                            <p:graphicEl>
                                              <a:dgm id="{D21F21EF-454C-465B-814A-FE1379E63CC6}"/>
                                            </p:graphicEl>
                                          </p:spTgt>
                                        </p:tgtEl>
                                        <p:attrNameLst>
                                          <p:attrName>ppt_y</p:attrName>
                                        </p:attrNameLst>
                                      </p:cBhvr>
                                      <p:tavLst>
                                        <p:tav tm="0">
                                          <p:val>
                                            <p:strVal val="#ppt_y-.1"/>
                                          </p:val>
                                        </p:tav>
                                        <p:tav tm="100000">
                                          <p:val>
                                            <p:strVal val="#ppt_y"/>
                                          </p:val>
                                        </p:tav>
                                      </p:tavLst>
                                    </p:anim>
                                  </p:childTnLst>
                                </p:cTn>
                              </p:par>
                              <p:par>
                                <p:cTn id="17" presetID="47" presetClass="entr" presetSubtype="0" fill="hold" grpId="0" nodeType="withEffect">
                                  <p:stCondLst>
                                    <p:cond delay="0"/>
                                  </p:stCondLst>
                                  <p:childTnLst>
                                    <p:set>
                                      <p:cBhvr>
                                        <p:cTn id="18" dur="1" fill="hold">
                                          <p:stCondLst>
                                            <p:cond delay="0"/>
                                          </p:stCondLst>
                                        </p:cTn>
                                        <p:tgtEl>
                                          <p:spTgt spid="2">
                                            <p:graphicEl>
                                              <a:dgm id="{FF213E8F-8D98-4349-B599-E043ECBE47AE}"/>
                                            </p:graphicEl>
                                          </p:spTgt>
                                        </p:tgtEl>
                                        <p:attrNameLst>
                                          <p:attrName>style.visibility</p:attrName>
                                        </p:attrNameLst>
                                      </p:cBhvr>
                                      <p:to>
                                        <p:strVal val="visible"/>
                                      </p:to>
                                    </p:set>
                                    <p:animEffect transition="in" filter="fade">
                                      <p:cBhvr>
                                        <p:cTn id="19" dur="250"/>
                                        <p:tgtEl>
                                          <p:spTgt spid="2">
                                            <p:graphicEl>
                                              <a:dgm id="{FF213E8F-8D98-4349-B599-E043ECBE47AE}"/>
                                            </p:graphicEl>
                                          </p:spTgt>
                                        </p:tgtEl>
                                      </p:cBhvr>
                                    </p:animEffect>
                                    <p:anim calcmode="lin" valueType="num">
                                      <p:cBhvr>
                                        <p:cTn id="20" dur="250" fill="hold"/>
                                        <p:tgtEl>
                                          <p:spTgt spid="2">
                                            <p:graphicEl>
                                              <a:dgm id="{FF213E8F-8D98-4349-B599-E043ECBE47AE}"/>
                                            </p:graphicEl>
                                          </p:spTgt>
                                        </p:tgtEl>
                                        <p:attrNameLst>
                                          <p:attrName>ppt_x</p:attrName>
                                        </p:attrNameLst>
                                      </p:cBhvr>
                                      <p:tavLst>
                                        <p:tav tm="0">
                                          <p:val>
                                            <p:strVal val="#ppt_x"/>
                                          </p:val>
                                        </p:tav>
                                        <p:tav tm="100000">
                                          <p:val>
                                            <p:strVal val="#ppt_x"/>
                                          </p:val>
                                        </p:tav>
                                      </p:tavLst>
                                    </p:anim>
                                    <p:anim calcmode="lin" valueType="num">
                                      <p:cBhvr>
                                        <p:cTn id="21" dur="250" fill="hold"/>
                                        <p:tgtEl>
                                          <p:spTgt spid="2">
                                            <p:graphicEl>
                                              <a:dgm id="{FF213E8F-8D98-4349-B599-E043ECBE47AE}"/>
                                            </p:graphicEl>
                                          </p:spTgt>
                                        </p:tgtEl>
                                        <p:attrNameLst>
                                          <p:attrName>ppt_y</p:attrName>
                                        </p:attrNameLst>
                                      </p:cBhvr>
                                      <p:tavLst>
                                        <p:tav tm="0">
                                          <p:val>
                                            <p:strVal val="#ppt_y-.1"/>
                                          </p:val>
                                        </p:tav>
                                        <p:tav tm="100000">
                                          <p:val>
                                            <p:strVal val="#ppt_y"/>
                                          </p:val>
                                        </p:tav>
                                      </p:tavLst>
                                    </p:anim>
                                  </p:childTnLst>
                                </p:cTn>
                              </p:par>
                            </p:childTnLst>
                          </p:cTn>
                        </p:par>
                        <p:par>
                          <p:cTn id="22" fill="hold">
                            <p:stCondLst>
                              <p:cond delay="250"/>
                            </p:stCondLst>
                            <p:childTnLst>
                              <p:par>
                                <p:cTn id="23" presetID="47" presetClass="entr" presetSubtype="0" fill="hold" grpId="0" nodeType="afterEffect">
                                  <p:stCondLst>
                                    <p:cond delay="0"/>
                                  </p:stCondLst>
                                  <p:childTnLst>
                                    <p:set>
                                      <p:cBhvr>
                                        <p:cTn id="24" dur="1" fill="hold">
                                          <p:stCondLst>
                                            <p:cond delay="0"/>
                                          </p:stCondLst>
                                        </p:cTn>
                                        <p:tgtEl>
                                          <p:spTgt spid="2">
                                            <p:graphicEl>
                                              <a:dgm id="{60F1A4D6-6915-4948-AB27-978E2FE09FCF}"/>
                                            </p:graphicEl>
                                          </p:spTgt>
                                        </p:tgtEl>
                                        <p:attrNameLst>
                                          <p:attrName>style.visibility</p:attrName>
                                        </p:attrNameLst>
                                      </p:cBhvr>
                                      <p:to>
                                        <p:strVal val="visible"/>
                                      </p:to>
                                    </p:set>
                                    <p:animEffect transition="in" filter="fade">
                                      <p:cBhvr>
                                        <p:cTn id="25" dur="250"/>
                                        <p:tgtEl>
                                          <p:spTgt spid="2">
                                            <p:graphicEl>
                                              <a:dgm id="{60F1A4D6-6915-4948-AB27-978E2FE09FCF}"/>
                                            </p:graphicEl>
                                          </p:spTgt>
                                        </p:tgtEl>
                                      </p:cBhvr>
                                    </p:animEffect>
                                    <p:anim calcmode="lin" valueType="num">
                                      <p:cBhvr>
                                        <p:cTn id="26" dur="250" fill="hold"/>
                                        <p:tgtEl>
                                          <p:spTgt spid="2">
                                            <p:graphicEl>
                                              <a:dgm id="{60F1A4D6-6915-4948-AB27-978E2FE09FCF}"/>
                                            </p:graphicEl>
                                          </p:spTgt>
                                        </p:tgtEl>
                                        <p:attrNameLst>
                                          <p:attrName>ppt_x</p:attrName>
                                        </p:attrNameLst>
                                      </p:cBhvr>
                                      <p:tavLst>
                                        <p:tav tm="0">
                                          <p:val>
                                            <p:strVal val="#ppt_x"/>
                                          </p:val>
                                        </p:tav>
                                        <p:tav tm="100000">
                                          <p:val>
                                            <p:strVal val="#ppt_x"/>
                                          </p:val>
                                        </p:tav>
                                      </p:tavLst>
                                    </p:anim>
                                    <p:anim calcmode="lin" valueType="num">
                                      <p:cBhvr>
                                        <p:cTn id="27" dur="250" fill="hold"/>
                                        <p:tgtEl>
                                          <p:spTgt spid="2">
                                            <p:graphicEl>
                                              <a:dgm id="{60F1A4D6-6915-4948-AB27-978E2FE09FCF}"/>
                                            </p:graphicEl>
                                          </p:spTgt>
                                        </p:tgtEl>
                                        <p:attrNameLst>
                                          <p:attrName>ppt_y</p:attrName>
                                        </p:attrNameLst>
                                      </p:cBhvr>
                                      <p:tavLst>
                                        <p:tav tm="0">
                                          <p:val>
                                            <p:strVal val="#ppt_y-.1"/>
                                          </p:val>
                                        </p:tav>
                                        <p:tav tm="100000">
                                          <p:val>
                                            <p:strVal val="#ppt_y"/>
                                          </p:val>
                                        </p:tav>
                                      </p:tavLst>
                                    </p:anim>
                                  </p:childTnLst>
                                </p:cTn>
                              </p:par>
                              <p:par>
                                <p:cTn id="28" presetID="47" presetClass="entr" presetSubtype="0" fill="hold" grpId="0" nodeType="withEffect">
                                  <p:stCondLst>
                                    <p:cond delay="0"/>
                                  </p:stCondLst>
                                  <p:childTnLst>
                                    <p:set>
                                      <p:cBhvr>
                                        <p:cTn id="29" dur="1" fill="hold">
                                          <p:stCondLst>
                                            <p:cond delay="0"/>
                                          </p:stCondLst>
                                        </p:cTn>
                                        <p:tgtEl>
                                          <p:spTgt spid="2">
                                            <p:graphicEl>
                                              <a:dgm id="{F239FEE5-12CE-4E68-9EE5-E69C67338922}"/>
                                            </p:graphicEl>
                                          </p:spTgt>
                                        </p:tgtEl>
                                        <p:attrNameLst>
                                          <p:attrName>style.visibility</p:attrName>
                                        </p:attrNameLst>
                                      </p:cBhvr>
                                      <p:to>
                                        <p:strVal val="visible"/>
                                      </p:to>
                                    </p:set>
                                    <p:animEffect transition="in" filter="fade">
                                      <p:cBhvr>
                                        <p:cTn id="30" dur="250"/>
                                        <p:tgtEl>
                                          <p:spTgt spid="2">
                                            <p:graphicEl>
                                              <a:dgm id="{F239FEE5-12CE-4E68-9EE5-E69C67338922}"/>
                                            </p:graphicEl>
                                          </p:spTgt>
                                        </p:tgtEl>
                                      </p:cBhvr>
                                    </p:animEffect>
                                    <p:anim calcmode="lin" valueType="num">
                                      <p:cBhvr>
                                        <p:cTn id="31" dur="250" fill="hold"/>
                                        <p:tgtEl>
                                          <p:spTgt spid="2">
                                            <p:graphicEl>
                                              <a:dgm id="{F239FEE5-12CE-4E68-9EE5-E69C67338922}"/>
                                            </p:graphicEl>
                                          </p:spTgt>
                                        </p:tgtEl>
                                        <p:attrNameLst>
                                          <p:attrName>ppt_x</p:attrName>
                                        </p:attrNameLst>
                                      </p:cBhvr>
                                      <p:tavLst>
                                        <p:tav tm="0">
                                          <p:val>
                                            <p:strVal val="#ppt_x"/>
                                          </p:val>
                                        </p:tav>
                                        <p:tav tm="100000">
                                          <p:val>
                                            <p:strVal val="#ppt_x"/>
                                          </p:val>
                                        </p:tav>
                                      </p:tavLst>
                                    </p:anim>
                                    <p:anim calcmode="lin" valueType="num">
                                      <p:cBhvr>
                                        <p:cTn id="32" dur="250" fill="hold"/>
                                        <p:tgtEl>
                                          <p:spTgt spid="2">
                                            <p:graphicEl>
                                              <a:dgm id="{F239FEE5-12CE-4E68-9EE5-E69C67338922}"/>
                                            </p:graphicEl>
                                          </p:spTgt>
                                        </p:tgtEl>
                                        <p:attrNameLst>
                                          <p:attrName>ppt_y</p:attrName>
                                        </p:attrNameLst>
                                      </p:cBhvr>
                                      <p:tavLst>
                                        <p:tav tm="0">
                                          <p:val>
                                            <p:strVal val="#ppt_y-.1"/>
                                          </p:val>
                                        </p:tav>
                                        <p:tav tm="100000">
                                          <p:val>
                                            <p:strVal val="#ppt_y"/>
                                          </p:val>
                                        </p:tav>
                                      </p:tavLst>
                                    </p:anim>
                                  </p:childTnLst>
                                </p:cTn>
                              </p:par>
                            </p:childTnLst>
                          </p:cTn>
                        </p:par>
                        <p:par>
                          <p:cTn id="33" fill="hold">
                            <p:stCondLst>
                              <p:cond delay="500"/>
                            </p:stCondLst>
                            <p:childTnLst>
                              <p:par>
                                <p:cTn id="34" presetID="47" presetClass="entr" presetSubtype="0" fill="hold" grpId="0" nodeType="afterEffect">
                                  <p:stCondLst>
                                    <p:cond delay="0"/>
                                  </p:stCondLst>
                                  <p:childTnLst>
                                    <p:set>
                                      <p:cBhvr>
                                        <p:cTn id="35" dur="1" fill="hold">
                                          <p:stCondLst>
                                            <p:cond delay="0"/>
                                          </p:stCondLst>
                                        </p:cTn>
                                        <p:tgtEl>
                                          <p:spTgt spid="2">
                                            <p:graphicEl>
                                              <a:dgm id="{B4C0AC97-78E3-4508-8D87-AE4C79C13FF5}"/>
                                            </p:graphicEl>
                                          </p:spTgt>
                                        </p:tgtEl>
                                        <p:attrNameLst>
                                          <p:attrName>style.visibility</p:attrName>
                                        </p:attrNameLst>
                                      </p:cBhvr>
                                      <p:to>
                                        <p:strVal val="visible"/>
                                      </p:to>
                                    </p:set>
                                    <p:animEffect transition="in" filter="fade">
                                      <p:cBhvr>
                                        <p:cTn id="36" dur="250"/>
                                        <p:tgtEl>
                                          <p:spTgt spid="2">
                                            <p:graphicEl>
                                              <a:dgm id="{B4C0AC97-78E3-4508-8D87-AE4C79C13FF5}"/>
                                            </p:graphicEl>
                                          </p:spTgt>
                                        </p:tgtEl>
                                      </p:cBhvr>
                                    </p:animEffect>
                                    <p:anim calcmode="lin" valueType="num">
                                      <p:cBhvr>
                                        <p:cTn id="37" dur="250" fill="hold"/>
                                        <p:tgtEl>
                                          <p:spTgt spid="2">
                                            <p:graphicEl>
                                              <a:dgm id="{B4C0AC97-78E3-4508-8D87-AE4C79C13FF5}"/>
                                            </p:graphicEl>
                                          </p:spTgt>
                                        </p:tgtEl>
                                        <p:attrNameLst>
                                          <p:attrName>ppt_x</p:attrName>
                                        </p:attrNameLst>
                                      </p:cBhvr>
                                      <p:tavLst>
                                        <p:tav tm="0">
                                          <p:val>
                                            <p:strVal val="#ppt_x"/>
                                          </p:val>
                                        </p:tav>
                                        <p:tav tm="100000">
                                          <p:val>
                                            <p:strVal val="#ppt_x"/>
                                          </p:val>
                                        </p:tav>
                                      </p:tavLst>
                                    </p:anim>
                                    <p:anim calcmode="lin" valueType="num">
                                      <p:cBhvr>
                                        <p:cTn id="38" dur="250" fill="hold"/>
                                        <p:tgtEl>
                                          <p:spTgt spid="2">
                                            <p:graphicEl>
                                              <a:dgm id="{B4C0AC97-78E3-4508-8D87-AE4C79C13FF5}"/>
                                            </p:graphicEl>
                                          </p:spTgt>
                                        </p:tgtEl>
                                        <p:attrNameLst>
                                          <p:attrName>ppt_y</p:attrName>
                                        </p:attrNameLst>
                                      </p:cBhvr>
                                      <p:tavLst>
                                        <p:tav tm="0">
                                          <p:val>
                                            <p:strVal val="#ppt_y-.1"/>
                                          </p:val>
                                        </p:tav>
                                        <p:tav tm="100000">
                                          <p:val>
                                            <p:strVal val="#ppt_y"/>
                                          </p:val>
                                        </p:tav>
                                      </p:tavLst>
                                    </p:anim>
                                  </p:childTnLst>
                                </p:cTn>
                              </p:par>
                              <p:par>
                                <p:cTn id="39" presetID="47" presetClass="entr" presetSubtype="0" fill="hold" grpId="0" nodeType="withEffect">
                                  <p:stCondLst>
                                    <p:cond delay="0"/>
                                  </p:stCondLst>
                                  <p:childTnLst>
                                    <p:set>
                                      <p:cBhvr>
                                        <p:cTn id="40" dur="1" fill="hold">
                                          <p:stCondLst>
                                            <p:cond delay="0"/>
                                          </p:stCondLst>
                                        </p:cTn>
                                        <p:tgtEl>
                                          <p:spTgt spid="2">
                                            <p:graphicEl>
                                              <a:dgm id="{95A5591C-6D54-44D1-940F-23110251B3EC}"/>
                                            </p:graphicEl>
                                          </p:spTgt>
                                        </p:tgtEl>
                                        <p:attrNameLst>
                                          <p:attrName>style.visibility</p:attrName>
                                        </p:attrNameLst>
                                      </p:cBhvr>
                                      <p:to>
                                        <p:strVal val="visible"/>
                                      </p:to>
                                    </p:set>
                                    <p:animEffect transition="in" filter="fade">
                                      <p:cBhvr>
                                        <p:cTn id="41" dur="250"/>
                                        <p:tgtEl>
                                          <p:spTgt spid="2">
                                            <p:graphicEl>
                                              <a:dgm id="{95A5591C-6D54-44D1-940F-23110251B3EC}"/>
                                            </p:graphicEl>
                                          </p:spTgt>
                                        </p:tgtEl>
                                      </p:cBhvr>
                                    </p:animEffect>
                                    <p:anim calcmode="lin" valueType="num">
                                      <p:cBhvr>
                                        <p:cTn id="42" dur="250" fill="hold"/>
                                        <p:tgtEl>
                                          <p:spTgt spid="2">
                                            <p:graphicEl>
                                              <a:dgm id="{95A5591C-6D54-44D1-940F-23110251B3EC}"/>
                                            </p:graphicEl>
                                          </p:spTgt>
                                        </p:tgtEl>
                                        <p:attrNameLst>
                                          <p:attrName>ppt_x</p:attrName>
                                        </p:attrNameLst>
                                      </p:cBhvr>
                                      <p:tavLst>
                                        <p:tav tm="0">
                                          <p:val>
                                            <p:strVal val="#ppt_x"/>
                                          </p:val>
                                        </p:tav>
                                        <p:tav tm="100000">
                                          <p:val>
                                            <p:strVal val="#ppt_x"/>
                                          </p:val>
                                        </p:tav>
                                      </p:tavLst>
                                    </p:anim>
                                    <p:anim calcmode="lin" valueType="num">
                                      <p:cBhvr>
                                        <p:cTn id="43" dur="250" fill="hold"/>
                                        <p:tgtEl>
                                          <p:spTgt spid="2">
                                            <p:graphicEl>
                                              <a:dgm id="{95A5591C-6D54-44D1-940F-23110251B3EC}"/>
                                            </p:graphicEl>
                                          </p:spTgt>
                                        </p:tgtEl>
                                        <p:attrNameLst>
                                          <p:attrName>ppt_y</p:attrName>
                                        </p:attrNameLst>
                                      </p:cBhvr>
                                      <p:tavLst>
                                        <p:tav tm="0">
                                          <p:val>
                                            <p:strVal val="#ppt_y-.1"/>
                                          </p:val>
                                        </p:tav>
                                        <p:tav tm="100000">
                                          <p:val>
                                            <p:strVal val="#ppt_y"/>
                                          </p:val>
                                        </p:tav>
                                      </p:tavLst>
                                    </p:anim>
                                  </p:childTnLst>
                                </p:cTn>
                              </p:par>
                            </p:childTnLst>
                          </p:cTn>
                        </p:par>
                        <p:par>
                          <p:cTn id="44" fill="hold">
                            <p:stCondLst>
                              <p:cond delay="750"/>
                            </p:stCondLst>
                            <p:childTnLst>
                              <p:par>
                                <p:cTn id="45" presetID="47" presetClass="entr" presetSubtype="0" fill="hold" grpId="0" nodeType="afterEffect">
                                  <p:stCondLst>
                                    <p:cond delay="0"/>
                                  </p:stCondLst>
                                  <p:childTnLst>
                                    <p:set>
                                      <p:cBhvr>
                                        <p:cTn id="46" dur="1" fill="hold">
                                          <p:stCondLst>
                                            <p:cond delay="0"/>
                                          </p:stCondLst>
                                        </p:cTn>
                                        <p:tgtEl>
                                          <p:spTgt spid="2">
                                            <p:graphicEl>
                                              <a:dgm id="{310003C8-3276-4DC6-B03B-24245DC6435A}"/>
                                            </p:graphicEl>
                                          </p:spTgt>
                                        </p:tgtEl>
                                        <p:attrNameLst>
                                          <p:attrName>style.visibility</p:attrName>
                                        </p:attrNameLst>
                                      </p:cBhvr>
                                      <p:to>
                                        <p:strVal val="visible"/>
                                      </p:to>
                                    </p:set>
                                    <p:animEffect transition="in" filter="fade">
                                      <p:cBhvr>
                                        <p:cTn id="47" dur="250"/>
                                        <p:tgtEl>
                                          <p:spTgt spid="2">
                                            <p:graphicEl>
                                              <a:dgm id="{310003C8-3276-4DC6-B03B-24245DC6435A}"/>
                                            </p:graphicEl>
                                          </p:spTgt>
                                        </p:tgtEl>
                                      </p:cBhvr>
                                    </p:animEffect>
                                    <p:anim calcmode="lin" valueType="num">
                                      <p:cBhvr>
                                        <p:cTn id="48" dur="250" fill="hold"/>
                                        <p:tgtEl>
                                          <p:spTgt spid="2">
                                            <p:graphicEl>
                                              <a:dgm id="{310003C8-3276-4DC6-B03B-24245DC6435A}"/>
                                            </p:graphicEl>
                                          </p:spTgt>
                                        </p:tgtEl>
                                        <p:attrNameLst>
                                          <p:attrName>ppt_x</p:attrName>
                                        </p:attrNameLst>
                                      </p:cBhvr>
                                      <p:tavLst>
                                        <p:tav tm="0">
                                          <p:val>
                                            <p:strVal val="#ppt_x"/>
                                          </p:val>
                                        </p:tav>
                                        <p:tav tm="100000">
                                          <p:val>
                                            <p:strVal val="#ppt_x"/>
                                          </p:val>
                                        </p:tav>
                                      </p:tavLst>
                                    </p:anim>
                                    <p:anim calcmode="lin" valueType="num">
                                      <p:cBhvr>
                                        <p:cTn id="49" dur="250" fill="hold"/>
                                        <p:tgtEl>
                                          <p:spTgt spid="2">
                                            <p:graphicEl>
                                              <a:dgm id="{310003C8-3276-4DC6-B03B-24245DC6435A}"/>
                                            </p:graphicEl>
                                          </p:spTgt>
                                        </p:tgtEl>
                                        <p:attrNameLst>
                                          <p:attrName>ppt_y</p:attrName>
                                        </p:attrNameLst>
                                      </p:cBhvr>
                                      <p:tavLst>
                                        <p:tav tm="0">
                                          <p:val>
                                            <p:strVal val="#ppt_y-.1"/>
                                          </p:val>
                                        </p:tav>
                                        <p:tav tm="100000">
                                          <p:val>
                                            <p:strVal val="#ppt_y"/>
                                          </p:val>
                                        </p:tav>
                                      </p:tavLst>
                                    </p:anim>
                                  </p:childTnLst>
                                </p:cTn>
                              </p:par>
                              <p:par>
                                <p:cTn id="50" presetID="47" presetClass="entr" presetSubtype="0" fill="hold" grpId="0" nodeType="withEffect">
                                  <p:stCondLst>
                                    <p:cond delay="0"/>
                                  </p:stCondLst>
                                  <p:childTnLst>
                                    <p:set>
                                      <p:cBhvr>
                                        <p:cTn id="51" dur="1" fill="hold">
                                          <p:stCondLst>
                                            <p:cond delay="0"/>
                                          </p:stCondLst>
                                        </p:cTn>
                                        <p:tgtEl>
                                          <p:spTgt spid="2">
                                            <p:graphicEl>
                                              <a:dgm id="{86A3A67F-A3D7-4F62-A395-F3DBCF3957DE}"/>
                                            </p:graphicEl>
                                          </p:spTgt>
                                        </p:tgtEl>
                                        <p:attrNameLst>
                                          <p:attrName>style.visibility</p:attrName>
                                        </p:attrNameLst>
                                      </p:cBhvr>
                                      <p:to>
                                        <p:strVal val="visible"/>
                                      </p:to>
                                    </p:set>
                                    <p:animEffect transition="in" filter="fade">
                                      <p:cBhvr>
                                        <p:cTn id="52" dur="250"/>
                                        <p:tgtEl>
                                          <p:spTgt spid="2">
                                            <p:graphicEl>
                                              <a:dgm id="{86A3A67F-A3D7-4F62-A395-F3DBCF3957DE}"/>
                                            </p:graphicEl>
                                          </p:spTgt>
                                        </p:tgtEl>
                                      </p:cBhvr>
                                    </p:animEffect>
                                    <p:anim calcmode="lin" valueType="num">
                                      <p:cBhvr>
                                        <p:cTn id="53" dur="250" fill="hold"/>
                                        <p:tgtEl>
                                          <p:spTgt spid="2">
                                            <p:graphicEl>
                                              <a:dgm id="{86A3A67F-A3D7-4F62-A395-F3DBCF3957DE}"/>
                                            </p:graphicEl>
                                          </p:spTgt>
                                        </p:tgtEl>
                                        <p:attrNameLst>
                                          <p:attrName>ppt_x</p:attrName>
                                        </p:attrNameLst>
                                      </p:cBhvr>
                                      <p:tavLst>
                                        <p:tav tm="0">
                                          <p:val>
                                            <p:strVal val="#ppt_x"/>
                                          </p:val>
                                        </p:tav>
                                        <p:tav tm="100000">
                                          <p:val>
                                            <p:strVal val="#ppt_x"/>
                                          </p:val>
                                        </p:tav>
                                      </p:tavLst>
                                    </p:anim>
                                    <p:anim calcmode="lin" valueType="num">
                                      <p:cBhvr>
                                        <p:cTn id="54" dur="250" fill="hold"/>
                                        <p:tgtEl>
                                          <p:spTgt spid="2">
                                            <p:graphicEl>
                                              <a:dgm id="{86A3A67F-A3D7-4F62-A395-F3DBCF3957DE}"/>
                                            </p:graphicEl>
                                          </p:spTgt>
                                        </p:tgtEl>
                                        <p:attrNameLst>
                                          <p:attrName>ppt_y</p:attrName>
                                        </p:attrNameLst>
                                      </p:cBhvr>
                                      <p:tavLst>
                                        <p:tav tm="0">
                                          <p:val>
                                            <p:strVal val="#ppt_y-.1"/>
                                          </p:val>
                                        </p:tav>
                                        <p:tav tm="100000">
                                          <p:val>
                                            <p:strVal val="#ppt_y"/>
                                          </p:val>
                                        </p:tav>
                                      </p:tavLst>
                                    </p:anim>
                                  </p:childTnLst>
                                </p:cTn>
                              </p:par>
                            </p:childTnLst>
                          </p:cTn>
                        </p:par>
                        <p:par>
                          <p:cTn id="55" fill="hold">
                            <p:stCondLst>
                              <p:cond delay="1000"/>
                            </p:stCondLst>
                            <p:childTnLst>
                              <p:par>
                                <p:cTn id="56" presetID="47" presetClass="entr" presetSubtype="0" fill="hold" grpId="0" nodeType="afterEffect">
                                  <p:stCondLst>
                                    <p:cond delay="0"/>
                                  </p:stCondLst>
                                  <p:childTnLst>
                                    <p:set>
                                      <p:cBhvr>
                                        <p:cTn id="57" dur="1" fill="hold">
                                          <p:stCondLst>
                                            <p:cond delay="0"/>
                                          </p:stCondLst>
                                        </p:cTn>
                                        <p:tgtEl>
                                          <p:spTgt spid="2">
                                            <p:graphicEl>
                                              <a:dgm id="{64970277-4746-4353-8FB0-4EECC10ACD1E}"/>
                                            </p:graphicEl>
                                          </p:spTgt>
                                        </p:tgtEl>
                                        <p:attrNameLst>
                                          <p:attrName>style.visibility</p:attrName>
                                        </p:attrNameLst>
                                      </p:cBhvr>
                                      <p:to>
                                        <p:strVal val="visible"/>
                                      </p:to>
                                    </p:set>
                                    <p:animEffect transition="in" filter="fade">
                                      <p:cBhvr>
                                        <p:cTn id="58" dur="250"/>
                                        <p:tgtEl>
                                          <p:spTgt spid="2">
                                            <p:graphicEl>
                                              <a:dgm id="{64970277-4746-4353-8FB0-4EECC10ACD1E}"/>
                                            </p:graphicEl>
                                          </p:spTgt>
                                        </p:tgtEl>
                                      </p:cBhvr>
                                    </p:animEffect>
                                    <p:anim calcmode="lin" valueType="num">
                                      <p:cBhvr>
                                        <p:cTn id="59" dur="250" fill="hold"/>
                                        <p:tgtEl>
                                          <p:spTgt spid="2">
                                            <p:graphicEl>
                                              <a:dgm id="{64970277-4746-4353-8FB0-4EECC10ACD1E}"/>
                                            </p:graphicEl>
                                          </p:spTgt>
                                        </p:tgtEl>
                                        <p:attrNameLst>
                                          <p:attrName>ppt_x</p:attrName>
                                        </p:attrNameLst>
                                      </p:cBhvr>
                                      <p:tavLst>
                                        <p:tav tm="0">
                                          <p:val>
                                            <p:strVal val="#ppt_x"/>
                                          </p:val>
                                        </p:tav>
                                        <p:tav tm="100000">
                                          <p:val>
                                            <p:strVal val="#ppt_x"/>
                                          </p:val>
                                        </p:tav>
                                      </p:tavLst>
                                    </p:anim>
                                    <p:anim calcmode="lin" valueType="num">
                                      <p:cBhvr>
                                        <p:cTn id="60" dur="250" fill="hold"/>
                                        <p:tgtEl>
                                          <p:spTgt spid="2">
                                            <p:graphicEl>
                                              <a:dgm id="{64970277-4746-4353-8FB0-4EECC10ACD1E}"/>
                                            </p:graphicEl>
                                          </p:spTgt>
                                        </p:tgtEl>
                                        <p:attrNameLst>
                                          <p:attrName>ppt_y</p:attrName>
                                        </p:attrNameLst>
                                      </p:cBhvr>
                                      <p:tavLst>
                                        <p:tav tm="0">
                                          <p:val>
                                            <p:strVal val="#ppt_y-.1"/>
                                          </p:val>
                                        </p:tav>
                                        <p:tav tm="100000">
                                          <p:val>
                                            <p:strVal val="#ppt_y"/>
                                          </p:val>
                                        </p:tav>
                                      </p:tavLst>
                                    </p:anim>
                                  </p:childTnLst>
                                </p:cTn>
                              </p:par>
                              <p:par>
                                <p:cTn id="61" presetID="47" presetClass="entr" presetSubtype="0" fill="hold" grpId="0" nodeType="withEffect">
                                  <p:stCondLst>
                                    <p:cond delay="0"/>
                                  </p:stCondLst>
                                  <p:childTnLst>
                                    <p:set>
                                      <p:cBhvr>
                                        <p:cTn id="62" dur="1" fill="hold">
                                          <p:stCondLst>
                                            <p:cond delay="0"/>
                                          </p:stCondLst>
                                        </p:cTn>
                                        <p:tgtEl>
                                          <p:spTgt spid="2">
                                            <p:graphicEl>
                                              <a:dgm id="{781F002C-A9D2-44F4-9673-B81523490EA1}"/>
                                            </p:graphicEl>
                                          </p:spTgt>
                                        </p:tgtEl>
                                        <p:attrNameLst>
                                          <p:attrName>style.visibility</p:attrName>
                                        </p:attrNameLst>
                                      </p:cBhvr>
                                      <p:to>
                                        <p:strVal val="visible"/>
                                      </p:to>
                                    </p:set>
                                    <p:animEffect transition="in" filter="fade">
                                      <p:cBhvr>
                                        <p:cTn id="63" dur="250"/>
                                        <p:tgtEl>
                                          <p:spTgt spid="2">
                                            <p:graphicEl>
                                              <a:dgm id="{781F002C-A9D2-44F4-9673-B81523490EA1}"/>
                                            </p:graphicEl>
                                          </p:spTgt>
                                        </p:tgtEl>
                                      </p:cBhvr>
                                    </p:animEffect>
                                    <p:anim calcmode="lin" valueType="num">
                                      <p:cBhvr>
                                        <p:cTn id="64" dur="250" fill="hold"/>
                                        <p:tgtEl>
                                          <p:spTgt spid="2">
                                            <p:graphicEl>
                                              <a:dgm id="{781F002C-A9D2-44F4-9673-B81523490EA1}"/>
                                            </p:graphicEl>
                                          </p:spTgt>
                                        </p:tgtEl>
                                        <p:attrNameLst>
                                          <p:attrName>ppt_x</p:attrName>
                                        </p:attrNameLst>
                                      </p:cBhvr>
                                      <p:tavLst>
                                        <p:tav tm="0">
                                          <p:val>
                                            <p:strVal val="#ppt_x"/>
                                          </p:val>
                                        </p:tav>
                                        <p:tav tm="100000">
                                          <p:val>
                                            <p:strVal val="#ppt_x"/>
                                          </p:val>
                                        </p:tav>
                                      </p:tavLst>
                                    </p:anim>
                                    <p:anim calcmode="lin" valueType="num">
                                      <p:cBhvr>
                                        <p:cTn id="65" dur="250" fill="hold"/>
                                        <p:tgtEl>
                                          <p:spTgt spid="2">
                                            <p:graphicEl>
                                              <a:dgm id="{781F002C-A9D2-44F4-9673-B81523490EA1}"/>
                                            </p:graphicEl>
                                          </p:spTgt>
                                        </p:tgtEl>
                                        <p:attrNameLst>
                                          <p:attrName>ppt_y</p:attrName>
                                        </p:attrNameLst>
                                      </p:cBhvr>
                                      <p:tavLst>
                                        <p:tav tm="0">
                                          <p:val>
                                            <p:strVal val="#ppt_y-.1"/>
                                          </p:val>
                                        </p:tav>
                                        <p:tav tm="100000">
                                          <p:val>
                                            <p:strVal val="#ppt_y"/>
                                          </p:val>
                                        </p:tav>
                                      </p:tavLst>
                                    </p:anim>
                                  </p:childTnLst>
                                </p:cTn>
                              </p:par>
                            </p:childTnLst>
                          </p:cTn>
                        </p:par>
                        <p:par>
                          <p:cTn id="66" fill="hold">
                            <p:stCondLst>
                              <p:cond delay="1250"/>
                            </p:stCondLst>
                            <p:childTnLst>
                              <p:par>
                                <p:cTn id="67" presetID="47" presetClass="entr" presetSubtype="0" fill="hold" grpId="0" nodeType="afterEffect">
                                  <p:stCondLst>
                                    <p:cond delay="0"/>
                                  </p:stCondLst>
                                  <p:childTnLst>
                                    <p:set>
                                      <p:cBhvr>
                                        <p:cTn id="68" dur="1" fill="hold">
                                          <p:stCondLst>
                                            <p:cond delay="0"/>
                                          </p:stCondLst>
                                        </p:cTn>
                                        <p:tgtEl>
                                          <p:spTgt spid="2">
                                            <p:graphicEl>
                                              <a:dgm id="{D4CE399F-56B0-499B-836A-E2176340190E}"/>
                                            </p:graphicEl>
                                          </p:spTgt>
                                        </p:tgtEl>
                                        <p:attrNameLst>
                                          <p:attrName>style.visibility</p:attrName>
                                        </p:attrNameLst>
                                      </p:cBhvr>
                                      <p:to>
                                        <p:strVal val="visible"/>
                                      </p:to>
                                    </p:set>
                                    <p:animEffect transition="in" filter="fade">
                                      <p:cBhvr>
                                        <p:cTn id="69" dur="250"/>
                                        <p:tgtEl>
                                          <p:spTgt spid="2">
                                            <p:graphicEl>
                                              <a:dgm id="{D4CE399F-56B0-499B-836A-E2176340190E}"/>
                                            </p:graphicEl>
                                          </p:spTgt>
                                        </p:tgtEl>
                                      </p:cBhvr>
                                    </p:animEffect>
                                    <p:anim calcmode="lin" valueType="num">
                                      <p:cBhvr>
                                        <p:cTn id="70" dur="250" fill="hold"/>
                                        <p:tgtEl>
                                          <p:spTgt spid="2">
                                            <p:graphicEl>
                                              <a:dgm id="{D4CE399F-56B0-499B-836A-E2176340190E}"/>
                                            </p:graphicEl>
                                          </p:spTgt>
                                        </p:tgtEl>
                                        <p:attrNameLst>
                                          <p:attrName>ppt_x</p:attrName>
                                        </p:attrNameLst>
                                      </p:cBhvr>
                                      <p:tavLst>
                                        <p:tav tm="0">
                                          <p:val>
                                            <p:strVal val="#ppt_x"/>
                                          </p:val>
                                        </p:tav>
                                        <p:tav tm="100000">
                                          <p:val>
                                            <p:strVal val="#ppt_x"/>
                                          </p:val>
                                        </p:tav>
                                      </p:tavLst>
                                    </p:anim>
                                    <p:anim calcmode="lin" valueType="num">
                                      <p:cBhvr>
                                        <p:cTn id="71" dur="250" fill="hold"/>
                                        <p:tgtEl>
                                          <p:spTgt spid="2">
                                            <p:graphicEl>
                                              <a:dgm id="{D4CE399F-56B0-499B-836A-E2176340190E}"/>
                                            </p:graphicEl>
                                          </p:spTgt>
                                        </p:tgtEl>
                                        <p:attrNameLst>
                                          <p:attrName>ppt_y</p:attrName>
                                        </p:attrNameLst>
                                      </p:cBhvr>
                                      <p:tavLst>
                                        <p:tav tm="0">
                                          <p:val>
                                            <p:strVal val="#ppt_y-.1"/>
                                          </p:val>
                                        </p:tav>
                                        <p:tav tm="100000">
                                          <p:val>
                                            <p:strVal val="#ppt_y"/>
                                          </p:val>
                                        </p:tav>
                                      </p:tavLst>
                                    </p:anim>
                                  </p:childTnLst>
                                </p:cTn>
                              </p:par>
                              <p:par>
                                <p:cTn id="72" presetID="47" presetClass="entr" presetSubtype="0" fill="hold" grpId="0" nodeType="withEffect">
                                  <p:stCondLst>
                                    <p:cond delay="0"/>
                                  </p:stCondLst>
                                  <p:childTnLst>
                                    <p:set>
                                      <p:cBhvr>
                                        <p:cTn id="73" dur="1" fill="hold">
                                          <p:stCondLst>
                                            <p:cond delay="0"/>
                                          </p:stCondLst>
                                        </p:cTn>
                                        <p:tgtEl>
                                          <p:spTgt spid="2">
                                            <p:graphicEl>
                                              <a:dgm id="{F058F5B6-9F92-48BE-AAAD-8BF56C30E279}"/>
                                            </p:graphicEl>
                                          </p:spTgt>
                                        </p:tgtEl>
                                        <p:attrNameLst>
                                          <p:attrName>style.visibility</p:attrName>
                                        </p:attrNameLst>
                                      </p:cBhvr>
                                      <p:to>
                                        <p:strVal val="visible"/>
                                      </p:to>
                                    </p:set>
                                    <p:animEffect transition="in" filter="fade">
                                      <p:cBhvr>
                                        <p:cTn id="74" dur="250"/>
                                        <p:tgtEl>
                                          <p:spTgt spid="2">
                                            <p:graphicEl>
                                              <a:dgm id="{F058F5B6-9F92-48BE-AAAD-8BF56C30E279}"/>
                                            </p:graphicEl>
                                          </p:spTgt>
                                        </p:tgtEl>
                                      </p:cBhvr>
                                    </p:animEffect>
                                    <p:anim calcmode="lin" valueType="num">
                                      <p:cBhvr>
                                        <p:cTn id="75" dur="250" fill="hold"/>
                                        <p:tgtEl>
                                          <p:spTgt spid="2">
                                            <p:graphicEl>
                                              <a:dgm id="{F058F5B6-9F92-48BE-AAAD-8BF56C30E279}"/>
                                            </p:graphicEl>
                                          </p:spTgt>
                                        </p:tgtEl>
                                        <p:attrNameLst>
                                          <p:attrName>ppt_x</p:attrName>
                                        </p:attrNameLst>
                                      </p:cBhvr>
                                      <p:tavLst>
                                        <p:tav tm="0">
                                          <p:val>
                                            <p:strVal val="#ppt_x"/>
                                          </p:val>
                                        </p:tav>
                                        <p:tav tm="100000">
                                          <p:val>
                                            <p:strVal val="#ppt_x"/>
                                          </p:val>
                                        </p:tav>
                                      </p:tavLst>
                                    </p:anim>
                                    <p:anim calcmode="lin" valueType="num">
                                      <p:cBhvr>
                                        <p:cTn id="76" dur="250" fill="hold"/>
                                        <p:tgtEl>
                                          <p:spTgt spid="2">
                                            <p:graphicEl>
                                              <a:dgm id="{F058F5B6-9F92-48BE-AAAD-8BF56C30E279}"/>
                                            </p:graphicEl>
                                          </p:spTgt>
                                        </p:tgtEl>
                                        <p:attrNameLst>
                                          <p:attrName>ppt_y</p:attrName>
                                        </p:attrNameLst>
                                      </p:cBhvr>
                                      <p:tavLst>
                                        <p:tav tm="0">
                                          <p:val>
                                            <p:strVal val="#ppt_y-.1"/>
                                          </p:val>
                                        </p:tav>
                                        <p:tav tm="100000">
                                          <p:val>
                                            <p:strVal val="#ppt_y"/>
                                          </p:val>
                                        </p:tav>
                                      </p:tavLst>
                                    </p:anim>
                                  </p:childTnLst>
                                </p:cTn>
                              </p:par>
                            </p:childTnLst>
                          </p:cTn>
                        </p:par>
                        <p:par>
                          <p:cTn id="77" fill="hold">
                            <p:stCondLst>
                              <p:cond delay="1500"/>
                            </p:stCondLst>
                            <p:childTnLst>
                              <p:par>
                                <p:cTn id="78" presetID="47" presetClass="entr" presetSubtype="0" fill="hold" grpId="0" nodeType="afterEffect">
                                  <p:stCondLst>
                                    <p:cond delay="0"/>
                                  </p:stCondLst>
                                  <p:childTnLst>
                                    <p:set>
                                      <p:cBhvr>
                                        <p:cTn id="79" dur="1" fill="hold">
                                          <p:stCondLst>
                                            <p:cond delay="0"/>
                                          </p:stCondLst>
                                        </p:cTn>
                                        <p:tgtEl>
                                          <p:spTgt spid="2">
                                            <p:graphicEl>
                                              <a:dgm id="{5ACA860F-2BA2-4A88-A918-A7BD4BF946CA}"/>
                                            </p:graphicEl>
                                          </p:spTgt>
                                        </p:tgtEl>
                                        <p:attrNameLst>
                                          <p:attrName>style.visibility</p:attrName>
                                        </p:attrNameLst>
                                      </p:cBhvr>
                                      <p:to>
                                        <p:strVal val="visible"/>
                                      </p:to>
                                    </p:set>
                                    <p:animEffect transition="in" filter="fade">
                                      <p:cBhvr>
                                        <p:cTn id="80" dur="250"/>
                                        <p:tgtEl>
                                          <p:spTgt spid="2">
                                            <p:graphicEl>
                                              <a:dgm id="{5ACA860F-2BA2-4A88-A918-A7BD4BF946CA}"/>
                                            </p:graphicEl>
                                          </p:spTgt>
                                        </p:tgtEl>
                                      </p:cBhvr>
                                    </p:animEffect>
                                    <p:anim calcmode="lin" valueType="num">
                                      <p:cBhvr>
                                        <p:cTn id="81" dur="250" fill="hold"/>
                                        <p:tgtEl>
                                          <p:spTgt spid="2">
                                            <p:graphicEl>
                                              <a:dgm id="{5ACA860F-2BA2-4A88-A918-A7BD4BF946CA}"/>
                                            </p:graphicEl>
                                          </p:spTgt>
                                        </p:tgtEl>
                                        <p:attrNameLst>
                                          <p:attrName>ppt_x</p:attrName>
                                        </p:attrNameLst>
                                      </p:cBhvr>
                                      <p:tavLst>
                                        <p:tav tm="0">
                                          <p:val>
                                            <p:strVal val="#ppt_x"/>
                                          </p:val>
                                        </p:tav>
                                        <p:tav tm="100000">
                                          <p:val>
                                            <p:strVal val="#ppt_x"/>
                                          </p:val>
                                        </p:tav>
                                      </p:tavLst>
                                    </p:anim>
                                    <p:anim calcmode="lin" valueType="num">
                                      <p:cBhvr>
                                        <p:cTn id="82" dur="250" fill="hold"/>
                                        <p:tgtEl>
                                          <p:spTgt spid="2">
                                            <p:graphicEl>
                                              <a:dgm id="{5ACA860F-2BA2-4A88-A918-A7BD4BF946CA}"/>
                                            </p:graphicEl>
                                          </p:spTgt>
                                        </p:tgtEl>
                                        <p:attrNameLst>
                                          <p:attrName>ppt_y</p:attrName>
                                        </p:attrNameLst>
                                      </p:cBhvr>
                                      <p:tavLst>
                                        <p:tav tm="0">
                                          <p:val>
                                            <p:strVal val="#ppt_y-.1"/>
                                          </p:val>
                                        </p:tav>
                                        <p:tav tm="100000">
                                          <p:val>
                                            <p:strVal val="#ppt_y"/>
                                          </p:val>
                                        </p:tav>
                                      </p:tavLst>
                                    </p:anim>
                                  </p:childTnLst>
                                </p:cTn>
                              </p:par>
                              <p:par>
                                <p:cTn id="83" presetID="47" presetClass="entr" presetSubtype="0" fill="hold" grpId="0" nodeType="withEffect">
                                  <p:stCondLst>
                                    <p:cond delay="0"/>
                                  </p:stCondLst>
                                  <p:childTnLst>
                                    <p:set>
                                      <p:cBhvr>
                                        <p:cTn id="84" dur="1" fill="hold">
                                          <p:stCondLst>
                                            <p:cond delay="0"/>
                                          </p:stCondLst>
                                        </p:cTn>
                                        <p:tgtEl>
                                          <p:spTgt spid="2">
                                            <p:graphicEl>
                                              <a:dgm id="{93EB2C67-B469-4471-86C0-EC7D9BE4192B}"/>
                                            </p:graphicEl>
                                          </p:spTgt>
                                        </p:tgtEl>
                                        <p:attrNameLst>
                                          <p:attrName>style.visibility</p:attrName>
                                        </p:attrNameLst>
                                      </p:cBhvr>
                                      <p:to>
                                        <p:strVal val="visible"/>
                                      </p:to>
                                    </p:set>
                                    <p:animEffect transition="in" filter="fade">
                                      <p:cBhvr>
                                        <p:cTn id="85" dur="250"/>
                                        <p:tgtEl>
                                          <p:spTgt spid="2">
                                            <p:graphicEl>
                                              <a:dgm id="{93EB2C67-B469-4471-86C0-EC7D9BE4192B}"/>
                                            </p:graphicEl>
                                          </p:spTgt>
                                        </p:tgtEl>
                                      </p:cBhvr>
                                    </p:animEffect>
                                    <p:anim calcmode="lin" valueType="num">
                                      <p:cBhvr>
                                        <p:cTn id="86" dur="250" fill="hold"/>
                                        <p:tgtEl>
                                          <p:spTgt spid="2">
                                            <p:graphicEl>
                                              <a:dgm id="{93EB2C67-B469-4471-86C0-EC7D9BE4192B}"/>
                                            </p:graphicEl>
                                          </p:spTgt>
                                        </p:tgtEl>
                                        <p:attrNameLst>
                                          <p:attrName>ppt_x</p:attrName>
                                        </p:attrNameLst>
                                      </p:cBhvr>
                                      <p:tavLst>
                                        <p:tav tm="0">
                                          <p:val>
                                            <p:strVal val="#ppt_x"/>
                                          </p:val>
                                        </p:tav>
                                        <p:tav tm="100000">
                                          <p:val>
                                            <p:strVal val="#ppt_x"/>
                                          </p:val>
                                        </p:tav>
                                      </p:tavLst>
                                    </p:anim>
                                    <p:anim calcmode="lin" valueType="num">
                                      <p:cBhvr>
                                        <p:cTn id="87" dur="250" fill="hold"/>
                                        <p:tgtEl>
                                          <p:spTgt spid="2">
                                            <p:graphicEl>
                                              <a:dgm id="{93EB2C67-B469-4471-86C0-EC7D9BE4192B}"/>
                                            </p:graphicEl>
                                          </p:spTgt>
                                        </p:tgtEl>
                                        <p:attrNameLst>
                                          <p:attrName>ppt_y</p:attrName>
                                        </p:attrNameLst>
                                      </p:cBhvr>
                                      <p:tavLst>
                                        <p:tav tm="0">
                                          <p:val>
                                            <p:strVal val="#ppt_y-.1"/>
                                          </p:val>
                                        </p:tav>
                                        <p:tav tm="100000">
                                          <p:val>
                                            <p:strVal val="#ppt_y"/>
                                          </p:val>
                                        </p:tav>
                                      </p:tavLst>
                                    </p:anim>
                                  </p:childTnLst>
                                </p:cTn>
                              </p:par>
                            </p:childTnLst>
                          </p:cTn>
                        </p:par>
                        <p:par>
                          <p:cTn id="88" fill="hold">
                            <p:stCondLst>
                              <p:cond delay="1750"/>
                            </p:stCondLst>
                            <p:childTnLst>
                              <p:par>
                                <p:cTn id="89" presetID="47" presetClass="entr" presetSubtype="0" fill="hold" grpId="0" nodeType="afterEffect">
                                  <p:stCondLst>
                                    <p:cond delay="0"/>
                                  </p:stCondLst>
                                  <p:childTnLst>
                                    <p:set>
                                      <p:cBhvr>
                                        <p:cTn id="90" dur="1" fill="hold">
                                          <p:stCondLst>
                                            <p:cond delay="0"/>
                                          </p:stCondLst>
                                        </p:cTn>
                                        <p:tgtEl>
                                          <p:spTgt spid="2">
                                            <p:graphicEl>
                                              <a:dgm id="{9EB76D68-254E-49CB-A47C-372AD2C98E85}"/>
                                            </p:graphicEl>
                                          </p:spTgt>
                                        </p:tgtEl>
                                        <p:attrNameLst>
                                          <p:attrName>style.visibility</p:attrName>
                                        </p:attrNameLst>
                                      </p:cBhvr>
                                      <p:to>
                                        <p:strVal val="visible"/>
                                      </p:to>
                                    </p:set>
                                    <p:animEffect transition="in" filter="fade">
                                      <p:cBhvr>
                                        <p:cTn id="91" dur="250"/>
                                        <p:tgtEl>
                                          <p:spTgt spid="2">
                                            <p:graphicEl>
                                              <a:dgm id="{9EB76D68-254E-49CB-A47C-372AD2C98E85}"/>
                                            </p:graphicEl>
                                          </p:spTgt>
                                        </p:tgtEl>
                                      </p:cBhvr>
                                    </p:animEffect>
                                    <p:anim calcmode="lin" valueType="num">
                                      <p:cBhvr>
                                        <p:cTn id="92" dur="250" fill="hold"/>
                                        <p:tgtEl>
                                          <p:spTgt spid="2">
                                            <p:graphicEl>
                                              <a:dgm id="{9EB76D68-254E-49CB-A47C-372AD2C98E85}"/>
                                            </p:graphicEl>
                                          </p:spTgt>
                                        </p:tgtEl>
                                        <p:attrNameLst>
                                          <p:attrName>ppt_x</p:attrName>
                                        </p:attrNameLst>
                                      </p:cBhvr>
                                      <p:tavLst>
                                        <p:tav tm="0">
                                          <p:val>
                                            <p:strVal val="#ppt_x"/>
                                          </p:val>
                                        </p:tav>
                                        <p:tav tm="100000">
                                          <p:val>
                                            <p:strVal val="#ppt_x"/>
                                          </p:val>
                                        </p:tav>
                                      </p:tavLst>
                                    </p:anim>
                                    <p:anim calcmode="lin" valueType="num">
                                      <p:cBhvr>
                                        <p:cTn id="93" dur="250" fill="hold"/>
                                        <p:tgtEl>
                                          <p:spTgt spid="2">
                                            <p:graphicEl>
                                              <a:dgm id="{9EB76D68-254E-49CB-A47C-372AD2C98E85}"/>
                                            </p:graphicEl>
                                          </p:spTgt>
                                        </p:tgtEl>
                                        <p:attrNameLst>
                                          <p:attrName>ppt_y</p:attrName>
                                        </p:attrNameLst>
                                      </p:cBhvr>
                                      <p:tavLst>
                                        <p:tav tm="0">
                                          <p:val>
                                            <p:strVal val="#ppt_y-.1"/>
                                          </p:val>
                                        </p:tav>
                                        <p:tav tm="100000">
                                          <p:val>
                                            <p:strVal val="#ppt_y"/>
                                          </p:val>
                                        </p:tav>
                                      </p:tavLst>
                                    </p:anim>
                                  </p:childTnLst>
                                </p:cTn>
                              </p:par>
                              <p:par>
                                <p:cTn id="94" presetID="47" presetClass="entr" presetSubtype="0" fill="hold" grpId="0" nodeType="withEffect">
                                  <p:stCondLst>
                                    <p:cond delay="0"/>
                                  </p:stCondLst>
                                  <p:childTnLst>
                                    <p:set>
                                      <p:cBhvr>
                                        <p:cTn id="95" dur="1" fill="hold">
                                          <p:stCondLst>
                                            <p:cond delay="0"/>
                                          </p:stCondLst>
                                        </p:cTn>
                                        <p:tgtEl>
                                          <p:spTgt spid="2">
                                            <p:graphicEl>
                                              <a:dgm id="{98149D81-30DE-4D75-9A6B-48E86D179294}"/>
                                            </p:graphicEl>
                                          </p:spTgt>
                                        </p:tgtEl>
                                        <p:attrNameLst>
                                          <p:attrName>style.visibility</p:attrName>
                                        </p:attrNameLst>
                                      </p:cBhvr>
                                      <p:to>
                                        <p:strVal val="visible"/>
                                      </p:to>
                                    </p:set>
                                    <p:animEffect transition="in" filter="fade">
                                      <p:cBhvr>
                                        <p:cTn id="96" dur="250"/>
                                        <p:tgtEl>
                                          <p:spTgt spid="2">
                                            <p:graphicEl>
                                              <a:dgm id="{98149D81-30DE-4D75-9A6B-48E86D179294}"/>
                                            </p:graphicEl>
                                          </p:spTgt>
                                        </p:tgtEl>
                                      </p:cBhvr>
                                    </p:animEffect>
                                    <p:anim calcmode="lin" valueType="num">
                                      <p:cBhvr>
                                        <p:cTn id="97" dur="250" fill="hold"/>
                                        <p:tgtEl>
                                          <p:spTgt spid="2">
                                            <p:graphicEl>
                                              <a:dgm id="{98149D81-30DE-4D75-9A6B-48E86D179294}"/>
                                            </p:graphicEl>
                                          </p:spTgt>
                                        </p:tgtEl>
                                        <p:attrNameLst>
                                          <p:attrName>ppt_x</p:attrName>
                                        </p:attrNameLst>
                                      </p:cBhvr>
                                      <p:tavLst>
                                        <p:tav tm="0">
                                          <p:val>
                                            <p:strVal val="#ppt_x"/>
                                          </p:val>
                                        </p:tav>
                                        <p:tav tm="100000">
                                          <p:val>
                                            <p:strVal val="#ppt_x"/>
                                          </p:val>
                                        </p:tav>
                                      </p:tavLst>
                                    </p:anim>
                                    <p:anim calcmode="lin" valueType="num">
                                      <p:cBhvr>
                                        <p:cTn id="98" dur="250" fill="hold"/>
                                        <p:tgtEl>
                                          <p:spTgt spid="2">
                                            <p:graphicEl>
                                              <a:dgm id="{98149D81-30DE-4D75-9A6B-48E86D179294}"/>
                                            </p:graphicEl>
                                          </p:spTgt>
                                        </p:tgtEl>
                                        <p:attrNameLst>
                                          <p:attrName>ppt_y</p:attrName>
                                        </p:attrNameLst>
                                      </p:cBhvr>
                                      <p:tavLst>
                                        <p:tav tm="0">
                                          <p:val>
                                            <p:strVal val="#ppt_y-.1"/>
                                          </p:val>
                                        </p:tav>
                                        <p:tav tm="100000">
                                          <p:val>
                                            <p:strVal val="#ppt_y"/>
                                          </p:val>
                                        </p:tav>
                                      </p:tavLst>
                                    </p:anim>
                                  </p:childTnLst>
                                </p:cTn>
                              </p:par>
                            </p:childTnLst>
                          </p:cTn>
                        </p:par>
                        <p:par>
                          <p:cTn id="99" fill="hold">
                            <p:stCondLst>
                              <p:cond delay="2000"/>
                            </p:stCondLst>
                            <p:childTnLst>
                              <p:par>
                                <p:cTn id="100" presetID="47" presetClass="entr" presetSubtype="0" fill="hold" grpId="0" nodeType="afterEffect">
                                  <p:stCondLst>
                                    <p:cond delay="0"/>
                                  </p:stCondLst>
                                  <p:childTnLst>
                                    <p:set>
                                      <p:cBhvr>
                                        <p:cTn id="101" dur="1" fill="hold">
                                          <p:stCondLst>
                                            <p:cond delay="0"/>
                                          </p:stCondLst>
                                        </p:cTn>
                                        <p:tgtEl>
                                          <p:spTgt spid="2">
                                            <p:graphicEl>
                                              <a:dgm id="{A417EBFB-6138-4543-A3A8-7D7234A76A73}"/>
                                            </p:graphicEl>
                                          </p:spTgt>
                                        </p:tgtEl>
                                        <p:attrNameLst>
                                          <p:attrName>style.visibility</p:attrName>
                                        </p:attrNameLst>
                                      </p:cBhvr>
                                      <p:to>
                                        <p:strVal val="visible"/>
                                      </p:to>
                                    </p:set>
                                    <p:animEffect transition="in" filter="fade">
                                      <p:cBhvr>
                                        <p:cTn id="102" dur="250"/>
                                        <p:tgtEl>
                                          <p:spTgt spid="2">
                                            <p:graphicEl>
                                              <a:dgm id="{A417EBFB-6138-4543-A3A8-7D7234A76A73}"/>
                                            </p:graphicEl>
                                          </p:spTgt>
                                        </p:tgtEl>
                                      </p:cBhvr>
                                    </p:animEffect>
                                    <p:anim calcmode="lin" valueType="num">
                                      <p:cBhvr>
                                        <p:cTn id="103" dur="250" fill="hold"/>
                                        <p:tgtEl>
                                          <p:spTgt spid="2">
                                            <p:graphicEl>
                                              <a:dgm id="{A417EBFB-6138-4543-A3A8-7D7234A76A73}"/>
                                            </p:graphicEl>
                                          </p:spTgt>
                                        </p:tgtEl>
                                        <p:attrNameLst>
                                          <p:attrName>ppt_x</p:attrName>
                                        </p:attrNameLst>
                                      </p:cBhvr>
                                      <p:tavLst>
                                        <p:tav tm="0">
                                          <p:val>
                                            <p:strVal val="#ppt_x"/>
                                          </p:val>
                                        </p:tav>
                                        <p:tav tm="100000">
                                          <p:val>
                                            <p:strVal val="#ppt_x"/>
                                          </p:val>
                                        </p:tav>
                                      </p:tavLst>
                                    </p:anim>
                                    <p:anim calcmode="lin" valueType="num">
                                      <p:cBhvr>
                                        <p:cTn id="104" dur="250" fill="hold"/>
                                        <p:tgtEl>
                                          <p:spTgt spid="2">
                                            <p:graphicEl>
                                              <a:dgm id="{A417EBFB-6138-4543-A3A8-7D7234A76A73}"/>
                                            </p:graphicEl>
                                          </p:spTgt>
                                        </p:tgtEl>
                                        <p:attrNameLst>
                                          <p:attrName>ppt_y</p:attrName>
                                        </p:attrNameLst>
                                      </p:cBhvr>
                                      <p:tavLst>
                                        <p:tav tm="0">
                                          <p:val>
                                            <p:strVal val="#ppt_y-.1"/>
                                          </p:val>
                                        </p:tav>
                                        <p:tav tm="100000">
                                          <p:val>
                                            <p:strVal val="#ppt_y"/>
                                          </p:val>
                                        </p:tav>
                                      </p:tavLst>
                                    </p:anim>
                                  </p:childTnLst>
                                </p:cTn>
                              </p:par>
                              <p:par>
                                <p:cTn id="105" presetID="47" presetClass="entr" presetSubtype="0" fill="hold" grpId="0" nodeType="withEffect">
                                  <p:stCondLst>
                                    <p:cond delay="0"/>
                                  </p:stCondLst>
                                  <p:childTnLst>
                                    <p:set>
                                      <p:cBhvr>
                                        <p:cTn id="106" dur="1" fill="hold">
                                          <p:stCondLst>
                                            <p:cond delay="0"/>
                                          </p:stCondLst>
                                        </p:cTn>
                                        <p:tgtEl>
                                          <p:spTgt spid="2">
                                            <p:graphicEl>
                                              <a:dgm id="{F746D44F-33F5-43BB-B41D-B8B3D27C3D8A}"/>
                                            </p:graphicEl>
                                          </p:spTgt>
                                        </p:tgtEl>
                                        <p:attrNameLst>
                                          <p:attrName>style.visibility</p:attrName>
                                        </p:attrNameLst>
                                      </p:cBhvr>
                                      <p:to>
                                        <p:strVal val="visible"/>
                                      </p:to>
                                    </p:set>
                                    <p:animEffect transition="in" filter="fade">
                                      <p:cBhvr>
                                        <p:cTn id="107" dur="250"/>
                                        <p:tgtEl>
                                          <p:spTgt spid="2">
                                            <p:graphicEl>
                                              <a:dgm id="{F746D44F-33F5-43BB-B41D-B8B3D27C3D8A}"/>
                                            </p:graphicEl>
                                          </p:spTgt>
                                        </p:tgtEl>
                                      </p:cBhvr>
                                    </p:animEffect>
                                    <p:anim calcmode="lin" valueType="num">
                                      <p:cBhvr>
                                        <p:cTn id="108" dur="250" fill="hold"/>
                                        <p:tgtEl>
                                          <p:spTgt spid="2">
                                            <p:graphicEl>
                                              <a:dgm id="{F746D44F-33F5-43BB-B41D-B8B3D27C3D8A}"/>
                                            </p:graphicEl>
                                          </p:spTgt>
                                        </p:tgtEl>
                                        <p:attrNameLst>
                                          <p:attrName>ppt_x</p:attrName>
                                        </p:attrNameLst>
                                      </p:cBhvr>
                                      <p:tavLst>
                                        <p:tav tm="0">
                                          <p:val>
                                            <p:strVal val="#ppt_x"/>
                                          </p:val>
                                        </p:tav>
                                        <p:tav tm="100000">
                                          <p:val>
                                            <p:strVal val="#ppt_x"/>
                                          </p:val>
                                        </p:tav>
                                      </p:tavLst>
                                    </p:anim>
                                    <p:anim calcmode="lin" valueType="num">
                                      <p:cBhvr>
                                        <p:cTn id="109" dur="250" fill="hold"/>
                                        <p:tgtEl>
                                          <p:spTgt spid="2">
                                            <p:graphicEl>
                                              <a:dgm id="{F746D44F-33F5-43BB-B41D-B8B3D27C3D8A}"/>
                                            </p:graphicEl>
                                          </p:spTgt>
                                        </p:tgtEl>
                                        <p:attrNameLst>
                                          <p:attrName>ppt_y</p:attrName>
                                        </p:attrNameLst>
                                      </p:cBhvr>
                                      <p:tavLst>
                                        <p:tav tm="0">
                                          <p:val>
                                            <p:strVal val="#ppt_y-.1"/>
                                          </p:val>
                                        </p:tav>
                                        <p:tav tm="100000">
                                          <p:val>
                                            <p:strVal val="#ppt_y"/>
                                          </p:val>
                                        </p:tav>
                                      </p:tavLst>
                                    </p:anim>
                                  </p:childTnLst>
                                </p:cTn>
                              </p:par>
                            </p:childTnLst>
                          </p:cTn>
                        </p:par>
                      </p:childTnLst>
                    </p:cTn>
                  </p:par>
                  <p:par>
                    <p:cTn id="110" fill="hold">
                      <p:stCondLst>
                        <p:cond delay="indefinite"/>
                      </p:stCondLst>
                      <p:childTnLst>
                        <p:par>
                          <p:cTn id="111" fill="hold">
                            <p:stCondLst>
                              <p:cond delay="0"/>
                            </p:stCondLst>
                            <p:childTnLst>
                              <p:par>
                                <p:cTn id="112" presetID="47" presetClass="entr" presetSubtype="0" fill="hold" grpId="0" nodeType="clickEffect">
                                  <p:stCondLst>
                                    <p:cond delay="0"/>
                                  </p:stCondLst>
                                  <p:childTnLst>
                                    <p:set>
                                      <p:cBhvr>
                                        <p:cTn id="113" dur="1" fill="hold">
                                          <p:stCondLst>
                                            <p:cond delay="0"/>
                                          </p:stCondLst>
                                        </p:cTn>
                                        <p:tgtEl>
                                          <p:spTgt spid="2">
                                            <p:graphicEl>
                                              <a:dgm id="{ED461B46-E92A-42CA-9557-F1D89482CEB6}"/>
                                            </p:graphicEl>
                                          </p:spTgt>
                                        </p:tgtEl>
                                        <p:attrNameLst>
                                          <p:attrName>style.visibility</p:attrName>
                                        </p:attrNameLst>
                                      </p:cBhvr>
                                      <p:to>
                                        <p:strVal val="visible"/>
                                      </p:to>
                                    </p:set>
                                    <p:animEffect transition="in" filter="fade">
                                      <p:cBhvr>
                                        <p:cTn id="114" dur="250"/>
                                        <p:tgtEl>
                                          <p:spTgt spid="2">
                                            <p:graphicEl>
                                              <a:dgm id="{ED461B46-E92A-42CA-9557-F1D89482CEB6}"/>
                                            </p:graphicEl>
                                          </p:spTgt>
                                        </p:tgtEl>
                                      </p:cBhvr>
                                    </p:animEffect>
                                    <p:anim calcmode="lin" valueType="num">
                                      <p:cBhvr>
                                        <p:cTn id="115" dur="250" fill="hold"/>
                                        <p:tgtEl>
                                          <p:spTgt spid="2">
                                            <p:graphicEl>
                                              <a:dgm id="{ED461B46-E92A-42CA-9557-F1D89482CEB6}"/>
                                            </p:graphicEl>
                                          </p:spTgt>
                                        </p:tgtEl>
                                        <p:attrNameLst>
                                          <p:attrName>ppt_x</p:attrName>
                                        </p:attrNameLst>
                                      </p:cBhvr>
                                      <p:tavLst>
                                        <p:tav tm="0">
                                          <p:val>
                                            <p:strVal val="#ppt_x"/>
                                          </p:val>
                                        </p:tav>
                                        <p:tav tm="100000">
                                          <p:val>
                                            <p:strVal val="#ppt_x"/>
                                          </p:val>
                                        </p:tav>
                                      </p:tavLst>
                                    </p:anim>
                                    <p:anim calcmode="lin" valueType="num">
                                      <p:cBhvr>
                                        <p:cTn id="116" dur="250" fill="hold"/>
                                        <p:tgtEl>
                                          <p:spTgt spid="2">
                                            <p:graphicEl>
                                              <a:dgm id="{ED461B46-E92A-42CA-9557-F1D89482CEB6}"/>
                                            </p:graphicEl>
                                          </p:spTgt>
                                        </p:tgtEl>
                                        <p:attrNameLst>
                                          <p:attrName>ppt_y</p:attrName>
                                        </p:attrNameLst>
                                      </p:cBhvr>
                                      <p:tavLst>
                                        <p:tav tm="0">
                                          <p:val>
                                            <p:strVal val="#ppt_y-.1"/>
                                          </p:val>
                                        </p:tav>
                                        <p:tav tm="100000">
                                          <p:val>
                                            <p:strVal val="#ppt_y"/>
                                          </p:val>
                                        </p:tav>
                                      </p:tavLst>
                                    </p:anim>
                                  </p:childTnLst>
                                </p:cTn>
                              </p:par>
                              <p:par>
                                <p:cTn id="117" presetID="47" presetClass="entr" presetSubtype="0" fill="hold" grpId="0" nodeType="withEffect">
                                  <p:stCondLst>
                                    <p:cond delay="0"/>
                                  </p:stCondLst>
                                  <p:childTnLst>
                                    <p:set>
                                      <p:cBhvr>
                                        <p:cTn id="118" dur="1" fill="hold">
                                          <p:stCondLst>
                                            <p:cond delay="0"/>
                                          </p:stCondLst>
                                        </p:cTn>
                                        <p:tgtEl>
                                          <p:spTgt spid="2">
                                            <p:graphicEl>
                                              <a:dgm id="{7DA617F1-E83E-45F3-AE4F-062D245C765C}"/>
                                            </p:graphicEl>
                                          </p:spTgt>
                                        </p:tgtEl>
                                        <p:attrNameLst>
                                          <p:attrName>style.visibility</p:attrName>
                                        </p:attrNameLst>
                                      </p:cBhvr>
                                      <p:to>
                                        <p:strVal val="visible"/>
                                      </p:to>
                                    </p:set>
                                    <p:animEffect transition="in" filter="fade">
                                      <p:cBhvr>
                                        <p:cTn id="119" dur="250"/>
                                        <p:tgtEl>
                                          <p:spTgt spid="2">
                                            <p:graphicEl>
                                              <a:dgm id="{7DA617F1-E83E-45F3-AE4F-062D245C765C}"/>
                                            </p:graphicEl>
                                          </p:spTgt>
                                        </p:tgtEl>
                                      </p:cBhvr>
                                    </p:animEffect>
                                    <p:anim calcmode="lin" valueType="num">
                                      <p:cBhvr>
                                        <p:cTn id="120" dur="250" fill="hold"/>
                                        <p:tgtEl>
                                          <p:spTgt spid="2">
                                            <p:graphicEl>
                                              <a:dgm id="{7DA617F1-E83E-45F3-AE4F-062D245C765C}"/>
                                            </p:graphicEl>
                                          </p:spTgt>
                                        </p:tgtEl>
                                        <p:attrNameLst>
                                          <p:attrName>ppt_x</p:attrName>
                                        </p:attrNameLst>
                                      </p:cBhvr>
                                      <p:tavLst>
                                        <p:tav tm="0">
                                          <p:val>
                                            <p:strVal val="#ppt_x"/>
                                          </p:val>
                                        </p:tav>
                                        <p:tav tm="100000">
                                          <p:val>
                                            <p:strVal val="#ppt_x"/>
                                          </p:val>
                                        </p:tav>
                                      </p:tavLst>
                                    </p:anim>
                                    <p:anim calcmode="lin" valueType="num">
                                      <p:cBhvr>
                                        <p:cTn id="121" dur="250" fill="hold"/>
                                        <p:tgtEl>
                                          <p:spTgt spid="2">
                                            <p:graphicEl>
                                              <a:dgm id="{7DA617F1-E83E-45F3-AE4F-062D245C765C}"/>
                                            </p:graphicEl>
                                          </p:spTgt>
                                        </p:tgtEl>
                                        <p:attrNameLst>
                                          <p:attrName>ppt_y</p:attrName>
                                        </p:attrNameLst>
                                      </p:cBhvr>
                                      <p:tavLst>
                                        <p:tav tm="0">
                                          <p:val>
                                            <p:strVal val="#ppt_y-.1"/>
                                          </p:val>
                                        </p:tav>
                                        <p:tav tm="100000">
                                          <p:val>
                                            <p:strVal val="#ppt_y"/>
                                          </p:val>
                                        </p:tav>
                                      </p:tavLst>
                                    </p:anim>
                                  </p:childTnLst>
                                </p:cTn>
                              </p:par>
                            </p:childTnLst>
                          </p:cTn>
                        </p:par>
                        <p:par>
                          <p:cTn id="122" fill="hold">
                            <p:stCondLst>
                              <p:cond delay="250"/>
                            </p:stCondLst>
                            <p:childTnLst>
                              <p:par>
                                <p:cTn id="123" presetID="47" presetClass="entr" presetSubtype="0" fill="hold" grpId="0" nodeType="afterEffect">
                                  <p:stCondLst>
                                    <p:cond delay="0"/>
                                  </p:stCondLst>
                                  <p:childTnLst>
                                    <p:set>
                                      <p:cBhvr>
                                        <p:cTn id="124" dur="1" fill="hold">
                                          <p:stCondLst>
                                            <p:cond delay="0"/>
                                          </p:stCondLst>
                                        </p:cTn>
                                        <p:tgtEl>
                                          <p:spTgt spid="2">
                                            <p:graphicEl>
                                              <a:dgm id="{D763D3BC-82D2-4B37-B92A-EC559E281BDD}"/>
                                            </p:graphicEl>
                                          </p:spTgt>
                                        </p:tgtEl>
                                        <p:attrNameLst>
                                          <p:attrName>style.visibility</p:attrName>
                                        </p:attrNameLst>
                                      </p:cBhvr>
                                      <p:to>
                                        <p:strVal val="visible"/>
                                      </p:to>
                                    </p:set>
                                    <p:animEffect transition="in" filter="fade">
                                      <p:cBhvr>
                                        <p:cTn id="125" dur="250"/>
                                        <p:tgtEl>
                                          <p:spTgt spid="2">
                                            <p:graphicEl>
                                              <a:dgm id="{D763D3BC-82D2-4B37-B92A-EC559E281BDD}"/>
                                            </p:graphicEl>
                                          </p:spTgt>
                                        </p:tgtEl>
                                      </p:cBhvr>
                                    </p:animEffect>
                                    <p:anim calcmode="lin" valueType="num">
                                      <p:cBhvr>
                                        <p:cTn id="126" dur="250" fill="hold"/>
                                        <p:tgtEl>
                                          <p:spTgt spid="2">
                                            <p:graphicEl>
                                              <a:dgm id="{D763D3BC-82D2-4B37-B92A-EC559E281BDD}"/>
                                            </p:graphicEl>
                                          </p:spTgt>
                                        </p:tgtEl>
                                        <p:attrNameLst>
                                          <p:attrName>ppt_x</p:attrName>
                                        </p:attrNameLst>
                                      </p:cBhvr>
                                      <p:tavLst>
                                        <p:tav tm="0">
                                          <p:val>
                                            <p:strVal val="#ppt_x"/>
                                          </p:val>
                                        </p:tav>
                                        <p:tav tm="100000">
                                          <p:val>
                                            <p:strVal val="#ppt_x"/>
                                          </p:val>
                                        </p:tav>
                                      </p:tavLst>
                                    </p:anim>
                                    <p:anim calcmode="lin" valueType="num">
                                      <p:cBhvr>
                                        <p:cTn id="127" dur="250" fill="hold"/>
                                        <p:tgtEl>
                                          <p:spTgt spid="2">
                                            <p:graphicEl>
                                              <a:dgm id="{D763D3BC-82D2-4B37-B92A-EC559E281BDD}"/>
                                            </p:graphicEl>
                                          </p:spTgt>
                                        </p:tgtEl>
                                        <p:attrNameLst>
                                          <p:attrName>ppt_y</p:attrName>
                                        </p:attrNameLst>
                                      </p:cBhvr>
                                      <p:tavLst>
                                        <p:tav tm="0">
                                          <p:val>
                                            <p:strVal val="#ppt_y-.1"/>
                                          </p:val>
                                        </p:tav>
                                        <p:tav tm="100000">
                                          <p:val>
                                            <p:strVal val="#ppt_y"/>
                                          </p:val>
                                        </p:tav>
                                      </p:tavLst>
                                    </p:anim>
                                  </p:childTnLst>
                                </p:cTn>
                              </p:par>
                              <p:par>
                                <p:cTn id="128" presetID="47" presetClass="entr" presetSubtype="0" fill="hold" grpId="0" nodeType="withEffect">
                                  <p:stCondLst>
                                    <p:cond delay="0"/>
                                  </p:stCondLst>
                                  <p:childTnLst>
                                    <p:set>
                                      <p:cBhvr>
                                        <p:cTn id="129" dur="1" fill="hold">
                                          <p:stCondLst>
                                            <p:cond delay="0"/>
                                          </p:stCondLst>
                                        </p:cTn>
                                        <p:tgtEl>
                                          <p:spTgt spid="2">
                                            <p:graphicEl>
                                              <a:dgm id="{B8DAB699-8BDF-4197-863C-67C630FEE1A1}"/>
                                            </p:graphicEl>
                                          </p:spTgt>
                                        </p:tgtEl>
                                        <p:attrNameLst>
                                          <p:attrName>style.visibility</p:attrName>
                                        </p:attrNameLst>
                                      </p:cBhvr>
                                      <p:to>
                                        <p:strVal val="visible"/>
                                      </p:to>
                                    </p:set>
                                    <p:animEffect transition="in" filter="fade">
                                      <p:cBhvr>
                                        <p:cTn id="130" dur="250"/>
                                        <p:tgtEl>
                                          <p:spTgt spid="2">
                                            <p:graphicEl>
                                              <a:dgm id="{B8DAB699-8BDF-4197-863C-67C630FEE1A1}"/>
                                            </p:graphicEl>
                                          </p:spTgt>
                                        </p:tgtEl>
                                      </p:cBhvr>
                                    </p:animEffect>
                                    <p:anim calcmode="lin" valueType="num">
                                      <p:cBhvr>
                                        <p:cTn id="131" dur="250" fill="hold"/>
                                        <p:tgtEl>
                                          <p:spTgt spid="2">
                                            <p:graphicEl>
                                              <a:dgm id="{B8DAB699-8BDF-4197-863C-67C630FEE1A1}"/>
                                            </p:graphicEl>
                                          </p:spTgt>
                                        </p:tgtEl>
                                        <p:attrNameLst>
                                          <p:attrName>ppt_x</p:attrName>
                                        </p:attrNameLst>
                                      </p:cBhvr>
                                      <p:tavLst>
                                        <p:tav tm="0">
                                          <p:val>
                                            <p:strVal val="#ppt_x"/>
                                          </p:val>
                                        </p:tav>
                                        <p:tav tm="100000">
                                          <p:val>
                                            <p:strVal val="#ppt_x"/>
                                          </p:val>
                                        </p:tav>
                                      </p:tavLst>
                                    </p:anim>
                                    <p:anim calcmode="lin" valueType="num">
                                      <p:cBhvr>
                                        <p:cTn id="132" dur="250" fill="hold"/>
                                        <p:tgtEl>
                                          <p:spTgt spid="2">
                                            <p:graphicEl>
                                              <a:dgm id="{B8DAB699-8BDF-4197-863C-67C630FEE1A1}"/>
                                            </p:graphicEl>
                                          </p:spTgt>
                                        </p:tgtEl>
                                        <p:attrNameLst>
                                          <p:attrName>ppt_y</p:attrName>
                                        </p:attrNameLst>
                                      </p:cBhvr>
                                      <p:tavLst>
                                        <p:tav tm="0">
                                          <p:val>
                                            <p:strVal val="#ppt_y-.1"/>
                                          </p:val>
                                        </p:tav>
                                        <p:tav tm="100000">
                                          <p:val>
                                            <p:strVal val="#ppt_y"/>
                                          </p:val>
                                        </p:tav>
                                      </p:tavLst>
                                    </p:anim>
                                  </p:childTnLst>
                                </p:cTn>
                              </p:par>
                            </p:childTnLst>
                          </p:cTn>
                        </p:par>
                        <p:par>
                          <p:cTn id="133" fill="hold">
                            <p:stCondLst>
                              <p:cond delay="500"/>
                            </p:stCondLst>
                            <p:childTnLst>
                              <p:par>
                                <p:cTn id="134" presetID="47" presetClass="entr" presetSubtype="0" fill="hold" grpId="0" nodeType="afterEffect">
                                  <p:stCondLst>
                                    <p:cond delay="0"/>
                                  </p:stCondLst>
                                  <p:childTnLst>
                                    <p:set>
                                      <p:cBhvr>
                                        <p:cTn id="135" dur="1" fill="hold">
                                          <p:stCondLst>
                                            <p:cond delay="0"/>
                                          </p:stCondLst>
                                        </p:cTn>
                                        <p:tgtEl>
                                          <p:spTgt spid="2">
                                            <p:graphicEl>
                                              <a:dgm id="{FA2EBD2A-73B1-4AB7-A3FA-2D747FD50A32}"/>
                                            </p:graphicEl>
                                          </p:spTgt>
                                        </p:tgtEl>
                                        <p:attrNameLst>
                                          <p:attrName>style.visibility</p:attrName>
                                        </p:attrNameLst>
                                      </p:cBhvr>
                                      <p:to>
                                        <p:strVal val="visible"/>
                                      </p:to>
                                    </p:set>
                                    <p:animEffect transition="in" filter="fade">
                                      <p:cBhvr>
                                        <p:cTn id="136" dur="250"/>
                                        <p:tgtEl>
                                          <p:spTgt spid="2">
                                            <p:graphicEl>
                                              <a:dgm id="{FA2EBD2A-73B1-4AB7-A3FA-2D747FD50A32}"/>
                                            </p:graphicEl>
                                          </p:spTgt>
                                        </p:tgtEl>
                                      </p:cBhvr>
                                    </p:animEffect>
                                    <p:anim calcmode="lin" valueType="num">
                                      <p:cBhvr>
                                        <p:cTn id="137" dur="250" fill="hold"/>
                                        <p:tgtEl>
                                          <p:spTgt spid="2">
                                            <p:graphicEl>
                                              <a:dgm id="{FA2EBD2A-73B1-4AB7-A3FA-2D747FD50A32}"/>
                                            </p:graphicEl>
                                          </p:spTgt>
                                        </p:tgtEl>
                                        <p:attrNameLst>
                                          <p:attrName>ppt_x</p:attrName>
                                        </p:attrNameLst>
                                      </p:cBhvr>
                                      <p:tavLst>
                                        <p:tav tm="0">
                                          <p:val>
                                            <p:strVal val="#ppt_x"/>
                                          </p:val>
                                        </p:tav>
                                        <p:tav tm="100000">
                                          <p:val>
                                            <p:strVal val="#ppt_x"/>
                                          </p:val>
                                        </p:tav>
                                      </p:tavLst>
                                    </p:anim>
                                    <p:anim calcmode="lin" valueType="num">
                                      <p:cBhvr>
                                        <p:cTn id="138" dur="250" fill="hold"/>
                                        <p:tgtEl>
                                          <p:spTgt spid="2">
                                            <p:graphicEl>
                                              <a:dgm id="{FA2EBD2A-73B1-4AB7-A3FA-2D747FD50A32}"/>
                                            </p:graphicEl>
                                          </p:spTgt>
                                        </p:tgtEl>
                                        <p:attrNameLst>
                                          <p:attrName>ppt_y</p:attrName>
                                        </p:attrNameLst>
                                      </p:cBhvr>
                                      <p:tavLst>
                                        <p:tav tm="0">
                                          <p:val>
                                            <p:strVal val="#ppt_y-.1"/>
                                          </p:val>
                                        </p:tav>
                                        <p:tav tm="100000">
                                          <p:val>
                                            <p:strVal val="#ppt_y"/>
                                          </p:val>
                                        </p:tav>
                                      </p:tavLst>
                                    </p:anim>
                                  </p:childTnLst>
                                </p:cTn>
                              </p:par>
                              <p:par>
                                <p:cTn id="139" presetID="47" presetClass="entr" presetSubtype="0" fill="hold" grpId="0" nodeType="withEffect">
                                  <p:stCondLst>
                                    <p:cond delay="0"/>
                                  </p:stCondLst>
                                  <p:childTnLst>
                                    <p:set>
                                      <p:cBhvr>
                                        <p:cTn id="140" dur="1" fill="hold">
                                          <p:stCondLst>
                                            <p:cond delay="0"/>
                                          </p:stCondLst>
                                        </p:cTn>
                                        <p:tgtEl>
                                          <p:spTgt spid="2">
                                            <p:graphicEl>
                                              <a:dgm id="{A5BF677C-82EF-43FB-9E20-2EF00EA02ACE}"/>
                                            </p:graphicEl>
                                          </p:spTgt>
                                        </p:tgtEl>
                                        <p:attrNameLst>
                                          <p:attrName>style.visibility</p:attrName>
                                        </p:attrNameLst>
                                      </p:cBhvr>
                                      <p:to>
                                        <p:strVal val="visible"/>
                                      </p:to>
                                    </p:set>
                                    <p:animEffect transition="in" filter="fade">
                                      <p:cBhvr>
                                        <p:cTn id="141" dur="250"/>
                                        <p:tgtEl>
                                          <p:spTgt spid="2">
                                            <p:graphicEl>
                                              <a:dgm id="{A5BF677C-82EF-43FB-9E20-2EF00EA02ACE}"/>
                                            </p:graphicEl>
                                          </p:spTgt>
                                        </p:tgtEl>
                                      </p:cBhvr>
                                    </p:animEffect>
                                    <p:anim calcmode="lin" valueType="num">
                                      <p:cBhvr>
                                        <p:cTn id="142" dur="250" fill="hold"/>
                                        <p:tgtEl>
                                          <p:spTgt spid="2">
                                            <p:graphicEl>
                                              <a:dgm id="{A5BF677C-82EF-43FB-9E20-2EF00EA02ACE}"/>
                                            </p:graphicEl>
                                          </p:spTgt>
                                        </p:tgtEl>
                                        <p:attrNameLst>
                                          <p:attrName>ppt_x</p:attrName>
                                        </p:attrNameLst>
                                      </p:cBhvr>
                                      <p:tavLst>
                                        <p:tav tm="0">
                                          <p:val>
                                            <p:strVal val="#ppt_x"/>
                                          </p:val>
                                        </p:tav>
                                        <p:tav tm="100000">
                                          <p:val>
                                            <p:strVal val="#ppt_x"/>
                                          </p:val>
                                        </p:tav>
                                      </p:tavLst>
                                    </p:anim>
                                    <p:anim calcmode="lin" valueType="num">
                                      <p:cBhvr>
                                        <p:cTn id="143" dur="250" fill="hold"/>
                                        <p:tgtEl>
                                          <p:spTgt spid="2">
                                            <p:graphicEl>
                                              <a:dgm id="{A5BF677C-82EF-43FB-9E20-2EF00EA02ACE}"/>
                                            </p:graphicEl>
                                          </p:spTgt>
                                        </p:tgtEl>
                                        <p:attrNameLst>
                                          <p:attrName>ppt_y</p:attrName>
                                        </p:attrNameLst>
                                      </p:cBhvr>
                                      <p:tavLst>
                                        <p:tav tm="0">
                                          <p:val>
                                            <p:strVal val="#ppt_y-.1"/>
                                          </p:val>
                                        </p:tav>
                                        <p:tav tm="100000">
                                          <p:val>
                                            <p:strVal val="#ppt_y"/>
                                          </p:val>
                                        </p:tav>
                                      </p:tavLst>
                                    </p:anim>
                                  </p:childTnLst>
                                </p:cTn>
                              </p:par>
                            </p:childTnLst>
                          </p:cTn>
                        </p:par>
                        <p:par>
                          <p:cTn id="144" fill="hold">
                            <p:stCondLst>
                              <p:cond delay="750"/>
                            </p:stCondLst>
                            <p:childTnLst>
                              <p:par>
                                <p:cTn id="145" presetID="47" presetClass="entr" presetSubtype="0" fill="hold" grpId="0" nodeType="afterEffect">
                                  <p:stCondLst>
                                    <p:cond delay="0"/>
                                  </p:stCondLst>
                                  <p:childTnLst>
                                    <p:set>
                                      <p:cBhvr>
                                        <p:cTn id="146" dur="1" fill="hold">
                                          <p:stCondLst>
                                            <p:cond delay="0"/>
                                          </p:stCondLst>
                                        </p:cTn>
                                        <p:tgtEl>
                                          <p:spTgt spid="2">
                                            <p:graphicEl>
                                              <a:dgm id="{2BF9B9CA-97AB-485D-9681-DB486CE25976}"/>
                                            </p:graphicEl>
                                          </p:spTgt>
                                        </p:tgtEl>
                                        <p:attrNameLst>
                                          <p:attrName>style.visibility</p:attrName>
                                        </p:attrNameLst>
                                      </p:cBhvr>
                                      <p:to>
                                        <p:strVal val="visible"/>
                                      </p:to>
                                    </p:set>
                                    <p:animEffect transition="in" filter="fade">
                                      <p:cBhvr>
                                        <p:cTn id="147" dur="250"/>
                                        <p:tgtEl>
                                          <p:spTgt spid="2">
                                            <p:graphicEl>
                                              <a:dgm id="{2BF9B9CA-97AB-485D-9681-DB486CE25976}"/>
                                            </p:graphicEl>
                                          </p:spTgt>
                                        </p:tgtEl>
                                      </p:cBhvr>
                                    </p:animEffect>
                                    <p:anim calcmode="lin" valueType="num">
                                      <p:cBhvr>
                                        <p:cTn id="148" dur="250" fill="hold"/>
                                        <p:tgtEl>
                                          <p:spTgt spid="2">
                                            <p:graphicEl>
                                              <a:dgm id="{2BF9B9CA-97AB-485D-9681-DB486CE25976}"/>
                                            </p:graphicEl>
                                          </p:spTgt>
                                        </p:tgtEl>
                                        <p:attrNameLst>
                                          <p:attrName>ppt_x</p:attrName>
                                        </p:attrNameLst>
                                      </p:cBhvr>
                                      <p:tavLst>
                                        <p:tav tm="0">
                                          <p:val>
                                            <p:strVal val="#ppt_x"/>
                                          </p:val>
                                        </p:tav>
                                        <p:tav tm="100000">
                                          <p:val>
                                            <p:strVal val="#ppt_x"/>
                                          </p:val>
                                        </p:tav>
                                      </p:tavLst>
                                    </p:anim>
                                    <p:anim calcmode="lin" valueType="num">
                                      <p:cBhvr>
                                        <p:cTn id="149" dur="250" fill="hold"/>
                                        <p:tgtEl>
                                          <p:spTgt spid="2">
                                            <p:graphicEl>
                                              <a:dgm id="{2BF9B9CA-97AB-485D-9681-DB486CE25976}"/>
                                            </p:graphicEl>
                                          </p:spTgt>
                                        </p:tgtEl>
                                        <p:attrNameLst>
                                          <p:attrName>ppt_y</p:attrName>
                                        </p:attrNameLst>
                                      </p:cBhvr>
                                      <p:tavLst>
                                        <p:tav tm="0">
                                          <p:val>
                                            <p:strVal val="#ppt_y-.1"/>
                                          </p:val>
                                        </p:tav>
                                        <p:tav tm="100000">
                                          <p:val>
                                            <p:strVal val="#ppt_y"/>
                                          </p:val>
                                        </p:tav>
                                      </p:tavLst>
                                    </p:anim>
                                  </p:childTnLst>
                                </p:cTn>
                              </p:par>
                              <p:par>
                                <p:cTn id="150" presetID="47" presetClass="entr" presetSubtype="0" fill="hold" grpId="0" nodeType="withEffect">
                                  <p:stCondLst>
                                    <p:cond delay="0"/>
                                  </p:stCondLst>
                                  <p:childTnLst>
                                    <p:set>
                                      <p:cBhvr>
                                        <p:cTn id="151" dur="1" fill="hold">
                                          <p:stCondLst>
                                            <p:cond delay="0"/>
                                          </p:stCondLst>
                                        </p:cTn>
                                        <p:tgtEl>
                                          <p:spTgt spid="2">
                                            <p:graphicEl>
                                              <a:dgm id="{C1BAEC16-F0CF-408E-80CD-4466566682A7}"/>
                                            </p:graphicEl>
                                          </p:spTgt>
                                        </p:tgtEl>
                                        <p:attrNameLst>
                                          <p:attrName>style.visibility</p:attrName>
                                        </p:attrNameLst>
                                      </p:cBhvr>
                                      <p:to>
                                        <p:strVal val="visible"/>
                                      </p:to>
                                    </p:set>
                                    <p:animEffect transition="in" filter="fade">
                                      <p:cBhvr>
                                        <p:cTn id="152" dur="250"/>
                                        <p:tgtEl>
                                          <p:spTgt spid="2">
                                            <p:graphicEl>
                                              <a:dgm id="{C1BAEC16-F0CF-408E-80CD-4466566682A7}"/>
                                            </p:graphicEl>
                                          </p:spTgt>
                                        </p:tgtEl>
                                      </p:cBhvr>
                                    </p:animEffect>
                                    <p:anim calcmode="lin" valueType="num">
                                      <p:cBhvr>
                                        <p:cTn id="153" dur="250" fill="hold"/>
                                        <p:tgtEl>
                                          <p:spTgt spid="2">
                                            <p:graphicEl>
                                              <a:dgm id="{C1BAEC16-F0CF-408E-80CD-4466566682A7}"/>
                                            </p:graphicEl>
                                          </p:spTgt>
                                        </p:tgtEl>
                                        <p:attrNameLst>
                                          <p:attrName>ppt_x</p:attrName>
                                        </p:attrNameLst>
                                      </p:cBhvr>
                                      <p:tavLst>
                                        <p:tav tm="0">
                                          <p:val>
                                            <p:strVal val="#ppt_x"/>
                                          </p:val>
                                        </p:tav>
                                        <p:tav tm="100000">
                                          <p:val>
                                            <p:strVal val="#ppt_x"/>
                                          </p:val>
                                        </p:tav>
                                      </p:tavLst>
                                    </p:anim>
                                    <p:anim calcmode="lin" valueType="num">
                                      <p:cBhvr>
                                        <p:cTn id="154" dur="250" fill="hold"/>
                                        <p:tgtEl>
                                          <p:spTgt spid="2">
                                            <p:graphicEl>
                                              <a:dgm id="{C1BAEC16-F0CF-408E-80CD-4466566682A7}"/>
                                            </p:graphicEl>
                                          </p:spTgt>
                                        </p:tgtEl>
                                        <p:attrNameLst>
                                          <p:attrName>ppt_y</p:attrName>
                                        </p:attrNameLst>
                                      </p:cBhvr>
                                      <p:tavLst>
                                        <p:tav tm="0">
                                          <p:val>
                                            <p:strVal val="#ppt_y-.1"/>
                                          </p:val>
                                        </p:tav>
                                        <p:tav tm="100000">
                                          <p:val>
                                            <p:strVal val="#ppt_y"/>
                                          </p:val>
                                        </p:tav>
                                      </p:tavLst>
                                    </p:anim>
                                  </p:childTnLst>
                                </p:cTn>
                              </p:par>
                            </p:childTnLst>
                          </p:cTn>
                        </p:par>
                        <p:par>
                          <p:cTn id="155" fill="hold">
                            <p:stCondLst>
                              <p:cond delay="1000"/>
                            </p:stCondLst>
                            <p:childTnLst>
                              <p:par>
                                <p:cTn id="156" presetID="47" presetClass="entr" presetSubtype="0" fill="hold" grpId="0" nodeType="afterEffect">
                                  <p:stCondLst>
                                    <p:cond delay="0"/>
                                  </p:stCondLst>
                                  <p:childTnLst>
                                    <p:set>
                                      <p:cBhvr>
                                        <p:cTn id="157" dur="1" fill="hold">
                                          <p:stCondLst>
                                            <p:cond delay="0"/>
                                          </p:stCondLst>
                                        </p:cTn>
                                        <p:tgtEl>
                                          <p:spTgt spid="2">
                                            <p:graphicEl>
                                              <a:dgm id="{4B24639D-6412-446A-A433-F2F46A764325}"/>
                                            </p:graphicEl>
                                          </p:spTgt>
                                        </p:tgtEl>
                                        <p:attrNameLst>
                                          <p:attrName>style.visibility</p:attrName>
                                        </p:attrNameLst>
                                      </p:cBhvr>
                                      <p:to>
                                        <p:strVal val="visible"/>
                                      </p:to>
                                    </p:set>
                                    <p:animEffect transition="in" filter="fade">
                                      <p:cBhvr>
                                        <p:cTn id="158" dur="250"/>
                                        <p:tgtEl>
                                          <p:spTgt spid="2">
                                            <p:graphicEl>
                                              <a:dgm id="{4B24639D-6412-446A-A433-F2F46A764325}"/>
                                            </p:graphicEl>
                                          </p:spTgt>
                                        </p:tgtEl>
                                      </p:cBhvr>
                                    </p:animEffect>
                                    <p:anim calcmode="lin" valueType="num">
                                      <p:cBhvr>
                                        <p:cTn id="159" dur="250" fill="hold"/>
                                        <p:tgtEl>
                                          <p:spTgt spid="2">
                                            <p:graphicEl>
                                              <a:dgm id="{4B24639D-6412-446A-A433-F2F46A764325}"/>
                                            </p:graphicEl>
                                          </p:spTgt>
                                        </p:tgtEl>
                                        <p:attrNameLst>
                                          <p:attrName>ppt_x</p:attrName>
                                        </p:attrNameLst>
                                      </p:cBhvr>
                                      <p:tavLst>
                                        <p:tav tm="0">
                                          <p:val>
                                            <p:strVal val="#ppt_x"/>
                                          </p:val>
                                        </p:tav>
                                        <p:tav tm="100000">
                                          <p:val>
                                            <p:strVal val="#ppt_x"/>
                                          </p:val>
                                        </p:tav>
                                      </p:tavLst>
                                    </p:anim>
                                    <p:anim calcmode="lin" valueType="num">
                                      <p:cBhvr>
                                        <p:cTn id="160" dur="250" fill="hold"/>
                                        <p:tgtEl>
                                          <p:spTgt spid="2">
                                            <p:graphicEl>
                                              <a:dgm id="{4B24639D-6412-446A-A433-F2F46A764325}"/>
                                            </p:graphicEl>
                                          </p:spTgt>
                                        </p:tgtEl>
                                        <p:attrNameLst>
                                          <p:attrName>ppt_y</p:attrName>
                                        </p:attrNameLst>
                                      </p:cBhvr>
                                      <p:tavLst>
                                        <p:tav tm="0">
                                          <p:val>
                                            <p:strVal val="#ppt_y-.1"/>
                                          </p:val>
                                        </p:tav>
                                        <p:tav tm="100000">
                                          <p:val>
                                            <p:strVal val="#ppt_y"/>
                                          </p:val>
                                        </p:tav>
                                      </p:tavLst>
                                    </p:anim>
                                  </p:childTnLst>
                                </p:cTn>
                              </p:par>
                              <p:par>
                                <p:cTn id="161" presetID="47" presetClass="entr" presetSubtype="0" fill="hold" grpId="0" nodeType="withEffect">
                                  <p:stCondLst>
                                    <p:cond delay="0"/>
                                  </p:stCondLst>
                                  <p:childTnLst>
                                    <p:set>
                                      <p:cBhvr>
                                        <p:cTn id="162" dur="1" fill="hold">
                                          <p:stCondLst>
                                            <p:cond delay="0"/>
                                          </p:stCondLst>
                                        </p:cTn>
                                        <p:tgtEl>
                                          <p:spTgt spid="2">
                                            <p:graphicEl>
                                              <a:dgm id="{070DA1BA-1A5B-4F00-A4D2-9D9B688B6A51}"/>
                                            </p:graphicEl>
                                          </p:spTgt>
                                        </p:tgtEl>
                                        <p:attrNameLst>
                                          <p:attrName>style.visibility</p:attrName>
                                        </p:attrNameLst>
                                      </p:cBhvr>
                                      <p:to>
                                        <p:strVal val="visible"/>
                                      </p:to>
                                    </p:set>
                                    <p:animEffect transition="in" filter="fade">
                                      <p:cBhvr>
                                        <p:cTn id="163" dur="250"/>
                                        <p:tgtEl>
                                          <p:spTgt spid="2">
                                            <p:graphicEl>
                                              <a:dgm id="{070DA1BA-1A5B-4F00-A4D2-9D9B688B6A51}"/>
                                            </p:graphicEl>
                                          </p:spTgt>
                                        </p:tgtEl>
                                      </p:cBhvr>
                                    </p:animEffect>
                                    <p:anim calcmode="lin" valueType="num">
                                      <p:cBhvr>
                                        <p:cTn id="164" dur="250" fill="hold"/>
                                        <p:tgtEl>
                                          <p:spTgt spid="2">
                                            <p:graphicEl>
                                              <a:dgm id="{070DA1BA-1A5B-4F00-A4D2-9D9B688B6A51}"/>
                                            </p:graphicEl>
                                          </p:spTgt>
                                        </p:tgtEl>
                                        <p:attrNameLst>
                                          <p:attrName>ppt_x</p:attrName>
                                        </p:attrNameLst>
                                      </p:cBhvr>
                                      <p:tavLst>
                                        <p:tav tm="0">
                                          <p:val>
                                            <p:strVal val="#ppt_x"/>
                                          </p:val>
                                        </p:tav>
                                        <p:tav tm="100000">
                                          <p:val>
                                            <p:strVal val="#ppt_x"/>
                                          </p:val>
                                        </p:tav>
                                      </p:tavLst>
                                    </p:anim>
                                    <p:anim calcmode="lin" valueType="num">
                                      <p:cBhvr>
                                        <p:cTn id="165" dur="250" fill="hold"/>
                                        <p:tgtEl>
                                          <p:spTgt spid="2">
                                            <p:graphicEl>
                                              <a:dgm id="{070DA1BA-1A5B-4F00-A4D2-9D9B688B6A51}"/>
                                            </p:graphicEl>
                                          </p:spTgt>
                                        </p:tgtEl>
                                        <p:attrNameLst>
                                          <p:attrName>ppt_y</p:attrName>
                                        </p:attrNameLst>
                                      </p:cBhvr>
                                      <p:tavLst>
                                        <p:tav tm="0">
                                          <p:val>
                                            <p:strVal val="#ppt_y-.1"/>
                                          </p:val>
                                        </p:tav>
                                        <p:tav tm="100000">
                                          <p:val>
                                            <p:strVal val="#ppt_y"/>
                                          </p:val>
                                        </p:tav>
                                      </p:tavLst>
                                    </p:anim>
                                  </p:childTnLst>
                                </p:cTn>
                              </p:par>
                            </p:childTnLst>
                          </p:cTn>
                        </p:par>
                        <p:par>
                          <p:cTn id="166" fill="hold">
                            <p:stCondLst>
                              <p:cond delay="1250"/>
                            </p:stCondLst>
                            <p:childTnLst>
                              <p:par>
                                <p:cTn id="167" presetID="47" presetClass="entr" presetSubtype="0" fill="hold" grpId="0" nodeType="afterEffect">
                                  <p:stCondLst>
                                    <p:cond delay="0"/>
                                  </p:stCondLst>
                                  <p:childTnLst>
                                    <p:set>
                                      <p:cBhvr>
                                        <p:cTn id="168" dur="1" fill="hold">
                                          <p:stCondLst>
                                            <p:cond delay="0"/>
                                          </p:stCondLst>
                                        </p:cTn>
                                        <p:tgtEl>
                                          <p:spTgt spid="2">
                                            <p:graphicEl>
                                              <a:dgm id="{24784A93-F838-403B-841C-E19B377C3E2F}"/>
                                            </p:graphicEl>
                                          </p:spTgt>
                                        </p:tgtEl>
                                        <p:attrNameLst>
                                          <p:attrName>style.visibility</p:attrName>
                                        </p:attrNameLst>
                                      </p:cBhvr>
                                      <p:to>
                                        <p:strVal val="visible"/>
                                      </p:to>
                                    </p:set>
                                    <p:animEffect transition="in" filter="fade">
                                      <p:cBhvr>
                                        <p:cTn id="169" dur="250"/>
                                        <p:tgtEl>
                                          <p:spTgt spid="2">
                                            <p:graphicEl>
                                              <a:dgm id="{24784A93-F838-403B-841C-E19B377C3E2F}"/>
                                            </p:graphicEl>
                                          </p:spTgt>
                                        </p:tgtEl>
                                      </p:cBhvr>
                                    </p:animEffect>
                                    <p:anim calcmode="lin" valueType="num">
                                      <p:cBhvr>
                                        <p:cTn id="170" dur="250" fill="hold"/>
                                        <p:tgtEl>
                                          <p:spTgt spid="2">
                                            <p:graphicEl>
                                              <a:dgm id="{24784A93-F838-403B-841C-E19B377C3E2F}"/>
                                            </p:graphicEl>
                                          </p:spTgt>
                                        </p:tgtEl>
                                        <p:attrNameLst>
                                          <p:attrName>ppt_x</p:attrName>
                                        </p:attrNameLst>
                                      </p:cBhvr>
                                      <p:tavLst>
                                        <p:tav tm="0">
                                          <p:val>
                                            <p:strVal val="#ppt_x"/>
                                          </p:val>
                                        </p:tav>
                                        <p:tav tm="100000">
                                          <p:val>
                                            <p:strVal val="#ppt_x"/>
                                          </p:val>
                                        </p:tav>
                                      </p:tavLst>
                                    </p:anim>
                                    <p:anim calcmode="lin" valueType="num">
                                      <p:cBhvr>
                                        <p:cTn id="171" dur="250" fill="hold"/>
                                        <p:tgtEl>
                                          <p:spTgt spid="2">
                                            <p:graphicEl>
                                              <a:dgm id="{24784A93-F838-403B-841C-E19B377C3E2F}"/>
                                            </p:graphicEl>
                                          </p:spTgt>
                                        </p:tgtEl>
                                        <p:attrNameLst>
                                          <p:attrName>ppt_y</p:attrName>
                                        </p:attrNameLst>
                                      </p:cBhvr>
                                      <p:tavLst>
                                        <p:tav tm="0">
                                          <p:val>
                                            <p:strVal val="#ppt_y-.1"/>
                                          </p:val>
                                        </p:tav>
                                        <p:tav tm="100000">
                                          <p:val>
                                            <p:strVal val="#ppt_y"/>
                                          </p:val>
                                        </p:tav>
                                      </p:tavLst>
                                    </p:anim>
                                  </p:childTnLst>
                                </p:cTn>
                              </p:par>
                              <p:par>
                                <p:cTn id="172" presetID="47" presetClass="entr" presetSubtype="0" fill="hold" grpId="0" nodeType="withEffect">
                                  <p:stCondLst>
                                    <p:cond delay="0"/>
                                  </p:stCondLst>
                                  <p:childTnLst>
                                    <p:set>
                                      <p:cBhvr>
                                        <p:cTn id="173" dur="1" fill="hold">
                                          <p:stCondLst>
                                            <p:cond delay="0"/>
                                          </p:stCondLst>
                                        </p:cTn>
                                        <p:tgtEl>
                                          <p:spTgt spid="2">
                                            <p:graphicEl>
                                              <a:dgm id="{440FD5F9-140F-44D8-8313-8057C0F28362}"/>
                                            </p:graphicEl>
                                          </p:spTgt>
                                        </p:tgtEl>
                                        <p:attrNameLst>
                                          <p:attrName>style.visibility</p:attrName>
                                        </p:attrNameLst>
                                      </p:cBhvr>
                                      <p:to>
                                        <p:strVal val="visible"/>
                                      </p:to>
                                    </p:set>
                                    <p:animEffect transition="in" filter="fade">
                                      <p:cBhvr>
                                        <p:cTn id="174" dur="250"/>
                                        <p:tgtEl>
                                          <p:spTgt spid="2">
                                            <p:graphicEl>
                                              <a:dgm id="{440FD5F9-140F-44D8-8313-8057C0F28362}"/>
                                            </p:graphicEl>
                                          </p:spTgt>
                                        </p:tgtEl>
                                      </p:cBhvr>
                                    </p:animEffect>
                                    <p:anim calcmode="lin" valueType="num">
                                      <p:cBhvr>
                                        <p:cTn id="175" dur="250" fill="hold"/>
                                        <p:tgtEl>
                                          <p:spTgt spid="2">
                                            <p:graphicEl>
                                              <a:dgm id="{440FD5F9-140F-44D8-8313-8057C0F28362}"/>
                                            </p:graphicEl>
                                          </p:spTgt>
                                        </p:tgtEl>
                                        <p:attrNameLst>
                                          <p:attrName>ppt_x</p:attrName>
                                        </p:attrNameLst>
                                      </p:cBhvr>
                                      <p:tavLst>
                                        <p:tav tm="0">
                                          <p:val>
                                            <p:strVal val="#ppt_x"/>
                                          </p:val>
                                        </p:tav>
                                        <p:tav tm="100000">
                                          <p:val>
                                            <p:strVal val="#ppt_x"/>
                                          </p:val>
                                        </p:tav>
                                      </p:tavLst>
                                    </p:anim>
                                    <p:anim calcmode="lin" valueType="num">
                                      <p:cBhvr>
                                        <p:cTn id="176" dur="250" fill="hold"/>
                                        <p:tgtEl>
                                          <p:spTgt spid="2">
                                            <p:graphicEl>
                                              <a:dgm id="{440FD5F9-140F-44D8-8313-8057C0F28362}"/>
                                            </p:graphicEl>
                                          </p:spTgt>
                                        </p:tgtEl>
                                        <p:attrNameLst>
                                          <p:attrName>ppt_y</p:attrName>
                                        </p:attrNameLst>
                                      </p:cBhvr>
                                      <p:tavLst>
                                        <p:tav tm="0">
                                          <p:val>
                                            <p:strVal val="#ppt_y-.1"/>
                                          </p:val>
                                        </p:tav>
                                        <p:tav tm="100000">
                                          <p:val>
                                            <p:strVal val="#ppt_y"/>
                                          </p:val>
                                        </p:tav>
                                      </p:tavLst>
                                    </p:anim>
                                  </p:childTnLst>
                                </p:cTn>
                              </p:par>
                            </p:childTnLst>
                          </p:cTn>
                        </p:par>
                        <p:par>
                          <p:cTn id="177" fill="hold">
                            <p:stCondLst>
                              <p:cond delay="1500"/>
                            </p:stCondLst>
                            <p:childTnLst>
                              <p:par>
                                <p:cTn id="178" presetID="47" presetClass="entr" presetSubtype="0" fill="hold" grpId="0" nodeType="afterEffect">
                                  <p:stCondLst>
                                    <p:cond delay="0"/>
                                  </p:stCondLst>
                                  <p:childTnLst>
                                    <p:set>
                                      <p:cBhvr>
                                        <p:cTn id="179" dur="1" fill="hold">
                                          <p:stCondLst>
                                            <p:cond delay="0"/>
                                          </p:stCondLst>
                                        </p:cTn>
                                        <p:tgtEl>
                                          <p:spTgt spid="2">
                                            <p:graphicEl>
                                              <a:dgm id="{3D2197CC-51BF-4E58-93EE-2A9A5CDB918E}"/>
                                            </p:graphicEl>
                                          </p:spTgt>
                                        </p:tgtEl>
                                        <p:attrNameLst>
                                          <p:attrName>style.visibility</p:attrName>
                                        </p:attrNameLst>
                                      </p:cBhvr>
                                      <p:to>
                                        <p:strVal val="visible"/>
                                      </p:to>
                                    </p:set>
                                    <p:animEffect transition="in" filter="fade">
                                      <p:cBhvr>
                                        <p:cTn id="180" dur="250"/>
                                        <p:tgtEl>
                                          <p:spTgt spid="2">
                                            <p:graphicEl>
                                              <a:dgm id="{3D2197CC-51BF-4E58-93EE-2A9A5CDB918E}"/>
                                            </p:graphicEl>
                                          </p:spTgt>
                                        </p:tgtEl>
                                      </p:cBhvr>
                                    </p:animEffect>
                                    <p:anim calcmode="lin" valueType="num">
                                      <p:cBhvr>
                                        <p:cTn id="181" dur="250" fill="hold"/>
                                        <p:tgtEl>
                                          <p:spTgt spid="2">
                                            <p:graphicEl>
                                              <a:dgm id="{3D2197CC-51BF-4E58-93EE-2A9A5CDB918E}"/>
                                            </p:graphicEl>
                                          </p:spTgt>
                                        </p:tgtEl>
                                        <p:attrNameLst>
                                          <p:attrName>ppt_x</p:attrName>
                                        </p:attrNameLst>
                                      </p:cBhvr>
                                      <p:tavLst>
                                        <p:tav tm="0">
                                          <p:val>
                                            <p:strVal val="#ppt_x"/>
                                          </p:val>
                                        </p:tav>
                                        <p:tav tm="100000">
                                          <p:val>
                                            <p:strVal val="#ppt_x"/>
                                          </p:val>
                                        </p:tav>
                                      </p:tavLst>
                                    </p:anim>
                                    <p:anim calcmode="lin" valueType="num">
                                      <p:cBhvr>
                                        <p:cTn id="182" dur="250" fill="hold"/>
                                        <p:tgtEl>
                                          <p:spTgt spid="2">
                                            <p:graphicEl>
                                              <a:dgm id="{3D2197CC-51BF-4E58-93EE-2A9A5CDB918E}"/>
                                            </p:graphicEl>
                                          </p:spTgt>
                                        </p:tgtEl>
                                        <p:attrNameLst>
                                          <p:attrName>ppt_y</p:attrName>
                                        </p:attrNameLst>
                                      </p:cBhvr>
                                      <p:tavLst>
                                        <p:tav tm="0">
                                          <p:val>
                                            <p:strVal val="#ppt_y-.1"/>
                                          </p:val>
                                        </p:tav>
                                        <p:tav tm="100000">
                                          <p:val>
                                            <p:strVal val="#ppt_y"/>
                                          </p:val>
                                        </p:tav>
                                      </p:tavLst>
                                    </p:anim>
                                  </p:childTnLst>
                                </p:cTn>
                              </p:par>
                              <p:par>
                                <p:cTn id="183" presetID="47" presetClass="entr" presetSubtype="0" fill="hold" grpId="0" nodeType="withEffect">
                                  <p:stCondLst>
                                    <p:cond delay="0"/>
                                  </p:stCondLst>
                                  <p:childTnLst>
                                    <p:set>
                                      <p:cBhvr>
                                        <p:cTn id="184" dur="1" fill="hold">
                                          <p:stCondLst>
                                            <p:cond delay="0"/>
                                          </p:stCondLst>
                                        </p:cTn>
                                        <p:tgtEl>
                                          <p:spTgt spid="2">
                                            <p:graphicEl>
                                              <a:dgm id="{C5BB47D4-9D6A-4C25-8828-E2380F994CED}"/>
                                            </p:graphicEl>
                                          </p:spTgt>
                                        </p:tgtEl>
                                        <p:attrNameLst>
                                          <p:attrName>style.visibility</p:attrName>
                                        </p:attrNameLst>
                                      </p:cBhvr>
                                      <p:to>
                                        <p:strVal val="visible"/>
                                      </p:to>
                                    </p:set>
                                    <p:animEffect transition="in" filter="fade">
                                      <p:cBhvr>
                                        <p:cTn id="185" dur="250"/>
                                        <p:tgtEl>
                                          <p:spTgt spid="2">
                                            <p:graphicEl>
                                              <a:dgm id="{C5BB47D4-9D6A-4C25-8828-E2380F994CED}"/>
                                            </p:graphicEl>
                                          </p:spTgt>
                                        </p:tgtEl>
                                      </p:cBhvr>
                                    </p:animEffect>
                                    <p:anim calcmode="lin" valueType="num">
                                      <p:cBhvr>
                                        <p:cTn id="186" dur="250" fill="hold"/>
                                        <p:tgtEl>
                                          <p:spTgt spid="2">
                                            <p:graphicEl>
                                              <a:dgm id="{C5BB47D4-9D6A-4C25-8828-E2380F994CED}"/>
                                            </p:graphicEl>
                                          </p:spTgt>
                                        </p:tgtEl>
                                        <p:attrNameLst>
                                          <p:attrName>ppt_x</p:attrName>
                                        </p:attrNameLst>
                                      </p:cBhvr>
                                      <p:tavLst>
                                        <p:tav tm="0">
                                          <p:val>
                                            <p:strVal val="#ppt_x"/>
                                          </p:val>
                                        </p:tav>
                                        <p:tav tm="100000">
                                          <p:val>
                                            <p:strVal val="#ppt_x"/>
                                          </p:val>
                                        </p:tav>
                                      </p:tavLst>
                                    </p:anim>
                                    <p:anim calcmode="lin" valueType="num">
                                      <p:cBhvr>
                                        <p:cTn id="187" dur="250" fill="hold"/>
                                        <p:tgtEl>
                                          <p:spTgt spid="2">
                                            <p:graphicEl>
                                              <a:dgm id="{C5BB47D4-9D6A-4C25-8828-E2380F994CED}"/>
                                            </p:graphicEl>
                                          </p:spTgt>
                                        </p:tgtEl>
                                        <p:attrNameLst>
                                          <p:attrName>ppt_y</p:attrName>
                                        </p:attrNameLst>
                                      </p:cBhvr>
                                      <p:tavLst>
                                        <p:tav tm="0">
                                          <p:val>
                                            <p:strVal val="#ppt_y-.1"/>
                                          </p:val>
                                        </p:tav>
                                        <p:tav tm="100000">
                                          <p:val>
                                            <p:strVal val="#ppt_y"/>
                                          </p:val>
                                        </p:tav>
                                      </p:tavLst>
                                    </p:anim>
                                  </p:childTnLst>
                                </p:cTn>
                              </p:par>
                            </p:childTnLst>
                          </p:cTn>
                        </p:par>
                      </p:childTnLst>
                    </p:cTn>
                  </p:par>
                  <p:par>
                    <p:cTn id="188" fill="hold">
                      <p:stCondLst>
                        <p:cond delay="indefinite"/>
                      </p:stCondLst>
                      <p:childTnLst>
                        <p:par>
                          <p:cTn id="189" fill="hold">
                            <p:stCondLst>
                              <p:cond delay="0"/>
                            </p:stCondLst>
                            <p:childTnLst>
                              <p:par>
                                <p:cTn id="190" presetID="47" presetClass="entr" presetSubtype="0" fill="hold" grpId="0" nodeType="clickEffect">
                                  <p:stCondLst>
                                    <p:cond delay="0"/>
                                  </p:stCondLst>
                                  <p:childTnLst>
                                    <p:set>
                                      <p:cBhvr>
                                        <p:cTn id="191" dur="1" fill="hold">
                                          <p:stCondLst>
                                            <p:cond delay="0"/>
                                          </p:stCondLst>
                                        </p:cTn>
                                        <p:tgtEl>
                                          <p:spTgt spid="2">
                                            <p:graphicEl>
                                              <a:dgm id="{B74C24DD-6A0F-49D6-8DD2-C3F092752B42}"/>
                                            </p:graphicEl>
                                          </p:spTgt>
                                        </p:tgtEl>
                                        <p:attrNameLst>
                                          <p:attrName>style.visibility</p:attrName>
                                        </p:attrNameLst>
                                      </p:cBhvr>
                                      <p:to>
                                        <p:strVal val="visible"/>
                                      </p:to>
                                    </p:set>
                                    <p:animEffect transition="in" filter="fade">
                                      <p:cBhvr>
                                        <p:cTn id="192" dur="250"/>
                                        <p:tgtEl>
                                          <p:spTgt spid="2">
                                            <p:graphicEl>
                                              <a:dgm id="{B74C24DD-6A0F-49D6-8DD2-C3F092752B42}"/>
                                            </p:graphicEl>
                                          </p:spTgt>
                                        </p:tgtEl>
                                      </p:cBhvr>
                                    </p:animEffect>
                                    <p:anim calcmode="lin" valueType="num">
                                      <p:cBhvr>
                                        <p:cTn id="193" dur="250" fill="hold"/>
                                        <p:tgtEl>
                                          <p:spTgt spid="2">
                                            <p:graphicEl>
                                              <a:dgm id="{B74C24DD-6A0F-49D6-8DD2-C3F092752B42}"/>
                                            </p:graphicEl>
                                          </p:spTgt>
                                        </p:tgtEl>
                                        <p:attrNameLst>
                                          <p:attrName>ppt_x</p:attrName>
                                        </p:attrNameLst>
                                      </p:cBhvr>
                                      <p:tavLst>
                                        <p:tav tm="0">
                                          <p:val>
                                            <p:strVal val="#ppt_x"/>
                                          </p:val>
                                        </p:tav>
                                        <p:tav tm="100000">
                                          <p:val>
                                            <p:strVal val="#ppt_x"/>
                                          </p:val>
                                        </p:tav>
                                      </p:tavLst>
                                    </p:anim>
                                    <p:anim calcmode="lin" valueType="num">
                                      <p:cBhvr>
                                        <p:cTn id="194" dur="250" fill="hold"/>
                                        <p:tgtEl>
                                          <p:spTgt spid="2">
                                            <p:graphicEl>
                                              <a:dgm id="{B74C24DD-6A0F-49D6-8DD2-C3F092752B42}"/>
                                            </p:graphicEl>
                                          </p:spTgt>
                                        </p:tgtEl>
                                        <p:attrNameLst>
                                          <p:attrName>ppt_y</p:attrName>
                                        </p:attrNameLst>
                                      </p:cBhvr>
                                      <p:tavLst>
                                        <p:tav tm="0">
                                          <p:val>
                                            <p:strVal val="#ppt_y-.1"/>
                                          </p:val>
                                        </p:tav>
                                        <p:tav tm="100000">
                                          <p:val>
                                            <p:strVal val="#ppt_y"/>
                                          </p:val>
                                        </p:tav>
                                      </p:tavLst>
                                    </p:anim>
                                  </p:childTnLst>
                                </p:cTn>
                              </p:par>
                              <p:par>
                                <p:cTn id="195" presetID="47" presetClass="entr" presetSubtype="0" fill="hold" grpId="0" nodeType="withEffect">
                                  <p:stCondLst>
                                    <p:cond delay="0"/>
                                  </p:stCondLst>
                                  <p:childTnLst>
                                    <p:set>
                                      <p:cBhvr>
                                        <p:cTn id="196" dur="1" fill="hold">
                                          <p:stCondLst>
                                            <p:cond delay="0"/>
                                          </p:stCondLst>
                                        </p:cTn>
                                        <p:tgtEl>
                                          <p:spTgt spid="2">
                                            <p:graphicEl>
                                              <a:dgm id="{400DB150-67FF-45D6-BA87-BA6142F1B80D}"/>
                                            </p:graphicEl>
                                          </p:spTgt>
                                        </p:tgtEl>
                                        <p:attrNameLst>
                                          <p:attrName>style.visibility</p:attrName>
                                        </p:attrNameLst>
                                      </p:cBhvr>
                                      <p:to>
                                        <p:strVal val="visible"/>
                                      </p:to>
                                    </p:set>
                                    <p:animEffect transition="in" filter="fade">
                                      <p:cBhvr>
                                        <p:cTn id="197" dur="250"/>
                                        <p:tgtEl>
                                          <p:spTgt spid="2">
                                            <p:graphicEl>
                                              <a:dgm id="{400DB150-67FF-45D6-BA87-BA6142F1B80D}"/>
                                            </p:graphicEl>
                                          </p:spTgt>
                                        </p:tgtEl>
                                      </p:cBhvr>
                                    </p:animEffect>
                                    <p:anim calcmode="lin" valueType="num">
                                      <p:cBhvr>
                                        <p:cTn id="198" dur="250" fill="hold"/>
                                        <p:tgtEl>
                                          <p:spTgt spid="2">
                                            <p:graphicEl>
                                              <a:dgm id="{400DB150-67FF-45D6-BA87-BA6142F1B80D}"/>
                                            </p:graphicEl>
                                          </p:spTgt>
                                        </p:tgtEl>
                                        <p:attrNameLst>
                                          <p:attrName>ppt_x</p:attrName>
                                        </p:attrNameLst>
                                      </p:cBhvr>
                                      <p:tavLst>
                                        <p:tav tm="0">
                                          <p:val>
                                            <p:strVal val="#ppt_x"/>
                                          </p:val>
                                        </p:tav>
                                        <p:tav tm="100000">
                                          <p:val>
                                            <p:strVal val="#ppt_x"/>
                                          </p:val>
                                        </p:tav>
                                      </p:tavLst>
                                    </p:anim>
                                    <p:anim calcmode="lin" valueType="num">
                                      <p:cBhvr>
                                        <p:cTn id="199" dur="250" fill="hold"/>
                                        <p:tgtEl>
                                          <p:spTgt spid="2">
                                            <p:graphicEl>
                                              <a:dgm id="{400DB150-67FF-45D6-BA87-BA6142F1B80D}"/>
                                            </p:graphicEl>
                                          </p:spTgt>
                                        </p:tgtEl>
                                        <p:attrNameLst>
                                          <p:attrName>ppt_y</p:attrName>
                                        </p:attrNameLst>
                                      </p:cBhvr>
                                      <p:tavLst>
                                        <p:tav tm="0">
                                          <p:val>
                                            <p:strVal val="#ppt_y-.1"/>
                                          </p:val>
                                        </p:tav>
                                        <p:tav tm="100000">
                                          <p:val>
                                            <p:strVal val="#ppt_y"/>
                                          </p:val>
                                        </p:tav>
                                      </p:tavLst>
                                    </p:anim>
                                  </p:childTnLst>
                                </p:cTn>
                              </p:par>
                            </p:childTnLst>
                          </p:cTn>
                        </p:par>
                        <p:par>
                          <p:cTn id="200" fill="hold">
                            <p:stCondLst>
                              <p:cond delay="250"/>
                            </p:stCondLst>
                            <p:childTnLst>
                              <p:par>
                                <p:cTn id="201" presetID="47" presetClass="entr" presetSubtype="0" fill="hold" grpId="0" nodeType="afterEffect">
                                  <p:stCondLst>
                                    <p:cond delay="0"/>
                                  </p:stCondLst>
                                  <p:childTnLst>
                                    <p:set>
                                      <p:cBhvr>
                                        <p:cTn id="202" dur="1" fill="hold">
                                          <p:stCondLst>
                                            <p:cond delay="0"/>
                                          </p:stCondLst>
                                        </p:cTn>
                                        <p:tgtEl>
                                          <p:spTgt spid="2">
                                            <p:graphicEl>
                                              <a:dgm id="{743D08A1-DC55-449F-983E-8DDC05EC3507}"/>
                                            </p:graphicEl>
                                          </p:spTgt>
                                        </p:tgtEl>
                                        <p:attrNameLst>
                                          <p:attrName>style.visibility</p:attrName>
                                        </p:attrNameLst>
                                      </p:cBhvr>
                                      <p:to>
                                        <p:strVal val="visible"/>
                                      </p:to>
                                    </p:set>
                                    <p:animEffect transition="in" filter="fade">
                                      <p:cBhvr>
                                        <p:cTn id="203" dur="250"/>
                                        <p:tgtEl>
                                          <p:spTgt spid="2">
                                            <p:graphicEl>
                                              <a:dgm id="{743D08A1-DC55-449F-983E-8DDC05EC3507}"/>
                                            </p:graphicEl>
                                          </p:spTgt>
                                        </p:tgtEl>
                                      </p:cBhvr>
                                    </p:animEffect>
                                    <p:anim calcmode="lin" valueType="num">
                                      <p:cBhvr>
                                        <p:cTn id="204" dur="250" fill="hold"/>
                                        <p:tgtEl>
                                          <p:spTgt spid="2">
                                            <p:graphicEl>
                                              <a:dgm id="{743D08A1-DC55-449F-983E-8DDC05EC3507}"/>
                                            </p:graphicEl>
                                          </p:spTgt>
                                        </p:tgtEl>
                                        <p:attrNameLst>
                                          <p:attrName>ppt_x</p:attrName>
                                        </p:attrNameLst>
                                      </p:cBhvr>
                                      <p:tavLst>
                                        <p:tav tm="0">
                                          <p:val>
                                            <p:strVal val="#ppt_x"/>
                                          </p:val>
                                        </p:tav>
                                        <p:tav tm="100000">
                                          <p:val>
                                            <p:strVal val="#ppt_x"/>
                                          </p:val>
                                        </p:tav>
                                      </p:tavLst>
                                    </p:anim>
                                    <p:anim calcmode="lin" valueType="num">
                                      <p:cBhvr>
                                        <p:cTn id="205" dur="250" fill="hold"/>
                                        <p:tgtEl>
                                          <p:spTgt spid="2">
                                            <p:graphicEl>
                                              <a:dgm id="{743D08A1-DC55-449F-983E-8DDC05EC3507}"/>
                                            </p:graphicEl>
                                          </p:spTgt>
                                        </p:tgtEl>
                                        <p:attrNameLst>
                                          <p:attrName>ppt_y</p:attrName>
                                        </p:attrNameLst>
                                      </p:cBhvr>
                                      <p:tavLst>
                                        <p:tav tm="0">
                                          <p:val>
                                            <p:strVal val="#ppt_y-.1"/>
                                          </p:val>
                                        </p:tav>
                                        <p:tav tm="100000">
                                          <p:val>
                                            <p:strVal val="#ppt_y"/>
                                          </p:val>
                                        </p:tav>
                                      </p:tavLst>
                                    </p:anim>
                                  </p:childTnLst>
                                </p:cTn>
                              </p:par>
                              <p:par>
                                <p:cTn id="206" presetID="47" presetClass="entr" presetSubtype="0" fill="hold" grpId="0" nodeType="withEffect">
                                  <p:stCondLst>
                                    <p:cond delay="0"/>
                                  </p:stCondLst>
                                  <p:childTnLst>
                                    <p:set>
                                      <p:cBhvr>
                                        <p:cTn id="207" dur="1" fill="hold">
                                          <p:stCondLst>
                                            <p:cond delay="0"/>
                                          </p:stCondLst>
                                        </p:cTn>
                                        <p:tgtEl>
                                          <p:spTgt spid="2">
                                            <p:graphicEl>
                                              <a:dgm id="{FA6589EF-3373-445E-B955-C2C931270E21}"/>
                                            </p:graphicEl>
                                          </p:spTgt>
                                        </p:tgtEl>
                                        <p:attrNameLst>
                                          <p:attrName>style.visibility</p:attrName>
                                        </p:attrNameLst>
                                      </p:cBhvr>
                                      <p:to>
                                        <p:strVal val="visible"/>
                                      </p:to>
                                    </p:set>
                                    <p:animEffect transition="in" filter="fade">
                                      <p:cBhvr>
                                        <p:cTn id="208" dur="250"/>
                                        <p:tgtEl>
                                          <p:spTgt spid="2">
                                            <p:graphicEl>
                                              <a:dgm id="{FA6589EF-3373-445E-B955-C2C931270E21}"/>
                                            </p:graphicEl>
                                          </p:spTgt>
                                        </p:tgtEl>
                                      </p:cBhvr>
                                    </p:animEffect>
                                    <p:anim calcmode="lin" valueType="num">
                                      <p:cBhvr>
                                        <p:cTn id="209" dur="250" fill="hold"/>
                                        <p:tgtEl>
                                          <p:spTgt spid="2">
                                            <p:graphicEl>
                                              <a:dgm id="{FA6589EF-3373-445E-B955-C2C931270E21}"/>
                                            </p:graphicEl>
                                          </p:spTgt>
                                        </p:tgtEl>
                                        <p:attrNameLst>
                                          <p:attrName>ppt_x</p:attrName>
                                        </p:attrNameLst>
                                      </p:cBhvr>
                                      <p:tavLst>
                                        <p:tav tm="0">
                                          <p:val>
                                            <p:strVal val="#ppt_x"/>
                                          </p:val>
                                        </p:tav>
                                        <p:tav tm="100000">
                                          <p:val>
                                            <p:strVal val="#ppt_x"/>
                                          </p:val>
                                        </p:tav>
                                      </p:tavLst>
                                    </p:anim>
                                    <p:anim calcmode="lin" valueType="num">
                                      <p:cBhvr>
                                        <p:cTn id="210" dur="250" fill="hold"/>
                                        <p:tgtEl>
                                          <p:spTgt spid="2">
                                            <p:graphicEl>
                                              <a:dgm id="{FA6589EF-3373-445E-B955-C2C931270E21}"/>
                                            </p:graphicEl>
                                          </p:spTgt>
                                        </p:tgtEl>
                                        <p:attrNameLst>
                                          <p:attrName>ppt_y</p:attrName>
                                        </p:attrNameLst>
                                      </p:cBhvr>
                                      <p:tavLst>
                                        <p:tav tm="0">
                                          <p:val>
                                            <p:strVal val="#ppt_y-.1"/>
                                          </p:val>
                                        </p:tav>
                                        <p:tav tm="100000">
                                          <p:val>
                                            <p:strVal val="#ppt_y"/>
                                          </p:val>
                                        </p:tav>
                                      </p:tavLst>
                                    </p:anim>
                                  </p:childTnLst>
                                </p:cTn>
                              </p:par>
                            </p:childTnLst>
                          </p:cTn>
                        </p:par>
                        <p:par>
                          <p:cTn id="211" fill="hold">
                            <p:stCondLst>
                              <p:cond delay="500"/>
                            </p:stCondLst>
                            <p:childTnLst>
                              <p:par>
                                <p:cTn id="212" presetID="47" presetClass="entr" presetSubtype="0" fill="hold" grpId="0" nodeType="afterEffect">
                                  <p:stCondLst>
                                    <p:cond delay="0"/>
                                  </p:stCondLst>
                                  <p:childTnLst>
                                    <p:set>
                                      <p:cBhvr>
                                        <p:cTn id="213" dur="1" fill="hold">
                                          <p:stCondLst>
                                            <p:cond delay="0"/>
                                          </p:stCondLst>
                                        </p:cTn>
                                        <p:tgtEl>
                                          <p:spTgt spid="2">
                                            <p:graphicEl>
                                              <a:dgm id="{31233970-31CC-491F-8DCD-1833B8CDDD83}"/>
                                            </p:graphicEl>
                                          </p:spTgt>
                                        </p:tgtEl>
                                        <p:attrNameLst>
                                          <p:attrName>style.visibility</p:attrName>
                                        </p:attrNameLst>
                                      </p:cBhvr>
                                      <p:to>
                                        <p:strVal val="visible"/>
                                      </p:to>
                                    </p:set>
                                    <p:animEffect transition="in" filter="fade">
                                      <p:cBhvr>
                                        <p:cTn id="214" dur="250"/>
                                        <p:tgtEl>
                                          <p:spTgt spid="2">
                                            <p:graphicEl>
                                              <a:dgm id="{31233970-31CC-491F-8DCD-1833B8CDDD83}"/>
                                            </p:graphicEl>
                                          </p:spTgt>
                                        </p:tgtEl>
                                      </p:cBhvr>
                                    </p:animEffect>
                                    <p:anim calcmode="lin" valueType="num">
                                      <p:cBhvr>
                                        <p:cTn id="215" dur="250" fill="hold"/>
                                        <p:tgtEl>
                                          <p:spTgt spid="2">
                                            <p:graphicEl>
                                              <a:dgm id="{31233970-31CC-491F-8DCD-1833B8CDDD83}"/>
                                            </p:graphicEl>
                                          </p:spTgt>
                                        </p:tgtEl>
                                        <p:attrNameLst>
                                          <p:attrName>ppt_x</p:attrName>
                                        </p:attrNameLst>
                                      </p:cBhvr>
                                      <p:tavLst>
                                        <p:tav tm="0">
                                          <p:val>
                                            <p:strVal val="#ppt_x"/>
                                          </p:val>
                                        </p:tav>
                                        <p:tav tm="100000">
                                          <p:val>
                                            <p:strVal val="#ppt_x"/>
                                          </p:val>
                                        </p:tav>
                                      </p:tavLst>
                                    </p:anim>
                                    <p:anim calcmode="lin" valueType="num">
                                      <p:cBhvr>
                                        <p:cTn id="216" dur="250" fill="hold"/>
                                        <p:tgtEl>
                                          <p:spTgt spid="2">
                                            <p:graphicEl>
                                              <a:dgm id="{31233970-31CC-491F-8DCD-1833B8CDDD83}"/>
                                            </p:graphicEl>
                                          </p:spTgt>
                                        </p:tgtEl>
                                        <p:attrNameLst>
                                          <p:attrName>ppt_y</p:attrName>
                                        </p:attrNameLst>
                                      </p:cBhvr>
                                      <p:tavLst>
                                        <p:tav tm="0">
                                          <p:val>
                                            <p:strVal val="#ppt_y-.1"/>
                                          </p:val>
                                        </p:tav>
                                        <p:tav tm="100000">
                                          <p:val>
                                            <p:strVal val="#ppt_y"/>
                                          </p:val>
                                        </p:tav>
                                      </p:tavLst>
                                    </p:anim>
                                  </p:childTnLst>
                                </p:cTn>
                              </p:par>
                              <p:par>
                                <p:cTn id="217" presetID="47" presetClass="entr" presetSubtype="0" fill="hold" grpId="0" nodeType="withEffect">
                                  <p:stCondLst>
                                    <p:cond delay="0"/>
                                  </p:stCondLst>
                                  <p:childTnLst>
                                    <p:set>
                                      <p:cBhvr>
                                        <p:cTn id="218" dur="1" fill="hold">
                                          <p:stCondLst>
                                            <p:cond delay="0"/>
                                          </p:stCondLst>
                                        </p:cTn>
                                        <p:tgtEl>
                                          <p:spTgt spid="2">
                                            <p:graphicEl>
                                              <a:dgm id="{7B0A5D73-F8EF-4D50-BD73-997CBBF71A03}"/>
                                            </p:graphicEl>
                                          </p:spTgt>
                                        </p:tgtEl>
                                        <p:attrNameLst>
                                          <p:attrName>style.visibility</p:attrName>
                                        </p:attrNameLst>
                                      </p:cBhvr>
                                      <p:to>
                                        <p:strVal val="visible"/>
                                      </p:to>
                                    </p:set>
                                    <p:animEffect transition="in" filter="fade">
                                      <p:cBhvr>
                                        <p:cTn id="219" dur="250"/>
                                        <p:tgtEl>
                                          <p:spTgt spid="2">
                                            <p:graphicEl>
                                              <a:dgm id="{7B0A5D73-F8EF-4D50-BD73-997CBBF71A03}"/>
                                            </p:graphicEl>
                                          </p:spTgt>
                                        </p:tgtEl>
                                      </p:cBhvr>
                                    </p:animEffect>
                                    <p:anim calcmode="lin" valueType="num">
                                      <p:cBhvr>
                                        <p:cTn id="220" dur="250" fill="hold"/>
                                        <p:tgtEl>
                                          <p:spTgt spid="2">
                                            <p:graphicEl>
                                              <a:dgm id="{7B0A5D73-F8EF-4D50-BD73-997CBBF71A03}"/>
                                            </p:graphicEl>
                                          </p:spTgt>
                                        </p:tgtEl>
                                        <p:attrNameLst>
                                          <p:attrName>ppt_x</p:attrName>
                                        </p:attrNameLst>
                                      </p:cBhvr>
                                      <p:tavLst>
                                        <p:tav tm="0">
                                          <p:val>
                                            <p:strVal val="#ppt_x"/>
                                          </p:val>
                                        </p:tav>
                                        <p:tav tm="100000">
                                          <p:val>
                                            <p:strVal val="#ppt_x"/>
                                          </p:val>
                                        </p:tav>
                                      </p:tavLst>
                                    </p:anim>
                                    <p:anim calcmode="lin" valueType="num">
                                      <p:cBhvr>
                                        <p:cTn id="221" dur="250" fill="hold"/>
                                        <p:tgtEl>
                                          <p:spTgt spid="2">
                                            <p:graphicEl>
                                              <a:dgm id="{7B0A5D73-F8EF-4D50-BD73-997CBBF71A03}"/>
                                            </p:graphicEl>
                                          </p:spTgt>
                                        </p:tgtEl>
                                        <p:attrNameLst>
                                          <p:attrName>ppt_y</p:attrName>
                                        </p:attrNameLst>
                                      </p:cBhvr>
                                      <p:tavLst>
                                        <p:tav tm="0">
                                          <p:val>
                                            <p:strVal val="#ppt_y-.1"/>
                                          </p:val>
                                        </p:tav>
                                        <p:tav tm="100000">
                                          <p:val>
                                            <p:strVal val="#ppt_y"/>
                                          </p:val>
                                        </p:tav>
                                      </p:tavLst>
                                    </p:anim>
                                  </p:childTnLst>
                                </p:cTn>
                              </p:par>
                            </p:childTnLst>
                          </p:cTn>
                        </p:par>
                        <p:par>
                          <p:cTn id="222" fill="hold">
                            <p:stCondLst>
                              <p:cond delay="750"/>
                            </p:stCondLst>
                            <p:childTnLst>
                              <p:par>
                                <p:cTn id="223" presetID="47" presetClass="entr" presetSubtype="0" fill="hold" grpId="0" nodeType="afterEffect">
                                  <p:stCondLst>
                                    <p:cond delay="0"/>
                                  </p:stCondLst>
                                  <p:childTnLst>
                                    <p:set>
                                      <p:cBhvr>
                                        <p:cTn id="224" dur="1" fill="hold">
                                          <p:stCondLst>
                                            <p:cond delay="0"/>
                                          </p:stCondLst>
                                        </p:cTn>
                                        <p:tgtEl>
                                          <p:spTgt spid="2">
                                            <p:graphicEl>
                                              <a:dgm id="{14898961-54B3-4E45-AD1D-C34CF5F6A8C0}"/>
                                            </p:graphicEl>
                                          </p:spTgt>
                                        </p:tgtEl>
                                        <p:attrNameLst>
                                          <p:attrName>style.visibility</p:attrName>
                                        </p:attrNameLst>
                                      </p:cBhvr>
                                      <p:to>
                                        <p:strVal val="visible"/>
                                      </p:to>
                                    </p:set>
                                    <p:animEffect transition="in" filter="fade">
                                      <p:cBhvr>
                                        <p:cTn id="225" dur="250"/>
                                        <p:tgtEl>
                                          <p:spTgt spid="2">
                                            <p:graphicEl>
                                              <a:dgm id="{14898961-54B3-4E45-AD1D-C34CF5F6A8C0}"/>
                                            </p:graphicEl>
                                          </p:spTgt>
                                        </p:tgtEl>
                                      </p:cBhvr>
                                    </p:animEffect>
                                    <p:anim calcmode="lin" valueType="num">
                                      <p:cBhvr>
                                        <p:cTn id="226" dur="250" fill="hold"/>
                                        <p:tgtEl>
                                          <p:spTgt spid="2">
                                            <p:graphicEl>
                                              <a:dgm id="{14898961-54B3-4E45-AD1D-C34CF5F6A8C0}"/>
                                            </p:graphicEl>
                                          </p:spTgt>
                                        </p:tgtEl>
                                        <p:attrNameLst>
                                          <p:attrName>ppt_x</p:attrName>
                                        </p:attrNameLst>
                                      </p:cBhvr>
                                      <p:tavLst>
                                        <p:tav tm="0">
                                          <p:val>
                                            <p:strVal val="#ppt_x"/>
                                          </p:val>
                                        </p:tav>
                                        <p:tav tm="100000">
                                          <p:val>
                                            <p:strVal val="#ppt_x"/>
                                          </p:val>
                                        </p:tav>
                                      </p:tavLst>
                                    </p:anim>
                                    <p:anim calcmode="lin" valueType="num">
                                      <p:cBhvr>
                                        <p:cTn id="227" dur="250" fill="hold"/>
                                        <p:tgtEl>
                                          <p:spTgt spid="2">
                                            <p:graphicEl>
                                              <a:dgm id="{14898961-54B3-4E45-AD1D-C34CF5F6A8C0}"/>
                                            </p:graphicEl>
                                          </p:spTgt>
                                        </p:tgtEl>
                                        <p:attrNameLst>
                                          <p:attrName>ppt_y</p:attrName>
                                        </p:attrNameLst>
                                      </p:cBhvr>
                                      <p:tavLst>
                                        <p:tav tm="0">
                                          <p:val>
                                            <p:strVal val="#ppt_y-.1"/>
                                          </p:val>
                                        </p:tav>
                                        <p:tav tm="100000">
                                          <p:val>
                                            <p:strVal val="#ppt_y"/>
                                          </p:val>
                                        </p:tav>
                                      </p:tavLst>
                                    </p:anim>
                                  </p:childTnLst>
                                </p:cTn>
                              </p:par>
                              <p:par>
                                <p:cTn id="228" presetID="47" presetClass="entr" presetSubtype="0" fill="hold" grpId="0" nodeType="withEffect">
                                  <p:stCondLst>
                                    <p:cond delay="0"/>
                                  </p:stCondLst>
                                  <p:childTnLst>
                                    <p:set>
                                      <p:cBhvr>
                                        <p:cTn id="229" dur="1" fill="hold">
                                          <p:stCondLst>
                                            <p:cond delay="0"/>
                                          </p:stCondLst>
                                        </p:cTn>
                                        <p:tgtEl>
                                          <p:spTgt spid="2">
                                            <p:graphicEl>
                                              <a:dgm id="{37411A96-787F-40A6-91F0-8B3BC999B276}"/>
                                            </p:graphicEl>
                                          </p:spTgt>
                                        </p:tgtEl>
                                        <p:attrNameLst>
                                          <p:attrName>style.visibility</p:attrName>
                                        </p:attrNameLst>
                                      </p:cBhvr>
                                      <p:to>
                                        <p:strVal val="visible"/>
                                      </p:to>
                                    </p:set>
                                    <p:animEffect transition="in" filter="fade">
                                      <p:cBhvr>
                                        <p:cTn id="230" dur="250"/>
                                        <p:tgtEl>
                                          <p:spTgt spid="2">
                                            <p:graphicEl>
                                              <a:dgm id="{37411A96-787F-40A6-91F0-8B3BC999B276}"/>
                                            </p:graphicEl>
                                          </p:spTgt>
                                        </p:tgtEl>
                                      </p:cBhvr>
                                    </p:animEffect>
                                    <p:anim calcmode="lin" valueType="num">
                                      <p:cBhvr>
                                        <p:cTn id="231" dur="250" fill="hold"/>
                                        <p:tgtEl>
                                          <p:spTgt spid="2">
                                            <p:graphicEl>
                                              <a:dgm id="{37411A96-787F-40A6-91F0-8B3BC999B276}"/>
                                            </p:graphicEl>
                                          </p:spTgt>
                                        </p:tgtEl>
                                        <p:attrNameLst>
                                          <p:attrName>ppt_x</p:attrName>
                                        </p:attrNameLst>
                                      </p:cBhvr>
                                      <p:tavLst>
                                        <p:tav tm="0">
                                          <p:val>
                                            <p:strVal val="#ppt_x"/>
                                          </p:val>
                                        </p:tav>
                                        <p:tav tm="100000">
                                          <p:val>
                                            <p:strVal val="#ppt_x"/>
                                          </p:val>
                                        </p:tav>
                                      </p:tavLst>
                                    </p:anim>
                                    <p:anim calcmode="lin" valueType="num">
                                      <p:cBhvr>
                                        <p:cTn id="232" dur="250" fill="hold"/>
                                        <p:tgtEl>
                                          <p:spTgt spid="2">
                                            <p:graphicEl>
                                              <a:dgm id="{37411A96-787F-40A6-91F0-8B3BC999B276}"/>
                                            </p:graphicEl>
                                          </p:spTgt>
                                        </p:tgtEl>
                                        <p:attrNameLst>
                                          <p:attrName>ppt_y</p:attrName>
                                        </p:attrNameLst>
                                      </p:cBhvr>
                                      <p:tavLst>
                                        <p:tav tm="0">
                                          <p:val>
                                            <p:strVal val="#ppt_y-.1"/>
                                          </p:val>
                                        </p:tav>
                                        <p:tav tm="100000">
                                          <p:val>
                                            <p:strVal val="#ppt_y"/>
                                          </p:val>
                                        </p:tav>
                                      </p:tavLst>
                                    </p:anim>
                                  </p:childTnLst>
                                </p:cTn>
                              </p:par>
                            </p:childTnLst>
                          </p:cTn>
                        </p:par>
                      </p:childTnLst>
                    </p:cTn>
                  </p:par>
                  <p:par>
                    <p:cTn id="233" fill="hold">
                      <p:stCondLst>
                        <p:cond delay="indefinite"/>
                      </p:stCondLst>
                      <p:childTnLst>
                        <p:par>
                          <p:cTn id="234" fill="hold">
                            <p:stCondLst>
                              <p:cond delay="0"/>
                            </p:stCondLst>
                            <p:childTnLst>
                              <p:par>
                                <p:cTn id="235" presetID="47" presetClass="entr" presetSubtype="0" fill="hold" grpId="0" nodeType="clickEffect">
                                  <p:stCondLst>
                                    <p:cond delay="0"/>
                                  </p:stCondLst>
                                  <p:childTnLst>
                                    <p:set>
                                      <p:cBhvr>
                                        <p:cTn id="236" dur="1" fill="hold">
                                          <p:stCondLst>
                                            <p:cond delay="0"/>
                                          </p:stCondLst>
                                        </p:cTn>
                                        <p:tgtEl>
                                          <p:spTgt spid="2">
                                            <p:graphicEl>
                                              <a:dgm id="{5D3533BD-09DE-4134-BFDC-0F72BF6F71FC}"/>
                                            </p:graphicEl>
                                          </p:spTgt>
                                        </p:tgtEl>
                                        <p:attrNameLst>
                                          <p:attrName>style.visibility</p:attrName>
                                        </p:attrNameLst>
                                      </p:cBhvr>
                                      <p:to>
                                        <p:strVal val="visible"/>
                                      </p:to>
                                    </p:set>
                                    <p:animEffect transition="in" filter="fade">
                                      <p:cBhvr>
                                        <p:cTn id="237" dur="250"/>
                                        <p:tgtEl>
                                          <p:spTgt spid="2">
                                            <p:graphicEl>
                                              <a:dgm id="{5D3533BD-09DE-4134-BFDC-0F72BF6F71FC}"/>
                                            </p:graphicEl>
                                          </p:spTgt>
                                        </p:tgtEl>
                                      </p:cBhvr>
                                    </p:animEffect>
                                    <p:anim calcmode="lin" valueType="num">
                                      <p:cBhvr>
                                        <p:cTn id="238" dur="250" fill="hold"/>
                                        <p:tgtEl>
                                          <p:spTgt spid="2">
                                            <p:graphicEl>
                                              <a:dgm id="{5D3533BD-09DE-4134-BFDC-0F72BF6F71FC}"/>
                                            </p:graphicEl>
                                          </p:spTgt>
                                        </p:tgtEl>
                                        <p:attrNameLst>
                                          <p:attrName>ppt_x</p:attrName>
                                        </p:attrNameLst>
                                      </p:cBhvr>
                                      <p:tavLst>
                                        <p:tav tm="0">
                                          <p:val>
                                            <p:strVal val="#ppt_x"/>
                                          </p:val>
                                        </p:tav>
                                        <p:tav tm="100000">
                                          <p:val>
                                            <p:strVal val="#ppt_x"/>
                                          </p:val>
                                        </p:tav>
                                      </p:tavLst>
                                    </p:anim>
                                    <p:anim calcmode="lin" valueType="num">
                                      <p:cBhvr>
                                        <p:cTn id="239" dur="250" fill="hold"/>
                                        <p:tgtEl>
                                          <p:spTgt spid="2">
                                            <p:graphicEl>
                                              <a:dgm id="{5D3533BD-09DE-4134-BFDC-0F72BF6F71FC}"/>
                                            </p:graphicEl>
                                          </p:spTgt>
                                        </p:tgtEl>
                                        <p:attrNameLst>
                                          <p:attrName>ppt_y</p:attrName>
                                        </p:attrNameLst>
                                      </p:cBhvr>
                                      <p:tavLst>
                                        <p:tav tm="0">
                                          <p:val>
                                            <p:strVal val="#ppt_y-.1"/>
                                          </p:val>
                                        </p:tav>
                                        <p:tav tm="100000">
                                          <p:val>
                                            <p:strVal val="#ppt_y"/>
                                          </p:val>
                                        </p:tav>
                                      </p:tavLst>
                                    </p:anim>
                                  </p:childTnLst>
                                </p:cTn>
                              </p:par>
                              <p:par>
                                <p:cTn id="240" presetID="47" presetClass="entr" presetSubtype="0" fill="hold" grpId="0" nodeType="withEffect">
                                  <p:stCondLst>
                                    <p:cond delay="0"/>
                                  </p:stCondLst>
                                  <p:childTnLst>
                                    <p:set>
                                      <p:cBhvr>
                                        <p:cTn id="241" dur="1" fill="hold">
                                          <p:stCondLst>
                                            <p:cond delay="0"/>
                                          </p:stCondLst>
                                        </p:cTn>
                                        <p:tgtEl>
                                          <p:spTgt spid="2">
                                            <p:graphicEl>
                                              <a:dgm id="{57B83220-5818-4FE8-BBDE-895BC506F898}"/>
                                            </p:graphicEl>
                                          </p:spTgt>
                                        </p:tgtEl>
                                        <p:attrNameLst>
                                          <p:attrName>style.visibility</p:attrName>
                                        </p:attrNameLst>
                                      </p:cBhvr>
                                      <p:to>
                                        <p:strVal val="visible"/>
                                      </p:to>
                                    </p:set>
                                    <p:animEffect transition="in" filter="fade">
                                      <p:cBhvr>
                                        <p:cTn id="242" dur="250"/>
                                        <p:tgtEl>
                                          <p:spTgt spid="2">
                                            <p:graphicEl>
                                              <a:dgm id="{57B83220-5818-4FE8-BBDE-895BC506F898}"/>
                                            </p:graphicEl>
                                          </p:spTgt>
                                        </p:tgtEl>
                                      </p:cBhvr>
                                    </p:animEffect>
                                    <p:anim calcmode="lin" valueType="num">
                                      <p:cBhvr>
                                        <p:cTn id="243" dur="250" fill="hold"/>
                                        <p:tgtEl>
                                          <p:spTgt spid="2">
                                            <p:graphicEl>
                                              <a:dgm id="{57B83220-5818-4FE8-BBDE-895BC506F898}"/>
                                            </p:graphicEl>
                                          </p:spTgt>
                                        </p:tgtEl>
                                        <p:attrNameLst>
                                          <p:attrName>ppt_x</p:attrName>
                                        </p:attrNameLst>
                                      </p:cBhvr>
                                      <p:tavLst>
                                        <p:tav tm="0">
                                          <p:val>
                                            <p:strVal val="#ppt_x"/>
                                          </p:val>
                                        </p:tav>
                                        <p:tav tm="100000">
                                          <p:val>
                                            <p:strVal val="#ppt_x"/>
                                          </p:val>
                                        </p:tav>
                                      </p:tavLst>
                                    </p:anim>
                                    <p:anim calcmode="lin" valueType="num">
                                      <p:cBhvr>
                                        <p:cTn id="244" dur="250" fill="hold"/>
                                        <p:tgtEl>
                                          <p:spTgt spid="2">
                                            <p:graphicEl>
                                              <a:dgm id="{57B83220-5818-4FE8-BBDE-895BC506F898}"/>
                                            </p:graphicEl>
                                          </p:spTgt>
                                        </p:tgtEl>
                                        <p:attrNameLst>
                                          <p:attrName>ppt_y</p:attrName>
                                        </p:attrNameLst>
                                      </p:cBhvr>
                                      <p:tavLst>
                                        <p:tav tm="0">
                                          <p:val>
                                            <p:strVal val="#ppt_y-.1"/>
                                          </p:val>
                                        </p:tav>
                                        <p:tav tm="100000">
                                          <p:val>
                                            <p:strVal val="#ppt_y"/>
                                          </p:val>
                                        </p:tav>
                                      </p:tavLst>
                                    </p:anim>
                                  </p:childTnLst>
                                </p:cTn>
                              </p:par>
                            </p:childTnLst>
                          </p:cTn>
                        </p:par>
                        <p:par>
                          <p:cTn id="245" fill="hold">
                            <p:stCondLst>
                              <p:cond delay="250"/>
                            </p:stCondLst>
                            <p:childTnLst>
                              <p:par>
                                <p:cTn id="246" presetID="47" presetClass="entr" presetSubtype="0" fill="hold" grpId="0" nodeType="afterEffect">
                                  <p:stCondLst>
                                    <p:cond delay="0"/>
                                  </p:stCondLst>
                                  <p:childTnLst>
                                    <p:set>
                                      <p:cBhvr>
                                        <p:cTn id="247" dur="1" fill="hold">
                                          <p:stCondLst>
                                            <p:cond delay="0"/>
                                          </p:stCondLst>
                                        </p:cTn>
                                        <p:tgtEl>
                                          <p:spTgt spid="2">
                                            <p:graphicEl>
                                              <a:dgm id="{9C4E99F8-FA5D-4B56-9749-C997A1DDD40C}"/>
                                            </p:graphicEl>
                                          </p:spTgt>
                                        </p:tgtEl>
                                        <p:attrNameLst>
                                          <p:attrName>style.visibility</p:attrName>
                                        </p:attrNameLst>
                                      </p:cBhvr>
                                      <p:to>
                                        <p:strVal val="visible"/>
                                      </p:to>
                                    </p:set>
                                    <p:animEffect transition="in" filter="fade">
                                      <p:cBhvr>
                                        <p:cTn id="248" dur="250"/>
                                        <p:tgtEl>
                                          <p:spTgt spid="2">
                                            <p:graphicEl>
                                              <a:dgm id="{9C4E99F8-FA5D-4B56-9749-C997A1DDD40C}"/>
                                            </p:graphicEl>
                                          </p:spTgt>
                                        </p:tgtEl>
                                      </p:cBhvr>
                                    </p:animEffect>
                                    <p:anim calcmode="lin" valueType="num">
                                      <p:cBhvr>
                                        <p:cTn id="249" dur="250" fill="hold"/>
                                        <p:tgtEl>
                                          <p:spTgt spid="2">
                                            <p:graphicEl>
                                              <a:dgm id="{9C4E99F8-FA5D-4B56-9749-C997A1DDD40C}"/>
                                            </p:graphicEl>
                                          </p:spTgt>
                                        </p:tgtEl>
                                        <p:attrNameLst>
                                          <p:attrName>ppt_x</p:attrName>
                                        </p:attrNameLst>
                                      </p:cBhvr>
                                      <p:tavLst>
                                        <p:tav tm="0">
                                          <p:val>
                                            <p:strVal val="#ppt_x"/>
                                          </p:val>
                                        </p:tav>
                                        <p:tav tm="100000">
                                          <p:val>
                                            <p:strVal val="#ppt_x"/>
                                          </p:val>
                                        </p:tav>
                                      </p:tavLst>
                                    </p:anim>
                                    <p:anim calcmode="lin" valueType="num">
                                      <p:cBhvr>
                                        <p:cTn id="250" dur="250" fill="hold"/>
                                        <p:tgtEl>
                                          <p:spTgt spid="2">
                                            <p:graphicEl>
                                              <a:dgm id="{9C4E99F8-FA5D-4B56-9749-C997A1DDD40C}"/>
                                            </p:graphicEl>
                                          </p:spTgt>
                                        </p:tgtEl>
                                        <p:attrNameLst>
                                          <p:attrName>ppt_y</p:attrName>
                                        </p:attrNameLst>
                                      </p:cBhvr>
                                      <p:tavLst>
                                        <p:tav tm="0">
                                          <p:val>
                                            <p:strVal val="#ppt_y-.1"/>
                                          </p:val>
                                        </p:tav>
                                        <p:tav tm="100000">
                                          <p:val>
                                            <p:strVal val="#ppt_y"/>
                                          </p:val>
                                        </p:tav>
                                      </p:tavLst>
                                    </p:anim>
                                  </p:childTnLst>
                                </p:cTn>
                              </p:par>
                              <p:par>
                                <p:cTn id="251" presetID="47" presetClass="entr" presetSubtype="0" fill="hold" grpId="0" nodeType="withEffect">
                                  <p:stCondLst>
                                    <p:cond delay="0"/>
                                  </p:stCondLst>
                                  <p:childTnLst>
                                    <p:set>
                                      <p:cBhvr>
                                        <p:cTn id="252" dur="1" fill="hold">
                                          <p:stCondLst>
                                            <p:cond delay="0"/>
                                          </p:stCondLst>
                                        </p:cTn>
                                        <p:tgtEl>
                                          <p:spTgt spid="2">
                                            <p:graphicEl>
                                              <a:dgm id="{6D5FC383-66CE-47BE-A7BC-B08AD5DC72AD}"/>
                                            </p:graphicEl>
                                          </p:spTgt>
                                        </p:tgtEl>
                                        <p:attrNameLst>
                                          <p:attrName>style.visibility</p:attrName>
                                        </p:attrNameLst>
                                      </p:cBhvr>
                                      <p:to>
                                        <p:strVal val="visible"/>
                                      </p:to>
                                    </p:set>
                                    <p:animEffect transition="in" filter="fade">
                                      <p:cBhvr>
                                        <p:cTn id="253" dur="250"/>
                                        <p:tgtEl>
                                          <p:spTgt spid="2">
                                            <p:graphicEl>
                                              <a:dgm id="{6D5FC383-66CE-47BE-A7BC-B08AD5DC72AD}"/>
                                            </p:graphicEl>
                                          </p:spTgt>
                                        </p:tgtEl>
                                      </p:cBhvr>
                                    </p:animEffect>
                                    <p:anim calcmode="lin" valueType="num">
                                      <p:cBhvr>
                                        <p:cTn id="254" dur="250" fill="hold"/>
                                        <p:tgtEl>
                                          <p:spTgt spid="2">
                                            <p:graphicEl>
                                              <a:dgm id="{6D5FC383-66CE-47BE-A7BC-B08AD5DC72AD}"/>
                                            </p:graphicEl>
                                          </p:spTgt>
                                        </p:tgtEl>
                                        <p:attrNameLst>
                                          <p:attrName>ppt_x</p:attrName>
                                        </p:attrNameLst>
                                      </p:cBhvr>
                                      <p:tavLst>
                                        <p:tav tm="0">
                                          <p:val>
                                            <p:strVal val="#ppt_x"/>
                                          </p:val>
                                        </p:tav>
                                        <p:tav tm="100000">
                                          <p:val>
                                            <p:strVal val="#ppt_x"/>
                                          </p:val>
                                        </p:tav>
                                      </p:tavLst>
                                    </p:anim>
                                    <p:anim calcmode="lin" valueType="num">
                                      <p:cBhvr>
                                        <p:cTn id="255" dur="250" fill="hold"/>
                                        <p:tgtEl>
                                          <p:spTgt spid="2">
                                            <p:graphicEl>
                                              <a:dgm id="{6D5FC383-66CE-47BE-A7BC-B08AD5DC72AD}"/>
                                            </p:graphicEl>
                                          </p:spTgt>
                                        </p:tgtEl>
                                        <p:attrNameLst>
                                          <p:attrName>ppt_y</p:attrName>
                                        </p:attrNameLst>
                                      </p:cBhvr>
                                      <p:tavLst>
                                        <p:tav tm="0">
                                          <p:val>
                                            <p:strVal val="#ppt_y-.1"/>
                                          </p:val>
                                        </p:tav>
                                        <p:tav tm="100000">
                                          <p:val>
                                            <p:strVal val="#ppt_y"/>
                                          </p:val>
                                        </p:tav>
                                      </p:tavLst>
                                    </p:anim>
                                  </p:childTnLst>
                                </p:cTn>
                              </p:par>
                            </p:childTnLst>
                          </p:cTn>
                        </p:par>
                        <p:par>
                          <p:cTn id="256" fill="hold">
                            <p:stCondLst>
                              <p:cond delay="500"/>
                            </p:stCondLst>
                            <p:childTnLst>
                              <p:par>
                                <p:cTn id="257" presetID="47" presetClass="entr" presetSubtype="0" fill="hold" grpId="0" nodeType="afterEffect">
                                  <p:stCondLst>
                                    <p:cond delay="0"/>
                                  </p:stCondLst>
                                  <p:childTnLst>
                                    <p:set>
                                      <p:cBhvr>
                                        <p:cTn id="258" dur="1" fill="hold">
                                          <p:stCondLst>
                                            <p:cond delay="0"/>
                                          </p:stCondLst>
                                        </p:cTn>
                                        <p:tgtEl>
                                          <p:spTgt spid="2">
                                            <p:graphicEl>
                                              <a:dgm id="{B97CD8DA-9165-4098-893F-727DB9BC913C}"/>
                                            </p:graphicEl>
                                          </p:spTgt>
                                        </p:tgtEl>
                                        <p:attrNameLst>
                                          <p:attrName>style.visibility</p:attrName>
                                        </p:attrNameLst>
                                      </p:cBhvr>
                                      <p:to>
                                        <p:strVal val="visible"/>
                                      </p:to>
                                    </p:set>
                                    <p:animEffect transition="in" filter="fade">
                                      <p:cBhvr>
                                        <p:cTn id="259" dur="250"/>
                                        <p:tgtEl>
                                          <p:spTgt spid="2">
                                            <p:graphicEl>
                                              <a:dgm id="{B97CD8DA-9165-4098-893F-727DB9BC913C}"/>
                                            </p:graphicEl>
                                          </p:spTgt>
                                        </p:tgtEl>
                                      </p:cBhvr>
                                    </p:animEffect>
                                    <p:anim calcmode="lin" valueType="num">
                                      <p:cBhvr>
                                        <p:cTn id="260" dur="250" fill="hold"/>
                                        <p:tgtEl>
                                          <p:spTgt spid="2">
                                            <p:graphicEl>
                                              <a:dgm id="{B97CD8DA-9165-4098-893F-727DB9BC913C}"/>
                                            </p:graphicEl>
                                          </p:spTgt>
                                        </p:tgtEl>
                                        <p:attrNameLst>
                                          <p:attrName>ppt_x</p:attrName>
                                        </p:attrNameLst>
                                      </p:cBhvr>
                                      <p:tavLst>
                                        <p:tav tm="0">
                                          <p:val>
                                            <p:strVal val="#ppt_x"/>
                                          </p:val>
                                        </p:tav>
                                        <p:tav tm="100000">
                                          <p:val>
                                            <p:strVal val="#ppt_x"/>
                                          </p:val>
                                        </p:tav>
                                      </p:tavLst>
                                    </p:anim>
                                    <p:anim calcmode="lin" valueType="num">
                                      <p:cBhvr>
                                        <p:cTn id="261" dur="250" fill="hold"/>
                                        <p:tgtEl>
                                          <p:spTgt spid="2">
                                            <p:graphicEl>
                                              <a:dgm id="{B97CD8DA-9165-4098-893F-727DB9BC913C}"/>
                                            </p:graphicEl>
                                          </p:spTgt>
                                        </p:tgtEl>
                                        <p:attrNameLst>
                                          <p:attrName>ppt_y</p:attrName>
                                        </p:attrNameLst>
                                      </p:cBhvr>
                                      <p:tavLst>
                                        <p:tav tm="0">
                                          <p:val>
                                            <p:strVal val="#ppt_y-.1"/>
                                          </p:val>
                                        </p:tav>
                                        <p:tav tm="100000">
                                          <p:val>
                                            <p:strVal val="#ppt_y"/>
                                          </p:val>
                                        </p:tav>
                                      </p:tavLst>
                                    </p:anim>
                                  </p:childTnLst>
                                </p:cTn>
                              </p:par>
                              <p:par>
                                <p:cTn id="262" presetID="47" presetClass="entr" presetSubtype="0" fill="hold" grpId="0" nodeType="withEffect">
                                  <p:stCondLst>
                                    <p:cond delay="0"/>
                                  </p:stCondLst>
                                  <p:childTnLst>
                                    <p:set>
                                      <p:cBhvr>
                                        <p:cTn id="263" dur="1" fill="hold">
                                          <p:stCondLst>
                                            <p:cond delay="0"/>
                                          </p:stCondLst>
                                        </p:cTn>
                                        <p:tgtEl>
                                          <p:spTgt spid="2">
                                            <p:graphicEl>
                                              <a:dgm id="{4EFB52ED-523C-417F-8438-955A78531FD5}"/>
                                            </p:graphicEl>
                                          </p:spTgt>
                                        </p:tgtEl>
                                        <p:attrNameLst>
                                          <p:attrName>style.visibility</p:attrName>
                                        </p:attrNameLst>
                                      </p:cBhvr>
                                      <p:to>
                                        <p:strVal val="visible"/>
                                      </p:to>
                                    </p:set>
                                    <p:animEffect transition="in" filter="fade">
                                      <p:cBhvr>
                                        <p:cTn id="264" dur="250"/>
                                        <p:tgtEl>
                                          <p:spTgt spid="2">
                                            <p:graphicEl>
                                              <a:dgm id="{4EFB52ED-523C-417F-8438-955A78531FD5}"/>
                                            </p:graphicEl>
                                          </p:spTgt>
                                        </p:tgtEl>
                                      </p:cBhvr>
                                    </p:animEffect>
                                    <p:anim calcmode="lin" valueType="num">
                                      <p:cBhvr>
                                        <p:cTn id="265" dur="250" fill="hold"/>
                                        <p:tgtEl>
                                          <p:spTgt spid="2">
                                            <p:graphicEl>
                                              <a:dgm id="{4EFB52ED-523C-417F-8438-955A78531FD5}"/>
                                            </p:graphicEl>
                                          </p:spTgt>
                                        </p:tgtEl>
                                        <p:attrNameLst>
                                          <p:attrName>ppt_x</p:attrName>
                                        </p:attrNameLst>
                                      </p:cBhvr>
                                      <p:tavLst>
                                        <p:tav tm="0">
                                          <p:val>
                                            <p:strVal val="#ppt_x"/>
                                          </p:val>
                                        </p:tav>
                                        <p:tav tm="100000">
                                          <p:val>
                                            <p:strVal val="#ppt_x"/>
                                          </p:val>
                                        </p:tav>
                                      </p:tavLst>
                                    </p:anim>
                                    <p:anim calcmode="lin" valueType="num">
                                      <p:cBhvr>
                                        <p:cTn id="266" dur="250" fill="hold"/>
                                        <p:tgtEl>
                                          <p:spTgt spid="2">
                                            <p:graphicEl>
                                              <a:dgm id="{4EFB52ED-523C-417F-8438-955A78531FD5}"/>
                                            </p:graphicEl>
                                          </p:spTgt>
                                        </p:tgtEl>
                                        <p:attrNameLst>
                                          <p:attrName>ppt_y</p:attrName>
                                        </p:attrNameLst>
                                      </p:cBhvr>
                                      <p:tavLst>
                                        <p:tav tm="0">
                                          <p:val>
                                            <p:strVal val="#ppt_y-.1"/>
                                          </p:val>
                                        </p:tav>
                                        <p:tav tm="100000">
                                          <p:val>
                                            <p:strVal val="#ppt_y"/>
                                          </p:val>
                                        </p:tav>
                                      </p:tavLst>
                                    </p:anim>
                                  </p:childTnLst>
                                </p:cTn>
                              </p:par>
                            </p:childTnLst>
                          </p:cTn>
                        </p:par>
                        <p:par>
                          <p:cTn id="267" fill="hold">
                            <p:stCondLst>
                              <p:cond delay="750"/>
                            </p:stCondLst>
                            <p:childTnLst>
                              <p:par>
                                <p:cTn id="268" presetID="47" presetClass="entr" presetSubtype="0" fill="hold" grpId="0" nodeType="afterEffect">
                                  <p:stCondLst>
                                    <p:cond delay="0"/>
                                  </p:stCondLst>
                                  <p:childTnLst>
                                    <p:set>
                                      <p:cBhvr>
                                        <p:cTn id="269" dur="1" fill="hold">
                                          <p:stCondLst>
                                            <p:cond delay="0"/>
                                          </p:stCondLst>
                                        </p:cTn>
                                        <p:tgtEl>
                                          <p:spTgt spid="2">
                                            <p:graphicEl>
                                              <a:dgm id="{48536088-0F46-4E09-8AC2-86E6EAE31773}"/>
                                            </p:graphicEl>
                                          </p:spTgt>
                                        </p:tgtEl>
                                        <p:attrNameLst>
                                          <p:attrName>style.visibility</p:attrName>
                                        </p:attrNameLst>
                                      </p:cBhvr>
                                      <p:to>
                                        <p:strVal val="visible"/>
                                      </p:to>
                                    </p:set>
                                    <p:animEffect transition="in" filter="fade">
                                      <p:cBhvr>
                                        <p:cTn id="270" dur="250"/>
                                        <p:tgtEl>
                                          <p:spTgt spid="2">
                                            <p:graphicEl>
                                              <a:dgm id="{48536088-0F46-4E09-8AC2-86E6EAE31773}"/>
                                            </p:graphicEl>
                                          </p:spTgt>
                                        </p:tgtEl>
                                      </p:cBhvr>
                                    </p:animEffect>
                                    <p:anim calcmode="lin" valueType="num">
                                      <p:cBhvr>
                                        <p:cTn id="271" dur="250" fill="hold"/>
                                        <p:tgtEl>
                                          <p:spTgt spid="2">
                                            <p:graphicEl>
                                              <a:dgm id="{48536088-0F46-4E09-8AC2-86E6EAE31773}"/>
                                            </p:graphicEl>
                                          </p:spTgt>
                                        </p:tgtEl>
                                        <p:attrNameLst>
                                          <p:attrName>ppt_x</p:attrName>
                                        </p:attrNameLst>
                                      </p:cBhvr>
                                      <p:tavLst>
                                        <p:tav tm="0">
                                          <p:val>
                                            <p:strVal val="#ppt_x"/>
                                          </p:val>
                                        </p:tav>
                                        <p:tav tm="100000">
                                          <p:val>
                                            <p:strVal val="#ppt_x"/>
                                          </p:val>
                                        </p:tav>
                                      </p:tavLst>
                                    </p:anim>
                                    <p:anim calcmode="lin" valueType="num">
                                      <p:cBhvr>
                                        <p:cTn id="272" dur="250" fill="hold"/>
                                        <p:tgtEl>
                                          <p:spTgt spid="2">
                                            <p:graphicEl>
                                              <a:dgm id="{48536088-0F46-4E09-8AC2-86E6EAE31773}"/>
                                            </p:graphicEl>
                                          </p:spTgt>
                                        </p:tgtEl>
                                        <p:attrNameLst>
                                          <p:attrName>ppt_y</p:attrName>
                                        </p:attrNameLst>
                                      </p:cBhvr>
                                      <p:tavLst>
                                        <p:tav tm="0">
                                          <p:val>
                                            <p:strVal val="#ppt_y-.1"/>
                                          </p:val>
                                        </p:tav>
                                        <p:tav tm="100000">
                                          <p:val>
                                            <p:strVal val="#ppt_y"/>
                                          </p:val>
                                        </p:tav>
                                      </p:tavLst>
                                    </p:anim>
                                  </p:childTnLst>
                                </p:cTn>
                              </p:par>
                              <p:par>
                                <p:cTn id="273" presetID="47" presetClass="entr" presetSubtype="0" fill="hold" grpId="0" nodeType="withEffect">
                                  <p:stCondLst>
                                    <p:cond delay="0"/>
                                  </p:stCondLst>
                                  <p:childTnLst>
                                    <p:set>
                                      <p:cBhvr>
                                        <p:cTn id="274" dur="1" fill="hold">
                                          <p:stCondLst>
                                            <p:cond delay="0"/>
                                          </p:stCondLst>
                                        </p:cTn>
                                        <p:tgtEl>
                                          <p:spTgt spid="2">
                                            <p:graphicEl>
                                              <a:dgm id="{6D5459EE-F17E-45DF-8CE0-4EE24D1D87E3}"/>
                                            </p:graphicEl>
                                          </p:spTgt>
                                        </p:tgtEl>
                                        <p:attrNameLst>
                                          <p:attrName>style.visibility</p:attrName>
                                        </p:attrNameLst>
                                      </p:cBhvr>
                                      <p:to>
                                        <p:strVal val="visible"/>
                                      </p:to>
                                    </p:set>
                                    <p:animEffect transition="in" filter="fade">
                                      <p:cBhvr>
                                        <p:cTn id="275" dur="250"/>
                                        <p:tgtEl>
                                          <p:spTgt spid="2">
                                            <p:graphicEl>
                                              <a:dgm id="{6D5459EE-F17E-45DF-8CE0-4EE24D1D87E3}"/>
                                            </p:graphicEl>
                                          </p:spTgt>
                                        </p:tgtEl>
                                      </p:cBhvr>
                                    </p:animEffect>
                                    <p:anim calcmode="lin" valueType="num">
                                      <p:cBhvr>
                                        <p:cTn id="276" dur="250" fill="hold"/>
                                        <p:tgtEl>
                                          <p:spTgt spid="2">
                                            <p:graphicEl>
                                              <a:dgm id="{6D5459EE-F17E-45DF-8CE0-4EE24D1D87E3}"/>
                                            </p:graphicEl>
                                          </p:spTgt>
                                        </p:tgtEl>
                                        <p:attrNameLst>
                                          <p:attrName>ppt_x</p:attrName>
                                        </p:attrNameLst>
                                      </p:cBhvr>
                                      <p:tavLst>
                                        <p:tav tm="0">
                                          <p:val>
                                            <p:strVal val="#ppt_x"/>
                                          </p:val>
                                        </p:tav>
                                        <p:tav tm="100000">
                                          <p:val>
                                            <p:strVal val="#ppt_x"/>
                                          </p:val>
                                        </p:tav>
                                      </p:tavLst>
                                    </p:anim>
                                    <p:anim calcmode="lin" valueType="num">
                                      <p:cBhvr>
                                        <p:cTn id="277" dur="250" fill="hold"/>
                                        <p:tgtEl>
                                          <p:spTgt spid="2">
                                            <p:graphicEl>
                                              <a:dgm id="{6D5459EE-F17E-45DF-8CE0-4EE24D1D87E3}"/>
                                            </p:graphicEl>
                                          </p:spTgt>
                                        </p:tgtEl>
                                        <p:attrNameLst>
                                          <p:attrName>ppt_y</p:attrName>
                                        </p:attrNameLst>
                                      </p:cBhvr>
                                      <p:tavLst>
                                        <p:tav tm="0">
                                          <p:val>
                                            <p:strVal val="#ppt_y-.1"/>
                                          </p:val>
                                        </p:tav>
                                        <p:tav tm="100000">
                                          <p:val>
                                            <p:strVal val="#ppt_y"/>
                                          </p:val>
                                        </p:tav>
                                      </p:tavLst>
                                    </p:anim>
                                  </p:childTnLst>
                                </p:cTn>
                              </p:par>
                            </p:childTnLst>
                          </p:cTn>
                        </p:par>
                        <p:par>
                          <p:cTn id="278" fill="hold">
                            <p:stCondLst>
                              <p:cond delay="1000"/>
                            </p:stCondLst>
                            <p:childTnLst>
                              <p:par>
                                <p:cTn id="279" presetID="47" presetClass="entr" presetSubtype="0" fill="hold" grpId="0" nodeType="afterEffect">
                                  <p:stCondLst>
                                    <p:cond delay="0"/>
                                  </p:stCondLst>
                                  <p:childTnLst>
                                    <p:set>
                                      <p:cBhvr>
                                        <p:cTn id="280" dur="1" fill="hold">
                                          <p:stCondLst>
                                            <p:cond delay="0"/>
                                          </p:stCondLst>
                                        </p:cTn>
                                        <p:tgtEl>
                                          <p:spTgt spid="2">
                                            <p:graphicEl>
                                              <a:dgm id="{71640379-12E0-4D06-B0BA-0A43A8452F25}"/>
                                            </p:graphicEl>
                                          </p:spTgt>
                                        </p:tgtEl>
                                        <p:attrNameLst>
                                          <p:attrName>style.visibility</p:attrName>
                                        </p:attrNameLst>
                                      </p:cBhvr>
                                      <p:to>
                                        <p:strVal val="visible"/>
                                      </p:to>
                                    </p:set>
                                    <p:animEffect transition="in" filter="fade">
                                      <p:cBhvr>
                                        <p:cTn id="281" dur="250"/>
                                        <p:tgtEl>
                                          <p:spTgt spid="2">
                                            <p:graphicEl>
                                              <a:dgm id="{71640379-12E0-4D06-B0BA-0A43A8452F25}"/>
                                            </p:graphicEl>
                                          </p:spTgt>
                                        </p:tgtEl>
                                      </p:cBhvr>
                                    </p:animEffect>
                                    <p:anim calcmode="lin" valueType="num">
                                      <p:cBhvr>
                                        <p:cTn id="282" dur="250" fill="hold"/>
                                        <p:tgtEl>
                                          <p:spTgt spid="2">
                                            <p:graphicEl>
                                              <a:dgm id="{71640379-12E0-4D06-B0BA-0A43A8452F25}"/>
                                            </p:graphicEl>
                                          </p:spTgt>
                                        </p:tgtEl>
                                        <p:attrNameLst>
                                          <p:attrName>ppt_x</p:attrName>
                                        </p:attrNameLst>
                                      </p:cBhvr>
                                      <p:tavLst>
                                        <p:tav tm="0">
                                          <p:val>
                                            <p:strVal val="#ppt_x"/>
                                          </p:val>
                                        </p:tav>
                                        <p:tav tm="100000">
                                          <p:val>
                                            <p:strVal val="#ppt_x"/>
                                          </p:val>
                                        </p:tav>
                                      </p:tavLst>
                                    </p:anim>
                                    <p:anim calcmode="lin" valueType="num">
                                      <p:cBhvr>
                                        <p:cTn id="283" dur="250" fill="hold"/>
                                        <p:tgtEl>
                                          <p:spTgt spid="2">
                                            <p:graphicEl>
                                              <a:dgm id="{71640379-12E0-4D06-B0BA-0A43A8452F25}"/>
                                            </p:graphicEl>
                                          </p:spTgt>
                                        </p:tgtEl>
                                        <p:attrNameLst>
                                          <p:attrName>ppt_y</p:attrName>
                                        </p:attrNameLst>
                                      </p:cBhvr>
                                      <p:tavLst>
                                        <p:tav tm="0">
                                          <p:val>
                                            <p:strVal val="#ppt_y-.1"/>
                                          </p:val>
                                        </p:tav>
                                        <p:tav tm="100000">
                                          <p:val>
                                            <p:strVal val="#ppt_y"/>
                                          </p:val>
                                        </p:tav>
                                      </p:tavLst>
                                    </p:anim>
                                  </p:childTnLst>
                                </p:cTn>
                              </p:par>
                              <p:par>
                                <p:cTn id="284" presetID="47" presetClass="entr" presetSubtype="0" fill="hold" grpId="0" nodeType="withEffect">
                                  <p:stCondLst>
                                    <p:cond delay="0"/>
                                  </p:stCondLst>
                                  <p:childTnLst>
                                    <p:set>
                                      <p:cBhvr>
                                        <p:cTn id="285" dur="1" fill="hold">
                                          <p:stCondLst>
                                            <p:cond delay="0"/>
                                          </p:stCondLst>
                                        </p:cTn>
                                        <p:tgtEl>
                                          <p:spTgt spid="2">
                                            <p:graphicEl>
                                              <a:dgm id="{44862179-523A-4214-8C5A-6A251D27B0C8}"/>
                                            </p:graphicEl>
                                          </p:spTgt>
                                        </p:tgtEl>
                                        <p:attrNameLst>
                                          <p:attrName>style.visibility</p:attrName>
                                        </p:attrNameLst>
                                      </p:cBhvr>
                                      <p:to>
                                        <p:strVal val="visible"/>
                                      </p:to>
                                    </p:set>
                                    <p:animEffect transition="in" filter="fade">
                                      <p:cBhvr>
                                        <p:cTn id="286" dur="250"/>
                                        <p:tgtEl>
                                          <p:spTgt spid="2">
                                            <p:graphicEl>
                                              <a:dgm id="{44862179-523A-4214-8C5A-6A251D27B0C8}"/>
                                            </p:graphicEl>
                                          </p:spTgt>
                                        </p:tgtEl>
                                      </p:cBhvr>
                                    </p:animEffect>
                                    <p:anim calcmode="lin" valueType="num">
                                      <p:cBhvr>
                                        <p:cTn id="287" dur="250" fill="hold"/>
                                        <p:tgtEl>
                                          <p:spTgt spid="2">
                                            <p:graphicEl>
                                              <a:dgm id="{44862179-523A-4214-8C5A-6A251D27B0C8}"/>
                                            </p:graphicEl>
                                          </p:spTgt>
                                        </p:tgtEl>
                                        <p:attrNameLst>
                                          <p:attrName>ppt_x</p:attrName>
                                        </p:attrNameLst>
                                      </p:cBhvr>
                                      <p:tavLst>
                                        <p:tav tm="0">
                                          <p:val>
                                            <p:strVal val="#ppt_x"/>
                                          </p:val>
                                        </p:tav>
                                        <p:tav tm="100000">
                                          <p:val>
                                            <p:strVal val="#ppt_x"/>
                                          </p:val>
                                        </p:tav>
                                      </p:tavLst>
                                    </p:anim>
                                    <p:anim calcmode="lin" valueType="num">
                                      <p:cBhvr>
                                        <p:cTn id="288" dur="250" fill="hold"/>
                                        <p:tgtEl>
                                          <p:spTgt spid="2">
                                            <p:graphicEl>
                                              <a:dgm id="{44862179-523A-4214-8C5A-6A251D27B0C8}"/>
                                            </p:graphicEl>
                                          </p:spTgt>
                                        </p:tgtEl>
                                        <p:attrNameLst>
                                          <p:attrName>ppt_y</p:attrName>
                                        </p:attrNameLst>
                                      </p:cBhvr>
                                      <p:tavLst>
                                        <p:tav tm="0">
                                          <p:val>
                                            <p:strVal val="#ppt_y-.1"/>
                                          </p:val>
                                        </p:tav>
                                        <p:tav tm="100000">
                                          <p:val>
                                            <p:strVal val="#ppt_y"/>
                                          </p:val>
                                        </p:tav>
                                      </p:tavLst>
                                    </p:anim>
                                  </p:childTnLst>
                                </p:cTn>
                              </p:par>
                            </p:childTnLst>
                          </p:cTn>
                        </p:par>
                        <p:par>
                          <p:cTn id="289" fill="hold">
                            <p:stCondLst>
                              <p:cond delay="1250"/>
                            </p:stCondLst>
                            <p:childTnLst>
                              <p:par>
                                <p:cTn id="290" presetID="47" presetClass="entr" presetSubtype="0" fill="hold" grpId="0" nodeType="afterEffect">
                                  <p:stCondLst>
                                    <p:cond delay="0"/>
                                  </p:stCondLst>
                                  <p:childTnLst>
                                    <p:set>
                                      <p:cBhvr>
                                        <p:cTn id="291" dur="1" fill="hold">
                                          <p:stCondLst>
                                            <p:cond delay="0"/>
                                          </p:stCondLst>
                                        </p:cTn>
                                        <p:tgtEl>
                                          <p:spTgt spid="2">
                                            <p:graphicEl>
                                              <a:dgm id="{6FF48F90-4AEA-47D8-B9AA-B6367735F29E}"/>
                                            </p:graphicEl>
                                          </p:spTgt>
                                        </p:tgtEl>
                                        <p:attrNameLst>
                                          <p:attrName>style.visibility</p:attrName>
                                        </p:attrNameLst>
                                      </p:cBhvr>
                                      <p:to>
                                        <p:strVal val="visible"/>
                                      </p:to>
                                    </p:set>
                                    <p:animEffect transition="in" filter="fade">
                                      <p:cBhvr>
                                        <p:cTn id="292" dur="250"/>
                                        <p:tgtEl>
                                          <p:spTgt spid="2">
                                            <p:graphicEl>
                                              <a:dgm id="{6FF48F90-4AEA-47D8-B9AA-B6367735F29E}"/>
                                            </p:graphicEl>
                                          </p:spTgt>
                                        </p:tgtEl>
                                      </p:cBhvr>
                                    </p:animEffect>
                                    <p:anim calcmode="lin" valueType="num">
                                      <p:cBhvr>
                                        <p:cTn id="293" dur="250" fill="hold"/>
                                        <p:tgtEl>
                                          <p:spTgt spid="2">
                                            <p:graphicEl>
                                              <a:dgm id="{6FF48F90-4AEA-47D8-B9AA-B6367735F29E}"/>
                                            </p:graphicEl>
                                          </p:spTgt>
                                        </p:tgtEl>
                                        <p:attrNameLst>
                                          <p:attrName>ppt_x</p:attrName>
                                        </p:attrNameLst>
                                      </p:cBhvr>
                                      <p:tavLst>
                                        <p:tav tm="0">
                                          <p:val>
                                            <p:strVal val="#ppt_x"/>
                                          </p:val>
                                        </p:tav>
                                        <p:tav tm="100000">
                                          <p:val>
                                            <p:strVal val="#ppt_x"/>
                                          </p:val>
                                        </p:tav>
                                      </p:tavLst>
                                    </p:anim>
                                    <p:anim calcmode="lin" valueType="num">
                                      <p:cBhvr>
                                        <p:cTn id="294" dur="250" fill="hold"/>
                                        <p:tgtEl>
                                          <p:spTgt spid="2">
                                            <p:graphicEl>
                                              <a:dgm id="{6FF48F90-4AEA-47D8-B9AA-B6367735F29E}"/>
                                            </p:graphicEl>
                                          </p:spTgt>
                                        </p:tgtEl>
                                        <p:attrNameLst>
                                          <p:attrName>ppt_y</p:attrName>
                                        </p:attrNameLst>
                                      </p:cBhvr>
                                      <p:tavLst>
                                        <p:tav tm="0">
                                          <p:val>
                                            <p:strVal val="#ppt_y-.1"/>
                                          </p:val>
                                        </p:tav>
                                        <p:tav tm="100000">
                                          <p:val>
                                            <p:strVal val="#ppt_y"/>
                                          </p:val>
                                        </p:tav>
                                      </p:tavLst>
                                    </p:anim>
                                  </p:childTnLst>
                                </p:cTn>
                              </p:par>
                              <p:par>
                                <p:cTn id="295" presetID="47" presetClass="entr" presetSubtype="0" fill="hold" grpId="0" nodeType="withEffect">
                                  <p:stCondLst>
                                    <p:cond delay="0"/>
                                  </p:stCondLst>
                                  <p:childTnLst>
                                    <p:set>
                                      <p:cBhvr>
                                        <p:cTn id="296" dur="1" fill="hold">
                                          <p:stCondLst>
                                            <p:cond delay="0"/>
                                          </p:stCondLst>
                                        </p:cTn>
                                        <p:tgtEl>
                                          <p:spTgt spid="2">
                                            <p:graphicEl>
                                              <a:dgm id="{A41CD845-9413-42C0-9A2D-DD6196C8C296}"/>
                                            </p:graphicEl>
                                          </p:spTgt>
                                        </p:tgtEl>
                                        <p:attrNameLst>
                                          <p:attrName>style.visibility</p:attrName>
                                        </p:attrNameLst>
                                      </p:cBhvr>
                                      <p:to>
                                        <p:strVal val="visible"/>
                                      </p:to>
                                    </p:set>
                                    <p:animEffect transition="in" filter="fade">
                                      <p:cBhvr>
                                        <p:cTn id="297" dur="250"/>
                                        <p:tgtEl>
                                          <p:spTgt spid="2">
                                            <p:graphicEl>
                                              <a:dgm id="{A41CD845-9413-42C0-9A2D-DD6196C8C296}"/>
                                            </p:graphicEl>
                                          </p:spTgt>
                                        </p:tgtEl>
                                      </p:cBhvr>
                                    </p:animEffect>
                                    <p:anim calcmode="lin" valueType="num">
                                      <p:cBhvr>
                                        <p:cTn id="298" dur="250" fill="hold"/>
                                        <p:tgtEl>
                                          <p:spTgt spid="2">
                                            <p:graphicEl>
                                              <a:dgm id="{A41CD845-9413-42C0-9A2D-DD6196C8C296}"/>
                                            </p:graphicEl>
                                          </p:spTgt>
                                        </p:tgtEl>
                                        <p:attrNameLst>
                                          <p:attrName>ppt_x</p:attrName>
                                        </p:attrNameLst>
                                      </p:cBhvr>
                                      <p:tavLst>
                                        <p:tav tm="0">
                                          <p:val>
                                            <p:strVal val="#ppt_x"/>
                                          </p:val>
                                        </p:tav>
                                        <p:tav tm="100000">
                                          <p:val>
                                            <p:strVal val="#ppt_x"/>
                                          </p:val>
                                        </p:tav>
                                      </p:tavLst>
                                    </p:anim>
                                    <p:anim calcmode="lin" valueType="num">
                                      <p:cBhvr>
                                        <p:cTn id="299" dur="250" fill="hold"/>
                                        <p:tgtEl>
                                          <p:spTgt spid="2">
                                            <p:graphicEl>
                                              <a:dgm id="{A41CD845-9413-42C0-9A2D-DD6196C8C296}"/>
                                            </p:graphicEl>
                                          </p:spTgt>
                                        </p:tgtEl>
                                        <p:attrNameLst>
                                          <p:attrName>ppt_y</p:attrName>
                                        </p:attrNameLst>
                                      </p:cBhvr>
                                      <p:tavLst>
                                        <p:tav tm="0">
                                          <p:val>
                                            <p:strVal val="#ppt_y-.1"/>
                                          </p:val>
                                        </p:tav>
                                        <p:tav tm="100000">
                                          <p:val>
                                            <p:strVal val="#ppt_y"/>
                                          </p:val>
                                        </p:tav>
                                      </p:tavLst>
                                    </p:anim>
                                  </p:childTnLst>
                                </p:cTn>
                              </p:par>
                            </p:childTnLst>
                          </p:cTn>
                        </p:par>
                        <p:par>
                          <p:cTn id="300" fill="hold">
                            <p:stCondLst>
                              <p:cond delay="1500"/>
                            </p:stCondLst>
                            <p:childTnLst>
                              <p:par>
                                <p:cTn id="301" presetID="47" presetClass="entr" presetSubtype="0" fill="hold" grpId="0" nodeType="afterEffect">
                                  <p:stCondLst>
                                    <p:cond delay="0"/>
                                  </p:stCondLst>
                                  <p:childTnLst>
                                    <p:set>
                                      <p:cBhvr>
                                        <p:cTn id="302" dur="1" fill="hold">
                                          <p:stCondLst>
                                            <p:cond delay="0"/>
                                          </p:stCondLst>
                                        </p:cTn>
                                        <p:tgtEl>
                                          <p:spTgt spid="2">
                                            <p:graphicEl>
                                              <a:dgm id="{77836879-FB87-4DCA-815B-7C9E0B2F8553}"/>
                                            </p:graphicEl>
                                          </p:spTgt>
                                        </p:tgtEl>
                                        <p:attrNameLst>
                                          <p:attrName>style.visibility</p:attrName>
                                        </p:attrNameLst>
                                      </p:cBhvr>
                                      <p:to>
                                        <p:strVal val="visible"/>
                                      </p:to>
                                    </p:set>
                                    <p:animEffect transition="in" filter="fade">
                                      <p:cBhvr>
                                        <p:cTn id="303" dur="250"/>
                                        <p:tgtEl>
                                          <p:spTgt spid="2">
                                            <p:graphicEl>
                                              <a:dgm id="{77836879-FB87-4DCA-815B-7C9E0B2F8553}"/>
                                            </p:graphicEl>
                                          </p:spTgt>
                                        </p:tgtEl>
                                      </p:cBhvr>
                                    </p:animEffect>
                                    <p:anim calcmode="lin" valueType="num">
                                      <p:cBhvr>
                                        <p:cTn id="304" dur="250" fill="hold"/>
                                        <p:tgtEl>
                                          <p:spTgt spid="2">
                                            <p:graphicEl>
                                              <a:dgm id="{77836879-FB87-4DCA-815B-7C9E0B2F8553}"/>
                                            </p:graphicEl>
                                          </p:spTgt>
                                        </p:tgtEl>
                                        <p:attrNameLst>
                                          <p:attrName>ppt_x</p:attrName>
                                        </p:attrNameLst>
                                      </p:cBhvr>
                                      <p:tavLst>
                                        <p:tav tm="0">
                                          <p:val>
                                            <p:strVal val="#ppt_x"/>
                                          </p:val>
                                        </p:tav>
                                        <p:tav tm="100000">
                                          <p:val>
                                            <p:strVal val="#ppt_x"/>
                                          </p:val>
                                        </p:tav>
                                      </p:tavLst>
                                    </p:anim>
                                    <p:anim calcmode="lin" valueType="num">
                                      <p:cBhvr>
                                        <p:cTn id="305" dur="250" fill="hold"/>
                                        <p:tgtEl>
                                          <p:spTgt spid="2">
                                            <p:graphicEl>
                                              <a:dgm id="{77836879-FB87-4DCA-815B-7C9E0B2F8553}"/>
                                            </p:graphicEl>
                                          </p:spTgt>
                                        </p:tgtEl>
                                        <p:attrNameLst>
                                          <p:attrName>ppt_y</p:attrName>
                                        </p:attrNameLst>
                                      </p:cBhvr>
                                      <p:tavLst>
                                        <p:tav tm="0">
                                          <p:val>
                                            <p:strVal val="#ppt_y-.1"/>
                                          </p:val>
                                        </p:tav>
                                        <p:tav tm="100000">
                                          <p:val>
                                            <p:strVal val="#ppt_y"/>
                                          </p:val>
                                        </p:tav>
                                      </p:tavLst>
                                    </p:anim>
                                  </p:childTnLst>
                                </p:cTn>
                              </p:par>
                              <p:par>
                                <p:cTn id="306" presetID="47" presetClass="entr" presetSubtype="0" fill="hold" grpId="0" nodeType="withEffect">
                                  <p:stCondLst>
                                    <p:cond delay="0"/>
                                  </p:stCondLst>
                                  <p:childTnLst>
                                    <p:set>
                                      <p:cBhvr>
                                        <p:cTn id="307" dur="1" fill="hold">
                                          <p:stCondLst>
                                            <p:cond delay="0"/>
                                          </p:stCondLst>
                                        </p:cTn>
                                        <p:tgtEl>
                                          <p:spTgt spid="2">
                                            <p:graphicEl>
                                              <a:dgm id="{9DAE2465-43E2-43A8-A3BA-F52DBEB9A758}"/>
                                            </p:graphicEl>
                                          </p:spTgt>
                                        </p:tgtEl>
                                        <p:attrNameLst>
                                          <p:attrName>style.visibility</p:attrName>
                                        </p:attrNameLst>
                                      </p:cBhvr>
                                      <p:to>
                                        <p:strVal val="visible"/>
                                      </p:to>
                                    </p:set>
                                    <p:animEffect transition="in" filter="fade">
                                      <p:cBhvr>
                                        <p:cTn id="308" dur="250"/>
                                        <p:tgtEl>
                                          <p:spTgt spid="2">
                                            <p:graphicEl>
                                              <a:dgm id="{9DAE2465-43E2-43A8-A3BA-F52DBEB9A758}"/>
                                            </p:graphicEl>
                                          </p:spTgt>
                                        </p:tgtEl>
                                      </p:cBhvr>
                                    </p:animEffect>
                                    <p:anim calcmode="lin" valueType="num">
                                      <p:cBhvr>
                                        <p:cTn id="309" dur="250" fill="hold"/>
                                        <p:tgtEl>
                                          <p:spTgt spid="2">
                                            <p:graphicEl>
                                              <a:dgm id="{9DAE2465-43E2-43A8-A3BA-F52DBEB9A758}"/>
                                            </p:graphicEl>
                                          </p:spTgt>
                                        </p:tgtEl>
                                        <p:attrNameLst>
                                          <p:attrName>ppt_x</p:attrName>
                                        </p:attrNameLst>
                                      </p:cBhvr>
                                      <p:tavLst>
                                        <p:tav tm="0">
                                          <p:val>
                                            <p:strVal val="#ppt_x"/>
                                          </p:val>
                                        </p:tav>
                                        <p:tav tm="100000">
                                          <p:val>
                                            <p:strVal val="#ppt_x"/>
                                          </p:val>
                                        </p:tav>
                                      </p:tavLst>
                                    </p:anim>
                                    <p:anim calcmode="lin" valueType="num">
                                      <p:cBhvr>
                                        <p:cTn id="310" dur="250" fill="hold"/>
                                        <p:tgtEl>
                                          <p:spTgt spid="2">
                                            <p:graphicEl>
                                              <a:dgm id="{9DAE2465-43E2-43A8-A3BA-F52DBEB9A758}"/>
                                            </p:graphicEl>
                                          </p:spTgt>
                                        </p:tgtEl>
                                        <p:attrNameLst>
                                          <p:attrName>ppt_y</p:attrName>
                                        </p:attrNameLst>
                                      </p:cBhvr>
                                      <p:tavLst>
                                        <p:tav tm="0">
                                          <p:val>
                                            <p:strVal val="#ppt_y-.1"/>
                                          </p:val>
                                        </p:tav>
                                        <p:tav tm="100000">
                                          <p:val>
                                            <p:strVal val="#ppt_y"/>
                                          </p:val>
                                        </p:tav>
                                      </p:tavLst>
                                    </p:anim>
                                  </p:childTnLst>
                                </p:cTn>
                              </p:par>
                            </p:childTnLst>
                          </p:cTn>
                        </p:par>
                        <p:par>
                          <p:cTn id="311" fill="hold">
                            <p:stCondLst>
                              <p:cond delay="1750"/>
                            </p:stCondLst>
                            <p:childTnLst>
                              <p:par>
                                <p:cTn id="312" presetID="47" presetClass="entr" presetSubtype="0" fill="hold" grpId="0" nodeType="afterEffect">
                                  <p:stCondLst>
                                    <p:cond delay="0"/>
                                  </p:stCondLst>
                                  <p:childTnLst>
                                    <p:set>
                                      <p:cBhvr>
                                        <p:cTn id="313" dur="1" fill="hold">
                                          <p:stCondLst>
                                            <p:cond delay="0"/>
                                          </p:stCondLst>
                                        </p:cTn>
                                        <p:tgtEl>
                                          <p:spTgt spid="2">
                                            <p:graphicEl>
                                              <a:dgm id="{16E79648-66A9-45EC-8E53-1BBE09EFCA72}"/>
                                            </p:graphicEl>
                                          </p:spTgt>
                                        </p:tgtEl>
                                        <p:attrNameLst>
                                          <p:attrName>style.visibility</p:attrName>
                                        </p:attrNameLst>
                                      </p:cBhvr>
                                      <p:to>
                                        <p:strVal val="visible"/>
                                      </p:to>
                                    </p:set>
                                    <p:animEffect transition="in" filter="fade">
                                      <p:cBhvr>
                                        <p:cTn id="314" dur="250"/>
                                        <p:tgtEl>
                                          <p:spTgt spid="2">
                                            <p:graphicEl>
                                              <a:dgm id="{16E79648-66A9-45EC-8E53-1BBE09EFCA72}"/>
                                            </p:graphicEl>
                                          </p:spTgt>
                                        </p:tgtEl>
                                      </p:cBhvr>
                                    </p:animEffect>
                                    <p:anim calcmode="lin" valueType="num">
                                      <p:cBhvr>
                                        <p:cTn id="315" dur="250" fill="hold"/>
                                        <p:tgtEl>
                                          <p:spTgt spid="2">
                                            <p:graphicEl>
                                              <a:dgm id="{16E79648-66A9-45EC-8E53-1BBE09EFCA72}"/>
                                            </p:graphicEl>
                                          </p:spTgt>
                                        </p:tgtEl>
                                        <p:attrNameLst>
                                          <p:attrName>ppt_x</p:attrName>
                                        </p:attrNameLst>
                                      </p:cBhvr>
                                      <p:tavLst>
                                        <p:tav tm="0">
                                          <p:val>
                                            <p:strVal val="#ppt_x"/>
                                          </p:val>
                                        </p:tav>
                                        <p:tav tm="100000">
                                          <p:val>
                                            <p:strVal val="#ppt_x"/>
                                          </p:val>
                                        </p:tav>
                                      </p:tavLst>
                                    </p:anim>
                                    <p:anim calcmode="lin" valueType="num">
                                      <p:cBhvr>
                                        <p:cTn id="316" dur="250" fill="hold"/>
                                        <p:tgtEl>
                                          <p:spTgt spid="2">
                                            <p:graphicEl>
                                              <a:dgm id="{16E79648-66A9-45EC-8E53-1BBE09EFCA72}"/>
                                            </p:graphicEl>
                                          </p:spTgt>
                                        </p:tgtEl>
                                        <p:attrNameLst>
                                          <p:attrName>ppt_y</p:attrName>
                                        </p:attrNameLst>
                                      </p:cBhvr>
                                      <p:tavLst>
                                        <p:tav tm="0">
                                          <p:val>
                                            <p:strVal val="#ppt_y-.1"/>
                                          </p:val>
                                        </p:tav>
                                        <p:tav tm="100000">
                                          <p:val>
                                            <p:strVal val="#ppt_y"/>
                                          </p:val>
                                        </p:tav>
                                      </p:tavLst>
                                    </p:anim>
                                  </p:childTnLst>
                                </p:cTn>
                              </p:par>
                              <p:par>
                                <p:cTn id="317" presetID="47" presetClass="entr" presetSubtype="0" fill="hold" grpId="0" nodeType="withEffect">
                                  <p:stCondLst>
                                    <p:cond delay="0"/>
                                  </p:stCondLst>
                                  <p:childTnLst>
                                    <p:set>
                                      <p:cBhvr>
                                        <p:cTn id="318" dur="1" fill="hold">
                                          <p:stCondLst>
                                            <p:cond delay="0"/>
                                          </p:stCondLst>
                                        </p:cTn>
                                        <p:tgtEl>
                                          <p:spTgt spid="2">
                                            <p:graphicEl>
                                              <a:dgm id="{4DD23BC1-23BA-4EF4-90A8-60959E40B490}"/>
                                            </p:graphicEl>
                                          </p:spTgt>
                                        </p:tgtEl>
                                        <p:attrNameLst>
                                          <p:attrName>style.visibility</p:attrName>
                                        </p:attrNameLst>
                                      </p:cBhvr>
                                      <p:to>
                                        <p:strVal val="visible"/>
                                      </p:to>
                                    </p:set>
                                    <p:animEffect transition="in" filter="fade">
                                      <p:cBhvr>
                                        <p:cTn id="319" dur="250"/>
                                        <p:tgtEl>
                                          <p:spTgt spid="2">
                                            <p:graphicEl>
                                              <a:dgm id="{4DD23BC1-23BA-4EF4-90A8-60959E40B490}"/>
                                            </p:graphicEl>
                                          </p:spTgt>
                                        </p:tgtEl>
                                      </p:cBhvr>
                                    </p:animEffect>
                                    <p:anim calcmode="lin" valueType="num">
                                      <p:cBhvr>
                                        <p:cTn id="320" dur="250" fill="hold"/>
                                        <p:tgtEl>
                                          <p:spTgt spid="2">
                                            <p:graphicEl>
                                              <a:dgm id="{4DD23BC1-23BA-4EF4-90A8-60959E40B490}"/>
                                            </p:graphicEl>
                                          </p:spTgt>
                                        </p:tgtEl>
                                        <p:attrNameLst>
                                          <p:attrName>ppt_x</p:attrName>
                                        </p:attrNameLst>
                                      </p:cBhvr>
                                      <p:tavLst>
                                        <p:tav tm="0">
                                          <p:val>
                                            <p:strVal val="#ppt_x"/>
                                          </p:val>
                                        </p:tav>
                                        <p:tav tm="100000">
                                          <p:val>
                                            <p:strVal val="#ppt_x"/>
                                          </p:val>
                                        </p:tav>
                                      </p:tavLst>
                                    </p:anim>
                                    <p:anim calcmode="lin" valueType="num">
                                      <p:cBhvr>
                                        <p:cTn id="321" dur="250" fill="hold"/>
                                        <p:tgtEl>
                                          <p:spTgt spid="2">
                                            <p:graphicEl>
                                              <a:dgm id="{4DD23BC1-23BA-4EF4-90A8-60959E40B490}"/>
                                            </p:graphicEl>
                                          </p:spTgt>
                                        </p:tgtEl>
                                        <p:attrNameLst>
                                          <p:attrName>ppt_y</p:attrName>
                                        </p:attrNameLst>
                                      </p:cBhvr>
                                      <p:tavLst>
                                        <p:tav tm="0">
                                          <p:val>
                                            <p:strVal val="#ppt_y-.1"/>
                                          </p:val>
                                        </p:tav>
                                        <p:tav tm="100000">
                                          <p:val>
                                            <p:strVal val="#ppt_y"/>
                                          </p:val>
                                        </p:tav>
                                      </p:tavLst>
                                    </p:anim>
                                  </p:childTnLst>
                                </p:cTn>
                              </p:par>
                            </p:childTnLst>
                          </p:cTn>
                        </p:par>
                        <p:par>
                          <p:cTn id="322" fill="hold">
                            <p:stCondLst>
                              <p:cond delay="2000"/>
                            </p:stCondLst>
                            <p:childTnLst>
                              <p:par>
                                <p:cTn id="323" presetID="49" presetClass="entr" presetSubtype="0" decel="100000" fill="hold" grpId="0" nodeType="afterEffect">
                                  <p:stCondLst>
                                    <p:cond delay="0"/>
                                  </p:stCondLst>
                                  <p:childTnLst>
                                    <p:set>
                                      <p:cBhvr>
                                        <p:cTn id="324" dur="1" fill="hold">
                                          <p:stCondLst>
                                            <p:cond delay="0"/>
                                          </p:stCondLst>
                                        </p:cTn>
                                        <p:tgtEl>
                                          <p:spTgt spid="4"/>
                                        </p:tgtEl>
                                        <p:attrNameLst>
                                          <p:attrName>style.visibility</p:attrName>
                                        </p:attrNameLst>
                                      </p:cBhvr>
                                      <p:to>
                                        <p:strVal val="visible"/>
                                      </p:to>
                                    </p:set>
                                    <p:anim calcmode="lin" valueType="num">
                                      <p:cBhvr>
                                        <p:cTn id="325" dur="500" fill="hold"/>
                                        <p:tgtEl>
                                          <p:spTgt spid="4"/>
                                        </p:tgtEl>
                                        <p:attrNameLst>
                                          <p:attrName>ppt_w</p:attrName>
                                        </p:attrNameLst>
                                      </p:cBhvr>
                                      <p:tavLst>
                                        <p:tav tm="0">
                                          <p:val>
                                            <p:fltVal val="0"/>
                                          </p:val>
                                        </p:tav>
                                        <p:tav tm="100000">
                                          <p:val>
                                            <p:strVal val="#ppt_w"/>
                                          </p:val>
                                        </p:tav>
                                      </p:tavLst>
                                    </p:anim>
                                    <p:anim calcmode="lin" valueType="num">
                                      <p:cBhvr>
                                        <p:cTn id="326" dur="500" fill="hold"/>
                                        <p:tgtEl>
                                          <p:spTgt spid="4"/>
                                        </p:tgtEl>
                                        <p:attrNameLst>
                                          <p:attrName>ppt_h</p:attrName>
                                        </p:attrNameLst>
                                      </p:cBhvr>
                                      <p:tavLst>
                                        <p:tav tm="0">
                                          <p:val>
                                            <p:fltVal val="0"/>
                                          </p:val>
                                        </p:tav>
                                        <p:tav tm="100000">
                                          <p:val>
                                            <p:strVal val="#ppt_h"/>
                                          </p:val>
                                        </p:tav>
                                      </p:tavLst>
                                    </p:anim>
                                    <p:anim calcmode="lin" valueType="num">
                                      <p:cBhvr>
                                        <p:cTn id="327" dur="500" fill="hold"/>
                                        <p:tgtEl>
                                          <p:spTgt spid="4"/>
                                        </p:tgtEl>
                                        <p:attrNameLst>
                                          <p:attrName>style.rotation</p:attrName>
                                        </p:attrNameLst>
                                      </p:cBhvr>
                                      <p:tavLst>
                                        <p:tav tm="0">
                                          <p:val>
                                            <p:fltVal val="360"/>
                                          </p:val>
                                        </p:tav>
                                        <p:tav tm="100000">
                                          <p:val>
                                            <p:fltVal val="0"/>
                                          </p:val>
                                        </p:tav>
                                      </p:tavLst>
                                    </p:anim>
                                    <p:animEffect transition="in" filter="fade">
                                      <p:cBhvr>
                                        <p:cTn id="328"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uiExpand="1">
        <p:bldSub>
          <a:bldDgm bld="one"/>
        </p:bldSub>
      </p:bldGraphic>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000" b="-1000"/>
          </a:stretch>
        </a:blipFill>
        <a:effectLst/>
      </p:bgPr>
    </p:bg>
    <p:spTree>
      <p:nvGrpSpPr>
        <p:cNvPr id="1" name="">
          <a:extLst>
            <a:ext uri="{FF2B5EF4-FFF2-40B4-BE49-F238E27FC236}">
              <a16:creationId xmlns:a16="http://schemas.microsoft.com/office/drawing/2014/main" id="{5D258028-7C73-AEE5-A614-1464F02A9920}"/>
            </a:ext>
          </a:extLst>
        </p:cNvPr>
        <p:cNvGrpSpPr/>
        <p:nvPr/>
      </p:nvGrpSpPr>
      <p:grpSpPr>
        <a:xfrm>
          <a:off x="0" y="0"/>
          <a:ext cx="0" cy="0"/>
          <a:chOff x="0" y="0"/>
          <a:chExt cx="0" cy="0"/>
        </a:xfrm>
      </p:grpSpPr>
      <p:sp>
        <p:nvSpPr>
          <p:cNvPr id="5" name="CuadroTexto 4">
            <a:extLst>
              <a:ext uri="{FF2B5EF4-FFF2-40B4-BE49-F238E27FC236}">
                <a16:creationId xmlns:a16="http://schemas.microsoft.com/office/drawing/2014/main" id="{558187DB-051F-0984-7B02-ACA7BD903E6D}"/>
              </a:ext>
            </a:extLst>
          </p:cNvPr>
          <p:cNvSpPr txBox="1"/>
          <p:nvPr/>
        </p:nvSpPr>
        <p:spPr>
          <a:xfrm>
            <a:off x="-9939" y="540248"/>
            <a:ext cx="3130826" cy="5847755"/>
          </a:xfrm>
          <a:prstGeom prst="rect">
            <a:avLst/>
          </a:prstGeom>
          <a:noFill/>
        </p:spPr>
        <p:txBody>
          <a:bodyPr wrap="square">
            <a:spAutoFit/>
            <a:scene3d>
              <a:camera prst="orthographicFront"/>
              <a:lightRig rig="threePt" dir="t"/>
            </a:scene3d>
            <a:sp3d extrusionH="57150">
              <a:bevelT w="38100" h="38100"/>
            </a:sp3d>
          </a:bodyPr>
          <a:lstStyle/>
          <a:p>
            <a:pPr algn="ctr"/>
            <a:r>
              <a:rPr lang="es-ES" sz="2200" b="1" dirty="0">
                <a:solidFill>
                  <a:schemeClr val="tx2">
                    <a:lumMod val="90000"/>
                    <a:lumOff val="10000"/>
                  </a:schemeClr>
                </a:solidFill>
              </a:rPr>
              <a:t>“</a:t>
            </a:r>
            <a:r>
              <a:rPr lang="cs-CZ" sz="2200" b="1" dirty="0">
                <a:solidFill>
                  <a:schemeClr val="tx2">
                    <a:lumMod val="90000"/>
                    <a:lumOff val="10000"/>
                  </a:schemeClr>
                </a:solidFill>
              </a:rPr>
              <a:t>Jednomu je skrze Ducha dáno</a:t>
            </a:r>
            <a:r>
              <a:rPr lang="es-ES" sz="2200" b="1" dirty="0">
                <a:solidFill>
                  <a:schemeClr val="tx2">
                    <a:lumMod val="90000"/>
                    <a:lumOff val="10000"/>
                  </a:schemeClr>
                </a:solidFill>
              </a:rPr>
              <a:t> </a:t>
            </a:r>
            <a:r>
              <a:rPr lang="cs-CZ" sz="2200" b="1" dirty="0">
                <a:solidFill>
                  <a:srgbClr val="FF0000"/>
                </a:solidFill>
              </a:rPr>
              <a:t>slovo moudrosti</a:t>
            </a:r>
            <a:r>
              <a:rPr lang="cs-CZ" sz="2200" b="1" dirty="0">
                <a:solidFill>
                  <a:schemeClr val="tx2">
                    <a:lumMod val="90000"/>
                    <a:lumOff val="10000"/>
                  </a:schemeClr>
                </a:solidFill>
              </a:rPr>
              <a:t>,</a:t>
            </a:r>
            <a:r>
              <a:rPr lang="es-ES" sz="2200" b="1" dirty="0">
                <a:solidFill>
                  <a:schemeClr val="tx2">
                    <a:lumMod val="90000"/>
                    <a:lumOff val="10000"/>
                  </a:schemeClr>
                </a:solidFill>
              </a:rPr>
              <a:t> </a:t>
            </a:r>
            <a:r>
              <a:rPr lang="cs-CZ" sz="2200" b="1" dirty="0">
                <a:solidFill>
                  <a:schemeClr val="tx2">
                    <a:lumMod val="90000"/>
                    <a:lumOff val="10000"/>
                  </a:schemeClr>
                </a:solidFill>
              </a:rPr>
              <a:t>druhému</a:t>
            </a:r>
            <a:r>
              <a:rPr lang="es-ES" sz="2200" b="1" dirty="0">
                <a:solidFill>
                  <a:schemeClr val="tx2">
                    <a:lumMod val="90000"/>
                    <a:lumOff val="10000"/>
                  </a:schemeClr>
                </a:solidFill>
              </a:rPr>
              <a:t> </a:t>
            </a:r>
            <a:r>
              <a:rPr lang="cs-CZ" sz="2200" b="1" dirty="0">
                <a:solidFill>
                  <a:srgbClr val="FF0000"/>
                </a:solidFill>
              </a:rPr>
              <a:t>slovo poznání</a:t>
            </a:r>
            <a:r>
              <a:rPr lang="es-ES" sz="2200" b="1" dirty="0">
                <a:solidFill>
                  <a:srgbClr val="FF0000"/>
                </a:solidFill>
              </a:rPr>
              <a:t> </a:t>
            </a:r>
            <a:r>
              <a:rPr lang="cs-CZ" sz="2200" b="1" dirty="0">
                <a:solidFill>
                  <a:schemeClr val="tx2">
                    <a:lumMod val="90000"/>
                    <a:lumOff val="10000"/>
                  </a:schemeClr>
                </a:solidFill>
              </a:rPr>
              <a:t>podle téhož Ducha, někomu zase</a:t>
            </a:r>
            <a:r>
              <a:rPr lang="es-ES" sz="2200" b="1" dirty="0">
                <a:solidFill>
                  <a:schemeClr val="tx2">
                    <a:lumMod val="90000"/>
                    <a:lumOff val="10000"/>
                  </a:schemeClr>
                </a:solidFill>
              </a:rPr>
              <a:t> </a:t>
            </a:r>
            <a:r>
              <a:rPr lang="cs-CZ" sz="2200" b="1" dirty="0">
                <a:solidFill>
                  <a:srgbClr val="FF0000"/>
                </a:solidFill>
              </a:rPr>
              <a:t>víra</a:t>
            </a:r>
            <a:r>
              <a:rPr lang="es-ES" sz="2200" b="1" dirty="0">
                <a:solidFill>
                  <a:schemeClr val="tx2">
                    <a:lumMod val="90000"/>
                    <a:lumOff val="10000"/>
                  </a:schemeClr>
                </a:solidFill>
              </a:rPr>
              <a:t> </a:t>
            </a:r>
            <a:r>
              <a:rPr lang="cs-CZ" sz="2200" b="1" dirty="0">
                <a:solidFill>
                  <a:schemeClr val="tx2">
                    <a:lumMod val="90000"/>
                    <a:lumOff val="10000"/>
                  </a:schemeClr>
                </a:solidFill>
              </a:rPr>
              <a:t>v témž Duchu, někomu</a:t>
            </a:r>
            <a:r>
              <a:rPr lang="es-ES" sz="2200" b="1" dirty="0"/>
              <a:t> </a:t>
            </a:r>
            <a:r>
              <a:rPr lang="es-ES" sz="2200" b="1" dirty="0">
                <a:solidFill>
                  <a:srgbClr val="FF0000"/>
                </a:solidFill>
              </a:rPr>
              <a:t>d</a:t>
            </a:r>
            <a:r>
              <a:rPr lang="cs-CZ" sz="2200" b="1" dirty="0">
                <a:solidFill>
                  <a:srgbClr val="FF0000"/>
                </a:solidFill>
              </a:rPr>
              <a:t>ar uzdravování</a:t>
            </a:r>
            <a:r>
              <a:rPr lang="es-ES" sz="2200" b="1" dirty="0">
                <a:solidFill>
                  <a:srgbClr val="FF0000"/>
                </a:solidFill>
              </a:rPr>
              <a:t> </a:t>
            </a:r>
            <a:r>
              <a:rPr lang="cs-CZ" sz="2200" b="1" dirty="0">
                <a:solidFill>
                  <a:schemeClr val="tx2">
                    <a:lumMod val="90000"/>
                    <a:lumOff val="10000"/>
                  </a:schemeClr>
                </a:solidFill>
              </a:rPr>
              <a:t>v jednom  a témž Duchu, někomu</a:t>
            </a:r>
            <a:r>
              <a:rPr lang="es-ES" sz="2200" b="1" dirty="0"/>
              <a:t> </a:t>
            </a:r>
            <a:r>
              <a:rPr lang="cs-CZ" sz="2200" b="1" dirty="0">
                <a:solidFill>
                  <a:srgbClr val="FF0000"/>
                </a:solidFill>
              </a:rPr>
              <a:t>působení mocných činů</a:t>
            </a:r>
            <a:r>
              <a:rPr lang="cs-CZ" sz="2200" b="1" dirty="0">
                <a:solidFill>
                  <a:schemeClr val="tx2">
                    <a:lumMod val="90000"/>
                    <a:lumOff val="10000"/>
                  </a:schemeClr>
                </a:solidFill>
              </a:rPr>
              <a:t>, dalšímu zase</a:t>
            </a:r>
            <a:r>
              <a:rPr lang="es-ES" sz="2200" b="1" dirty="0">
                <a:solidFill>
                  <a:schemeClr val="tx2">
                    <a:lumMod val="90000"/>
                    <a:lumOff val="10000"/>
                  </a:schemeClr>
                </a:solidFill>
              </a:rPr>
              <a:t> </a:t>
            </a:r>
            <a:r>
              <a:rPr lang="es-ES" sz="2200" b="1" dirty="0">
                <a:solidFill>
                  <a:srgbClr val="FF0000"/>
                </a:solidFill>
              </a:rPr>
              <a:t>pro</a:t>
            </a:r>
            <a:r>
              <a:rPr lang="cs-CZ" sz="2200" b="1" dirty="0">
                <a:solidFill>
                  <a:srgbClr val="FF0000"/>
                </a:solidFill>
              </a:rPr>
              <a:t>ro</a:t>
            </a:r>
            <a:r>
              <a:rPr lang="es-ES" sz="2200" b="1" dirty="0">
                <a:solidFill>
                  <a:srgbClr val="FF0000"/>
                </a:solidFill>
              </a:rPr>
              <a:t>c</a:t>
            </a:r>
            <a:r>
              <a:rPr lang="cs-CZ" sz="2200" b="1" dirty="0">
                <a:solidFill>
                  <a:srgbClr val="FF0000"/>
                </a:solidFill>
              </a:rPr>
              <a:t>tví</a:t>
            </a:r>
            <a:r>
              <a:rPr lang="cs-CZ" sz="2200" b="1" dirty="0">
                <a:solidFill>
                  <a:schemeClr val="tx2">
                    <a:lumMod val="90000"/>
                    <a:lumOff val="10000"/>
                  </a:schemeClr>
                </a:solidFill>
              </a:rPr>
              <a:t>, jinému</a:t>
            </a:r>
            <a:r>
              <a:rPr lang="es-ES" sz="2200" b="1" dirty="0">
                <a:solidFill>
                  <a:schemeClr val="tx2">
                    <a:lumMod val="90000"/>
                    <a:lumOff val="10000"/>
                  </a:schemeClr>
                </a:solidFill>
              </a:rPr>
              <a:t> </a:t>
            </a:r>
            <a:r>
              <a:rPr lang="cs-CZ" sz="2200" b="1" dirty="0">
                <a:solidFill>
                  <a:srgbClr val="FF0000"/>
                </a:solidFill>
              </a:rPr>
              <a:t>rozlišování duchů</a:t>
            </a:r>
            <a:r>
              <a:rPr lang="cs-CZ" sz="2200" b="1" dirty="0">
                <a:solidFill>
                  <a:schemeClr val="tx2">
                    <a:lumMod val="90000"/>
                    <a:lumOff val="10000"/>
                  </a:schemeClr>
                </a:solidFill>
              </a:rPr>
              <a:t>, někomu </a:t>
            </a:r>
            <a:r>
              <a:rPr lang="cs-CZ" sz="2200" b="1" dirty="0">
                <a:solidFill>
                  <a:srgbClr val="FF0000"/>
                </a:solidFill>
              </a:rPr>
              <a:t>dar mluvit ve vytržení</a:t>
            </a:r>
            <a:r>
              <a:rPr lang="cs-CZ" sz="2200" b="1" dirty="0">
                <a:solidFill>
                  <a:schemeClr val="tx2">
                    <a:lumMod val="90000"/>
                    <a:lumOff val="10000"/>
                  </a:schemeClr>
                </a:solidFill>
              </a:rPr>
              <a:t>, jinému dar</a:t>
            </a:r>
            <a:r>
              <a:rPr lang="es-ES" sz="2200" b="1" dirty="0">
                <a:solidFill>
                  <a:schemeClr val="tx2">
                    <a:lumMod val="90000"/>
                    <a:lumOff val="10000"/>
                  </a:schemeClr>
                </a:solidFill>
              </a:rPr>
              <a:t> </a:t>
            </a:r>
            <a:r>
              <a:rPr lang="cs-CZ" sz="2200" b="1" dirty="0">
                <a:solidFill>
                  <a:srgbClr val="FF0000"/>
                </a:solidFill>
              </a:rPr>
              <a:t>vykládat, co to znamená</a:t>
            </a:r>
            <a:r>
              <a:rPr lang="es-ES" sz="2200" b="1" dirty="0"/>
              <a:t>”</a:t>
            </a:r>
          </a:p>
        </p:txBody>
      </p:sp>
      <p:sp>
        <p:nvSpPr>
          <p:cNvPr id="3" name="CuadroTexto 2">
            <a:extLst>
              <a:ext uri="{FF2B5EF4-FFF2-40B4-BE49-F238E27FC236}">
                <a16:creationId xmlns:a16="http://schemas.microsoft.com/office/drawing/2014/main" id="{E2B042C9-E85C-4D15-F217-99B079EFFA7C}"/>
              </a:ext>
            </a:extLst>
          </p:cNvPr>
          <p:cNvSpPr txBox="1"/>
          <p:nvPr/>
        </p:nvSpPr>
        <p:spPr>
          <a:xfrm>
            <a:off x="3130826" y="6295024"/>
            <a:ext cx="9061174" cy="584775"/>
          </a:xfrm>
          <a:prstGeom prst="rect">
            <a:avLst/>
          </a:prstGeom>
          <a:noFill/>
        </p:spPr>
        <p:txBody>
          <a:bodyPr wrap="square">
            <a:spAutoFit/>
          </a:bodyPr>
          <a:lstStyle/>
          <a:p>
            <a:pPr algn="ctr"/>
            <a:r>
              <a:rPr lang="es-ES" sz="3200" b="1" dirty="0">
                <a:solidFill>
                  <a:srgbClr val="E1E0DC"/>
                </a:solidFill>
              </a:rPr>
              <a:t>1</a:t>
            </a:r>
            <a:r>
              <a:rPr lang="cs-CZ" sz="3200" b="1" dirty="0">
                <a:solidFill>
                  <a:srgbClr val="E1E0DC"/>
                </a:solidFill>
              </a:rPr>
              <a:t>. Korintským</a:t>
            </a:r>
            <a:r>
              <a:rPr lang="es-ES" sz="3200" b="1" dirty="0">
                <a:solidFill>
                  <a:srgbClr val="E1E0DC"/>
                </a:solidFill>
              </a:rPr>
              <a:t> 12</a:t>
            </a:r>
            <a:r>
              <a:rPr lang="cs-CZ" sz="3200" b="1" dirty="0">
                <a:solidFill>
                  <a:srgbClr val="E1E0DC"/>
                </a:solidFill>
              </a:rPr>
              <a:t>,</a:t>
            </a:r>
            <a:r>
              <a:rPr lang="es-ES" sz="3200" b="1" dirty="0">
                <a:solidFill>
                  <a:srgbClr val="E1E0DC"/>
                </a:solidFill>
              </a:rPr>
              <a:t>8-10</a:t>
            </a:r>
          </a:p>
        </p:txBody>
      </p:sp>
      <p:sp>
        <p:nvSpPr>
          <p:cNvPr id="2" name="Flecha: hacia arriba 1">
            <a:hlinkClick r:id="rId3" action="ppaction://hlinksldjump"/>
            <a:extLst>
              <a:ext uri="{FF2B5EF4-FFF2-40B4-BE49-F238E27FC236}">
                <a16:creationId xmlns:a16="http://schemas.microsoft.com/office/drawing/2014/main" id="{8A5D9B66-4EC4-2A3D-1776-1D61EDD431C9}"/>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85106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360"/>
                                          </p:val>
                                        </p:tav>
                                        <p:tav tm="100000">
                                          <p:val>
                                            <p:fltVal val="0"/>
                                          </p:val>
                                        </p:tav>
                                      </p:tavLst>
                                    </p:anim>
                                    <p:animEffect transition="in" filter="fade">
                                      <p:cBhvr>
                                        <p:cTn id="10" dur="1000"/>
                                        <p:tgtEl>
                                          <p:spTgt spid="3"/>
                                        </p:tgtEl>
                                      </p:cBhvr>
                                    </p:animEffect>
                                  </p:childTnLst>
                                </p:cTn>
                              </p:par>
                            </p:childTnLst>
                          </p:cTn>
                        </p:par>
                        <p:par>
                          <p:cTn id="11" fill="hold">
                            <p:stCondLst>
                              <p:cond delay="1000"/>
                            </p:stCondLst>
                            <p:childTnLst>
                              <p:par>
                                <p:cTn id="12" presetID="22" presetClass="entr" presetSubtype="1" fill="hold" grpId="0" nodeType="after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wipe(up)">
                                      <p:cBhvr>
                                        <p:cTn id="14" dur="1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a:extLst>
            <a:ext uri="{FF2B5EF4-FFF2-40B4-BE49-F238E27FC236}">
              <a16:creationId xmlns:a16="http://schemas.microsoft.com/office/drawing/2014/main" id="{AB6CFA02-074C-91A6-F3FC-97854A554AE3}"/>
            </a:ext>
          </a:extLst>
        </p:cNvPr>
        <p:cNvGrpSpPr/>
        <p:nvPr/>
      </p:nvGrpSpPr>
      <p:grpSpPr>
        <a:xfrm>
          <a:off x="0" y="0"/>
          <a:ext cx="0" cy="0"/>
          <a:chOff x="0" y="0"/>
          <a:chExt cx="0" cy="0"/>
        </a:xfrm>
      </p:grpSpPr>
      <p:sp>
        <p:nvSpPr>
          <p:cNvPr id="8" name="CuadroTexto 7">
            <a:extLst>
              <a:ext uri="{FF2B5EF4-FFF2-40B4-BE49-F238E27FC236}">
                <a16:creationId xmlns:a16="http://schemas.microsoft.com/office/drawing/2014/main" id="{EFC2EA63-5AF7-E212-44EA-437699C29EFE}"/>
              </a:ext>
            </a:extLst>
          </p:cNvPr>
          <p:cNvSpPr txBox="1"/>
          <p:nvPr/>
        </p:nvSpPr>
        <p:spPr>
          <a:xfrm>
            <a:off x="152300" y="194684"/>
            <a:ext cx="7458270" cy="523220"/>
          </a:xfrm>
          <a:prstGeom prst="rect">
            <a:avLst/>
          </a:prstGeom>
          <a:noFill/>
        </p:spPr>
        <p:txBody>
          <a:bodyPr wrap="square">
            <a:spAutoFit/>
          </a:bodyPr>
          <a:lstStyle/>
          <a:p>
            <a:pPr algn="ctr"/>
            <a:r>
              <a:rPr lang="cs-CZ" sz="2800" b="1" dirty="0">
                <a:ln>
                  <a:solidFill>
                    <a:srgbClr val="7B355B"/>
                  </a:solidFill>
                </a:ln>
                <a:solidFill>
                  <a:srgbClr val="7B355B"/>
                </a:solidFill>
                <a:latin typeface="Amerika" panose="02040705060402020203" pitchFamily="18" charset="0"/>
              </a:rPr>
              <a:t>DAR SLOVA MOUDROSTI</a:t>
            </a:r>
            <a:endParaRPr lang="es-ES" sz="2800" b="1" dirty="0">
              <a:ln>
                <a:solidFill>
                  <a:srgbClr val="7B355B"/>
                </a:solidFill>
              </a:ln>
              <a:solidFill>
                <a:srgbClr val="7B355B"/>
              </a:solidFill>
              <a:latin typeface="Amerika" panose="02040705060402020203" pitchFamily="18" charset="0"/>
            </a:endParaRPr>
          </a:p>
        </p:txBody>
      </p:sp>
      <p:sp>
        <p:nvSpPr>
          <p:cNvPr id="3" name="CuadroTexto 2">
            <a:extLst>
              <a:ext uri="{FF2B5EF4-FFF2-40B4-BE49-F238E27FC236}">
                <a16:creationId xmlns:a16="http://schemas.microsoft.com/office/drawing/2014/main" id="{E431B021-51C8-F85E-6ADF-3BABC92E8093}"/>
              </a:ext>
            </a:extLst>
          </p:cNvPr>
          <p:cNvSpPr txBox="1"/>
          <p:nvPr/>
        </p:nvSpPr>
        <p:spPr>
          <a:xfrm>
            <a:off x="277060" y="787872"/>
            <a:ext cx="7208750" cy="1200329"/>
          </a:xfrm>
          <a:prstGeom prst="rect">
            <a:avLst/>
          </a:prstGeom>
          <a:noFill/>
        </p:spPr>
        <p:txBody>
          <a:bodyPr wrap="square">
            <a:spAutoFit/>
          </a:bodyPr>
          <a:lstStyle/>
          <a:p>
            <a:r>
              <a:rPr lang="es-ES" b="1" dirty="0"/>
              <a:t>Tento dar je schopnost vyjadřovat se nebo jednat moudře skrze zjevení Ducha svatého. Ten, kdo má tento dar, není pouze moudrý, ale je také schopen vyjadřovat se moudrými slovy. Tento dar poskytuje hluboké porozumění pro výklad duchovních pravd.</a:t>
            </a:r>
          </a:p>
        </p:txBody>
      </p:sp>
      <p:graphicFrame>
        <p:nvGraphicFramePr>
          <p:cNvPr id="12" name="Diagrama 11">
            <a:extLst>
              <a:ext uri="{FF2B5EF4-FFF2-40B4-BE49-F238E27FC236}">
                <a16:creationId xmlns:a16="http://schemas.microsoft.com/office/drawing/2014/main" id="{4B6814AC-8AA9-72E5-66E3-7EF6DD2511BA}"/>
              </a:ext>
            </a:extLst>
          </p:cNvPr>
          <p:cNvGraphicFramePr/>
          <p:nvPr>
            <p:extLst>
              <p:ext uri="{D42A27DB-BD31-4B8C-83A1-F6EECF244321}">
                <p14:modId xmlns:p14="http://schemas.microsoft.com/office/powerpoint/2010/main" val="170851373"/>
              </p:ext>
            </p:extLst>
          </p:nvPr>
        </p:nvGraphicFramePr>
        <p:xfrm>
          <a:off x="107352" y="2194197"/>
          <a:ext cx="7524000" cy="44846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17" name="Grupo 16">
            <a:extLst>
              <a:ext uri="{FF2B5EF4-FFF2-40B4-BE49-F238E27FC236}">
                <a16:creationId xmlns:a16="http://schemas.microsoft.com/office/drawing/2014/main" id="{BD8867D7-5CCF-1700-966C-95A5EF356A6B}"/>
              </a:ext>
            </a:extLst>
          </p:cNvPr>
          <p:cNvGrpSpPr/>
          <p:nvPr/>
        </p:nvGrpSpPr>
        <p:grpSpPr>
          <a:xfrm>
            <a:off x="7658882" y="191990"/>
            <a:ext cx="4330298" cy="3235983"/>
            <a:chOff x="7658882" y="191990"/>
            <a:chExt cx="4330298" cy="3235983"/>
          </a:xfrm>
        </p:grpSpPr>
        <p:pic>
          <p:nvPicPr>
            <p:cNvPr id="4" name="Imagen 3">
              <a:extLst>
                <a:ext uri="{FF2B5EF4-FFF2-40B4-BE49-F238E27FC236}">
                  <a16:creationId xmlns:a16="http://schemas.microsoft.com/office/drawing/2014/main" id="{86ACE236-C4CE-2C0A-953C-0C749CB4032D}"/>
                </a:ext>
              </a:extLst>
            </p:cNvPr>
            <p:cNvPicPr>
              <a:picLocks noChangeAspect="1"/>
            </p:cNvPicPr>
            <p:nvPr/>
          </p:nvPicPr>
          <p:blipFill>
            <a:blip r:embed="rId8">
              <a:extLst>
                <a:ext uri="{BEBA8EAE-BF5A-486C-A8C5-ECC9F3942E4B}">
                  <a14:imgProps xmlns:a14="http://schemas.microsoft.com/office/drawing/2010/main">
                    <a14:imgLayer r:embed="rId9">
                      <a14:imgEffect>
                        <a14:brightnessContrast bright="20000"/>
                      </a14:imgEffect>
                    </a14:imgLayer>
                  </a14:imgProps>
                </a:ext>
                <a:ext uri="{28A0092B-C50C-407E-A947-70E740481C1C}">
                  <a14:useLocalDpi xmlns:a14="http://schemas.microsoft.com/office/drawing/2010/main" val="0"/>
                </a:ext>
              </a:extLst>
            </a:blip>
            <a:stretch>
              <a:fillRect/>
            </a:stretch>
          </p:blipFill>
          <p:spPr>
            <a:xfrm>
              <a:off x="7658882" y="194684"/>
              <a:ext cx="4330298" cy="3233289"/>
            </a:xfrm>
            <a:prstGeom prst="rect">
              <a:avLst/>
            </a:prstGeom>
            <a:ln w="38100" cap="sq">
              <a:solidFill>
                <a:schemeClr val="accent5">
                  <a:lumMod val="75000"/>
                </a:schemeClr>
              </a:solidFill>
              <a:prstDash val="solid"/>
              <a:miter lim="800000"/>
            </a:ln>
            <a:effectLst>
              <a:outerShdw blurRad="50800" dist="38100" dir="2700000" algn="tl" rotWithShape="0">
                <a:srgbClr val="000000">
                  <a:alpha val="43000"/>
                </a:srgbClr>
              </a:outerShdw>
            </a:effectLst>
          </p:spPr>
        </p:pic>
        <p:sp>
          <p:nvSpPr>
            <p:cNvPr id="14" name="CuadroTexto 13">
              <a:extLst>
                <a:ext uri="{FF2B5EF4-FFF2-40B4-BE49-F238E27FC236}">
                  <a16:creationId xmlns:a16="http://schemas.microsoft.com/office/drawing/2014/main" id="{F19C5459-EA61-B1FD-65C1-7D260D4B7817}"/>
                </a:ext>
              </a:extLst>
            </p:cNvPr>
            <p:cNvSpPr txBox="1"/>
            <p:nvPr/>
          </p:nvSpPr>
          <p:spPr>
            <a:xfrm>
              <a:off x="9025231" y="191990"/>
              <a:ext cx="2264440" cy="369332"/>
            </a:xfrm>
            <a:prstGeom prst="rect">
              <a:avLst/>
            </a:prstGeom>
            <a:solidFill>
              <a:srgbClr val="7153A1"/>
            </a:solidFill>
          </p:spPr>
          <p:txBody>
            <a:bodyPr wrap="square">
              <a:spAutoFit/>
            </a:bodyPr>
            <a:lstStyle/>
            <a:p>
              <a:pPr algn="ctr"/>
              <a:r>
                <a:rPr lang="es-ES" b="1" dirty="0">
                  <a:solidFill>
                    <a:schemeClr val="bg1"/>
                  </a:solidFill>
                  <a:effectLst>
                    <a:outerShdw blurRad="38100" dist="38100" dir="2700000" algn="tl">
                      <a:srgbClr val="000000">
                        <a:alpha val="43137"/>
                      </a:srgbClr>
                    </a:outerShdw>
                  </a:effectLst>
                </a:rPr>
                <a:t>1</a:t>
              </a:r>
              <a:r>
                <a:rPr lang="cs-CZ" b="1" dirty="0">
                  <a:solidFill>
                    <a:schemeClr val="bg1"/>
                  </a:solidFill>
                  <a:effectLst>
                    <a:outerShdw blurRad="38100" dist="38100" dir="2700000" algn="tl">
                      <a:srgbClr val="000000">
                        <a:alpha val="43137"/>
                      </a:srgbClr>
                    </a:outerShdw>
                  </a:effectLst>
                </a:rPr>
                <a:t>. Královská</a:t>
              </a:r>
              <a:r>
                <a:rPr lang="es-ES" b="1" dirty="0">
                  <a:solidFill>
                    <a:schemeClr val="bg1"/>
                  </a:solidFill>
                  <a:effectLst>
                    <a:outerShdw blurRad="38100" dist="38100" dir="2700000" algn="tl">
                      <a:srgbClr val="000000">
                        <a:alpha val="43137"/>
                      </a:srgbClr>
                    </a:outerShdw>
                  </a:effectLst>
                </a:rPr>
                <a:t> 3</a:t>
              </a:r>
              <a:r>
                <a:rPr lang="cs-CZ" b="1" dirty="0">
                  <a:solidFill>
                    <a:schemeClr val="bg1"/>
                  </a:solidFill>
                  <a:effectLst>
                    <a:outerShdw blurRad="38100" dist="38100" dir="2700000" algn="tl">
                      <a:srgbClr val="000000">
                        <a:alpha val="43137"/>
                      </a:srgbClr>
                    </a:outerShdw>
                  </a:effectLst>
                </a:rPr>
                <a:t>,</a:t>
              </a:r>
              <a:r>
                <a:rPr lang="es-ES" b="1" dirty="0">
                  <a:solidFill>
                    <a:schemeClr val="bg1"/>
                  </a:solidFill>
                  <a:effectLst>
                    <a:outerShdw blurRad="38100" dist="38100" dir="2700000" algn="tl">
                      <a:srgbClr val="000000">
                        <a:alpha val="43137"/>
                      </a:srgbClr>
                    </a:outerShdw>
                  </a:effectLst>
                </a:rPr>
                <a:t>16-28</a:t>
              </a:r>
            </a:p>
          </p:txBody>
        </p:sp>
      </p:grpSp>
      <p:grpSp>
        <p:nvGrpSpPr>
          <p:cNvPr id="18" name="Grupo 17">
            <a:extLst>
              <a:ext uri="{FF2B5EF4-FFF2-40B4-BE49-F238E27FC236}">
                <a16:creationId xmlns:a16="http://schemas.microsoft.com/office/drawing/2014/main" id="{27B87772-FAB6-493B-B027-21BE691A4CF5}"/>
              </a:ext>
            </a:extLst>
          </p:cNvPr>
          <p:cNvGrpSpPr/>
          <p:nvPr/>
        </p:nvGrpSpPr>
        <p:grpSpPr>
          <a:xfrm>
            <a:off x="7658881" y="3585127"/>
            <a:ext cx="4330299" cy="3088580"/>
            <a:chOff x="7658881" y="3585127"/>
            <a:chExt cx="4330299" cy="3088580"/>
          </a:xfrm>
        </p:grpSpPr>
        <p:pic>
          <p:nvPicPr>
            <p:cNvPr id="11" name="Imagen 10">
              <a:extLst>
                <a:ext uri="{FF2B5EF4-FFF2-40B4-BE49-F238E27FC236}">
                  <a16:creationId xmlns:a16="http://schemas.microsoft.com/office/drawing/2014/main" id="{4844EA76-1BAC-2E20-6F3B-71E5883E7C42}"/>
                </a:ext>
              </a:extLst>
            </p:cNvPr>
            <p:cNvPicPr>
              <a:picLocks noChangeAspect="1"/>
            </p:cNvPicPr>
            <p:nvPr/>
          </p:nvPicPr>
          <p:blipFill rotWithShape="1">
            <a:blip r:embed="rId10">
              <a:extLst>
                <a:ext uri="{28A0092B-C50C-407E-A947-70E740481C1C}">
                  <a14:useLocalDpi xmlns:a14="http://schemas.microsoft.com/office/drawing/2010/main" val="0"/>
                </a:ext>
              </a:extLst>
            </a:blip>
            <a:srcRect t="10002" b="26527"/>
            <a:stretch>
              <a:fillRect/>
            </a:stretch>
          </p:blipFill>
          <p:spPr>
            <a:xfrm>
              <a:off x="7658881" y="3585127"/>
              <a:ext cx="4330299" cy="3080883"/>
            </a:xfrm>
            <a:prstGeom prst="rect">
              <a:avLst/>
            </a:prstGeom>
            <a:ln w="38100" cap="sq">
              <a:solidFill>
                <a:srgbClr val="D85E34"/>
              </a:solidFill>
              <a:prstDash val="solid"/>
              <a:miter lim="800000"/>
            </a:ln>
            <a:effectLst>
              <a:outerShdw blurRad="50800" dist="38100" dir="2700000" algn="tl" rotWithShape="0">
                <a:srgbClr val="000000">
                  <a:alpha val="43000"/>
                </a:srgbClr>
              </a:outerShdw>
            </a:effectLst>
          </p:spPr>
        </p:pic>
        <p:sp>
          <p:nvSpPr>
            <p:cNvPr id="16" name="CuadroTexto 15">
              <a:extLst>
                <a:ext uri="{FF2B5EF4-FFF2-40B4-BE49-F238E27FC236}">
                  <a16:creationId xmlns:a16="http://schemas.microsoft.com/office/drawing/2014/main" id="{294A85C6-3931-31C1-2879-2923B34A111B}"/>
                </a:ext>
              </a:extLst>
            </p:cNvPr>
            <p:cNvSpPr txBox="1"/>
            <p:nvPr/>
          </p:nvSpPr>
          <p:spPr>
            <a:xfrm>
              <a:off x="10194150" y="6304375"/>
              <a:ext cx="1795030" cy="369332"/>
            </a:xfrm>
            <a:prstGeom prst="rect">
              <a:avLst/>
            </a:prstGeom>
            <a:solidFill>
              <a:srgbClr val="D85E34"/>
            </a:solidFill>
          </p:spPr>
          <p:txBody>
            <a:bodyPr wrap="square">
              <a:spAutoFit/>
            </a:bodyPr>
            <a:lstStyle/>
            <a:p>
              <a:pPr algn="ctr"/>
              <a:r>
                <a:rPr lang="cs-CZ" b="1" dirty="0">
                  <a:solidFill>
                    <a:schemeClr val="bg1"/>
                  </a:solidFill>
                  <a:effectLst>
                    <a:outerShdw blurRad="38100" dist="38100" dir="2700000" algn="tl">
                      <a:srgbClr val="000000">
                        <a:alpha val="43137"/>
                      </a:srgbClr>
                    </a:outerShdw>
                  </a:effectLst>
                </a:rPr>
                <a:t>Skutky</a:t>
              </a:r>
              <a:r>
                <a:rPr lang="es-ES" b="1" dirty="0">
                  <a:solidFill>
                    <a:schemeClr val="bg1"/>
                  </a:solidFill>
                  <a:effectLst>
                    <a:outerShdw blurRad="38100" dist="38100" dir="2700000" algn="tl">
                      <a:srgbClr val="000000">
                        <a:alpha val="43137"/>
                      </a:srgbClr>
                    </a:outerShdw>
                  </a:effectLst>
                </a:rPr>
                <a:t> 6</a:t>
              </a:r>
              <a:r>
                <a:rPr lang="cs-CZ" b="1" dirty="0">
                  <a:solidFill>
                    <a:schemeClr val="bg1"/>
                  </a:solidFill>
                  <a:effectLst>
                    <a:outerShdw blurRad="38100" dist="38100" dir="2700000" algn="tl">
                      <a:srgbClr val="000000">
                        <a:alpha val="43137"/>
                      </a:srgbClr>
                    </a:outerShdw>
                  </a:effectLst>
                </a:rPr>
                <a:t>,</a:t>
              </a:r>
              <a:r>
                <a:rPr lang="es-ES" b="1" dirty="0">
                  <a:solidFill>
                    <a:schemeClr val="bg1"/>
                  </a:solidFill>
                  <a:effectLst>
                    <a:outerShdw blurRad="38100" dist="38100" dir="2700000" algn="tl">
                      <a:srgbClr val="000000">
                        <a:alpha val="43137"/>
                      </a:srgbClr>
                    </a:outerShdw>
                  </a:effectLst>
                </a:rPr>
                <a:t>8-15</a:t>
              </a:r>
            </a:p>
          </p:txBody>
        </p:sp>
      </p:grpSp>
      <p:sp>
        <p:nvSpPr>
          <p:cNvPr id="2" name="Flecha: hacia arriba 1">
            <a:hlinkClick r:id="rId11" action="ppaction://hlinksldjump"/>
            <a:extLst>
              <a:ext uri="{FF2B5EF4-FFF2-40B4-BE49-F238E27FC236}">
                <a16:creationId xmlns:a16="http://schemas.microsoft.com/office/drawing/2014/main" id="{649CBC5A-40D3-63DF-8EC1-3BA9CA4395CE}"/>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18175762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1000" fill="hold"/>
                                        <p:tgtEl>
                                          <p:spTgt spid="8"/>
                                        </p:tgtEl>
                                        <p:attrNameLst>
                                          <p:attrName>ppt_w</p:attrName>
                                        </p:attrNameLst>
                                      </p:cBhvr>
                                      <p:tavLst>
                                        <p:tav tm="0">
                                          <p:val>
                                            <p:fltVal val="0"/>
                                          </p:val>
                                        </p:tav>
                                        <p:tav tm="100000">
                                          <p:val>
                                            <p:strVal val="#ppt_w"/>
                                          </p:val>
                                        </p:tav>
                                      </p:tavLst>
                                    </p:anim>
                                    <p:anim calcmode="lin" valueType="num">
                                      <p:cBhvr>
                                        <p:cTn id="8" dur="1000" fill="hold"/>
                                        <p:tgtEl>
                                          <p:spTgt spid="8"/>
                                        </p:tgtEl>
                                        <p:attrNameLst>
                                          <p:attrName>ppt_h</p:attrName>
                                        </p:attrNameLst>
                                      </p:cBhvr>
                                      <p:tavLst>
                                        <p:tav tm="0">
                                          <p:val>
                                            <p:fltVal val="0"/>
                                          </p:val>
                                        </p:tav>
                                        <p:tav tm="100000">
                                          <p:val>
                                            <p:strVal val="#ppt_h"/>
                                          </p:val>
                                        </p:tav>
                                      </p:tavLst>
                                    </p:anim>
                                    <p:animEffect transition="in" filter="fade">
                                      <p:cBhvr>
                                        <p:cTn id="9" dur="1000"/>
                                        <p:tgtEl>
                                          <p:spTgt spid="8"/>
                                        </p:tgtEl>
                                      </p:cBhvr>
                                    </p:animEffect>
                                  </p:childTnLst>
                                </p:cTn>
                              </p:par>
                            </p:childTnLst>
                          </p:cTn>
                        </p:par>
                        <p:par>
                          <p:cTn id="10" fill="hold">
                            <p:stCondLst>
                              <p:cond delay="1000"/>
                            </p:stCondLst>
                            <p:childTnLst>
                              <p:par>
                                <p:cTn id="11" presetID="26" presetClass="emph" presetSubtype="0" fill="hold" grpId="1" nodeType="afterEffect">
                                  <p:stCondLst>
                                    <p:cond delay="0"/>
                                  </p:stCondLst>
                                  <p:childTnLst>
                                    <p:animEffect transition="out" filter="fade">
                                      <p:cBhvr>
                                        <p:cTn id="12" dur="500" tmFilter="0, 0; .2, .5; .8, .5; 1, 0"/>
                                        <p:tgtEl>
                                          <p:spTgt spid="8"/>
                                        </p:tgtEl>
                                      </p:cBhvr>
                                    </p:animEffect>
                                    <p:animScale>
                                      <p:cBhvr>
                                        <p:cTn id="13" dur="250" autoRev="1" fill="hold"/>
                                        <p:tgtEl>
                                          <p:spTgt spid="8"/>
                                        </p:tgtEl>
                                      </p:cBhvr>
                                      <p:by x="105000" y="105000"/>
                                    </p:animScale>
                                  </p:childTnLst>
                                </p:cTn>
                              </p:par>
                            </p:childTnLst>
                          </p:cTn>
                        </p:par>
                        <p:par>
                          <p:cTn id="14" fill="hold">
                            <p:stCondLst>
                              <p:cond delay="1500"/>
                            </p:stCondLst>
                            <p:childTnLst>
                              <p:par>
                                <p:cTn id="15" presetID="22" presetClass="entr" presetSubtype="8" fill="hold" grpId="0" nodeType="after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wipe(left)">
                                      <p:cBhvr>
                                        <p:cTn id="17" dur="500"/>
                                        <p:tgtEl>
                                          <p:spTgt spid="3"/>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32" fill="hold" nodeType="click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circle(out)">
                                      <p:cBhvr>
                                        <p:cTn id="22" dur="1000"/>
                                        <p:tgtEl>
                                          <p:spTgt spid="17"/>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32" fill="hold" nodeType="clickEffect">
                                  <p:stCondLst>
                                    <p:cond delay="0"/>
                                  </p:stCondLst>
                                  <p:childTnLst>
                                    <p:set>
                                      <p:cBhvr>
                                        <p:cTn id="26" dur="1" fill="hold">
                                          <p:stCondLst>
                                            <p:cond delay="0"/>
                                          </p:stCondLst>
                                        </p:cTn>
                                        <p:tgtEl>
                                          <p:spTgt spid="18"/>
                                        </p:tgtEl>
                                        <p:attrNameLst>
                                          <p:attrName>style.visibility</p:attrName>
                                        </p:attrNameLst>
                                      </p:cBhvr>
                                      <p:to>
                                        <p:strVal val="visible"/>
                                      </p:to>
                                    </p:set>
                                    <p:animEffect transition="in" filter="circle(out)">
                                      <p:cBhvr>
                                        <p:cTn id="27" dur="1000"/>
                                        <p:tgtEl>
                                          <p:spTgt spid="18"/>
                                        </p:tgtEl>
                                      </p:cBhvr>
                                    </p:animEffect>
                                  </p:childTnLst>
                                </p:cTn>
                              </p:par>
                            </p:childTnLst>
                          </p:cTn>
                        </p:par>
                      </p:childTnLst>
                    </p:cTn>
                  </p:par>
                  <p:par>
                    <p:cTn id="28" fill="hold">
                      <p:stCondLst>
                        <p:cond delay="indefinite"/>
                      </p:stCondLst>
                      <p:childTnLst>
                        <p:par>
                          <p:cTn id="29" fill="hold">
                            <p:stCondLst>
                              <p:cond delay="0"/>
                            </p:stCondLst>
                            <p:childTnLst>
                              <p:par>
                                <p:cTn id="30" presetID="31" presetClass="entr" presetSubtype="0" fill="hold" grpId="0" nodeType="clickEffect">
                                  <p:stCondLst>
                                    <p:cond delay="0"/>
                                  </p:stCondLst>
                                  <p:childTnLst>
                                    <p:set>
                                      <p:cBhvr>
                                        <p:cTn id="31" dur="1" fill="hold">
                                          <p:stCondLst>
                                            <p:cond delay="0"/>
                                          </p:stCondLst>
                                        </p:cTn>
                                        <p:tgtEl>
                                          <p:spTgt spid="12">
                                            <p:graphicEl>
                                              <a:dgm id="{90281888-AB76-4F99-A6B7-A6753DC7DFF0}"/>
                                            </p:graphicEl>
                                          </p:spTgt>
                                        </p:tgtEl>
                                        <p:attrNameLst>
                                          <p:attrName>style.visibility</p:attrName>
                                        </p:attrNameLst>
                                      </p:cBhvr>
                                      <p:to>
                                        <p:strVal val="visible"/>
                                      </p:to>
                                    </p:set>
                                    <p:anim calcmode="lin" valueType="num">
                                      <p:cBhvr>
                                        <p:cTn id="32" dur="1000" fill="hold"/>
                                        <p:tgtEl>
                                          <p:spTgt spid="12">
                                            <p:graphicEl>
                                              <a:dgm id="{90281888-AB76-4F99-A6B7-A6753DC7DFF0}"/>
                                            </p:graphicEl>
                                          </p:spTgt>
                                        </p:tgtEl>
                                        <p:attrNameLst>
                                          <p:attrName>ppt_w</p:attrName>
                                        </p:attrNameLst>
                                      </p:cBhvr>
                                      <p:tavLst>
                                        <p:tav tm="0">
                                          <p:val>
                                            <p:fltVal val="0"/>
                                          </p:val>
                                        </p:tav>
                                        <p:tav tm="100000">
                                          <p:val>
                                            <p:strVal val="#ppt_w"/>
                                          </p:val>
                                        </p:tav>
                                      </p:tavLst>
                                    </p:anim>
                                    <p:anim calcmode="lin" valueType="num">
                                      <p:cBhvr>
                                        <p:cTn id="33" dur="1000" fill="hold"/>
                                        <p:tgtEl>
                                          <p:spTgt spid="12">
                                            <p:graphicEl>
                                              <a:dgm id="{90281888-AB76-4F99-A6B7-A6753DC7DFF0}"/>
                                            </p:graphicEl>
                                          </p:spTgt>
                                        </p:tgtEl>
                                        <p:attrNameLst>
                                          <p:attrName>ppt_h</p:attrName>
                                        </p:attrNameLst>
                                      </p:cBhvr>
                                      <p:tavLst>
                                        <p:tav tm="0">
                                          <p:val>
                                            <p:fltVal val="0"/>
                                          </p:val>
                                        </p:tav>
                                        <p:tav tm="100000">
                                          <p:val>
                                            <p:strVal val="#ppt_h"/>
                                          </p:val>
                                        </p:tav>
                                      </p:tavLst>
                                    </p:anim>
                                    <p:anim calcmode="lin" valueType="num">
                                      <p:cBhvr>
                                        <p:cTn id="34" dur="1000" fill="hold"/>
                                        <p:tgtEl>
                                          <p:spTgt spid="12">
                                            <p:graphicEl>
                                              <a:dgm id="{90281888-AB76-4F99-A6B7-A6753DC7DFF0}"/>
                                            </p:graphicEl>
                                          </p:spTgt>
                                        </p:tgtEl>
                                        <p:attrNameLst>
                                          <p:attrName>style.rotation</p:attrName>
                                        </p:attrNameLst>
                                      </p:cBhvr>
                                      <p:tavLst>
                                        <p:tav tm="0">
                                          <p:val>
                                            <p:fltVal val="90"/>
                                          </p:val>
                                        </p:tav>
                                        <p:tav tm="100000">
                                          <p:val>
                                            <p:fltVal val="0"/>
                                          </p:val>
                                        </p:tav>
                                      </p:tavLst>
                                    </p:anim>
                                    <p:animEffect transition="in" filter="fade">
                                      <p:cBhvr>
                                        <p:cTn id="35" dur="1000"/>
                                        <p:tgtEl>
                                          <p:spTgt spid="12">
                                            <p:graphicEl>
                                              <a:dgm id="{90281888-AB76-4F99-A6B7-A6753DC7DFF0}"/>
                                            </p:graphicEl>
                                          </p:spTgt>
                                        </p:tgtEl>
                                      </p:cBhvr>
                                    </p:animEffect>
                                  </p:childTnLst>
                                </p:cTn>
                              </p:par>
                            </p:childTnLst>
                          </p:cTn>
                        </p:par>
                      </p:childTnLst>
                    </p:cTn>
                  </p:par>
                  <p:par>
                    <p:cTn id="36" fill="hold">
                      <p:stCondLst>
                        <p:cond delay="indefinite"/>
                      </p:stCondLst>
                      <p:childTnLst>
                        <p:par>
                          <p:cTn id="37" fill="hold">
                            <p:stCondLst>
                              <p:cond delay="0"/>
                            </p:stCondLst>
                            <p:childTnLst>
                              <p:par>
                                <p:cTn id="38" presetID="31" presetClass="entr" presetSubtype="0" fill="hold" grpId="0" nodeType="clickEffect">
                                  <p:stCondLst>
                                    <p:cond delay="0"/>
                                  </p:stCondLst>
                                  <p:childTnLst>
                                    <p:set>
                                      <p:cBhvr>
                                        <p:cTn id="39" dur="1" fill="hold">
                                          <p:stCondLst>
                                            <p:cond delay="0"/>
                                          </p:stCondLst>
                                        </p:cTn>
                                        <p:tgtEl>
                                          <p:spTgt spid="12">
                                            <p:graphicEl>
                                              <a:dgm id="{2CF16773-1F8E-4626-98E8-C2332DBCF8AF}"/>
                                            </p:graphicEl>
                                          </p:spTgt>
                                        </p:tgtEl>
                                        <p:attrNameLst>
                                          <p:attrName>style.visibility</p:attrName>
                                        </p:attrNameLst>
                                      </p:cBhvr>
                                      <p:to>
                                        <p:strVal val="visible"/>
                                      </p:to>
                                    </p:set>
                                    <p:anim calcmode="lin" valueType="num">
                                      <p:cBhvr>
                                        <p:cTn id="40" dur="1000" fill="hold"/>
                                        <p:tgtEl>
                                          <p:spTgt spid="12">
                                            <p:graphicEl>
                                              <a:dgm id="{2CF16773-1F8E-4626-98E8-C2332DBCF8AF}"/>
                                            </p:graphicEl>
                                          </p:spTgt>
                                        </p:tgtEl>
                                        <p:attrNameLst>
                                          <p:attrName>ppt_w</p:attrName>
                                        </p:attrNameLst>
                                      </p:cBhvr>
                                      <p:tavLst>
                                        <p:tav tm="0">
                                          <p:val>
                                            <p:fltVal val="0"/>
                                          </p:val>
                                        </p:tav>
                                        <p:tav tm="100000">
                                          <p:val>
                                            <p:strVal val="#ppt_w"/>
                                          </p:val>
                                        </p:tav>
                                      </p:tavLst>
                                    </p:anim>
                                    <p:anim calcmode="lin" valueType="num">
                                      <p:cBhvr>
                                        <p:cTn id="41" dur="1000" fill="hold"/>
                                        <p:tgtEl>
                                          <p:spTgt spid="12">
                                            <p:graphicEl>
                                              <a:dgm id="{2CF16773-1F8E-4626-98E8-C2332DBCF8AF}"/>
                                            </p:graphicEl>
                                          </p:spTgt>
                                        </p:tgtEl>
                                        <p:attrNameLst>
                                          <p:attrName>ppt_h</p:attrName>
                                        </p:attrNameLst>
                                      </p:cBhvr>
                                      <p:tavLst>
                                        <p:tav tm="0">
                                          <p:val>
                                            <p:fltVal val="0"/>
                                          </p:val>
                                        </p:tav>
                                        <p:tav tm="100000">
                                          <p:val>
                                            <p:strVal val="#ppt_h"/>
                                          </p:val>
                                        </p:tav>
                                      </p:tavLst>
                                    </p:anim>
                                    <p:anim calcmode="lin" valueType="num">
                                      <p:cBhvr>
                                        <p:cTn id="42" dur="1000" fill="hold"/>
                                        <p:tgtEl>
                                          <p:spTgt spid="12">
                                            <p:graphicEl>
                                              <a:dgm id="{2CF16773-1F8E-4626-98E8-C2332DBCF8AF}"/>
                                            </p:graphicEl>
                                          </p:spTgt>
                                        </p:tgtEl>
                                        <p:attrNameLst>
                                          <p:attrName>style.rotation</p:attrName>
                                        </p:attrNameLst>
                                      </p:cBhvr>
                                      <p:tavLst>
                                        <p:tav tm="0">
                                          <p:val>
                                            <p:fltVal val="90"/>
                                          </p:val>
                                        </p:tav>
                                        <p:tav tm="100000">
                                          <p:val>
                                            <p:fltVal val="0"/>
                                          </p:val>
                                        </p:tav>
                                      </p:tavLst>
                                    </p:anim>
                                    <p:animEffect transition="in" filter="fade">
                                      <p:cBhvr>
                                        <p:cTn id="43" dur="1000"/>
                                        <p:tgtEl>
                                          <p:spTgt spid="12">
                                            <p:graphicEl>
                                              <a:dgm id="{2CF16773-1F8E-4626-98E8-C2332DBCF8AF}"/>
                                            </p:graphicEl>
                                          </p:spTgt>
                                        </p:tgtEl>
                                      </p:cBhvr>
                                    </p:animEffect>
                                  </p:childTnLst>
                                </p:cTn>
                              </p:par>
                            </p:childTnLst>
                          </p:cTn>
                        </p:par>
                      </p:childTnLst>
                    </p:cTn>
                  </p:par>
                  <p:par>
                    <p:cTn id="44" fill="hold">
                      <p:stCondLst>
                        <p:cond delay="indefinite"/>
                      </p:stCondLst>
                      <p:childTnLst>
                        <p:par>
                          <p:cTn id="45" fill="hold">
                            <p:stCondLst>
                              <p:cond delay="0"/>
                            </p:stCondLst>
                            <p:childTnLst>
                              <p:par>
                                <p:cTn id="46" presetID="31" presetClass="entr" presetSubtype="0" fill="hold" grpId="0" nodeType="clickEffect">
                                  <p:stCondLst>
                                    <p:cond delay="0"/>
                                  </p:stCondLst>
                                  <p:childTnLst>
                                    <p:set>
                                      <p:cBhvr>
                                        <p:cTn id="47" dur="1" fill="hold">
                                          <p:stCondLst>
                                            <p:cond delay="0"/>
                                          </p:stCondLst>
                                        </p:cTn>
                                        <p:tgtEl>
                                          <p:spTgt spid="12">
                                            <p:graphicEl>
                                              <a:dgm id="{476A7577-3266-4069-900A-35A9FBD6186F}"/>
                                            </p:graphicEl>
                                          </p:spTgt>
                                        </p:tgtEl>
                                        <p:attrNameLst>
                                          <p:attrName>style.visibility</p:attrName>
                                        </p:attrNameLst>
                                      </p:cBhvr>
                                      <p:to>
                                        <p:strVal val="visible"/>
                                      </p:to>
                                    </p:set>
                                    <p:anim calcmode="lin" valueType="num">
                                      <p:cBhvr>
                                        <p:cTn id="48" dur="1000" fill="hold"/>
                                        <p:tgtEl>
                                          <p:spTgt spid="12">
                                            <p:graphicEl>
                                              <a:dgm id="{476A7577-3266-4069-900A-35A9FBD6186F}"/>
                                            </p:graphicEl>
                                          </p:spTgt>
                                        </p:tgtEl>
                                        <p:attrNameLst>
                                          <p:attrName>ppt_w</p:attrName>
                                        </p:attrNameLst>
                                      </p:cBhvr>
                                      <p:tavLst>
                                        <p:tav tm="0">
                                          <p:val>
                                            <p:fltVal val="0"/>
                                          </p:val>
                                        </p:tav>
                                        <p:tav tm="100000">
                                          <p:val>
                                            <p:strVal val="#ppt_w"/>
                                          </p:val>
                                        </p:tav>
                                      </p:tavLst>
                                    </p:anim>
                                    <p:anim calcmode="lin" valueType="num">
                                      <p:cBhvr>
                                        <p:cTn id="49" dur="1000" fill="hold"/>
                                        <p:tgtEl>
                                          <p:spTgt spid="12">
                                            <p:graphicEl>
                                              <a:dgm id="{476A7577-3266-4069-900A-35A9FBD6186F}"/>
                                            </p:graphicEl>
                                          </p:spTgt>
                                        </p:tgtEl>
                                        <p:attrNameLst>
                                          <p:attrName>ppt_h</p:attrName>
                                        </p:attrNameLst>
                                      </p:cBhvr>
                                      <p:tavLst>
                                        <p:tav tm="0">
                                          <p:val>
                                            <p:fltVal val="0"/>
                                          </p:val>
                                        </p:tav>
                                        <p:tav tm="100000">
                                          <p:val>
                                            <p:strVal val="#ppt_h"/>
                                          </p:val>
                                        </p:tav>
                                      </p:tavLst>
                                    </p:anim>
                                    <p:anim calcmode="lin" valueType="num">
                                      <p:cBhvr>
                                        <p:cTn id="50" dur="1000" fill="hold"/>
                                        <p:tgtEl>
                                          <p:spTgt spid="12">
                                            <p:graphicEl>
                                              <a:dgm id="{476A7577-3266-4069-900A-35A9FBD6186F}"/>
                                            </p:graphicEl>
                                          </p:spTgt>
                                        </p:tgtEl>
                                        <p:attrNameLst>
                                          <p:attrName>style.rotation</p:attrName>
                                        </p:attrNameLst>
                                      </p:cBhvr>
                                      <p:tavLst>
                                        <p:tav tm="0">
                                          <p:val>
                                            <p:fltVal val="90"/>
                                          </p:val>
                                        </p:tav>
                                        <p:tav tm="100000">
                                          <p:val>
                                            <p:fltVal val="0"/>
                                          </p:val>
                                        </p:tav>
                                      </p:tavLst>
                                    </p:anim>
                                    <p:animEffect transition="in" filter="fade">
                                      <p:cBhvr>
                                        <p:cTn id="51" dur="1000"/>
                                        <p:tgtEl>
                                          <p:spTgt spid="12">
                                            <p:graphicEl>
                                              <a:dgm id="{476A7577-3266-4069-900A-35A9FBD6186F}"/>
                                            </p:graphicEl>
                                          </p:spTgt>
                                        </p:tgtEl>
                                      </p:cBhvr>
                                    </p:animEffect>
                                  </p:childTnLst>
                                </p:cTn>
                              </p:par>
                            </p:childTnLst>
                          </p:cTn>
                        </p:par>
                      </p:childTnLst>
                    </p:cTn>
                  </p:par>
                  <p:par>
                    <p:cTn id="52" fill="hold">
                      <p:stCondLst>
                        <p:cond delay="indefinite"/>
                      </p:stCondLst>
                      <p:childTnLst>
                        <p:par>
                          <p:cTn id="53" fill="hold">
                            <p:stCondLst>
                              <p:cond delay="0"/>
                            </p:stCondLst>
                            <p:childTnLst>
                              <p:par>
                                <p:cTn id="54" presetID="31" presetClass="entr" presetSubtype="0" fill="hold" grpId="0" nodeType="clickEffect">
                                  <p:stCondLst>
                                    <p:cond delay="0"/>
                                  </p:stCondLst>
                                  <p:childTnLst>
                                    <p:set>
                                      <p:cBhvr>
                                        <p:cTn id="55" dur="1" fill="hold">
                                          <p:stCondLst>
                                            <p:cond delay="0"/>
                                          </p:stCondLst>
                                        </p:cTn>
                                        <p:tgtEl>
                                          <p:spTgt spid="12">
                                            <p:graphicEl>
                                              <a:dgm id="{C3F87608-F6C6-48C3-B0E8-12F5C384E2B3}"/>
                                            </p:graphicEl>
                                          </p:spTgt>
                                        </p:tgtEl>
                                        <p:attrNameLst>
                                          <p:attrName>style.visibility</p:attrName>
                                        </p:attrNameLst>
                                      </p:cBhvr>
                                      <p:to>
                                        <p:strVal val="visible"/>
                                      </p:to>
                                    </p:set>
                                    <p:anim calcmode="lin" valueType="num">
                                      <p:cBhvr>
                                        <p:cTn id="56" dur="1000" fill="hold"/>
                                        <p:tgtEl>
                                          <p:spTgt spid="12">
                                            <p:graphicEl>
                                              <a:dgm id="{C3F87608-F6C6-48C3-B0E8-12F5C384E2B3}"/>
                                            </p:graphicEl>
                                          </p:spTgt>
                                        </p:tgtEl>
                                        <p:attrNameLst>
                                          <p:attrName>ppt_w</p:attrName>
                                        </p:attrNameLst>
                                      </p:cBhvr>
                                      <p:tavLst>
                                        <p:tav tm="0">
                                          <p:val>
                                            <p:fltVal val="0"/>
                                          </p:val>
                                        </p:tav>
                                        <p:tav tm="100000">
                                          <p:val>
                                            <p:strVal val="#ppt_w"/>
                                          </p:val>
                                        </p:tav>
                                      </p:tavLst>
                                    </p:anim>
                                    <p:anim calcmode="lin" valueType="num">
                                      <p:cBhvr>
                                        <p:cTn id="57" dur="1000" fill="hold"/>
                                        <p:tgtEl>
                                          <p:spTgt spid="12">
                                            <p:graphicEl>
                                              <a:dgm id="{C3F87608-F6C6-48C3-B0E8-12F5C384E2B3}"/>
                                            </p:graphicEl>
                                          </p:spTgt>
                                        </p:tgtEl>
                                        <p:attrNameLst>
                                          <p:attrName>ppt_h</p:attrName>
                                        </p:attrNameLst>
                                      </p:cBhvr>
                                      <p:tavLst>
                                        <p:tav tm="0">
                                          <p:val>
                                            <p:fltVal val="0"/>
                                          </p:val>
                                        </p:tav>
                                        <p:tav tm="100000">
                                          <p:val>
                                            <p:strVal val="#ppt_h"/>
                                          </p:val>
                                        </p:tav>
                                      </p:tavLst>
                                    </p:anim>
                                    <p:anim calcmode="lin" valueType="num">
                                      <p:cBhvr>
                                        <p:cTn id="58" dur="1000" fill="hold"/>
                                        <p:tgtEl>
                                          <p:spTgt spid="12">
                                            <p:graphicEl>
                                              <a:dgm id="{C3F87608-F6C6-48C3-B0E8-12F5C384E2B3}"/>
                                            </p:graphicEl>
                                          </p:spTgt>
                                        </p:tgtEl>
                                        <p:attrNameLst>
                                          <p:attrName>style.rotation</p:attrName>
                                        </p:attrNameLst>
                                      </p:cBhvr>
                                      <p:tavLst>
                                        <p:tav tm="0">
                                          <p:val>
                                            <p:fltVal val="90"/>
                                          </p:val>
                                        </p:tav>
                                        <p:tav tm="100000">
                                          <p:val>
                                            <p:fltVal val="0"/>
                                          </p:val>
                                        </p:tav>
                                      </p:tavLst>
                                    </p:anim>
                                    <p:animEffect transition="in" filter="fade">
                                      <p:cBhvr>
                                        <p:cTn id="59" dur="1000"/>
                                        <p:tgtEl>
                                          <p:spTgt spid="12">
                                            <p:graphicEl>
                                              <a:dgm id="{C3F87608-F6C6-48C3-B0E8-12F5C384E2B3}"/>
                                            </p:graphicEl>
                                          </p:spTgt>
                                        </p:tgtEl>
                                      </p:cBhvr>
                                    </p:animEffect>
                                  </p:childTnLst>
                                </p:cTn>
                              </p:par>
                            </p:childTnLst>
                          </p:cTn>
                        </p:par>
                      </p:childTnLst>
                    </p:cTn>
                  </p:par>
                  <p:par>
                    <p:cTn id="60" fill="hold">
                      <p:stCondLst>
                        <p:cond delay="indefinite"/>
                      </p:stCondLst>
                      <p:childTnLst>
                        <p:par>
                          <p:cTn id="61" fill="hold">
                            <p:stCondLst>
                              <p:cond delay="0"/>
                            </p:stCondLst>
                            <p:childTnLst>
                              <p:par>
                                <p:cTn id="62" presetID="31" presetClass="entr" presetSubtype="0" fill="hold" grpId="0" nodeType="clickEffect">
                                  <p:stCondLst>
                                    <p:cond delay="0"/>
                                  </p:stCondLst>
                                  <p:childTnLst>
                                    <p:set>
                                      <p:cBhvr>
                                        <p:cTn id="63" dur="1" fill="hold">
                                          <p:stCondLst>
                                            <p:cond delay="0"/>
                                          </p:stCondLst>
                                        </p:cTn>
                                        <p:tgtEl>
                                          <p:spTgt spid="12">
                                            <p:graphicEl>
                                              <a:dgm id="{9519434D-EF7F-4E08-B236-BB0C6AE11B58}"/>
                                            </p:graphicEl>
                                          </p:spTgt>
                                        </p:tgtEl>
                                        <p:attrNameLst>
                                          <p:attrName>style.visibility</p:attrName>
                                        </p:attrNameLst>
                                      </p:cBhvr>
                                      <p:to>
                                        <p:strVal val="visible"/>
                                      </p:to>
                                    </p:set>
                                    <p:anim calcmode="lin" valueType="num">
                                      <p:cBhvr>
                                        <p:cTn id="64" dur="1000" fill="hold"/>
                                        <p:tgtEl>
                                          <p:spTgt spid="12">
                                            <p:graphicEl>
                                              <a:dgm id="{9519434D-EF7F-4E08-B236-BB0C6AE11B58}"/>
                                            </p:graphicEl>
                                          </p:spTgt>
                                        </p:tgtEl>
                                        <p:attrNameLst>
                                          <p:attrName>ppt_w</p:attrName>
                                        </p:attrNameLst>
                                      </p:cBhvr>
                                      <p:tavLst>
                                        <p:tav tm="0">
                                          <p:val>
                                            <p:fltVal val="0"/>
                                          </p:val>
                                        </p:tav>
                                        <p:tav tm="100000">
                                          <p:val>
                                            <p:strVal val="#ppt_w"/>
                                          </p:val>
                                        </p:tav>
                                      </p:tavLst>
                                    </p:anim>
                                    <p:anim calcmode="lin" valueType="num">
                                      <p:cBhvr>
                                        <p:cTn id="65" dur="1000" fill="hold"/>
                                        <p:tgtEl>
                                          <p:spTgt spid="12">
                                            <p:graphicEl>
                                              <a:dgm id="{9519434D-EF7F-4E08-B236-BB0C6AE11B58}"/>
                                            </p:graphicEl>
                                          </p:spTgt>
                                        </p:tgtEl>
                                        <p:attrNameLst>
                                          <p:attrName>ppt_h</p:attrName>
                                        </p:attrNameLst>
                                      </p:cBhvr>
                                      <p:tavLst>
                                        <p:tav tm="0">
                                          <p:val>
                                            <p:fltVal val="0"/>
                                          </p:val>
                                        </p:tav>
                                        <p:tav tm="100000">
                                          <p:val>
                                            <p:strVal val="#ppt_h"/>
                                          </p:val>
                                        </p:tav>
                                      </p:tavLst>
                                    </p:anim>
                                    <p:anim calcmode="lin" valueType="num">
                                      <p:cBhvr>
                                        <p:cTn id="66" dur="1000" fill="hold"/>
                                        <p:tgtEl>
                                          <p:spTgt spid="12">
                                            <p:graphicEl>
                                              <a:dgm id="{9519434D-EF7F-4E08-B236-BB0C6AE11B58}"/>
                                            </p:graphicEl>
                                          </p:spTgt>
                                        </p:tgtEl>
                                        <p:attrNameLst>
                                          <p:attrName>style.rotation</p:attrName>
                                        </p:attrNameLst>
                                      </p:cBhvr>
                                      <p:tavLst>
                                        <p:tav tm="0">
                                          <p:val>
                                            <p:fltVal val="90"/>
                                          </p:val>
                                        </p:tav>
                                        <p:tav tm="100000">
                                          <p:val>
                                            <p:fltVal val="0"/>
                                          </p:val>
                                        </p:tav>
                                      </p:tavLst>
                                    </p:anim>
                                    <p:animEffect transition="in" filter="fade">
                                      <p:cBhvr>
                                        <p:cTn id="67" dur="1000"/>
                                        <p:tgtEl>
                                          <p:spTgt spid="12">
                                            <p:graphicEl>
                                              <a:dgm id="{9519434D-EF7F-4E08-B236-BB0C6AE11B5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8" grpId="1"/>
      <p:bldP spid="3" grpId="0"/>
      <p:bldGraphic spid="12" grpId="0" uiExpand="1">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graphicFrame>
        <p:nvGraphicFramePr>
          <p:cNvPr id="6" name="Diagrama 5">
            <a:extLst>
              <a:ext uri="{FF2B5EF4-FFF2-40B4-BE49-F238E27FC236}">
                <a16:creationId xmlns:a16="http://schemas.microsoft.com/office/drawing/2014/main" id="{C47FBDA2-E1A0-DDAA-F186-5F6601BEBE27}"/>
              </a:ext>
            </a:extLst>
          </p:cNvPr>
          <p:cNvGraphicFramePr/>
          <p:nvPr>
            <p:extLst>
              <p:ext uri="{D42A27DB-BD31-4B8C-83A1-F6EECF244321}">
                <p14:modId xmlns:p14="http://schemas.microsoft.com/office/powerpoint/2010/main" val="2933088045"/>
              </p:ext>
            </p:extLst>
          </p:nvPr>
        </p:nvGraphicFramePr>
        <p:xfrm>
          <a:off x="4986750" y="2254827"/>
          <a:ext cx="7077097" cy="44405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CuadroTexto 9">
            <a:extLst>
              <a:ext uri="{FF2B5EF4-FFF2-40B4-BE49-F238E27FC236}">
                <a16:creationId xmlns:a16="http://schemas.microsoft.com/office/drawing/2014/main" id="{FB61DFE9-F4AD-B8FF-937E-CE9858082578}"/>
              </a:ext>
            </a:extLst>
          </p:cNvPr>
          <p:cNvSpPr txBox="1"/>
          <p:nvPr/>
        </p:nvSpPr>
        <p:spPr>
          <a:xfrm>
            <a:off x="2450967" y="131407"/>
            <a:ext cx="7290067" cy="523220"/>
          </a:xfrm>
          <a:prstGeom prst="rect">
            <a:avLst/>
          </a:prstGeom>
          <a:noFill/>
        </p:spPr>
        <p:txBody>
          <a:bodyPr wrap="square">
            <a:spAutoFit/>
          </a:bodyPr>
          <a:lstStyle/>
          <a:p>
            <a:pPr algn="ctr"/>
            <a:r>
              <a:rPr lang="cs-CZ" sz="2800" b="1" dirty="0">
                <a:ln>
                  <a:solidFill>
                    <a:srgbClr val="706E24"/>
                  </a:solidFill>
                </a:ln>
                <a:solidFill>
                  <a:srgbClr val="706E24"/>
                </a:solidFill>
                <a:latin typeface="Amerika" panose="02040705060402020203" pitchFamily="18" charset="0"/>
              </a:rPr>
              <a:t>DAR SLOVA POZNÁNÍ</a:t>
            </a:r>
            <a:endParaRPr lang="es-ES" sz="2800" b="1" dirty="0">
              <a:ln>
                <a:solidFill>
                  <a:srgbClr val="706E24"/>
                </a:solidFill>
              </a:ln>
              <a:solidFill>
                <a:srgbClr val="706E24"/>
              </a:solidFill>
              <a:latin typeface="Amerika" panose="02040705060402020203" pitchFamily="18" charset="0"/>
            </a:endParaRPr>
          </a:p>
        </p:txBody>
      </p:sp>
      <p:sp>
        <p:nvSpPr>
          <p:cNvPr id="30" name="CuadroTexto 29">
            <a:extLst>
              <a:ext uri="{FF2B5EF4-FFF2-40B4-BE49-F238E27FC236}">
                <a16:creationId xmlns:a16="http://schemas.microsoft.com/office/drawing/2014/main" id="{41C59F8C-BF38-F3F1-81ED-F75E39A8FEA4}"/>
              </a:ext>
            </a:extLst>
          </p:cNvPr>
          <p:cNvSpPr txBox="1"/>
          <p:nvPr/>
        </p:nvSpPr>
        <p:spPr>
          <a:xfrm>
            <a:off x="443345" y="586333"/>
            <a:ext cx="11305310" cy="1323439"/>
          </a:xfrm>
          <a:prstGeom prst="rect">
            <a:avLst/>
          </a:prstGeom>
          <a:noFill/>
        </p:spPr>
        <p:txBody>
          <a:bodyPr wrap="square">
            <a:spAutoFit/>
          </a:bodyPr>
          <a:lstStyle/>
          <a:p>
            <a:r>
              <a:rPr lang="es-ES" sz="2000" b="1" dirty="0"/>
              <a:t>Tento dar spočívá ve schopnosti chápat duchovní pravdy a uspořádat je tak, aby mohly být předávány druhým uspořádaným způsobem. Toto porozumění pravdě pochází ze studia Písma nebo přímo od Boha skrze inspiraci. Proto je „slovo poznání“ schopností hovořit o těchto pravdách a předkládat je posluchačům ve správném pořadí tak, aby přesvědčily ty, kdo je slyší.</a:t>
            </a:r>
          </a:p>
        </p:txBody>
      </p:sp>
      <p:grpSp>
        <p:nvGrpSpPr>
          <p:cNvPr id="7" name="Grupo 6">
            <a:extLst>
              <a:ext uri="{FF2B5EF4-FFF2-40B4-BE49-F238E27FC236}">
                <a16:creationId xmlns:a16="http://schemas.microsoft.com/office/drawing/2014/main" id="{41136AEB-8949-04E1-6652-BE69BD6EEAB4}"/>
              </a:ext>
            </a:extLst>
          </p:cNvPr>
          <p:cNvGrpSpPr/>
          <p:nvPr/>
        </p:nvGrpSpPr>
        <p:grpSpPr>
          <a:xfrm>
            <a:off x="218210" y="2234045"/>
            <a:ext cx="5029199" cy="4440592"/>
            <a:chOff x="176646" y="2254827"/>
            <a:chExt cx="5029199" cy="4440592"/>
          </a:xfrm>
        </p:grpSpPr>
        <p:pic>
          <p:nvPicPr>
            <p:cNvPr id="3" name="Imagen 2">
              <a:extLst>
                <a:ext uri="{FF2B5EF4-FFF2-40B4-BE49-F238E27FC236}">
                  <a16:creationId xmlns:a16="http://schemas.microsoft.com/office/drawing/2014/main" id="{BAAD24CA-A7F5-E457-B28B-08659B26112A}"/>
                </a:ext>
              </a:extLst>
            </p:cNvPr>
            <p:cNvPicPr>
              <a:picLocks noChangeAspect="1"/>
            </p:cNvPicPr>
            <p:nvPr/>
          </p:nvPicPr>
          <p:blipFill rotWithShape="1">
            <a:blip r:embed="rId8">
              <a:extLst>
                <a:ext uri="{28A0092B-C50C-407E-A947-70E740481C1C}">
                  <a14:useLocalDpi xmlns:a14="http://schemas.microsoft.com/office/drawing/2010/main" val="0"/>
                </a:ext>
              </a:extLst>
            </a:blip>
            <a:srcRect l="322" t="21222" r="1307" b="9789"/>
            <a:stretch>
              <a:fillRect/>
            </a:stretch>
          </p:blipFill>
          <p:spPr>
            <a:xfrm>
              <a:off x="176646" y="2254827"/>
              <a:ext cx="5018810" cy="4440592"/>
            </a:xfrm>
            <a:prstGeom prst="rect">
              <a:avLst/>
            </a:prstGeom>
            <a:ln w="38100" cap="sq">
              <a:solidFill>
                <a:srgbClr val="753B28"/>
              </a:solidFill>
              <a:prstDash val="solid"/>
              <a:miter lim="800000"/>
            </a:ln>
            <a:effectLst>
              <a:outerShdw blurRad="50800" dist="38100" dir="2700000" algn="tl" rotWithShape="0">
                <a:srgbClr val="000000">
                  <a:alpha val="43000"/>
                </a:srgbClr>
              </a:outerShdw>
            </a:effectLst>
          </p:spPr>
        </p:pic>
        <p:sp>
          <p:nvSpPr>
            <p:cNvPr id="5" name="CuadroTexto 4">
              <a:extLst>
                <a:ext uri="{FF2B5EF4-FFF2-40B4-BE49-F238E27FC236}">
                  <a16:creationId xmlns:a16="http://schemas.microsoft.com/office/drawing/2014/main" id="{D4EA8FE0-8BCA-FB27-9311-820B49BDA753}"/>
                </a:ext>
              </a:extLst>
            </p:cNvPr>
            <p:cNvSpPr txBox="1"/>
            <p:nvPr/>
          </p:nvSpPr>
          <p:spPr>
            <a:xfrm>
              <a:off x="3629024" y="4271417"/>
              <a:ext cx="1576821" cy="369332"/>
            </a:xfrm>
            <a:prstGeom prst="rect">
              <a:avLst/>
            </a:prstGeom>
            <a:solidFill>
              <a:srgbClr val="753B28"/>
            </a:solidFill>
          </p:spPr>
          <p:txBody>
            <a:bodyPr wrap="square">
              <a:spAutoFit/>
            </a:bodyPr>
            <a:lstStyle/>
            <a:p>
              <a:pPr algn="ctr"/>
              <a:r>
                <a:rPr lang="cs-CZ" b="1" dirty="0">
                  <a:solidFill>
                    <a:schemeClr val="bg1"/>
                  </a:solidFill>
                </a:rPr>
                <a:t>Lukáš</a:t>
              </a:r>
              <a:r>
                <a:rPr lang="es-ES" b="1" dirty="0">
                  <a:solidFill>
                    <a:schemeClr val="bg1"/>
                  </a:solidFill>
                </a:rPr>
                <a:t> 1</a:t>
              </a:r>
              <a:r>
                <a:rPr lang="cs-CZ" b="1" dirty="0">
                  <a:solidFill>
                    <a:schemeClr val="bg1"/>
                  </a:solidFill>
                </a:rPr>
                <a:t>,</a:t>
              </a:r>
              <a:r>
                <a:rPr lang="es-ES" b="1" dirty="0">
                  <a:solidFill>
                    <a:schemeClr val="bg1"/>
                  </a:solidFill>
                </a:rPr>
                <a:t>1-4</a:t>
              </a:r>
            </a:p>
          </p:txBody>
        </p:sp>
      </p:grpSp>
      <p:sp>
        <p:nvSpPr>
          <p:cNvPr id="2" name="Flecha: hacia arriba 1">
            <a:hlinkClick r:id="rId9" action="ppaction://hlinksldjump"/>
            <a:extLst>
              <a:ext uri="{FF2B5EF4-FFF2-40B4-BE49-F238E27FC236}">
                <a16:creationId xmlns:a16="http://schemas.microsoft.com/office/drawing/2014/main" id="{E35D1FB1-7183-B860-6983-4B531C788C16}"/>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4118730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1000" fill="hold"/>
                                        <p:tgtEl>
                                          <p:spTgt spid="10"/>
                                        </p:tgtEl>
                                        <p:attrNameLst>
                                          <p:attrName>ppt_w</p:attrName>
                                        </p:attrNameLst>
                                      </p:cBhvr>
                                      <p:tavLst>
                                        <p:tav tm="0">
                                          <p:val>
                                            <p:fltVal val="0"/>
                                          </p:val>
                                        </p:tav>
                                        <p:tav tm="100000">
                                          <p:val>
                                            <p:strVal val="#ppt_w"/>
                                          </p:val>
                                        </p:tav>
                                      </p:tavLst>
                                    </p:anim>
                                    <p:anim calcmode="lin" valueType="num">
                                      <p:cBhvr>
                                        <p:cTn id="8" dur="1000" fill="hold"/>
                                        <p:tgtEl>
                                          <p:spTgt spid="10"/>
                                        </p:tgtEl>
                                        <p:attrNameLst>
                                          <p:attrName>ppt_h</p:attrName>
                                        </p:attrNameLst>
                                      </p:cBhvr>
                                      <p:tavLst>
                                        <p:tav tm="0">
                                          <p:val>
                                            <p:fltVal val="0"/>
                                          </p:val>
                                        </p:tav>
                                        <p:tav tm="100000">
                                          <p:val>
                                            <p:strVal val="#ppt_h"/>
                                          </p:val>
                                        </p:tav>
                                      </p:tavLst>
                                    </p:anim>
                                    <p:anim calcmode="lin" valueType="num">
                                      <p:cBhvr>
                                        <p:cTn id="9" dur="1000" fill="hold"/>
                                        <p:tgtEl>
                                          <p:spTgt spid="10"/>
                                        </p:tgtEl>
                                        <p:attrNameLst>
                                          <p:attrName>style.rotation</p:attrName>
                                        </p:attrNameLst>
                                      </p:cBhvr>
                                      <p:tavLst>
                                        <p:tav tm="0">
                                          <p:val>
                                            <p:fltVal val="90"/>
                                          </p:val>
                                        </p:tav>
                                        <p:tav tm="100000">
                                          <p:val>
                                            <p:fltVal val="0"/>
                                          </p:val>
                                        </p:tav>
                                      </p:tavLst>
                                    </p:anim>
                                    <p:animEffect transition="in" filter="fade">
                                      <p:cBhvr>
                                        <p:cTn id="10" dur="1000"/>
                                        <p:tgtEl>
                                          <p:spTgt spid="10"/>
                                        </p:tgtEl>
                                      </p:cBhvr>
                                    </p:animEffect>
                                  </p:childTnLst>
                                </p:cTn>
                              </p:par>
                            </p:childTnLst>
                          </p:cTn>
                        </p:par>
                        <p:par>
                          <p:cTn id="11" fill="hold">
                            <p:stCondLst>
                              <p:cond delay="1000"/>
                            </p:stCondLst>
                            <p:childTnLst>
                              <p:par>
                                <p:cTn id="12" presetID="26" presetClass="emph" presetSubtype="0" fill="hold" grpId="1" nodeType="afterEffect">
                                  <p:stCondLst>
                                    <p:cond delay="0"/>
                                  </p:stCondLst>
                                  <p:childTnLst>
                                    <p:animEffect transition="out" filter="fade">
                                      <p:cBhvr>
                                        <p:cTn id="13" dur="500" tmFilter="0, 0; .2, .5; .8, .5; 1, 0"/>
                                        <p:tgtEl>
                                          <p:spTgt spid="10"/>
                                        </p:tgtEl>
                                      </p:cBhvr>
                                    </p:animEffect>
                                    <p:animScale>
                                      <p:cBhvr>
                                        <p:cTn id="14" dur="250" autoRev="1" fill="hold"/>
                                        <p:tgtEl>
                                          <p:spTgt spid="10"/>
                                        </p:tgtEl>
                                      </p:cBhvr>
                                      <p:by x="105000" y="105000"/>
                                    </p:animScale>
                                  </p:childTnLst>
                                </p:cTn>
                              </p:par>
                            </p:childTnLst>
                          </p:cTn>
                        </p:par>
                        <p:par>
                          <p:cTn id="15" fill="hold">
                            <p:stCondLst>
                              <p:cond delay="1500"/>
                            </p:stCondLst>
                            <p:childTnLst>
                              <p:par>
                                <p:cTn id="16" presetID="22" presetClass="entr" presetSubtype="8" fill="hold" grpId="0" nodeType="afterEffect">
                                  <p:stCondLst>
                                    <p:cond delay="0"/>
                                  </p:stCondLst>
                                  <p:childTnLst>
                                    <p:set>
                                      <p:cBhvr>
                                        <p:cTn id="17" dur="1" fill="hold">
                                          <p:stCondLst>
                                            <p:cond delay="0"/>
                                          </p:stCondLst>
                                        </p:cTn>
                                        <p:tgtEl>
                                          <p:spTgt spid="30"/>
                                        </p:tgtEl>
                                        <p:attrNameLst>
                                          <p:attrName>style.visibility</p:attrName>
                                        </p:attrNameLst>
                                      </p:cBhvr>
                                      <p:to>
                                        <p:strVal val="visible"/>
                                      </p:to>
                                    </p:set>
                                    <p:animEffect transition="in" filter="wipe(left)">
                                      <p:cBhvr>
                                        <p:cTn id="18" dur="500"/>
                                        <p:tgtEl>
                                          <p:spTgt spid="30"/>
                                        </p:tgtEl>
                                      </p:cBhvr>
                                    </p:animEffect>
                                  </p:childTnLst>
                                </p:cTn>
                              </p:par>
                            </p:childTnLst>
                          </p:cTn>
                        </p:par>
                      </p:childTnLst>
                    </p:cTn>
                  </p:par>
                  <p:par>
                    <p:cTn id="19" fill="hold">
                      <p:stCondLst>
                        <p:cond delay="indefinite"/>
                      </p:stCondLst>
                      <p:childTnLst>
                        <p:par>
                          <p:cTn id="20" fill="hold">
                            <p:stCondLst>
                              <p:cond delay="0"/>
                            </p:stCondLst>
                            <p:childTnLst>
                              <p:par>
                                <p:cTn id="21" presetID="26" presetClass="entr" presetSubtype="0"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animEffect transition="in" filter="wipe(down)">
                                      <p:cBhvr>
                                        <p:cTn id="23" dur="290">
                                          <p:stCondLst>
                                            <p:cond delay="0"/>
                                          </p:stCondLst>
                                        </p:cTn>
                                        <p:tgtEl>
                                          <p:spTgt spid="7"/>
                                        </p:tgtEl>
                                      </p:cBhvr>
                                    </p:animEffect>
                                    <p:anim calcmode="lin" valueType="num">
                                      <p:cBhvr>
                                        <p:cTn id="24" dur="911" tmFilter="0,0; 0.14,0.36; 0.43,0.73; 0.71,0.91; 1.0,1.0">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25" dur="332" tmFilter="0.0,0.0; 0.25,0.07; 0.50,0.2; 0.75,0.467; 1.0,1.0">
                                          <p:stCondLst>
                                            <p:cond delay="0"/>
                                          </p:stCondLst>
                                        </p:cTn>
                                        <p:tgtEl>
                                          <p:spTgt spid="7"/>
                                        </p:tgtEl>
                                        <p:attrNameLst>
                                          <p:attrName>ppt_y</p:attrName>
                                        </p:attrNameLst>
                                      </p:cBhvr>
                                      <p:tavLst>
                                        <p:tav tm="0" fmla="#ppt_y-sin(pi*$)/3">
                                          <p:val>
                                            <p:fltVal val="0.5"/>
                                          </p:val>
                                        </p:tav>
                                        <p:tav tm="100000">
                                          <p:val>
                                            <p:fltVal val="1"/>
                                          </p:val>
                                        </p:tav>
                                      </p:tavLst>
                                    </p:anim>
                                    <p:anim calcmode="lin" valueType="num">
                                      <p:cBhvr>
                                        <p:cTn id="26" dur="332" tmFilter="0, 0; 0.125,0.2665; 0.25,0.4; 0.375,0.465; 0.5,0.5;  0.625,0.535; 0.75,0.6; 0.875,0.7335; 1,1">
                                          <p:stCondLst>
                                            <p:cond delay="332"/>
                                          </p:stCondLst>
                                        </p:cTn>
                                        <p:tgtEl>
                                          <p:spTgt spid="7"/>
                                        </p:tgtEl>
                                        <p:attrNameLst>
                                          <p:attrName>ppt_y</p:attrName>
                                        </p:attrNameLst>
                                      </p:cBhvr>
                                      <p:tavLst>
                                        <p:tav tm="0" fmla="#ppt_y-sin(pi*$)/9">
                                          <p:val>
                                            <p:fltVal val="0"/>
                                          </p:val>
                                        </p:tav>
                                        <p:tav tm="100000">
                                          <p:val>
                                            <p:fltVal val="1"/>
                                          </p:val>
                                        </p:tav>
                                      </p:tavLst>
                                    </p:anim>
                                    <p:anim calcmode="lin" valueType="num">
                                      <p:cBhvr>
                                        <p:cTn id="27" dur="166" tmFilter="0, 0; 0.125,0.2665; 0.25,0.4; 0.375,0.465; 0.5,0.5;  0.625,0.535; 0.75,0.6; 0.875,0.7335; 1,1">
                                          <p:stCondLst>
                                            <p:cond delay="662"/>
                                          </p:stCondLst>
                                        </p:cTn>
                                        <p:tgtEl>
                                          <p:spTgt spid="7"/>
                                        </p:tgtEl>
                                        <p:attrNameLst>
                                          <p:attrName>ppt_y</p:attrName>
                                        </p:attrNameLst>
                                      </p:cBhvr>
                                      <p:tavLst>
                                        <p:tav tm="0" fmla="#ppt_y-sin(pi*$)/27">
                                          <p:val>
                                            <p:fltVal val="0"/>
                                          </p:val>
                                        </p:tav>
                                        <p:tav tm="100000">
                                          <p:val>
                                            <p:fltVal val="1"/>
                                          </p:val>
                                        </p:tav>
                                      </p:tavLst>
                                    </p:anim>
                                    <p:anim calcmode="lin" valueType="num">
                                      <p:cBhvr>
                                        <p:cTn id="28" dur="82" tmFilter="0, 0; 0.125,0.2665; 0.25,0.4; 0.375,0.465; 0.5,0.5;  0.625,0.535; 0.75,0.6; 0.875,0.7335; 1,1">
                                          <p:stCondLst>
                                            <p:cond delay="828"/>
                                          </p:stCondLst>
                                        </p:cTn>
                                        <p:tgtEl>
                                          <p:spTgt spid="7"/>
                                        </p:tgtEl>
                                        <p:attrNameLst>
                                          <p:attrName>ppt_y</p:attrName>
                                        </p:attrNameLst>
                                      </p:cBhvr>
                                      <p:tavLst>
                                        <p:tav tm="0" fmla="#ppt_y-sin(pi*$)/81">
                                          <p:val>
                                            <p:fltVal val="0"/>
                                          </p:val>
                                        </p:tav>
                                        <p:tav tm="100000">
                                          <p:val>
                                            <p:fltVal val="1"/>
                                          </p:val>
                                        </p:tav>
                                      </p:tavLst>
                                    </p:anim>
                                    <p:animScale>
                                      <p:cBhvr>
                                        <p:cTn id="29" dur="13">
                                          <p:stCondLst>
                                            <p:cond delay="325"/>
                                          </p:stCondLst>
                                        </p:cTn>
                                        <p:tgtEl>
                                          <p:spTgt spid="7"/>
                                        </p:tgtEl>
                                      </p:cBhvr>
                                      <p:to x="100000" y="60000"/>
                                    </p:animScale>
                                    <p:animScale>
                                      <p:cBhvr>
                                        <p:cTn id="30" dur="83" decel="50000">
                                          <p:stCondLst>
                                            <p:cond delay="338"/>
                                          </p:stCondLst>
                                        </p:cTn>
                                        <p:tgtEl>
                                          <p:spTgt spid="7"/>
                                        </p:tgtEl>
                                      </p:cBhvr>
                                      <p:to x="100000" y="100000"/>
                                    </p:animScale>
                                    <p:animScale>
                                      <p:cBhvr>
                                        <p:cTn id="31" dur="13">
                                          <p:stCondLst>
                                            <p:cond delay="656"/>
                                          </p:stCondLst>
                                        </p:cTn>
                                        <p:tgtEl>
                                          <p:spTgt spid="7"/>
                                        </p:tgtEl>
                                      </p:cBhvr>
                                      <p:to x="100000" y="80000"/>
                                    </p:animScale>
                                    <p:animScale>
                                      <p:cBhvr>
                                        <p:cTn id="32" dur="83" decel="50000">
                                          <p:stCondLst>
                                            <p:cond delay="669"/>
                                          </p:stCondLst>
                                        </p:cTn>
                                        <p:tgtEl>
                                          <p:spTgt spid="7"/>
                                        </p:tgtEl>
                                      </p:cBhvr>
                                      <p:to x="100000" y="100000"/>
                                    </p:animScale>
                                    <p:animScale>
                                      <p:cBhvr>
                                        <p:cTn id="33" dur="13">
                                          <p:stCondLst>
                                            <p:cond delay="821"/>
                                          </p:stCondLst>
                                        </p:cTn>
                                        <p:tgtEl>
                                          <p:spTgt spid="7"/>
                                        </p:tgtEl>
                                      </p:cBhvr>
                                      <p:to x="100000" y="90000"/>
                                    </p:animScale>
                                    <p:animScale>
                                      <p:cBhvr>
                                        <p:cTn id="34" dur="83" decel="50000">
                                          <p:stCondLst>
                                            <p:cond delay="834"/>
                                          </p:stCondLst>
                                        </p:cTn>
                                        <p:tgtEl>
                                          <p:spTgt spid="7"/>
                                        </p:tgtEl>
                                      </p:cBhvr>
                                      <p:to x="100000" y="100000"/>
                                    </p:animScale>
                                    <p:animScale>
                                      <p:cBhvr>
                                        <p:cTn id="35" dur="13">
                                          <p:stCondLst>
                                            <p:cond delay="904"/>
                                          </p:stCondLst>
                                        </p:cTn>
                                        <p:tgtEl>
                                          <p:spTgt spid="7"/>
                                        </p:tgtEl>
                                      </p:cBhvr>
                                      <p:to x="100000" y="95000"/>
                                    </p:animScale>
                                    <p:animScale>
                                      <p:cBhvr>
                                        <p:cTn id="36" dur="83" decel="50000">
                                          <p:stCondLst>
                                            <p:cond delay="917"/>
                                          </p:stCondLst>
                                        </p:cTn>
                                        <p:tgtEl>
                                          <p:spTgt spid="7"/>
                                        </p:tgtEl>
                                      </p:cBhvr>
                                      <p:to x="100000" y="100000"/>
                                    </p:animScale>
                                  </p:childTnLst>
                                </p:cTn>
                              </p:par>
                            </p:childTnLst>
                          </p:cTn>
                        </p:par>
                      </p:childTnLst>
                    </p:cTn>
                  </p:par>
                  <p:par>
                    <p:cTn id="37" fill="hold">
                      <p:stCondLst>
                        <p:cond delay="indefinite"/>
                      </p:stCondLst>
                      <p:childTnLst>
                        <p:par>
                          <p:cTn id="38" fill="hold">
                            <p:stCondLst>
                              <p:cond delay="0"/>
                            </p:stCondLst>
                            <p:childTnLst>
                              <p:par>
                                <p:cTn id="39" presetID="53" presetClass="entr" presetSubtype="16" fill="hold" grpId="0" nodeType="clickEffect">
                                  <p:stCondLst>
                                    <p:cond delay="0"/>
                                  </p:stCondLst>
                                  <p:childTnLst>
                                    <p:set>
                                      <p:cBhvr>
                                        <p:cTn id="40" dur="1" fill="hold">
                                          <p:stCondLst>
                                            <p:cond delay="0"/>
                                          </p:stCondLst>
                                        </p:cTn>
                                        <p:tgtEl>
                                          <p:spTgt spid="6">
                                            <p:graphicEl>
                                              <a:dgm id="{43A66490-2F89-4E3D-A294-5C1D92A6B5EF}"/>
                                            </p:graphicEl>
                                          </p:spTgt>
                                        </p:tgtEl>
                                        <p:attrNameLst>
                                          <p:attrName>style.visibility</p:attrName>
                                        </p:attrNameLst>
                                      </p:cBhvr>
                                      <p:to>
                                        <p:strVal val="visible"/>
                                      </p:to>
                                    </p:set>
                                    <p:anim calcmode="lin" valueType="num">
                                      <p:cBhvr>
                                        <p:cTn id="41" dur="500" fill="hold"/>
                                        <p:tgtEl>
                                          <p:spTgt spid="6">
                                            <p:graphicEl>
                                              <a:dgm id="{43A66490-2F89-4E3D-A294-5C1D92A6B5EF}"/>
                                            </p:graphicEl>
                                          </p:spTgt>
                                        </p:tgtEl>
                                        <p:attrNameLst>
                                          <p:attrName>ppt_w</p:attrName>
                                        </p:attrNameLst>
                                      </p:cBhvr>
                                      <p:tavLst>
                                        <p:tav tm="0">
                                          <p:val>
                                            <p:fltVal val="0"/>
                                          </p:val>
                                        </p:tav>
                                        <p:tav tm="100000">
                                          <p:val>
                                            <p:strVal val="#ppt_w"/>
                                          </p:val>
                                        </p:tav>
                                      </p:tavLst>
                                    </p:anim>
                                    <p:anim calcmode="lin" valueType="num">
                                      <p:cBhvr>
                                        <p:cTn id="42" dur="500" fill="hold"/>
                                        <p:tgtEl>
                                          <p:spTgt spid="6">
                                            <p:graphicEl>
                                              <a:dgm id="{43A66490-2F89-4E3D-A294-5C1D92A6B5EF}"/>
                                            </p:graphicEl>
                                          </p:spTgt>
                                        </p:tgtEl>
                                        <p:attrNameLst>
                                          <p:attrName>ppt_h</p:attrName>
                                        </p:attrNameLst>
                                      </p:cBhvr>
                                      <p:tavLst>
                                        <p:tav tm="0">
                                          <p:val>
                                            <p:fltVal val="0"/>
                                          </p:val>
                                        </p:tav>
                                        <p:tav tm="100000">
                                          <p:val>
                                            <p:strVal val="#ppt_h"/>
                                          </p:val>
                                        </p:tav>
                                      </p:tavLst>
                                    </p:anim>
                                    <p:animEffect transition="in" filter="fade">
                                      <p:cBhvr>
                                        <p:cTn id="43" dur="500"/>
                                        <p:tgtEl>
                                          <p:spTgt spid="6">
                                            <p:graphicEl>
                                              <a:dgm id="{43A66490-2F89-4E3D-A294-5C1D92A6B5EF}"/>
                                            </p:graphicEl>
                                          </p:spTgt>
                                        </p:tgtEl>
                                      </p:cBhvr>
                                    </p:animEffect>
                                  </p:childTnLst>
                                </p:cTn>
                              </p:par>
                            </p:childTnLst>
                          </p:cTn>
                        </p:par>
                        <p:par>
                          <p:cTn id="44" fill="hold">
                            <p:stCondLst>
                              <p:cond delay="500"/>
                            </p:stCondLst>
                            <p:childTnLst>
                              <p:par>
                                <p:cTn id="45" presetID="22" presetClass="entr" presetSubtype="8" fill="hold" grpId="0" nodeType="afterEffect">
                                  <p:stCondLst>
                                    <p:cond delay="0"/>
                                  </p:stCondLst>
                                  <p:childTnLst>
                                    <p:set>
                                      <p:cBhvr>
                                        <p:cTn id="46" dur="1" fill="hold">
                                          <p:stCondLst>
                                            <p:cond delay="0"/>
                                          </p:stCondLst>
                                        </p:cTn>
                                        <p:tgtEl>
                                          <p:spTgt spid="6">
                                            <p:graphicEl>
                                              <a:dgm id="{73EF9607-FEAA-4FA0-A9BD-4794EBEE11D1}"/>
                                            </p:graphicEl>
                                          </p:spTgt>
                                        </p:tgtEl>
                                        <p:attrNameLst>
                                          <p:attrName>style.visibility</p:attrName>
                                        </p:attrNameLst>
                                      </p:cBhvr>
                                      <p:to>
                                        <p:strVal val="visible"/>
                                      </p:to>
                                    </p:set>
                                    <p:animEffect transition="in" filter="wipe(left)">
                                      <p:cBhvr>
                                        <p:cTn id="47" dur="500"/>
                                        <p:tgtEl>
                                          <p:spTgt spid="6">
                                            <p:graphicEl>
                                              <a:dgm id="{73EF9607-FEAA-4FA0-A9BD-4794EBEE11D1}"/>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53" presetClass="entr" presetSubtype="16" fill="hold" grpId="0" nodeType="clickEffect">
                                  <p:stCondLst>
                                    <p:cond delay="0"/>
                                  </p:stCondLst>
                                  <p:childTnLst>
                                    <p:set>
                                      <p:cBhvr>
                                        <p:cTn id="51" dur="1" fill="hold">
                                          <p:stCondLst>
                                            <p:cond delay="0"/>
                                          </p:stCondLst>
                                        </p:cTn>
                                        <p:tgtEl>
                                          <p:spTgt spid="6">
                                            <p:graphicEl>
                                              <a:dgm id="{E3809E22-347E-4DB1-BBAF-ACA2F1AFBFBD}"/>
                                            </p:graphicEl>
                                          </p:spTgt>
                                        </p:tgtEl>
                                        <p:attrNameLst>
                                          <p:attrName>style.visibility</p:attrName>
                                        </p:attrNameLst>
                                      </p:cBhvr>
                                      <p:to>
                                        <p:strVal val="visible"/>
                                      </p:to>
                                    </p:set>
                                    <p:anim calcmode="lin" valueType="num">
                                      <p:cBhvr>
                                        <p:cTn id="52" dur="500" fill="hold"/>
                                        <p:tgtEl>
                                          <p:spTgt spid="6">
                                            <p:graphicEl>
                                              <a:dgm id="{E3809E22-347E-4DB1-BBAF-ACA2F1AFBFBD}"/>
                                            </p:graphicEl>
                                          </p:spTgt>
                                        </p:tgtEl>
                                        <p:attrNameLst>
                                          <p:attrName>ppt_w</p:attrName>
                                        </p:attrNameLst>
                                      </p:cBhvr>
                                      <p:tavLst>
                                        <p:tav tm="0">
                                          <p:val>
                                            <p:fltVal val="0"/>
                                          </p:val>
                                        </p:tav>
                                        <p:tav tm="100000">
                                          <p:val>
                                            <p:strVal val="#ppt_w"/>
                                          </p:val>
                                        </p:tav>
                                      </p:tavLst>
                                    </p:anim>
                                    <p:anim calcmode="lin" valueType="num">
                                      <p:cBhvr>
                                        <p:cTn id="53" dur="500" fill="hold"/>
                                        <p:tgtEl>
                                          <p:spTgt spid="6">
                                            <p:graphicEl>
                                              <a:dgm id="{E3809E22-347E-4DB1-BBAF-ACA2F1AFBFBD}"/>
                                            </p:graphicEl>
                                          </p:spTgt>
                                        </p:tgtEl>
                                        <p:attrNameLst>
                                          <p:attrName>ppt_h</p:attrName>
                                        </p:attrNameLst>
                                      </p:cBhvr>
                                      <p:tavLst>
                                        <p:tav tm="0">
                                          <p:val>
                                            <p:fltVal val="0"/>
                                          </p:val>
                                        </p:tav>
                                        <p:tav tm="100000">
                                          <p:val>
                                            <p:strVal val="#ppt_h"/>
                                          </p:val>
                                        </p:tav>
                                      </p:tavLst>
                                    </p:anim>
                                    <p:animEffect transition="in" filter="fade">
                                      <p:cBhvr>
                                        <p:cTn id="54" dur="500"/>
                                        <p:tgtEl>
                                          <p:spTgt spid="6">
                                            <p:graphicEl>
                                              <a:dgm id="{E3809E22-347E-4DB1-BBAF-ACA2F1AFBFBD}"/>
                                            </p:graphicEl>
                                          </p:spTgt>
                                        </p:tgtEl>
                                      </p:cBhvr>
                                    </p:animEffect>
                                  </p:childTnLst>
                                </p:cTn>
                              </p:par>
                            </p:childTnLst>
                          </p:cTn>
                        </p:par>
                        <p:par>
                          <p:cTn id="55" fill="hold">
                            <p:stCondLst>
                              <p:cond delay="500"/>
                            </p:stCondLst>
                            <p:childTnLst>
                              <p:par>
                                <p:cTn id="56" presetID="22" presetClass="entr" presetSubtype="8" fill="hold" grpId="0" nodeType="afterEffect">
                                  <p:stCondLst>
                                    <p:cond delay="0"/>
                                  </p:stCondLst>
                                  <p:childTnLst>
                                    <p:set>
                                      <p:cBhvr>
                                        <p:cTn id="57" dur="1" fill="hold">
                                          <p:stCondLst>
                                            <p:cond delay="0"/>
                                          </p:stCondLst>
                                        </p:cTn>
                                        <p:tgtEl>
                                          <p:spTgt spid="6">
                                            <p:graphicEl>
                                              <a:dgm id="{516ACF57-367C-4868-BB2C-1A0249FAA75F}"/>
                                            </p:graphicEl>
                                          </p:spTgt>
                                        </p:tgtEl>
                                        <p:attrNameLst>
                                          <p:attrName>style.visibility</p:attrName>
                                        </p:attrNameLst>
                                      </p:cBhvr>
                                      <p:to>
                                        <p:strVal val="visible"/>
                                      </p:to>
                                    </p:set>
                                    <p:animEffect transition="in" filter="wipe(left)">
                                      <p:cBhvr>
                                        <p:cTn id="58" dur="500"/>
                                        <p:tgtEl>
                                          <p:spTgt spid="6">
                                            <p:graphicEl>
                                              <a:dgm id="{516ACF57-367C-4868-BB2C-1A0249FAA75F}"/>
                                            </p:graphicEl>
                                          </p:spTgt>
                                        </p:tgtEl>
                                      </p:cBhvr>
                                    </p:animEffect>
                                  </p:childTnLst>
                                </p:cTn>
                              </p:par>
                            </p:childTnLst>
                          </p:cTn>
                        </p:par>
                      </p:childTnLst>
                    </p:cTn>
                  </p:par>
                  <p:par>
                    <p:cTn id="59" fill="hold">
                      <p:stCondLst>
                        <p:cond delay="indefinite"/>
                      </p:stCondLst>
                      <p:childTnLst>
                        <p:par>
                          <p:cTn id="60" fill="hold">
                            <p:stCondLst>
                              <p:cond delay="0"/>
                            </p:stCondLst>
                            <p:childTnLst>
                              <p:par>
                                <p:cTn id="61" presetID="53" presetClass="entr" presetSubtype="16" fill="hold" grpId="0" nodeType="clickEffect">
                                  <p:stCondLst>
                                    <p:cond delay="0"/>
                                  </p:stCondLst>
                                  <p:childTnLst>
                                    <p:set>
                                      <p:cBhvr>
                                        <p:cTn id="62" dur="1" fill="hold">
                                          <p:stCondLst>
                                            <p:cond delay="0"/>
                                          </p:stCondLst>
                                        </p:cTn>
                                        <p:tgtEl>
                                          <p:spTgt spid="6">
                                            <p:graphicEl>
                                              <a:dgm id="{5327B746-EDEE-4C12-A270-987F23E301BA}"/>
                                            </p:graphicEl>
                                          </p:spTgt>
                                        </p:tgtEl>
                                        <p:attrNameLst>
                                          <p:attrName>style.visibility</p:attrName>
                                        </p:attrNameLst>
                                      </p:cBhvr>
                                      <p:to>
                                        <p:strVal val="visible"/>
                                      </p:to>
                                    </p:set>
                                    <p:anim calcmode="lin" valueType="num">
                                      <p:cBhvr>
                                        <p:cTn id="63" dur="500" fill="hold"/>
                                        <p:tgtEl>
                                          <p:spTgt spid="6">
                                            <p:graphicEl>
                                              <a:dgm id="{5327B746-EDEE-4C12-A270-987F23E301BA}"/>
                                            </p:graphicEl>
                                          </p:spTgt>
                                        </p:tgtEl>
                                        <p:attrNameLst>
                                          <p:attrName>ppt_w</p:attrName>
                                        </p:attrNameLst>
                                      </p:cBhvr>
                                      <p:tavLst>
                                        <p:tav tm="0">
                                          <p:val>
                                            <p:fltVal val="0"/>
                                          </p:val>
                                        </p:tav>
                                        <p:tav tm="100000">
                                          <p:val>
                                            <p:strVal val="#ppt_w"/>
                                          </p:val>
                                        </p:tav>
                                      </p:tavLst>
                                    </p:anim>
                                    <p:anim calcmode="lin" valueType="num">
                                      <p:cBhvr>
                                        <p:cTn id="64" dur="500" fill="hold"/>
                                        <p:tgtEl>
                                          <p:spTgt spid="6">
                                            <p:graphicEl>
                                              <a:dgm id="{5327B746-EDEE-4C12-A270-987F23E301BA}"/>
                                            </p:graphicEl>
                                          </p:spTgt>
                                        </p:tgtEl>
                                        <p:attrNameLst>
                                          <p:attrName>ppt_h</p:attrName>
                                        </p:attrNameLst>
                                      </p:cBhvr>
                                      <p:tavLst>
                                        <p:tav tm="0">
                                          <p:val>
                                            <p:fltVal val="0"/>
                                          </p:val>
                                        </p:tav>
                                        <p:tav tm="100000">
                                          <p:val>
                                            <p:strVal val="#ppt_h"/>
                                          </p:val>
                                        </p:tav>
                                      </p:tavLst>
                                    </p:anim>
                                    <p:animEffect transition="in" filter="fade">
                                      <p:cBhvr>
                                        <p:cTn id="65" dur="500"/>
                                        <p:tgtEl>
                                          <p:spTgt spid="6">
                                            <p:graphicEl>
                                              <a:dgm id="{5327B746-EDEE-4C12-A270-987F23E301BA}"/>
                                            </p:graphicEl>
                                          </p:spTgt>
                                        </p:tgtEl>
                                      </p:cBhvr>
                                    </p:animEffect>
                                  </p:childTnLst>
                                </p:cTn>
                              </p:par>
                            </p:childTnLst>
                          </p:cTn>
                        </p:par>
                        <p:par>
                          <p:cTn id="66" fill="hold">
                            <p:stCondLst>
                              <p:cond delay="500"/>
                            </p:stCondLst>
                            <p:childTnLst>
                              <p:par>
                                <p:cTn id="67" presetID="22" presetClass="entr" presetSubtype="8" fill="hold" grpId="0" nodeType="afterEffect">
                                  <p:stCondLst>
                                    <p:cond delay="0"/>
                                  </p:stCondLst>
                                  <p:childTnLst>
                                    <p:set>
                                      <p:cBhvr>
                                        <p:cTn id="68" dur="1" fill="hold">
                                          <p:stCondLst>
                                            <p:cond delay="0"/>
                                          </p:stCondLst>
                                        </p:cTn>
                                        <p:tgtEl>
                                          <p:spTgt spid="6">
                                            <p:graphicEl>
                                              <a:dgm id="{48B9B1A2-81D0-41FC-ABC6-AA229C2A1FFB}"/>
                                            </p:graphicEl>
                                          </p:spTgt>
                                        </p:tgtEl>
                                        <p:attrNameLst>
                                          <p:attrName>style.visibility</p:attrName>
                                        </p:attrNameLst>
                                      </p:cBhvr>
                                      <p:to>
                                        <p:strVal val="visible"/>
                                      </p:to>
                                    </p:set>
                                    <p:animEffect transition="in" filter="wipe(left)">
                                      <p:cBhvr>
                                        <p:cTn id="69" dur="500"/>
                                        <p:tgtEl>
                                          <p:spTgt spid="6">
                                            <p:graphicEl>
                                              <a:dgm id="{48B9B1A2-81D0-41FC-ABC6-AA229C2A1FFB}"/>
                                            </p:graphicEl>
                                          </p:spTgt>
                                        </p:tgtEl>
                                      </p:cBhvr>
                                    </p:animEffect>
                                  </p:childTnLst>
                                </p:cTn>
                              </p:par>
                            </p:childTnLst>
                          </p:cTn>
                        </p:par>
                      </p:childTnLst>
                    </p:cTn>
                  </p:par>
                  <p:par>
                    <p:cTn id="70" fill="hold">
                      <p:stCondLst>
                        <p:cond delay="indefinite"/>
                      </p:stCondLst>
                      <p:childTnLst>
                        <p:par>
                          <p:cTn id="71" fill="hold">
                            <p:stCondLst>
                              <p:cond delay="0"/>
                            </p:stCondLst>
                            <p:childTnLst>
                              <p:par>
                                <p:cTn id="72" presetID="53" presetClass="entr" presetSubtype="16" fill="hold" grpId="0" nodeType="clickEffect">
                                  <p:stCondLst>
                                    <p:cond delay="0"/>
                                  </p:stCondLst>
                                  <p:childTnLst>
                                    <p:set>
                                      <p:cBhvr>
                                        <p:cTn id="73" dur="1" fill="hold">
                                          <p:stCondLst>
                                            <p:cond delay="0"/>
                                          </p:stCondLst>
                                        </p:cTn>
                                        <p:tgtEl>
                                          <p:spTgt spid="6">
                                            <p:graphicEl>
                                              <a:dgm id="{181A82B1-53FF-44AB-89CE-6DCA0D4EAF66}"/>
                                            </p:graphicEl>
                                          </p:spTgt>
                                        </p:tgtEl>
                                        <p:attrNameLst>
                                          <p:attrName>style.visibility</p:attrName>
                                        </p:attrNameLst>
                                      </p:cBhvr>
                                      <p:to>
                                        <p:strVal val="visible"/>
                                      </p:to>
                                    </p:set>
                                    <p:anim calcmode="lin" valueType="num">
                                      <p:cBhvr>
                                        <p:cTn id="74" dur="500" fill="hold"/>
                                        <p:tgtEl>
                                          <p:spTgt spid="6">
                                            <p:graphicEl>
                                              <a:dgm id="{181A82B1-53FF-44AB-89CE-6DCA0D4EAF66}"/>
                                            </p:graphicEl>
                                          </p:spTgt>
                                        </p:tgtEl>
                                        <p:attrNameLst>
                                          <p:attrName>ppt_w</p:attrName>
                                        </p:attrNameLst>
                                      </p:cBhvr>
                                      <p:tavLst>
                                        <p:tav tm="0">
                                          <p:val>
                                            <p:fltVal val="0"/>
                                          </p:val>
                                        </p:tav>
                                        <p:tav tm="100000">
                                          <p:val>
                                            <p:strVal val="#ppt_w"/>
                                          </p:val>
                                        </p:tav>
                                      </p:tavLst>
                                    </p:anim>
                                    <p:anim calcmode="lin" valueType="num">
                                      <p:cBhvr>
                                        <p:cTn id="75" dur="500" fill="hold"/>
                                        <p:tgtEl>
                                          <p:spTgt spid="6">
                                            <p:graphicEl>
                                              <a:dgm id="{181A82B1-53FF-44AB-89CE-6DCA0D4EAF66}"/>
                                            </p:graphicEl>
                                          </p:spTgt>
                                        </p:tgtEl>
                                        <p:attrNameLst>
                                          <p:attrName>ppt_h</p:attrName>
                                        </p:attrNameLst>
                                      </p:cBhvr>
                                      <p:tavLst>
                                        <p:tav tm="0">
                                          <p:val>
                                            <p:fltVal val="0"/>
                                          </p:val>
                                        </p:tav>
                                        <p:tav tm="100000">
                                          <p:val>
                                            <p:strVal val="#ppt_h"/>
                                          </p:val>
                                        </p:tav>
                                      </p:tavLst>
                                    </p:anim>
                                    <p:animEffect transition="in" filter="fade">
                                      <p:cBhvr>
                                        <p:cTn id="76" dur="500"/>
                                        <p:tgtEl>
                                          <p:spTgt spid="6">
                                            <p:graphicEl>
                                              <a:dgm id="{181A82B1-53FF-44AB-89CE-6DCA0D4EAF66}"/>
                                            </p:graphicEl>
                                          </p:spTgt>
                                        </p:tgtEl>
                                      </p:cBhvr>
                                    </p:animEffect>
                                  </p:childTnLst>
                                </p:cTn>
                              </p:par>
                            </p:childTnLst>
                          </p:cTn>
                        </p:par>
                        <p:par>
                          <p:cTn id="77" fill="hold">
                            <p:stCondLst>
                              <p:cond delay="500"/>
                            </p:stCondLst>
                            <p:childTnLst>
                              <p:par>
                                <p:cTn id="78" presetID="22" presetClass="entr" presetSubtype="8" fill="hold" grpId="0" nodeType="afterEffect">
                                  <p:stCondLst>
                                    <p:cond delay="0"/>
                                  </p:stCondLst>
                                  <p:childTnLst>
                                    <p:set>
                                      <p:cBhvr>
                                        <p:cTn id="79" dur="1" fill="hold">
                                          <p:stCondLst>
                                            <p:cond delay="0"/>
                                          </p:stCondLst>
                                        </p:cTn>
                                        <p:tgtEl>
                                          <p:spTgt spid="6">
                                            <p:graphicEl>
                                              <a:dgm id="{73678CD4-9FA3-432F-B63D-2EC32D19602B}"/>
                                            </p:graphicEl>
                                          </p:spTgt>
                                        </p:tgtEl>
                                        <p:attrNameLst>
                                          <p:attrName>style.visibility</p:attrName>
                                        </p:attrNameLst>
                                      </p:cBhvr>
                                      <p:to>
                                        <p:strVal val="visible"/>
                                      </p:to>
                                    </p:set>
                                    <p:animEffect transition="in" filter="wipe(left)">
                                      <p:cBhvr>
                                        <p:cTn id="80" dur="500"/>
                                        <p:tgtEl>
                                          <p:spTgt spid="6">
                                            <p:graphicEl>
                                              <a:dgm id="{73678CD4-9FA3-432F-B63D-2EC32D19602B}"/>
                                            </p:graphicEl>
                                          </p:spTgt>
                                        </p:tgtEl>
                                      </p:cBhvr>
                                    </p:animEffect>
                                  </p:childTnLst>
                                </p:cTn>
                              </p:par>
                            </p:childTnLst>
                          </p:cTn>
                        </p:par>
                      </p:childTnLst>
                    </p:cTn>
                  </p:par>
                  <p:par>
                    <p:cTn id="81" fill="hold">
                      <p:stCondLst>
                        <p:cond delay="indefinite"/>
                      </p:stCondLst>
                      <p:childTnLst>
                        <p:par>
                          <p:cTn id="82" fill="hold">
                            <p:stCondLst>
                              <p:cond delay="0"/>
                            </p:stCondLst>
                            <p:childTnLst>
                              <p:par>
                                <p:cTn id="83" presetID="53" presetClass="entr" presetSubtype="16" fill="hold" grpId="0" nodeType="clickEffect">
                                  <p:stCondLst>
                                    <p:cond delay="0"/>
                                  </p:stCondLst>
                                  <p:childTnLst>
                                    <p:set>
                                      <p:cBhvr>
                                        <p:cTn id="84" dur="1" fill="hold">
                                          <p:stCondLst>
                                            <p:cond delay="0"/>
                                          </p:stCondLst>
                                        </p:cTn>
                                        <p:tgtEl>
                                          <p:spTgt spid="6">
                                            <p:graphicEl>
                                              <a:dgm id="{892EF8B6-1B40-4F81-8844-7FCB73922BFA}"/>
                                            </p:graphicEl>
                                          </p:spTgt>
                                        </p:tgtEl>
                                        <p:attrNameLst>
                                          <p:attrName>style.visibility</p:attrName>
                                        </p:attrNameLst>
                                      </p:cBhvr>
                                      <p:to>
                                        <p:strVal val="visible"/>
                                      </p:to>
                                    </p:set>
                                    <p:anim calcmode="lin" valueType="num">
                                      <p:cBhvr>
                                        <p:cTn id="85" dur="500" fill="hold"/>
                                        <p:tgtEl>
                                          <p:spTgt spid="6">
                                            <p:graphicEl>
                                              <a:dgm id="{892EF8B6-1B40-4F81-8844-7FCB73922BFA}"/>
                                            </p:graphicEl>
                                          </p:spTgt>
                                        </p:tgtEl>
                                        <p:attrNameLst>
                                          <p:attrName>ppt_w</p:attrName>
                                        </p:attrNameLst>
                                      </p:cBhvr>
                                      <p:tavLst>
                                        <p:tav tm="0">
                                          <p:val>
                                            <p:fltVal val="0"/>
                                          </p:val>
                                        </p:tav>
                                        <p:tav tm="100000">
                                          <p:val>
                                            <p:strVal val="#ppt_w"/>
                                          </p:val>
                                        </p:tav>
                                      </p:tavLst>
                                    </p:anim>
                                    <p:anim calcmode="lin" valueType="num">
                                      <p:cBhvr>
                                        <p:cTn id="86" dur="500" fill="hold"/>
                                        <p:tgtEl>
                                          <p:spTgt spid="6">
                                            <p:graphicEl>
                                              <a:dgm id="{892EF8B6-1B40-4F81-8844-7FCB73922BFA}"/>
                                            </p:graphicEl>
                                          </p:spTgt>
                                        </p:tgtEl>
                                        <p:attrNameLst>
                                          <p:attrName>ppt_h</p:attrName>
                                        </p:attrNameLst>
                                      </p:cBhvr>
                                      <p:tavLst>
                                        <p:tav tm="0">
                                          <p:val>
                                            <p:fltVal val="0"/>
                                          </p:val>
                                        </p:tav>
                                        <p:tav tm="100000">
                                          <p:val>
                                            <p:strVal val="#ppt_h"/>
                                          </p:val>
                                        </p:tav>
                                      </p:tavLst>
                                    </p:anim>
                                    <p:animEffect transition="in" filter="fade">
                                      <p:cBhvr>
                                        <p:cTn id="87" dur="500"/>
                                        <p:tgtEl>
                                          <p:spTgt spid="6">
                                            <p:graphicEl>
                                              <a:dgm id="{892EF8B6-1B40-4F81-8844-7FCB73922BFA}"/>
                                            </p:graphicEl>
                                          </p:spTgt>
                                        </p:tgtEl>
                                      </p:cBhvr>
                                    </p:animEffect>
                                  </p:childTnLst>
                                </p:cTn>
                              </p:par>
                            </p:childTnLst>
                          </p:cTn>
                        </p:par>
                        <p:par>
                          <p:cTn id="88" fill="hold">
                            <p:stCondLst>
                              <p:cond delay="500"/>
                            </p:stCondLst>
                            <p:childTnLst>
                              <p:par>
                                <p:cTn id="89" presetID="22" presetClass="entr" presetSubtype="8" fill="hold" grpId="0" nodeType="afterEffect">
                                  <p:stCondLst>
                                    <p:cond delay="0"/>
                                  </p:stCondLst>
                                  <p:childTnLst>
                                    <p:set>
                                      <p:cBhvr>
                                        <p:cTn id="90" dur="1" fill="hold">
                                          <p:stCondLst>
                                            <p:cond delay="0"/>
                                          </p:stCondLst>
                                        </p:cTn>
                                        <p:tgtEl>
                                          <p:spTgt spid="6">
                                            <p:graphicEl>
                                              <a:dgm id="{30C4CC38-6BA2-4004-9ED2-26FCA6405852}"/>
                                            </p:graphicEl>
                                          </p:spTgt>
                                        </p:tgtEl>
                                        <p:attrNameLst>
                                          <p:attrName>style.visibility</p:attrName>
                                        </p:attrNameLst>
                                      </p:cBhvr>
                                      <p:to>
                                        <p:strVal val="visible"/>
                                      </p:to>
                                    </p:set>
                                    <p:animEffect transition="in" filter="wipe(left)">
                                      <p:cBhvr>
                                        <p:cTn id="91" dur="500"/>
                                        <p:tgtEl>
                                          <p:spTgt spid="6">
                                            <p:graphicEl>
                                              <a:dgm id="{30C4CC38-6BA2-4004-9ED2-26FCA640585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uiExpand="1">
        <p:bldSub>
          <a:bldDgm bld="one"/>
        </p:bldSub>
      </p:bldGraphic>
      <p:bldP spid="10" grpId="0"/>
      <p:bldP spid="10" grpId="1"/>
      <p:bldP spid="30"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a:extLst>
            <a:ext uri="{FF2B5EF4-FFF2-40B4-BE49-F238E27FC236}">
              <a16:creationId xmlns:a16="http://schemas.microsoft.com/office/drawing/2014/main" id="{04DB5A6C-B616-719B-A3AA-84DA23AB8190}"/>
            </a:ext>
          </a:extLst>
        </p:cNvPr>
        <p:cNvGrpSpPr/>
        <p:nvPr/>
      </p:nvGrpSpPr>
      <p:grpSpPr>
        <a:xfrm>
          <a:off x="0" y="0"/>
          <a:ext cx="0" cy="0"/>
          <a:chOff x="0" y="0"/>
          <a:chExt cx="0" cy="0"/>
        </a:xfrm>
      </p:grpSpPr>
      <p:sp>
        <p:nvSpPr>
          <p:cNvPr id="12" name="CuadroTexto 11">
            <a:extLst>
              <a:ext uri="{FF2B5EF4-FFF2-40B4-BE49-F238E27FC236}">
                <a16:creationId xmlns:a16="http://schemas.microsoft.com/office/drawing/2014/main" id="{FAE89E48-3314-8E35-B08B-6AF893CCBF48}"/>
              </a:ext>
            </a:extLst>
          </p:cNvPr>
          <p:cNvSpPr txBox="1"/>
          <p:nvPr/>
        </p:nvSpPr>
        <p:spPr>
          <a:xfrm>
            <a:off x="354540" y="147890"/>
            <a:ext cx="5517307" cy="523220"/>
          </a:xfrm>
          <a:prstGeom prst="rect">
            <a:avLst/>
          </a:prstGeom>
          <a:noFill/>
        </p:spPr>
        <p:txBody>
          <a:bodyPr wrap="square">
            <a:spAutoFit/>
          </a:bodyPr>
          <a:lstStyle/>
          <a:p>
            <a:pPr algn="ctr"/>
            <a:r>
              <a:rPr lang="cs-CZ" sz="2800" b="1" dirty="0">
                <a:ln>
                  <a:solidFill>
                    <a:srgbClr val="914211"/>
                  </a:solidFill>
                </a:ln>
                <a:solidFill>
                  <a:srgbClr val="914211"/>
                </a:solidFill>
                <a:latin typeface="Amerika" panose="02040705060402020203" pitchFamily="18" charset="0"/>
              </a:rPr>
              <a:t>DAR VÍRY</a:t>
            </a:r>
            <a:endParaRPr lang="es-ES" sz="2800" b="1" dirty="0">
              <a:ln>
                <a:solidFill>
                  <a:srgbClr val="914211"/>
                </a:solidFill>
              </a:ln>
              <a:solidFill>
                <a:srgbClr val="914211"/>
              </a:solidFill>
              <a:latin typeface="Amerika" panose="02040705060402020203" pitchFamily="18" charset="0"/>
            </a:endParaRPr>
          </a:p>
        </p:txBody>
      </p:sp>
      <p:sp>
        <p:nvSpPr>
          <p:cNvPr id="3" name="CuadroTexto 2">
            <a:extLst>
              <a:ext uri="{FF2B5EF4-FFF2-40B4-BE49-F238E27FC236}">
                <a16:creationId xmlns:a16="http://schemas.microsoft.com/office/drawing/2014/main" id="{35F1446B-E028-C570-276F-4936140F8DB0}"/>
              </a:ext>
            </a:extLst>
          </p:cNvPr>
          <p:cNvSpPr txBox="1"/>
          <p:nvPr/>
        </p:nvSpPr>
        <p:spPr>
          <a:xfrm>
            <a:off x="353285" y="580958"/>
            <a:ext cx="5867407" cy="1200329"/>
          </a:xfrm>
          <a:prstGeom prst="rect">
            <a:avLst/>
          </a:prstGeom>
          <a:noFill/>
        </p:spPr>
        <p:txBody>
          <a:bodyPr wrap="square">
            <a:spAutoFit/>
          </a:bodyPr>
          <a:lstStyle/>
          <a:p>
            <a:r>
              <a:rPr lang="es-ES" b="1" dirty="0"/>
              <a:t>„Věřit znamená spolehnout se na to, v co doufáme, </a:t>
            </a:r>
            <a:r>
              <a:rPr lang="cs-CZ" b="1" dirty="0"/>
              <a:t>              </a:t>
            </a:r>
            <a:r>
              <a:rPr lang="es-ES" b="1" dirty="0"/>
              <a:t>a být si jistí tím, co nevidíme.“ (Židům 11,1)</a:t>
            </a:r>
            <a:r>
              <a:rPr lang="cs-CZ" b="1" dirty="0"/>
              <a:t> </a:t>
            </a:r>
            <a:r>
              <a:rPr lang="es-ES" b="1" dirty="0"/>
              <a:t>Dar víry</a:t>
            </a:r>
            <a:r>
              <a:rPr lang="cs-CZ" b="1" dirty="0"/>
              <a:t>            </a:t>
            </a:r>
            <a:r>
              <a:rPr lang="es-ES" b="1" dirty="0"/>
              <a:t> je zvláštní druh víry, který svého nositele uschopňuje konat pro Boha mimořádné a neobvyklé činy.</a:t>
            </a:r>
          </a:p>
        </p:txBody>
      </p:sp>
      <p:grpSp>
        <p:nvGrpSpPr>
          <p:cNvPr id="9" name="Grupo 8">
            <a:extLst>
              <a:ext uri="{FF2B5EF4-FFF2-40B4-BE49-F238E27FC236}">
                <a16:creationId xmlns:a16="http://schemas.microsoft.com/office/drawing/2014/main" id="{894EB367-8D73-1FB3-172C-43658C33122E}"/>
              </a:ext>
            </a:extLst>
          </p:cNvPr>
          <p:cNvGrpSpPr/>
          <p:nvPr/>
        </p:nvGrpSpPr>
        <p:grpSpPr>
          <a:xfrm>
            <a:off x="228593" y="2030987"/>
            <a:ext cx="2419834" cy="1693762"/>
            <a:chOff x="546726" y="2304457"/>
            <a:chExt cx="1933060" cy="1693762"/>
          </a:xfrm>
        </p:grpSpPr>
        <p:sp>
          <p:nvSpPr>
            <p:cNvPr id="5" name="Rectángulo: esquinas superiores redondeadas 4">
              <a:extLst>
                <a:ext uri="{FF2B5EF4-FFF2-40B4-BE49-F238E27FC236}">
                  <a16:creationId xmlns:a16="http://schemas.microsoft.com/office/drawing/2014/main" id="{ABC81A67-26E0-7A4A-33DF-77862A209044}"/>
                </a:ext>
              </a:extLst>
            </p:cNvPr>
            <p:cNvSpPr/>
            <p:nvPr/>
          </p:nvSpPr>
          <p:spPr>
            <a:xfrm>
              <a:off x="546727" y="2304457"/>
              <a:ext cx="1933059" cy="1303293"/>
            </a:xfrm>
            <a:prstGeom prst="round2SameRect">
              <a:avLst>
                <a:gd name="adj1" fmla="val 8000"/>
                <a:gd name="adj2" fmla="val 0"/>
              </a:avLst>
            </a:prstGeom>
            <a:solidFill>
              <a:srgbClr val="CCFF99">
                <a:alpha val="89804"/>
              </a:srgbClr>
            </a:solidFill>
            <a:ln>
              <a:solidFill>
                <a:srgbClr val="4A8A04"/>
              </a:solidFill>
            </a:ln>
            <a:scene3d>
              <a:camera prst="orthographicFront"/>
              <a:lightRig rig="flat" dir="t"/>
            </a:scene3d>
            <a:sp3d z="-190500" extrusionH="12700" prstMaterial="plastic">
              <a:bevelT w="50800" h="50800"/>
            </a:sp3d>
          </p:spPr>
          <p:style>
            <a:lnRef idx="1">
              <a:schemeClr val="accent3">
                <a:hueOff val="0"/>
                <a:satOff val="0"/>
                <a:lumOff val="0"/>
                <a:alphaOff val="0"/>
              </a:schemeClr>
            </a:lnRef>
            <a:fillRef idx="1">
              <a:schemeClr val="accent3">
                <a:alpha val="90000"/>
                <a:tint val="40000"/>
                <a:hueOff val="0"/>
                <a:satOff val="0"/>
                <a:lumOff val="0"/>
                <a:alphaOff val="0"/>
              </a:schemeClr>
            </a:fillRef>
            <a:effectRef idx="2">
              <a:schemeClr val="accent3">
                <a:alpha val="90000"/>
                <a:tint val="40000"/>
                <a:hueOff val="0"/>
                <a:satOff val="0"/>
                <a:lumOff val="0"/>
                <a:alphaOff val="0"/>
              </a:schemeClr>
            </a:effectRef>
            <a:fontRef idx="minor">
              <a:schemeClr val="dk1">
                <a:hueOff val="0"/>
                <a:satOff val="0"/>
                <a:lumOff val="0"/>
                <a:alphaOff val="0"/>
              </a:schemeClr>
            </a:fontRef>
          </p:style>
          <p:txBody>
            <a:bodyPr/>
            <a:lstStyle/>
            <a:p>
              <a:pPr algn="ctr"/>
              <a:r>
                <a:rPr lang="es-ES" b="1" dirty="0"/>
                <a:t>Věří Božím zaslíbením a vede ostatní k tomu, aby jim věřili také.</a:t>
              </a:r>
            </a:p>
          </p:txBody>
        </p:sp>
        <p:sp>
          <p:nvSpPr>
            <p:cNvPr id="7" name="Forma libre: forma 6">
              <a:extLst>
                <a:ext uri="{FF2B5EF4-FFF2-40B4-BE49-F238E27FC236}">
                  <a16:creationId xmlns:a16="http://schemas.microsoft.com/office/drawing/2014/main" id="{2F1F603F-85F3-771B-47D7-FDDE78B9FB1F}"/>
                </a:ext>
              </a:extLst>
            </p:cNvPr>
            <p:cNvSpPr/>
            <p:nvPr/>
          </p:nvSpPr>
          <p:spPr>
            <a:xfrm>
              <a:off x="546726" y="3618141"/>
              <a:ext cx="1933059" cy="380078"/>
            </a:xfrm>
            <a:custGeom>
              <a:avLst/>
              <a:gdLst>
                <a:gd name="csX0" fmla="*/ 0 w 1745921"/>
                <a:gd name="csY0" fmla="*/ 0 h 560416"/>
                <a:gd name="csX1" fmla="*/ 1745921 w 1745921"/>
                <a:gd name="csY1" fmla="*/ 0 h 560416"/>
                <a:gd name="csX2" fmla="*/ 1745921 w 1745921"/>
                <a:gd name="csY2" fmla="*/ 560416 h 560416"/>
                <a:gd name="csX3" fmla="*/ 0 w 1745921"/>
                <a:gd name="csY3" fmla="*/ 560416 h 560416"/>
                <a:gd name="csX4" fmla="*/ 0 w 1745921"/>
                <a:gd name="csY4" fmla="*/ 0 h 560416"/>
              </a:gdLst>
              <a:ahLst/>
              <a:cxnLst>
                <a:cxn ang="0">
                  <a:pos x="csX0" y="csY0"/>
                </a:cxn>
                <a:cxn ang="0">
                  <a:pos x="csX1" y="csY1"/>
                </a:cxn>
                <a:cxn ang="0">
                  <a:pos x="csX2" y="csY2"/>
                </a:cxn>
                <a:cxn ang="0">
                  <a:pos x="csX3" y="csY3"/>
                </a:cxn>
                <a:cxn ang="0">
                  <a:pos x="csX4" y="csY4"/>
                </a:cxn>
              </a:cxnLst>
              <a:rect l="l" t="t" r="r" b="b"/>
              <a:pathLst>
                <a:path w="1745921" h="560416">
                  <a:moveTo>
                    <a:pt x="0" y="0"/>
                  </a:moveTo>
                  <a:lnTo>
                    <a:pt x="1745921" y="0"/>
                  </a:lnTo>
                  <a:lnTo>
                    <a:pt x="1745921" y="560416"/>
                  </a:lnTo>
                  <a:lnTo>
                    <a:pt x="0" y="560416"/>
                  </a:lnTo>
                  <a:lnTo>
                    <a:pt x="0" y="0"/>
                  </a:lnTo>
                  <a:close/>
                </a:path>
              </a:pathLst>
            </a:custGeom>
            <a:solidFill>
              <a:srgbClr val="4A8A04"/>
            </a:solidFill>
            <a:ln>
              <a:solidFill>
                <a:srgbClr val="4A8A04"/>
              </a:solidFill>
            </a:ln>
          </p:spPr>
          <p:style>
            <a:lnRef idx="0">
              <a:schemeClr val="accent3"/>
            </a:lnRef>
            <a:fillRef idx="3">
              <a:schemeClr val="accent3"/>
            </a:fillRef>
            <a:effectRef idx="3">
              <a:schemeClr val="accent3"/>
            </a:effectRef>
            <a:fontRef idx="minor">
              <a:schemeClr val="lt1"/>
            </a:fontRef>
          </p:style>
          <p:txBody>
            <a:bodyPr spcFirstLastPara="0" vert="horz" wrap="square" lIns="68580" tIns="0" rIns="539259" bIns="0" numCol="1" spcCol="1270" anchor="ctr" anchorCtr="0">
              <a:noAutofit/>
            </a:bodyPr>
            <a:lstStyle/>
            <a:p>
              <a:pPr marL="0" lvl="0" indent="0" algn="r" defTabSz="800100">
                <a:lnSpc>
                  <a:spcPct val="90000"/>
                </a:lnSpc>
                <a:spcBef>
                  <a:spcPct val="0"/>
                </a:spcBef>
                <a:spcAft>
                  <a:spcPct val="35000"/>
                </a:spcAft>
                <a:buNone/>
              </a:pPr>
              <a:endParaRPr lang="es-ES" sz="1800" kern="1200" dirty="0"/>
            </a:p>
          </p:txBody>
        </p:sp>
      </p:grpSp>
      <p:grpSp>
        <p:nvGrpSpPr>
          <p:cNvPr id="13" name="Grupo 12">
            <a:extLst>
              <a:ext uri="{FF2B5EF4-FFF2-40B4-BE49-F238E27FC236}">
                <a16:creationId xmlns:a16="http://schemas.microsoft.com/office/drawing/2014/main" id="{9036A7AD-DDC4-63CE-7662-C667C54DDBA8}"/>
              </a:ext>
            </a:extLst>
          </p:cNvPr>
          <p:cNvGrpSpPr/>
          <p:nvPr/>
        </p:nvGrpSpPr>
        <p:grpSpPr>
          <a:xfrm>
            <a:off x="6286729" y="350704"/>
            <a:ext cx="5763942" cy="2308465"/>
            <a:chOff x="6349075" y="226012"/>
            <a:chExt cx="5763942" cy="2308465"/>
          </a:xfrm>
        </p:grpSpPr>
        <p:pic>
          <p:nvPicPr>
            <p:cNvPr id="4" name="Imagen 3">
              <a:extLst>
                <a:ext uri="{FF2B5EF4-FFF2-40B4-BE49-F238E27FC236}">
                  <a16:creationId xmlns:a16="http://schemas.microsoft.com/office/drawing/2014/main" id="{31395593-736D-F872-F543-F6EBFA78C8E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49075" y="226012"/>
              <a:ext cx="4125768" cy="2308465"/>
            </a:xfrm>
            <a:prstGeom prst="rect">
              <a:avLst/>
            </a:prstGeom>
            <a:ln w="38100" cap="sq">
              <a:solidFill>
                <a:srgbClr val="4A8A04"/>
              </a:solidFill>
              <a:prstDash val="solid"/>
              <a:miter lim="800000"/>
            </a:ln>
            <a:effectLst>
              <a:outerShdw blurRad="50800" dist="38100" dir="2700000" algn="tl" rotWithShape="0">
                <a:srgbClr val="000000">
                  <a:alpha val="43000"/>
                </a:srgbClr>
              </a:outerShdw>
            </a:effectLst>
          </p:spPr>
        </p:pic>
        <p:pic>
          <p:nvPicPr>
            <p:cNvPr id="6" name="Imagen 5">
              <a:extLst>
                <a:ext uri="{FF2B5EF4-FFF2-40B4-BE49-F238E27FC236}">
                  <a16:creationId xmlns:a16="http://schemas.microsoft.com/office/drawing/2014/main" id="{F9602DE3-AE10-8727-6F49-625D7824C65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497091" y="226012"/>
              <a:ext cx="1615926" cy="2308465"/>
            </a:xfrm>
            <a:prstGeom prst="rect">
              <a:avLst/>
            </a:prstGeom>
            <a:ln w="38100" cap="sq">
              <a:solidFill>
                <a:srgbClr val="4A8A04"/>
              </a:solidFill>
              <a:prstDash val="solid"/>
              <a:miter lim="800000"/>
            </a:ln>
            <a:effectLst>
              <a:outerShdw blurRad="50800" dist="38100" dir="2700000" algn="tl" rotWithShape="0">
                <a:srgbClr val="000000">
                  <a:alpha val="43000"/>
                </a:srgbClr>
              </a:outerShdw>
            </a:effectLst>
          </p:spPr>
        </p:pic>
        <p:sp>
          <p:nvSpPr>
            <p:cNvPr id="11" name="CuadroTexto 10">
              <a:extLst>
                <a:ext uri="{FF2B5EF4-FFF2-40B4-BE49-F238E27FC236}">
                  <a16:creationId xmlns:a16="http://schemas.microsoft.com/office/drawing/2014/main" id="{A6AE54D2-5010-3737-64B7-D098200191F9}"/>
                </a:ext>
              </a:extLst>
            </p:cNvPr>
            <p:cNvSpPr txBox="1"/>
            <p:nvPr/>
          </p:nvSpPr>
          <p:spPr>
            <a:xfrm>
              <a:off x="8418444" y="227367"/>
              <a:ext cx="2062328" cy="369332"/>
            </a:xfrm>
            <a:prstGeom prst="rect">
              <a:avLst/>
            </a:prstGeom>
            <a:solidFill>
              <a:srgbClr val="4A8A04"/>
            </a:solidFill>
            <a:ln>
              <a:solidFill>
                <a:srgbClr val="4A8A04"/>
              </a:solidFill>
            </a:ln>
          </p:spPr>
          <p:txBody>
            <a:bodyPr wrap="square">
              <a:spAutoFit/>
            </a:bodyPr>
            <a:lstStyle/>
            <a:p>
              <a:pPr algn="ctr"/>
              <a:r>
                <a:rPr lang="cs-CZ" b="1" dirty="0">
                  <a:solidFill>
                    <a:schemeClr val="bg1"/>
                  </a:solidFill>
                  <a:effectLst>
                    <a:outerShdw blurRad="38100" dist="38100" dir="2700000" algn="tl">
                      <a:srgbClr val="000000">
                        <a:alpha val="43137"/>
                      </a:srgbClr>
                    </a:outerShdw>
                  </a:effectLst>
                </a:rPr>
                <a:t>Matouš</a:t>
              </a:r>
              <a:r>
                <a:rPr lang="es-ES" b="1" dirty="0">
                  <a:solidFill>
                    <a:schemeClr val="bg1"/>
                  </a:solidFill>
                  <a:effectLst>
                    <a:outerShdw blurRad="38100" dist="38100" dir="2700000" algn="tl">
                      <a:srgbClr val="000000">
                        <a:alpha val="43137"/>
                      </a:srgbClr>
                    </a:outerShdw>
                  </a:effectLst>
                </a:rPr>
                <a:t> 21</a:t>
              </a:r>
              <a:r>
                <a:rPr lang="cs-CZ" b="1" dirty="0">
                  <a:solidFill>
                    <a:schemeClr val="bg1"/>
                  </a:solidFill>
                  <a:effectLst>
                    <a:outerShdw blurRad="38100" dist="38100" dir="2700000" algn="tl">
                      <a:srgbClr val="000000">
                        <a:alpha val="43137"/>
                      </a:srgbClr>
                    </a:outerShdw>
                  </a:effectLst>
                </a:rPr>
                <a:t>,</a:t>
              </a:r>
              <a:r>
                <a:rPr lang="es-ES" b="1" dirty="0">
                  <a:solidFill>
                    <a:schemeClr val="bg1"/>
                  </a:solidFill>
                  <a:effectLst>
                    <a:outerShdw blurRad="38100" dist="38100" dir="2700000" algn="tl">
                      <a:srgbClr val="000000">
                        <a:alpha val="43137"/>
                      </a:srgbClr>
                    </a:outerShdw>
                  </a:effectLst>
                </a:rPr>
                <a:t>21</a:t>
              </a:r>
            </a:p>
          </p:txBody>
        </p:sp>
      </p:grpSp>
      <p:grpSp>
        <p:nvGrpSpPr>
          <p:cNvPr id="18" name="Grupo 17">
            <a:extLst>
              <a:ext uri="{FF2B5EF4-FFF2-40B4-BE49-F238E27FC236}">
                <a16:creationId xmlns:a16="http://schemas.microsoft.com/office/drawing/2014/main" id="{E33E9BDE-3CE1-FA48-0302-79FB3B08D934}"/>
              </a:ext>
            </a:extLst>
          </p:cNvPr>
          <p:cNvGrpSpPr/>
          <p:nvPr/>
        </p:nvGrpSpPr>
        <p:grpSpPr>
          <a:xfrm>
            <a:off x="6286729" y="3086518"/>
            <a:ext cx="5774333" cy="3464600"/>
            <a:chOff x="6338684" y="3117691"/>
            <a:chExt cx="5774333" cy="3464600"/>
          </a:xfrm>
        </p:grpSpPr>
        <p:pic>
          <p:nvPicPr>
            <p:cNvPr id="15" name="Imagen 14">
              <a:extLst>
                <a:ext uri="{FF2B5EF4-FFF2-40B4-BE49-F238E27FC236}">
                  <a16:creationId xmlns:a16="http://schemas.microsoft.com/office/drawing/2014/main" id="{F1CD47C5-6E17-FD86-E317-4FEF177758D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338684" y="3117691"/>
              <a:ext cx="5774333" cy="3464600"/>
            </a:xfrm>
            <a:prstGeom prst="rect">
              <a:avLst/>
            </a:prstGeom>
            <a:ln w="38100" cap="sq">
              <a:solidFill>
                <a:schemeClr val="accent3">
                  <a:lumMod val="50000"/>
                </a:schemeClr>
              </a:solidFill>
              <a:prstDash val="solid"/>
              <a:miter lim="800000"/>
            </a:ln>
            <a:effectLst>
              <a:outerShdw blurRad="50800" dist="38100" dir="2700000" algn="tl" rotWithShape="0">
                <a:srgbClr val="000000">
                  <a:alpha val="43000"/>
                </a:srgbClr>
              </a:outerShdw>
            </a:effectLst>
          </p:spPr>
        </p:pic>
        <p:sp>
          <p:nvSpPr>
            <p:cNvPr id="17" name="CuadroTexto 16">
              <a:extLst>
                <a:ext uri="{FF2B5EF4-FFF2-40B4-BE49-F238E27FC236}">
                  <a16:creationId xmlns:a16="http://schemas.microsoft.com/office/drawing/2014/main" id="{56716C9B-18EF-8594-6327-3E0B5FDA5A9D}"/>
                </a:ext>
              </a:extLst>
            </p:cNvPr>
            <p:cNvSpPr txBox="1"/>
            <p:nvPr/>
          </p:nvSpPr>
          <p:spPr>
            <a:xfrm>
              <a:off x="9500131" y="6192177"/>
              <a:ext cx="2376921" cy="369332"/>
            </a:xfrm>
            <a:prstGeom prst="rect">
              <a:avLst/>
            </a:prstGeom>
            <a:solidFill>
              <a:srgbClr val="994D00"/>
            </a:solidFill>
          </p:spPr>
          <p:txBody>
            <a:bodyPr wrap="square">
              <a:spAutoFit/>
            </a:bodyPr>
            <a:lstStyle/>
            <a:p>
              <a:pPr algn="ctr"/>
              <a:r>
                <a:rPr lang="es-ES" b="1" dirty="0">
                  <a:solidFill>
                    <a:schemeClr val="bg1"/>
                  </a:solidFill>
                  <a:effectLst>
                    <a:outerShdw blurRad="38100" dist="38100" dir="2700000" algn="tl">
                      <a:srgbClr val="000000">
                        <a:alpha val="43137"/>
                      </a:srgbClr>
                    </a:outerShdw>
                  </a:effectLst>
                </a:rPr>
                <a:t>1</a:t>
              </a:r>
              <a:r>
                <a:rPr lang="cs-CZ" b="1" dirty="0">
                  <a:solidFill>
                    <a:schemeClr val="bg1"/>
                  </a:solidFill>
                  <a:effectLst>
                    <a:outerShdw blurRad="38100" dist="38100" dir="2700000" algn="tl">
                      <a:srgbClr val="000000">
                        <a:alpha val="43137"/>
                      </a:srgbClr>
                    </a:outerShdw>
                  </a:effectLst>
                </a:rPr>
                <a:t>.</a:t>
              </a:r>
              <a:r>
                <a:rPr lang="es-ES" b="1" dirty="0">
                  <a:solidFill>
                    <a:schemeClr val="bg1"/>
                  </a:solidFill>
                  <a:effectLst>
                    <a:outerShdw blurRad="38100" dist="38100" dir="2700000" algn="tl">
                      <a:srgbClr val="000000">
                        <a:alpha val="43137"/>
                      </a:srgbClr>
                    </a:outerShdw>
                  </a:effectLst>
                </a:rPr>
                <a:t> Samuel</a:t>
              </a:r>
              <a:r>
                <a:rPr lang="cs-CZ" b="1" dirty="0">
                  <a:solidFill>
                    <a:schemeClr val="bg1"/>
                  </a:solidFill>
                  <a:effectLst>
                    <a:outerShdw blurRad="38100" dist="38100" dir="2700000" algn="tl">
                      <a:srgbClr val="000000">
                        <a:alpha val="43137"/>
                      </a:srgbClr>
                    </a:outerShdw>
                  </a:effectLst>
                </a:rPr>
                <a:t>ova</a:t>
              </a:r>
              <a:r>
                <a:rPr lang="es-ES" b="1" dirty="0">
                  <a:solidFill>
                    <a:schemeClr val="bg1"/>
                  </a:solidFill>
                  <a:effectLst>
                    <a:outerShdw blurRad="38100" dist="38100" dir="2700000" algn="tl">
                      <a:srgbClr val="000000">
                        <a:alpha val="43137"/>
                      </a:srgbClr>
                    </a:outerShdw>
                  </a:effectLst>
                </a:rPr>
                <a:t> 14</a:t>
              </a:r>
              <a:r>
                <a:rPr lang="cs-CZ" b="1" dirty="0">
                  <a:solidFill>
                    <a:schemeClr val="bg1"/>
                  </a:solidFill>
                  <a:effectLst>
                    <a:outerShdw blurRad="38100" dist="38100" dir="2700000" algn="tl">
                      <a:srgbClr val="000000">
                        <a:alpha val="43137"/>
                      </a:srgbClr>
                    </a:outerShdw>
                  </a:effectLst>
                </a:rPr>
                <a:t>,</a:t>
              </a:r>
              <a:r>
                <a:rPr lang="es-ES" b="1" dirty="0">
                  <a:solidFill>
                    <a:schemeClr val="bg1"/>
                  </a:solidFill>
                  <a:effectLst>
                    <a:outerShdw blurRad="38100" dist="38100" dir="2700000" algn="tl">
                      <a:srgbClr val="000000">
                        <a:alpha val="43137"/>
                      </a:srgbClr>
                    </a:outerShdw>
                  </a:effectLst>
                </a:rPr>
                <a:t>1-14</a:t>
              </a:r>
            </a:p>
          </p:txBody>
        </p:sp>
      </p:grpSp>
      <p:grpSp>
        <p:nvGrpSpPr>
          <p:cNvPr id="16" name="Grupo 15">
            <a:extLst>
              <a:ext uri="{FF2B5EF4-FFF2-40B4-BE49-F238E27FC236}">
                <a16:creationId xmlns:a16="http://schemas.microsoft.com/office/drawing/2014/main" id="{3277215C-208A-19B3-57D7-97476AF7D676}"/>
              </a:ext>
            </a:extLst>
          </p:cNvPr>
          <p:cNvGrpSpPr/>
          <p:nvPr/>
        </p:nvGrpSpPr>
        <p:grpSpPr>
          <a:xfrm>
            <a:off x="3218470" y="2030987"/>
            <a:ext cx="2923537" cy="1693762"/>
            <a:chOff x="546726" y="2304457"/>
            <a:chExt cx="1933060" cy="1693762"/>
          </a:xfrm>
        </p:grpSpPr>
        <p:sp>
          <p:nvSpPr>
            <p:cNvPr id="19" name="Rectángulo: esquinas superiores redondeadas 18">
              <a:extLst>
                <a:ext uri="{FF2B5EF4-FFF2-40B4-BE49-F238E27FC236}">
                  <a16:creationId xmlns:a16="http://schemas.microsoft.com/office/drawing/2014/main" id="{D5B896E9-17E3-0093-F846-6FB75F1B0B36}"/>
                </a:ext>
              </a:extLst>
            </p:cNvPr>
            <p:cNvSpPr/>
            <p:nvPr/>
          </p:nvSpPr>
          <p:spPr>
            <a:xfrm>
              <a:off x="546727" y="2304457"/>
              <a:ext cx="1933059" cy="1303293"/>
            </a:xfrm>
            <a:prstGeom prst="round2SameRect">
              <a:avLst>
                <a:gd name="adj1" fmla="val 8000"/>
                <a:gd name="adj2" fmla="val 0"/>
              </a:avLst>
            </a:prstGeom>
            <a:solidFill>
              <a:srgbClr val="A3FFFF">
                <a:alpha val="89804"/>
              </a:srgbClr>
            </a:solidFill>
            <a:ln>
              <a:solidFill>
                <a:srgbClr val="069895"/>
              </a:solidFill>
            </a:ln>
            <a:scene3d>
              <a:camera prst="orthographicFront"/>
              <a:lightRig rig="flat" dir="t"/>
            </a:scene3d>
            <a:sp3d z="-190500" extrusionH="12700" prstMaterial="plastic">
              <a:bevelT w="50800" h="50800"/>
            </a:sp3d>
          </p:spPr>
          <p:style>
            <a:lnRef idx="1">
              <a:schemeClr val="accent3">
                <a:hueOff val="0"/>
                <a:satOff val="0"/>
                <a:lumOff val="0"/>
                <a:alphaOff val="0"/>
              </a:schemeClr>
            </a:lnRef>
            <a:fillRef idx="1">
              <a:schemeClr val="accent3">
                <a:alpha val="90000"/>
                <a:tint val="40000"/>
                <a:hueOff val="0"/>
                <a:satOff val="0"/>
                <a:lumOff val="0"/>
                <a:alphaOff val="0"/>
              </a:schemeClr>
            </a:fillRef>
            <a:effectRef idx="2">
              <a:schemeClr val="accent3">
                <a:alpha val="90000"/>
                <a:tint val="40000"/>
                <a:hueOff val="0"/>
                <a:satOff val="0"/>
                <a:lumOff val="0"/>
                <a:alphaOff val="0"/>
              </a:schemeClr>
            </a:effectRef>
            <a:fontRef idx="minor">
              <a:schemeClr val="dk1">
                <a:hueOff val="0"/>
                <a:satOff val="0"/>
                <a:lumOff val="0"/>
                <a:alphaOff val="0"/>
              </a:schemeClr>
            </a:fontRef>
          </p:style>
          <p:txBody>
            <a:bodyPr/>
            <a:lstStyle/>
            <a:p>
              <a:pPr algn="ctr"/>
              <a:r>
                <a:rPr lang="es-ES" b="1" dirty="0"/>
                <a:t>Plně důvěřuje Boží schopnosti překonávat překážky.</a:t>
              </a:r>
            </a:p>
          </p:txBody>
        </p:sp>
        <p:sp>
          <p:nvSpPr>
            <p:cNvPr id="20" name="Forma libre: forma 19">
              <a:extLst>
                <a:ext uri="{FF2B5EF4-FFF2-40B4-BE49-F238E27FC236}">
                  <a16:creationId xmlns:a16="http://schemas.microsoft.com/office/drawing/2014/main" id="{213F7534-5C2A-1D75-D6B1-AFC2D427688F}"/>
                </a:ext>
              </a:extLst>
            </p:cNvPr>
            <p:cNvSpPr/>
            <p:nvPr/>
          </p:nvSpPr>
          <p:spPr>
            <a:xfrm>
              <a:off x="546726" y="3618141"/>
              <a:ext cx="1933059" cy="380078"/>
            </a:xfrm>
            <a:custGeom>
              <a:avLst/>
              <a:gdLst>
                <a:gd name="csX0" fmla="*/ 0 w 1745921"/>
                <a:gd name="csY0" fmla="*/ 0 h 560416"/>
                <a:gd name="csX1" fmla="*/ 1745921 w 1745921"/>
                <a:gd name="csY1" fmla="*/ 0 h 560416"/>
                <a:gd name="csX2" fmla="*/ 1745921 w 1745921"/>
                <a:gd name="csY2" fmla="*/ 560416 h 560416"/>
                <a:gd name="csX3" fmla="*/ 0 w 1745921"/>
                <a:gd name="csY3" fmla="*/ 560416 h 560416"/>
                <a:gd name="csX4" fmla="*/ 0 w 1745921"/>
                <a:gd name="csY4" fmla="*/ 0 h 560416"/>
              </a:gdLst>
              <a:ahLst/>
              <a:cxnLst>
                <a:cxn ang="0">
                  <a:pos x="csX0" y="csY0"/>
                </a:cxn>
                <a:cxn ang="0">
                  <a:pos x="csX1" y="csY1"/>
                </a:cxn>
                <a:cxn ang="0">
                  <a:pos x="csX2" y="csY2"/>
                </a:cxn>
                <a:cxn ang="0">
                  <a:pos x="csX3" y="csY3"/>
                </a:cxn>
                <a:cxn ang="0">
                  <a:pos x="csX4" y="csY4"/>
                </a:cxn>
              </a:cxnLst>
              <a:rect l="l" t="t" r="r" b="b"/>
              <a:pathLst>
                <a:path w="1745921" h="560416">
                  <a:moveTo>
                    <a:pt x="0" y="0"/>
                  </a:moveTo>
                  <a:lnTo>
                    <a:pt x="1745921" y="0"/>
                  </a:lnTo>
                  <a:lnTo>
                    <a:pt x="1745921" y="560416"/>
                  </a:lnTo>
                  <a:lnTo>
                    <a:pt x="0" y="560416"/>
                  </a:lnTo>
                  <a:lnTo>
                    <a:pt x="0" y="0"/>
                  </a:lnTo>
                  <a:close/>
                </a:path>
              </a:pathLst>
            </a:custGeom>
            <a:solidFill>
              <a:srgbClr val="069895"/>
            </a:solidFill>
            <a:ln>
              <a:solidFill>
                <a:srgbClr val="069895"/>
              </a:solidFill>
            </a:ln>
          </p:spPr>
          <p:style>
            <a:lnRef idx="0">
              <a:schemeClr val="accent3"/>
            </a:lnRef>
            <a:fillRef idx="3">
              <a:schemeClr val="accent3"/>
            </a:fillRef>
            <a:effectRef idx="3">
              <a:schemeClr val="accent3"/>
            </a:effectRef>
            <a:fontRef idx="minor">
              <a:schemeClr val="lt1"/>
            </a:fontRef>
          </p:style>
          <p:txBody>
            <a:bodyPr spcFirstLastPara="0" vert="horz" wrap="square" lIns="68580" tIns="0" rIns="539259" bIns="0" numCol="1" spcCol="1270" anchor="ctr" anchorCtr="0">
              <a:noAutofit/>
            </a:bodyPr>
            <a:lstStyle/>
            <a:p>
              <a:pPr marL="0" lvl="0" indent="0" algn="r" defTabSz="800100">
                <a:lnSpc>
                  <a:spcPct val="90000"/>
                </a:lnSpc>
                <a:spcBef>
                  <a:spcPct val="0"/>
                </a:spcBef>
                <a:spcAft>
                  <a:spcPct val="35000"/>
                </a:spcAft>
                <a:buNone/>
              </a:pPr>
              <a:endParaRPr lang="es-ES" sz="1800" kern="1200" dirty="0"/>
            </a:p>
          </p:txBody>
        </p:sp>
      </p:grpSp>
      <p:grpSp>
        <p:nvGrpSpPr>
          <p:cNvPr id="22" name="Grupo 21">
            <a:extLst>
              <a:ext uri="{FF2B5EF4-FFF2-40B4-BE49-F238E27FC236}">
                <a16:creationId xmlns:a16="http://schemas.microsoft.com/office/drawing/2014/main" id="{D1E51B09-D8F5-BB81-14B0-C4848CA57E45}"/>
              </a:ext>
            </a:extLst>
          </p:cNvPr>
          <p:cNvGrpSpPr/>
          <p:nvPr/>
        </p:nvGrpSpPr>
        <p:grpSpPr>
          <a:xfrm>
            <a:off x="228593" y="3833469"/>
            <a:ext cx="5913412" cy="986071"/>
            <a:chOff x="546726" y="2304457"/>
            <a:chExt cx="1933060" cy="1693762"/>
          </a:xfrm>
        </p:grpSpPr>
        <p:sp>
          <p:nvSpPr>
            <p:cNvPr id="23" name="Rectángulo: esquinas superiores redondeadas 22">
              <a:extLst>
                <a:ext uri="{FF2B5EF4-FFF2-40B4-BE49-F238E27FC236}">
                  <a16:creationId xmlns:a16="http://schemas.microsoft.com/office/drawing/2014/main" id="{AFA61FCE-E071-E856-0C54-635D73B0C2F7}"/>
                </a:ext>
              </a:extLst>
            </p:cNvPr>
            <p:cNvSpPr/>
            <p:nvPr/>
          </p:nvSpPr>
          <p:spPr>
            <a:xfrm>
              <a:off x="546727" y="2304457"/>
              <a:ext cx="1933059" cy="1303293"/>
            </a:xfrm>
            <a:prstGeom prst="round2SameRect">
              <a:avLst>
                <a:gd name="adj1" fmla="val 8000"/>
                <a:gd name="adj2" fmla="val 0"/>
              </a:avLst>
            </a:prstGeom>
            <a:solidFill>
              <a:schemeClr val="accent4">
                <a:lumMod val="40000"/>
                <a:lumOff val="60000"/>
                <a:alpha val="90000"/>
              </a:schemeClr>
            </a:solidFill>
            <a:ln>
              <a:solidFill>
                <a:srgbClr val="870FB1"/>
              </a:solidFill>
            </a:ln>
            <a:scene3d>
              <a:camera prst="orthographicFront"/>
              <a:lightRig rig="flat" dir="t"/>
            </a:scene3d>
            <a:sp3d z="-190500" extrusionH="12700" prstMaterial="plastic">
              <a:bevelT w="50800" h="50800"/>
            </a:sp3d>
          </p:spPr>
          <p:style>
            <a:lnRef idx="1">
              <a:schemeClr val="accent3">
                <a:hueOff val="0"/>
                <a:satOff val="0"/>
                <a:lumOff val="0"/>
                <a:alphaOff val="0"/>
              </a:schemeClr>
            </a:lnRef>
            <a:fillRef idx="1">
              <a:schemeClr val="accent3">
                <a:alpha val="90000"/>
                <a:tint val="40000"/>
                <a:hueOff val="0"/>
                <a:satOff val="0"/>
                <a:lumOff val="0"/>
                <a:alphaOff val="0"/>
              </a:schemeClr>
            </a:fillRef>
            <a:effectRef idx="2">
              <a:schemeClr val="accent3">
                <a:alpha val="90000"/>
                <a:tint val="40000"/>
                <a:hueOff val="0"/>
                <a:satOff val="0"/>
                <a:lumOff val="0"/>
                <a:alphaOff val="0"/>
              </a:schemeClr>
            </a:effectRef>
            <a:fontRef idx="minor">
              <a:schemeClr val="dk1">
                <a:hueOff val="0"/>
                <a:satOff val="0"/>
                <a:lumOff val="0"/>
                <a:alphaOff val="0"/>
              </a:schemeClr>
            </a:fontRef>
          </p:style>
          <p:txBody>
            <a:bodyPr/>
            <a:lstStyle/>
            <a:p>
              <a:pPr algn="ctr"/>
              <a:r>
                <a:rPr lang="es-ES" b="1" dirty="0"/>
                <a:t>V krizích věří, že Bůh nejen může zasáhnout, ale že také zasáhne.</a:t>
              </a:r>
            </a:p>
          </p:txBody>
        </p:sp>
        <p:sp>
          <p:nvSpPr>
            <p:cNvPr id="24" name="Forma libre: forma 23">
              <a:extLst>
                <a:ext uri="{FF2B5EF4-FFF2-40B4-BE49-F238E27FC236}">
                  <a16:creationId xmlns:a16="http://schemas.microsoft.com/office/drawing/2014/main" id="{A68185F3-372E-6450-C81B-EF2C9499AD7E}"/>
                </a:ext>
              </a:extLst>
            </p:cNvPr>
            <p:cNvSpPr/>
            <p:nvPr/>
          </p:nvSpPr>
          <p:spPr>
            <a:xfrm>
              <a:off x="546726" y="3618141"/>
              <a:ext cx="1933059" cy="380078"/>
            </a:xfrm>
            <a:custGeom>
              <a:avLst/>
              <a:gdLst>
                <a:gd name="csX0" fmla="*/ 0 w 1745921"/>
                <a:gd name="csY0" fmla="*/ 0 h 560416"/>
                <a:gd name="csX1" fmla="*/ 1745921 w 1745921"/>
                <a:gd name="csY1" fmla="*/ 0 h 560416"/>
                <a:gd name="csX2" fmla="*/ 1745921 w 1745921"/>
                <a:gd name="csY2" fmla="*/ 560416 h 560416"/>
                <a:gd name="csX3" fmla="*/ 0 w 1745921"/>
                <a:gd name="csY3" fmla="*/ 560416 h 560416"/>
                <a:gd name="csX4" fmla="*/ 0 w 1745921"/>
                <a:gd name="csY4" fmla="*/ 0 h 560416"/>
              </a:gdLst>
              <a:ahLst/>
              <a:cxnLst>
                <a:cxn ang="0">
                  <a:pos x="csX0" y="csY0"/>
                </a:cxn>
                <a:cxn ang="0">
                  <a:pos x="csX1" y="csY1"/>
                </a:cxn>
                <a:cxn ang="0">
                  <a:pos x="csX2" y="csY2"/>
                </a:cxn>
                <a:cxn ang="0">
                  <a:pos x="csX3" y="csY3"/>
                </a:cxn>
                <a:cxn ang="0">
                  <a:pos x="csX4" y="csY4"/>
                </a:cxn>
              </a:cxnLst>
              <a:rect l="l" t="t" r="r" b="b"/>
              <a:pathLst>
                <a:path w="1745921" h="560416">
                  <a:moveTo>
                    <a:pt x="0" y="0"/>
                  </a:moveTo>
                  <a:lnTo>
                    <a:pt x="1745921" y="0"/>
                  </a:lnTo>
                  <a:lnTo>
                    <a:pt x="1745921" y="560416"/>
                  </a:lnTo>
                  <a:lnTo>
                    <a:pt x="0" y="560416"/>
                  </a:lnTo>
                  <a:lnTo>
                    <a:pt x="0" y="0"/>
                  </a:lnTo>
                  <a:close/>
                </a:path>
              </a:pathLst>
            </a:custGeom>
            <a:solidFill>
              <a:srgbClr val="870FB1"/>
            </a:solidFill>
            <a:ln>
              <a:solidFill>
                <a:srgbClr val="870FB1"/>
              </a:solidFill>
            </a:ln>
          </p:spPr>
          <p:style>
            <a:lnRef idx="0">
              <a:schemeClr val="accent3"/>
            </a:lnRef>
            <a:fillRef idx="3">
              <a:schemeClr val="accent3"/>
            </a:fillRef>
            <a:effectRef idx="3">
              <a:schemeClr val="accent3"/>
            </a:effectRef>
            <a:fontRef idx="minor">
              <a:schemeClr val="lt1"/>
            </a:fontRef>
          </p:style>
          <p:txBody>
            <a:bodyPr spcFirstLastPara="0" vert="horz" wrap="square" lIns="68580" tIns="0" rIns="539259" bIns="0" numCol="1" spcCol="1270" anchor="ctr" anchorCtr="0">
              <a:noAutofit/>
            </a:bodyPr>
            <a:lstStyle/>
            <a:p>
              <a:pPr marL="0" lvl="0" indent="0" algn="r" defTabSz="800100">
                <a:lnSpc>
                  <a:spcPct val="90000"/>
                </a:lnSpc>
                <a:spcBef>
                  <a:spcPct val="0"/>
                </a:spcBef>
                <a:spcAft>
                  <a:spcPct val="35000"/>
                </a:spcAft>
                <a:buNone/>
              </a:pPr>
              <a:endParaRPr lang="es-ES" sz="1800" kern="1200" dirty="0"/>
            </a:p>
          </p:txBody>
        </p:sp>
      </p:grpSp>
      <p:grpSp>
        <p:nvGrpSpPr>
          <p:cNvPr id="25" name="Grupo 24">
            <a:extLst>
              <a:ext uri="{FF2B5EF4-FFF2-40B4-BE49-F238E27FC236}">
                <a16:creationId xmlns:a16="http://schemas.microsoft.com/office/drawing/2014/main" id="{F077447F-6F33-DE73-7F73-90CB17FF1C60}"/>
              </a:ext>
            </a:extLst>
          </p:cNvPr>
          <p:cNvGrpSpPr/>
          <p:nvPr/>
        </p:nvGrpSpPr>
        <p:grpSpPr>
          <a:xfrm>
            <a:off x="3676162" y="4934362"/>
            <a:ext cx="2465839" cy="1693762"/>
            <a:chOff x="546726" y="2304457"/>
            <a:chExt cx="1933060" cy="1693762"/>
          </a:xfrm>
        </p:grpSpPr>
        <p:sp>
          <p:nvSpPr>
            <p:cNvPr id="26" name="Rectángulo: esquinas superiores redondeadas 25">
              <a:extLst>
                <a:ext uri="{FF2B5EF4-FFF2-40B4-BE49-F238E27FC236}">
                  <a16:creationId xmlns:a16="http://schemas.microsoft.com/office/drawing/2014/main" id="{A43B3BC0-FECF-E094-29A7-7FF5567BAE24}"/>
                </a:ext>
              </a:extLst>
            </p:cNvPr>
            <p:cNvSpPr/>
            <p:nvPr/>
          </p:nvSpPr>
          <p:spPr>
            <a:xfrm>
              <a:off x="546727" y="2304457"/>
              <a:ext cx="1933059" cy="1303293"/>
            </a:xfrm>
            <a:prstGeom prst="round2SameRect">
              <a:avLst>
                <a:gd name="adj1" fmla="val 8000"/>
                <a:gd name="adj2" fmla="val 0"/>
              </a:avLst>
            </a:prstGeom>
            <a:solidFill>
              <a:schemeClr val="accent1">
                <a:lumMod val="40000"/>
                <a:lumOff val="60000"/>
                <a:alpha val="90000"/>
              </a:schemeClr>
            </a:solidFill>
            <a:ln>
              <a:solidFill>
                <a:srgbClr val="A0023E"/>
              </a:solidFill>
            </a:ln>
            <a:scene3d>
              <a:camera prst="orthographicFront"/>
              <a:lightRig rig="flat" dir="t"/>
            </a:scene3d>
            <a:sp3d z="-190500" extrusionH="12700" prstMaterial="plastic">
              <a:bevelT w="50800" h="50800"/>
            </a:sp3d>
          </p:spPr>
          <p:style>
            <a:lnRef idx="1">
              <a:schemeClr val="accent3">
                <a:hueOff val="0"/>
                <a:satOff val="0"/>
                <a:lumOff val="0"/>
                <a:alphaOff val="0"/>
              </a:schemeClr>
            </a:lnRef>
            <a:fillRef idx="1">
              <a:schemeClr val="accent3">
                <a:alpha val="90000"/>
                <a:tint val="40000"/>
                <a:hueOff val="0"/>
                <a:satOff val="0"/>
                <a:lumOff val="0"/>
                <a:alphaOff val="0"/>
              </a:schemeClr>
            </a:fillRef>
            <a:effectRef idx="2">
              <a:schemeClr val="accent3">
                <a:alpha val="90000"/>
                <a:tint val="40000"/>
                <a:hueOff val="0"/>
                <a:satOff val="0"/>
                <a:lumOff val="0"/>
                <a:alphaOff val="0"/>
              </a:schemeClr>
            </a:effectRef>
            <a:fontRef idx="minor">
              <a:schemeClr val="dk1">
                <a:hueOff val="0"/>
                <a:satOff val="0"/>
                <a:lumOff val="0"/>
                <a:alphaOff val="0"/>
              </a:schemeClr>
            </a:fontRef>
          </p:style>
          <p:txBody>
            <a:bodyPr/>
            <a:lstStyle/>
            <a:p>
              <a:pPr algn="ctr"/>
              <a:r>
                <a:rPr lang="pl-PL" b="1" dirty="0"/>
                <a:t>Prosí Boha o to, co potřebuje, a věří, že mu to Bůh dá.</a:t>
              </a:r>
              <a:endParaRPr lang="es-ES" b="1" dirty="0"/>
            </a:p>
          </p:txBody>
        </p:sp>
        <p:sp>
          <p:nvSpPr>
            <p:cNvPr id="27" name="Forma libre: forma 26">
              <a:extLst>
                <a:ext uri="{FF2B5EF4-FFF2-40B4-BE49-F238E27FC236}">
                  <a16:creationId xmlns:a16="http://schemas.microsoft.com/office/drawing/2014/main" id="{EB419578-FD93-CCD8-313D-3825466A3449}"/>
                </a:ext>
              </a:extLst>
            </p:cNvPr>
            <p:cNvSpPr/>
            <p:nvPr/>
          </p:nvSpPr>
          <p:spPr>
            <a:xfrm>
              <a:off x="546726" y="3618141"/>
              <a:ext cx="1933059" cy="380078"/>
            </a:xfrm>
            <a:custGeom>
              <a:avLst/>
              <a:gdLst>
                <a:gd name="csX0" fmla="*/ 0 w 1745921"/>
                <a:gd name="csY0" fmla="*/ 0 h 560416"/>
                <a:gd name="csX1" fmla="*/ 1745921 w 1745921"/>
                <a:gd name="csY1" fmla="*/ 0 h 560416"/>
                <a:gd name="csX2" fmla="*/ 1745921 w 1745921"/>
                <a:gd name="csY2" fmla="*/ 560416 h 560416"/>
                <a:gd name="csX3" fmla="*/ 0 w 1745921"/>
                <a:gd name="csY3" fmla="*/ 560416 h 560416"/>
                <a:gd name="csX4" fmla="*/ 0 w 1745921"/>
                <a:gd name="csY4" fmla="*/ 0 h 560416"/>
              </a:gdLst>
              <a:ahLst/>
              <a:cxnLst>
                <a:cxn ang="0">
                  <a:pos x="csX0" y="csY0"/>
                </a:cxn>
                <a:cxn ang="0">
                  <a:pos x="csX1" y="csY1"/>
                </a:cxn>
                <a:cxn ang="0">
                  <a:pos x="csX2" y="csY2"/>
                </a:cxn>
                <a:cxn ang="0">
                  <a:pos x="csX3" y="csY3"/>
                </a:cxn>
                <a:cxn ang="0">
                  <a:pos x="csX4" y="csY4"/>
                </a:cxn>
              </a:cxnLst>
              <a:rect l="l" t="t" r="r" b="b"/>
              <a:pathLst>
                <a:path w="1745921" h="560416">
                  <a:moveTo>
                    <a:pt x="0" y="0"/>
                  </a:moveTo>
                  <a:lnTo>
                    <a:pt x="1745921" y="0"/>
                  </a:lnTo>
                  <a:lnTo>
                    <a:pt x="1745921" y="560416"/>
                  </a:lnTo>
                  <a:lnTo>
                    <a:pt x="0" y="560416"/>
                  </a:lnTo>
                  <a:lnTo>
                    <a:pt x="0" y="0"/>
                  </a:lnTo>
                  <a:close/>
                </a:path>
              </a:pathLst>
            </a:custGeom>
            <a:solidFill>
              <a:srgbClr val="A0023E"/>
            </a:solidFill>
            <a:ln>
              <a:solidFill>
                <a:srgbClr val="A0023E"/>
              </a:solidFill>
            </a:ln>
          </p:spPr>
          <p:style>
            <a:lnRef idx="0">
              <a:schemeClr val="accent3"/>
            </a:lnRef>
            <a:fillRef idx="3">
              <a:schemeClr val="accent3"/>
            </a:fillRef>
            <a:effectRef idx="3">
              <a:schemeClr val="accent3"/>
            </a:effectRef>
            <a:fontRef idx="minor">
              <a:schemeClr val="lt1"/>
            </a:fontRef>
          </p:style>
          <p:txBody>
            <a:bodyPr spcFirstLastPara="0" vert="horz" wrap="square" lIns="68580" tIns="0" rIns="539259" bIns="0" numCol="1" spcCol="1270" anchor="ctr" anchorCtr="0">
              <a:noAutofit/>
            </a:bodyPr>
            <a:lstStyle/>
            <a:p>
              <a:pPr marL="0" lvl="0" indent="0" algn="r" defTabSz="800100">
                <a:lnSpc>
                  <a:spcPct val="90000"/>
                </a:lnSpc>
                <a:spcBef>
                  <a:spcPct val="0"/>
                </a:spcBef>
                <a:spcAft>
                  <a:spcPct val="35000"/>
                </a:spcAft>
                <a:buNone/>
              </a:pPr>
              <a:endParaRPr lang="es-ES" sz="1800" kern="1200" dirty="0"/>
            </a:p>
          </p:txBody>
        </p:sp>
      </p:grpSp>
      <p:grpSp>
        <p:nvGrpSpPr>
          <p:cNvPr id="28" name="Grupo 27">
            <a:extLst>
              <a:ext uri="{FF2B5EF4-FFF2-40B4-BE49-F238E27FC236}">
                <a16:creationId xmlns:a16="http://schemas.microsoft.com/office/drawing/2014/main" id="{C3A7BE6F-BC78-EDA0-74F4-CAAB20EF294E}"/>
              </a:ext>
            </a:extLst>
          </p:cNvPr>
          <p:cNvGrpSpPr/>
          <p:nvPr/>
        </p:nvGrpSpPr>
        <p:grpSpPr>
          <a:xfrm>
            <a:off x="228592" y="4934362"/>
            <a:ext cx="2909463" cy="1693762"/>
            <a:chOff x="546725" y="2304457"/>
            <a:chExt cx="1933060" cy="1693762"/>
          </a:xfrm>
        </p:grpSpPr>
        <p:sp>
          <p:nvSpPr>
            <p:cNvPr id="29" name="Rectángulo: esquinas superiores redondeadas 28">
              <a:extLst>
                <a:ext uri="{FF2B5EF4-FFF2-40B4-BE49-F238E27FC236}">
                  <a16:creationId xmlns:a16="http://schemas.microsoft.com/office/drawing/2014/main" id="{E82DA941-D53B-6631-E882-C01C44F69C90}"/>
                </a:ext>
              </a:extLst>
            </p:cNvPr>
            <p:cNvSpPr/>
            <p:nvPr/>
          </p:nvSpPr>
          <p:spPr>
            <a:xfrm>
              <a:off x="546725" y="2304457"/>
              <a:ext cx="1933059" cy="1303293"/>
            </a:xfrm>
            <a:prstGeom prst="round2SameRect">
              <a:avLst>
                <a:gd name="adj1" fmla="val 8000"/>
                <a:gd name="adj2" fmla="val 0"/>
              </a:avLst>
            </a:prstGeom>
            <a:solidFill>
              <a:srgbClr val="FFDD7D">
                <a:alpha val="89804"/>
              </a:srgbClr>
            </a:solidFill>
            <a:ln>
              <a:solidFill>
                <a:srgbClr val="956E01"/>
              </a:solidFill>
            </a:ln>
            <a:scene3d>
              <a:camera prst="orthographicFront"/>
              <a:lightRig rig="flat" dir="t"/>
            </a:scene3d>
            <a:sp3d z="-190500" extrusionH="12700" prstMaterial="plastic">
              <a:bevelT w="50800" h="50800"/>
            </a:sp3d>
          </p:spPr>
          <p:style>
            <a:lnRef idx="1">
              <a:schemeClr val="accent3">
                <a:hueOff val="0"/>
                <a:satOff val="0"/>
                <a:lumOff val="0"/>
                <a:alphaOff val="0"/>
              </a:schemeClr>
            </a:lnRef>
            <a:fillRef idx="1">
              <a:schemeClr val="accent3">
                <a:alpha val="90000"/>
                <a:tint val="40000"/>
                <a:hueOff val="0"/>
                <a:satOff val="0"/>
                <a:lumOff val="0"/>
                <a:alphaOff val="0"/>
              </a:schemeClr>
            </a:fillRef>
            <a:effectRef idx="2">
              <a:schemeClr val="accent3">
                <a:alpha val="90000"/>
                <a:tint val="40000"/>
                <a:hueOff val="0"/>
                <a:satOff val="0"/>
                <a:lumOff val="0"/>
                <a:alphaOff val="0"/>
              </a:schemeClr>
            </a:effectRef>
            <a:fontRef idx="minor">
              <a:schemeClr val="dk1">
                <a:hueOff val="0"/>
                <a:satOff val="0"/>
                <a:lumOff val="0"/>
                <a:alphaOff val="0"/>
              </a:schemeClr>
            </a:fontRef>
          </p:style>
          <p:txBody>
            <a:bodyPr/>
            <a:lstStyle/>
            <a:p>
              <a:pPr algn="ctr"/>
              <a:r>
                <a:rPr lang="es-ES" b="1" dirty="0"/>
                <a:t>Napomáhá šíření Kristova díla, protože je ochoten jít tam, kam ostatní nejdou.</a:t>
              </a:r>
            </a:p>
          </p:txBody>
        </p:sp>
        <p:sp>
          <p:nvSpPr>
            <p:cNvPr id="30" name="Forma libre: forma 29">
              <a:extLst>
                <a:ext uri="{FF2B5EF4-FFF2-40B4-BE49-F238E27FC236}">
                  <a16:creationId xmlns:a16="http://schemas.microsoft.com/office/drawing/2014/main" id="{BD4056D6-5278-26BC-D5B4-2D1F685F4BC6}"/>
                </a:ext>
              </a:extLst>
            </p:cNvPr>
            <p:cNvSpPr/>
            <p:nvPr/>
          </p:nvSpPr>
          <p:spPr>
            <a:xfrm>
              <a:off x="546726" y="3618141"/>
              <a:ext cx="1933059" cy="380078"/>
            </a:xfrm>
            <a:custGeom>
              <a:avLst/>
              <a:gdLst>
                <a:gd name="csX0" fmla="*/ 0 w 1745921"/>
                <a:gd name="csY0" fmla="*/ 0 h 560416"/>
                <a:gd name="csX1" fmla="*/ 1745921 w 1745921"/>
                <a:gd name="csY1" fmla="*/ 0 h 560416"/>
                <a:gd name="csX2" fmla="*/ 1745921 w 1745921"/>
                <a:gd name="csY2" fmla="*/ 560416 h 560416"/>
                <a:gd name="csX3" fmla="*/ 0 w 1745921"/>
                <a:gd name="csY3" fmla="*/ 560416 h 560416"/>
                <a:gd name="csX4" fmla="*/ 0 w 1745921"/>
                <a:gd name="csY4" fmla="*/ 0 h 560416"/>
              </a:gdLst>
              <a:ahLst/>
              <a:cxnLst>
                <a:cxn ang="0">
                  <a:pos x="csX0" y="csY0"/>
                </a:cxn>
                <a:cxn ang="0">
                  <a:pos x="csX1" y="csY1"/>
                </a:cxn>
                <a:cxn ang="0">
                  <a:pos x="csX2" y="csY2"/>
                </a:cxn>
                <a:cxn ang="0">
                  <a:pos x="csX3" y="csY3"/>
                </a:cxn>
                <a:cxn ang="0">
                  <a:pos x="csX4" y="csY4"/>
                </a:cxn>
              </a:cxnLst>
              <a:rect l="l" t="t" r="r" b="b"/>
              <a:pathLst>
                <a:path w="1745921" h="560416">
                  <a:moveTo>
                    <a:pt x="0" y="0"/>
                  </a:moveTo>
                  <a:lnTo>
                    <a:pt x="1745921" y="0"/>
                  </a:lnTo>
                  <a:lnTo>
                    <a:pt x="1745921" y="560416"/>
                  </a:lnTo>
                  <a:lnTo>
                    <a:pt x="0" y="560416"/>
                  </a:lnTo>
                  <a:lnTo>
                    <a:pt x="0" y="0"/>
                  </a:lnTo>
                  <a:close/>
                </a:path>
              </a:pathLst>
            </a:custGeom>
            <a:solidFill>
              <a:srgbClr val="956E01"/>
            </a:solidFill>
            <a:ln>
              <a:solidFill>
                <a:srgbClr val="956E01"/>
              </a:solidFill>
            </a:ln>
          </p:spPr>
          <p:style>
            <a:lnRef idx="0">
              <a:schemeClr val="accent3"/>
            </a:lnRef>
            <a:fillRef idx="3">
              <a:schemeClr val="accent3"/>
            </a:fillRef>
            <a:effectRef idx="3">
              <a:schemeClr val="accent3"/>
            </a:effectRef>
            <a:fontRef idx="minor">
              <a:schemeClr val="lt1"/>
            </a:fontRef>
          </p:style>
          <p:txBody>
            <a:bodyPr spcFirstLastPara="0" vert="horz" wrap="square" lIns="68580" tIns="0" rIns="539259" bIns="0" numCol="1" spcCol="1270" anchor="ctr" anchorCtr="0">
              <a:noAutofit/>
            </a:bodyPr>
            <a:lstStyle/>
            <a:p>
              <a:pPr marL="0" lvl="0" indent="0" algn="r" defTabSz="800100">
                <a:lnSpc>
                  <a:spcPct val="90000"/>
                </a:lnSpc>
                <a:spcBef>
                  <a:spcPct val="0"/>
                </a:spcBef>
                <a:spcAft>
                  <a:spcPct val="35000"/>
                </a:spcAft>
                <a:buNone/>
              </a:pPr>
              <a:endParaRPr lang="es-ES" sz="1800" kern="1200" dirty="0"/>
            </a:p>
          </p:txBody>
        </p:sp>
      </p:grpSp>
      <p:sp>
        <p:nvSpPr>
          <p:cNvPr id="2" name="Flecha: hacia arriba 1">
            <a:hlinkClick r:id="rId7" action="ppaction://hlinksldjump"/>
            <a:extLst>
              <a:ext uri="{FF2B5EF4-FFF2-40B4-BE49-F238E27FC236}">
                <a16:creationId xmlns:a16="http://schemas.microsoft.com/office/drawing/2014/main" id="{1BB84A72-0D5D-845D-C5BB-D8F16D7BB6D0}"/>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940758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p:cTn id="7" dur="1000" fill="hold"/>
                                        <p:tgtEl>
                                          <p:spTgt spid="12"/>
                                        </p:tgtEl>
                                        <p:attrNameLst>
                                          <p:attrName>ppt_w</p:attrName>
                                        </p:attrNameLst>
                                      </p:cBhvr>
                                      <p:tavLst>
                                        <p:tav tm="0">
                                          <p:val>
                                            <p:fltVal val="0"/>
                                          </p:val>
                                        </p:tav>
                                        <p:tav tm="100000">
                                          <p:val>
                                            <p:strVal val="#ppt_w"/>
                                          </p:val>
                                        </p:tav>
                                      </p:tavLst>
                                    </p:anim>
                                    <p:anim calcmode="lin" valueType="num">
                                      <p:cBhvr>
                                        <p:cTn id="8" dur="1000" fill="hold"/>
                                        <p:tgtEl>
                                          <p:spTgt spid="12"/>
                                        </p:tgtEl>
                                        <p:attrNameLst>
                                          <p:attrName>ppt_h</p:attrName>
                                        </p:attrNameLst>
                                      </p:cBhvr>
                                      <p:tavLst>
                                        <p:tav tm="0">
                                          <p:val>
                                            <p:fltVal val="0"/>
                                          </p:val>
                                        </p:tav>
                                        <p:tav tm="100000">
                                          <p:val>
                                            <p:strVal val="#ppt_h"/>
                                          </p:val>
                                        </p:tav>
                                      </p:tavLst>
                                    </p:anim>
                                    <p:anim calcmode="lin" valueType="num">
                                      <p:cBhvr>
                                        <p:cTn id="9" dur="1000" fill="hold"/>
                                        <p:tgtEl>
                                          <p:spTgt spid="12"/>
                                        </p:tgtEl>
                                        <p:attrNameLst>
                                          <p:attrName>style.rotation</p:attrName>
                                        </p:attrNameLst>
                                      </p:cBhvr>
                                      <p:tavLst>
                                        <p:tav tm="0">
                                          <p:val>
                                            <p:fltVal val="90"/>
                                          </p:val>
                                        </p:tav>
                                        <p:tav tm="100000">
                                          <p:val>
                                            <p:fltVal val="0"/>
                                          </p:val>
                                        </p:tav>
                                      </p:tavLst>
                                    </p:anim>
                                    <p:animEffect transition="in" filter="fade">
                                      <p:cBhvr>
                                        <p:cTn id="10" dur="1000"/>
                                        <p:tgtEl>
                                          <p:spTgt spid="12"/>
                                        </p:tgtEl>
                                      </p:cBhvr>
                                    </p:animEffect>
                                  </p:childTnLst>
                                </p:cTn>
                              </p:par>
                            </p:childTnLst>
                          </p:cTn>
                        </p:par>
                        <p:par>
                          <p:cTn id="11" fill="hold">
                            <p:stCondLst>
                              <p:cond delay="1000"/>
                            </p:stCondLst>
                            <p:childTnLst>
                              <p:par>
                                <p:cTn id="12" presetID="26" presetClass="emph" presetSubtype="0" fill="hold" grpId="1" nodeType="afterEffect">
                                  <p:stCondLst>
                                    <p:cond delay="0"/>
                                  </p:stCondLst>
                                  <p:childTnLst>
                                    <p:animEffect transition="out" filter="fade">
                                      <p:cBhvr>
                                        <p:cTn id="13" dur="500" tmFilter="0, 0; .2, .5; .8, .5; 1, 0"/>
                                        <p:tgtEl>
                                          <p:spTgt spid="12"/>
                                        </p:tgtEl>
                                      </p:cBhvr>
                                    </p:animEffect>
                                    <p:animScale>
                                      <p:cBhvr>
                                        <p:cTn id="14" dur="250" autoRev="1" fill="hold"/>
                                        <p:tgtEl>
                                          <p:spTgt spid="12"/>
                                        </p:tgtEl>
                                      </p:cBhvr>
                                      <p:by x="105000" y="105000"/>
                                    </p:animScale>
                                  </p:childTnLst>
                                </p:cTn>
                              </p:par>
                            </p:childTnLst>
                          </p:cTn>
                        </p:par>
                        <p:par>
                          <p:cTn id="15" fill="hold">
                            <p:stCondLst>
                              <p:cond delay="1500"/>
                            </p:stCondLst>
                            <p:childTnLst>
                              <p:par>
                                <p:cTn id="16" presetID="22" presetClass="entr" presetSubtype="8" fill="hold" grpId="0" nodeType="afterEffect">
                                  <p:stCondLst>
                                    <p:cond delay="0"/>
                                  </p:stCondLst>
                                  <p:childTnLst>
                                    <p:set>
                                      <p:cBhvr>
                                        <p:cTn id="17" dur="1" fill="hold">
                                          <p:stCondLst>
                                            <p:cond delay="0"/>
                                          </p:stCondLst>
                                        </p:cTn>
                                        <p:tgtEl>
                                          <p:spTgt spid="3"/>
                                        </p:tgtEl>
                                        <p:attrNameLst>
                                          <p:attrName>style.visibility</p:attrName>
                                        </p:attrNameLst>
                                      </p:cBhvr>
                                      <p:to>
                                        <p:strVal val="visible"/>
                                      </p:to>
                                    </p:set>
                                    <p:animEffect transition="in" filter="wipe(left)">
                                      <p:cBhvr>
                                        <p:cTn id="18" dur="500"/>
                                        <p:tgtEl>
                                          <p:spTgt spid="3"/>
                                        </p:tgtEl>
                                      </p:cBhvr>
                                    </p:animEffect>
                                  </p:childTnLst>
                                </p:cTn>
                              </p:par>
                            </p:childTnLst>
                          </p:cTn>
                        </p:par>
                      </p:childTnLst>
                    </p:cTn>
                  </p:par>
                  <p:par>
                    <p:cTn id="19" fill="hold">
                      <p:stCondLst>
                        <p:cond delay="indefinite"/>
                      </p:stCondLst>
                      <p:childTnLst>
                        <p:par>
                          <p:cTn id="20" fill="hold">
                            <p:stCondLst>
                              <p:cond delay="0"/>
                            </p:stCondLst>
                            <p:childTnLst>
                              <p:par>
                                <p:cTn id="21" presetID="16" presetClass="entr" presetSubtype="37" fill="hold" nodeType="clickEffect">
                                  <p:stCondLst>
                                    <p:cond delay="0"/>
                                  </p:stCondLst>
                                  <p:childTnLst>
                                    <p:set>
                                      <p:cBhvr>
                                        <p:cTn id="22" dur="1" fill="hold">
                                          <p:stCondLst>
                                            <p:cond delay="0"/>
                                          </p:stCondLst>
                                        </p:cTn>
                                        <p:tgtEl>
                                          <p:spTgt spid="13"/>
                                        </p:tgtEl>
                                        <p:attrNameLst>
                                          <p:attrName>style.visibility</p:attrName>
                                        </p:attrNameLst>
                                      </p:cBhvr>
                                      <p:to>
                                        <p:strVal val="visible"/>
                                      </p:to>
                                    </p:set>
                                    <p:animEffect transition="in" filter="barn(outVertical)">
                                      <p:cBhvr>
                                        <p:cTn id="23" dur="500"/>
                                        <p:tgtEl>
                                          <p:spTgt spid="13"/>
                                        </p:tgtEl>
                                      </p:cBhvr>
                                    </p:animEffect>
                                  </p:childTnLst>
                                </p:cTn>
                              </p:par>
                            </p:childTnLst>
                          </p:cTn>
                        </p:par>
                      </p:childTnLst>
                    </p:cTn>
                  </p:par>
                  <p:par>
                    <p:cTn id="24" fill="hold">
                      <p:stCondLst>
                        <p:cond delay="indefinite"/>
                      </p:stCondLst>
                      <p:childTnLst>
                        <p:par>
                          <p:cTn id="25" fill="hold">
                            <p:stCondLst>
                              <p:cond delay="0"/>
                            </p:stCondLst>
                            <p:childTnLst>
                              <p:par>
                                <p:cTn id="26" presetID="16" presetClass="entr" presetSubtype="37" fill="hold" nodeType="clickEffect">
                                  <p:stCondLst>
                                    <p:cond delay="0"/>
                                  </p:stCondLst>
                                  <p:childTnLst>
                                    <p:set>
                                      <p:cBhvr>
                                        <p:cTn id="27" dur="1" fill="hold">
                                          <p:stCondLst>
                                            <p:cond delay="0"/>
                                          </p:stCondLst>
                                        </p:cTn>
                                        <p:tgtEl>
                                          <p:spTgt spid="18"/>
                                        </p:tgtEl>
                                        <p:attrNameLst>
                                          <p:attrName>style.visibility</p:attrName>
                                        </p:attrNameLst>
                                      </p:cBhvr>
                                      <p:to>
                                        <p:strVal val="visible"/>
                                      </p:to>
                                    </p:set>
                                    <p:animEffect transition="in" filter="barn(outVertical)">
                                      <p:cBhvr>
                                        <p:cTn id="28" dur="500"/>
                                        <p:tgtEl>
                                          <p:spTgt spid="18"/>
                                        </p:tgtEl>
                                      </p:cBhvr>
                                    </p:animEffect>
                                  </p:childTnLst>
                                </p:cTn>
                              </p:par>
                            </p:childTnLst>
                          </p:cTn>
                        </p:par>
                      </p:childTnLst>
                    </p:cTn>
                  </p:par>
                  <p:par>
                    <p:cTn id="29" fill="hold">
                      <p:stCondLst>
                        <p:cond delay="indefinite"/>
                      </p:stCondLst>
                      <p:childTnLst>
                        <p:par>
                          <p:cTn id="30" fill="hold">
                            <p:stCondLst>
                              <p:cond delay="0"/>
                            </p:stCondLst>
                            <p:childTnLst>
                              <p:par>
                                <p:cTn id="31" presetID="31" presetClass="entr" presetSubtype="0" fill="hold" nodeType="clickEffect">
                                  <p:stCondLst>
                                    <p:cond delay="0"/>
                                  </p:stCondLst>
                                  <p:childTnLst>
                                    <p:set>
                                      <p:cBhvr>
                                        <p:cTn id="32" dur="1" fill="hold">
                                          <p:stCondLst>
                                            <p:cond delay="0"/>
                                          </p:stCondLst>
                                        </p:cTn>
                                        <p:tgtEl>
                                          <p:spTgt spid="9"/>
                                        </p:tgtEl>
                                        <p:attrNameLst>
                                          <p:attrName>style.visibility</p:attrName>
                                        </p:attrNameLst>
                                      </p:cBhvr>
                                      <p:to>
                                        <p:strVal val="visible"/>
                                      </p:to>
                                    </p:set>
                                    <p:anim calcmode="lin" valueType="num">
                                      <p:cBhvr>
                                        <p:cTn id="33" dur="500" fill="hold"/>
                                        <p:tgtEl>
                                          <p:spTgt spid="9"/>
                                        </p:tgtEl>
                                        <p:attrNameLst>
                                          <p:attrName>ppt_w</p:attrName>
                                        </p:attrNameLst>
                                      </p:cBhvr>
                                      <p:tavLst>
                                        <p:tav tm="0">
                                          <p:val>
                                            <p:fltVal val="0"/>
                                          </p:val>
                                        </p:tav>
                                        <p:tav tm="100000">
                                          <p:val>
                                            <p:strVal val="#ppt_w"/>
                                          </p:val>
                                        </p:tav>
                                      </p:tavLst>
                                    </p:anim>
                                    <p:anim calcmode="lin" valueType="num">
                                      <p:cBhvr>
                                        <p:cTn id="34" dur="500" fill="hold"/>
                                        <p:tgtEl>
                                          <p:spTgt spid="9"/>
                                        </p:tgtEl>
                                        <p:attrNameLst>
                                          <p:attrName>ppt_h</p:attrName>
                                        </p:attrNameLst>
                                      </p:cBhvr>
                                      <p:tavLst>
                                        <p:tav tm="0">
                                          <p:val>
                                            <p:fltVal val="0"/>
                                          </p:val>
                                        </p:tav>
                                        <p:tav tm="100000">
                                          <p:val>
                                            <p:strVal val="#ppt_h"/>
                                          </p:val>
                                        </p:tav>
                                      </p:tavLst>
                                    </p:anim>
                                    <p:anim calcmode="lin" valueType="num">
                                      <p:cBhvr>
                                        <p:cTn id="35" dur="500" fill="hold"/>
                                        <p:tgtEl>
                                          <p:spTgt spid="9"/>
                                        </p:tgtEl>
                                        <p:attrNameLst>
                                          <p:attrName>style.rotation</p:attrName>
                                        </p:attrNameLst>
                                      </p:cBhvr>
                                      <p:tavLst>
                                        <p:tav tm="0">
                                          <p:val>
                                            <p:fltVal val="90"/>
                                          </p:val>
                                        </p:tav>
                                        <p:tav tm="100000">
                                          <p:val>
                                            <p:fltVal val="0"/>
                                          </p:val>
                                        </p:tav>
                                      </p:tavLst>
                                    </p:anim>
                                    <p:animEffect transition="in" filter="fade">
                                      <p:cBhvr>
                                        <p:cTn id="36" dur="500"/>
                                        <p:tgtEl>
                                          <p:spTgt spid="9"/>
                                        </p:tgtEl>
                                      </p:cBhvr>
                                    </p:animEffect>
                                  </p:childTnLst>
                                </p:cTn>
                              </p:par>
                            </p:childTnLst>
                          </p:cTn>
                        </p:par>
                      </p:childTnLst>
                    </p:cTn>
                  </p:par>
                  <p:par>
                    <p:cTn id="37" fill="hold">
                      <p:stCondLst>
                        <p:cond delay="indefinite"/>
                      </p:stCondLst>
                      <p:childTnLst>
                        <p:par>
                          <p:cTn id="38" fill="hold">
                            <p:stCondLst>
                              <p:cond delay="0"/>
                            </p:stCondLst>
                            <p:childTnLst>
                              <p:par>
                                <p:cTn id="39" presetID="31" presetClass="entr" presetSubtype="0" fill="hold" nodeType="clickEffect">
                                  <p:stCondLst>
                                    <p:cond delay="0"/>
                                  </p:stCondLst>
                                  <p:childTnLst>
                                    <p:set>
                                      <p:cBhvr>
                                        <p:cTn id="40" dur="1" fill="hold">
                                          <p:stCondLst>
                                            <p:cond delay="0"/>
                                          </p:stCondLst>
                                        </p:cTn>
                                        <p:tgtEl>
                                          <p:spTgt spid="16"/>
                                        </p:tgtEl>
                                        <p:attrNameLst>
                                          <p:attrName>style.visibility</p:attrName>
                                        </p:attrNameLst>
                                      </p:cBhvr>
                                      <p:to>
                                        <p:strVal val="visible"/>
                                      </p:to>
                                    </p:set>
                                    <p:anim calcmode="lin" valueType="num">
                                      <p:cBhvr>
                                        <p:cTn id="41" dur="500" fill="hold"/>
                                        <p:tgtEl>
                                          <p:spTgt spid="16"/>
                                        </p:tgtEl>
                                        <p:attrNameLst>
                                          <p:attrName>ppt_w</p:attrName>
                                        </p:attrNameLst>
                                      </p:cBhvr>
                                      <p:tavLst>
                                        <p:tav tm="0">
                                          <p:val>
                                            <p:fltVal val="0"/>
                                          </p:val>
                                        </p:tav>
                                        <p:tav tm="100000">
                                          <p:val>
                                            <p:strVal val="#ppt_w"/>
                                          </p:val>
                                        </p:tav>
                                      </p:tavLst>
                                    </p:anim>
                                    <p:anim calcmode="lin" valueType="num">
                                      <p:cBhvr>
                                        <p:cTn id="42" dur="500" fill="hold"/>
                                        <p:tgtEl>
                                          <p:spTgt spid="16"/>
                                        </p:tgtEl>
                                        <p:attrNameLst>
                                          <p:attrName>ppt_h</p:attrName>
                                        </p:attrNameLst>
                                      </p:cBhvr>
                                      <p:tavLst>
                                        <p:tav tm="0">
                                          <p:val>
                                            <p:fltVal val="0"/>
                                          </p:val>
                                        </p:tav>
                                        <p:tav tm="100000">
                                          <p:val>
                                            <p:strVal val="#ppt_h"/>
                                          </p:val>
                                        </p:tav>
                                      </p:tavLst>
                                    </p:anim>
                                    <p:anim calcmode="lin" valueType="num">
                                      <p:cBhvr>
                                        <p:cTn id="43" dur="500" fill="hold"/>
                                        <p:tgtEl>
                                          <p:spTgt spid="16"/>
                                        </p:tgtEl>
                                        <p:attrNameLst>
                                          <p:attrName>style.rotation</p:attrName>
                                        </p:attrNameLst>
                                      </p:cBhvr>
                                      <p:tavLst>
                                        <p:tav tm="0">
                                          <p:val>
                                            <p:fltVal val="90"/>
                                          </p:val>
                                        </p:tav>
                                        <p:tav tm="100000">
                                          <p:val>
                                            <p:fltVal val="0"/>
                                          </p:val>
                                        </p:tav>
                                      </p:tavLst>
                                    </p:anim>
                                    <p:animEffect transition="in" filter="fade">
                                      <p:cBhvr>
                                        <p:cTn id="44" dur="500"/>
                                        <p:tgtEl>
                                          <p:spTgt spid="16"/>
                                        </p:tgtEl>
                                      </p:cBhvr>
                                    </p:animEffect>
                                  </p:childTnLst>
                                </p:cTn>
                              </p:par>
                            </p:childTnLst>
                          </p:cTn>
                        </p:par>
                      </p:childTnLst>
                    </p:cTn>
                  </p:par>
                  <p:par>
                    <p:cTn id="45" fill="hold">
                      <p:stCondLst>
                        <p:cond delay="indefinite"/>
                      </p:stCondLst>
                      <p:childTnLst>
                        <p:par>
                          <p:cTn id="46" fill="hold">
                            <p:stCondLst>
                              <p:cond delay="0"/>
                            </p:stCondLst>
                            <p:childTnLst>
                              <p:par>
                                <p:cTn id="47" presetID="31" presetClass="entr" presetSubtype="0" fill="hold" nodeType="clickEffect">
                                  <p:stCondLst>
                                    <p:cond delay="0"/>
                                  </p:stCondLst>
                                  <p:childTnLst>
                                    <p:set>
                                      <p:cBhvr>
                                        <p:cTn id="48" dur="1" fill="hold">
                                          <p:stCondLst>
                                            <p:cond delay="0"/>
                                          </p:stCondLst>
                                        </p:cTn>
                                        <p:tgtEl>
                                          <p:spTgt spid="22"/>
                                        </p:tgtEl>
                                        <p:attrNameLst>
                                          <p:attrName>style.visibility</p:attrName>
                                        </p:attrNameLst>
                                      </p:cBhvr>
                                      <p:to>
                                        <p:strVal val="visible"/>
                                      </p:to>
                                    </p:set>
                                    <p:anim calcmode="lin" valueType="num">
                                      <p:cBhvr>
                                        <p:cTn id="49" dur="500" fill="hold"/>
                                        <p:tgtEl>
                                          <p:spTgt spid="22"/>
                                        </p:tgtEl>
                                        <p:attrNameLst>
                                          <p:attrName>ppt_w</p:attrName>
                                        </p:attrNameLst>
                                      </p:cBhvr>
                                      <p:tavLst>
                                        <p:tav tm="0">
                                          <p:val>
                                            <p:fltVal val="0"/>
                                          </p:val>
                                        </p:tav>
                                        <p:tav tm="100000">
                                          <p:val>
                                            <p:strVal val="#ppt_w"/>
                                          </p:val>
                                        </p:tav>
                                      </p:tavLst>
                                    </p:anim>
                                    <p:anim calcmode="lin" valueType="num">
                                      <p:cBhvr>
                                        <p:cTn id="50" dur="500" fill="hold"/>
                                        <p:tgtEl>
                                          <p:spTgt spid="22"/>
                                        </p:tgtEl>
                                        <p:attrNameLst>
                                          <p:attrName>ppt_h</p:attrName>
                                        </p:attrNameLst>
                                      </p:cBhvr>
                                      <p:tavLst>
                                        <p:tav tm="0">
                                          <p:val>
                                            <p:fltVal val="0"/>
                                          </p:val>
                                        </p:tav>
                                        <p:tav tm="100000">
                                          <p:val>
                                            <p:strVal val="#ppt_h"/>
                                          </p:val>
                                        </p:tav>
                                      </p:tavLst>
                                    </p:anim>
                                    <p:anim calcmode="lin" valueType="num">
                                      <p:cBhvr>
                                        <p:cTn id="51" dur="500" fill="hold"/>
                                        <p:tgtEl>
                                          <p:spTgt spid="22"/>
                                        </p:tgtEl>
                                        <p:attrNameLst>
                                          <p:attrName>style.rotation</p:attrName>
                                        </p:attrNameLst>
                                      </p:cBhvr>
                                      <p:tavLst>
                                        <p:tav tm="0">
                                          <p:val>
                                            <p:fltVal val="90"/>
                                          </p:val>
                                        </p:tav>
                                        <p:tav tm="100000">
                                          <p:val>
                                            <p:fltVal val="0"/>
                                          </p:val>
                                        </p:tav>
                                      </p:tavLst>
                                    </p:anim>
                                    <p:animEffect transition="in" filter="fade">
                                      <p:cBhvr>
                                        <p:cTn id="52" dur="500"/>
                                        <p:tgtEl>
                                          <p:spTgt spid="22"/>
                                        </p:tgtEl>
                                      </p:cBhvr>
                                    </p:animEffect>
                                  </p:childTnLst>
                                </p:cTn>
                              </p:par>
                            </p:childTnLst>
                          </p:cTn>
                        </p:par>
                      </p:childTnLst>
                    </p:cTn>
                  </p:par>
                  <p:par>
                    <p:cTn id="53" fill="hold">
                      <p:stCondLst>
                        <p:cond delay="indefinite"/>
                      </p:stCondLst>
                      <p:childTnLst>
                        <p:par>
                          <p:cTn id="54" fill="hold">
                            <p:stCondLst>
                              <p:cond delay="0"/>
                            </p:stCondLst>
                            <p:childTnLst>
                              <p:par>
                                <p:cTn id="55" presetID="31" presetClass="entr" presetSubtype="0" fill="hold" nodeType="clickEffect">
                                  <p:stCondLst>
                                    <p:cond delay="0"/>
                                  </p:stCondLst>
                                  <p:childTnLst>
                                    <p:set>
                                      <p:cBhvr>
                                        <p:cTn id="56" dur="1" fill="hold">
                                          <p:stCondLst>
                                            <p:cond delay="0"/>
                                          </p:stCondLst>
                                        </p:cTn>
                                        <p:tgtEl>
                                          <p:spTgt spid="28"/>
                                        </p:tgtEl>
                                        <p:attrNameLst>
                                          <p:attrName>style.visibility</p:attrName>
                                        </p:attrNameLst>
                                      </p:cBhvr>
                                      <p:to>
                                        <p:strVal val="visible"/>
                                      </p:to>
                                    </p:set>
                                    <p:anim calcmode="lin" valueType="num">
                                      <p:cBhvr>
                                        <p:cTn id="57" dur="500" fill="hold"/>
                                        <p:tgtEl>
                                          <p:spTgt spid="28"/>
                                        </p:tgtEl>
                                        <p:attrNameLst>
                                          <p:attrName>ppt_w</p:attrName>
                                        </p:attrNameLst>
                                      </p:cBhvr>
                                      <p:tavLst>
                                        <p:tav tm="0">
                                          <p:val>
                                            <p:fltVal val="0"/>
                                          </p:val>
                                        </p:tav>
                                        <p:tav tm="100000">
                                          <p:val>
                                            <p:strVal val="#ppt_w"/>
                                          </p:val>
                                        </p:tav>
                                      </p:tavLst>
                                    </p:anim>
                                    <p:anim calcmode="lin" valueType="num">
                                      <p:cBhvr>
                                        <p:cTn id="58" dur="500" fill="hold"/>
                                        <p:tgtEl>
                                          <p:spTgt spid="28"/>
                                        </p:tgtEl>
                                        <p:attrNameLst>
                                          <p:attrName>ppt_h</p:attrName>
                                        </p:attrNameLst>
                                      </p:cBhvr>
                                      <p:tavLst>
                                        <p:tav tm="0">
                                          <p:val>
                                            <p:fltVal val="0"/>
                                          </p:val>
                                        </p:tav>
                                        <p:tav tm="100000">
                                          <p:val>
                                            <p:strVal val="#ppt_h"/>
                                          </p:val>
                                        </p:tav>
                                      </p:tavLst>
                                    </p:anim>
                                    <p:anim calcmode="lin" valueType="num">
                                      <p:cBhvr>
                                        <p:cTn id="59" dur="500" fill="hold"/>
                                        <p:tgtEl>
                                          <p:spTgt spid="28"/>
                                        </p:tgtEl>
                                        <p:attrNameLst>
                                          <p:attrName>style.rotation</p:attrName>
                                        </p:attrNameLst>
                                      </p:cBhvr>
                                      <p:tavLst>
                                        <p:tav tm="0">
                                          <p:val>
                                            <p:fltVal val="90"/>
                                          </p:val>
                                        </p:tav>
                                        <p:tav tm="100000">
                                          <p:val>
                                            <p:fltVal val="0"/>
                                          </p:val>
                                        </p:tav>
                                      </p:tavLst>
                                    </p:anim>
                                    <p:animEffect transition="in" filter="fade">
                                      <p:cBhvr>
                                        <p:cTn id="60" dur="500"/>
                                        <p:tgtEl>
                                          <p:spTgt spid="28"/>
                                        </p:tgtEl>
                                      </p:cBhvr>
                                    </p:animEffect>
                                  </p:childTnLst>
                                </p:cTn>
                              </p:par>
                            </p:childTnLst>
                          </p:cTn>
                        </p:par>
                      </p:childTnLst>
                    </p:cTn>
                  </p:par>
                  <p:par>
                    <p:cTn id="61" fill="hold">
                      <p:stCondLst>
                        <p:cond delay="indefinite"/>
                      </p:stCondLst>
                      <p:childTnLst>
                        <p:par>
                          <p:cTn id="62" fill="hold">
                            <p:stCondLst>
                              <p:cond delay="0"/>
                            </p:stCondLst>
                            <p:childTnLst>
                              <p:par>
                                <p:cTn id="63" presetID="31" presetClass="entr" presetSubtype="0" fill="hold" nodeType="clickEffect">
                                  <p:stCondLst>
                                    <p:cond delay="0"/>
                                  </p:stCondLst>
                                  <p:childTnLst>
                                    <p:set>
                                      <p:cBhvr>
                                        <p:cTn id="64" dur="1" fill="hold">
                                          <p:stCondLst>
                                            <p:cond delay="0"/>
                                          </p:stCondLst>
                                        </p:cTn>
                                        <p:tgtEl>
                                          <p:spTgt spid="25"/>
                                        </p:tgtEl>
                                        <p:attrNameLst>
                                          <p:attrName>style.visibility</p:attrName>
                                        </p:attrNameLst>
                                      </p:cBhvr>
                                      <p:to>
                                        <p:strVal val="visible"/>
                                      </p:to>
                                    </p:set>
                                    <p:anim calcmode="lin" valueType="num">
                                      <p:cBhvr>
                                        <p:cTn id="65" dur="500" fill="hold"/>
                                        <p:tgtEl>
                                          <p:spTgt spid="25"/>
                                        </p:tgtEl>
                                        <p:attrNameLst>
                                          <p:attrName>ppt_w</p:attrName>
                                        </p:attrNameLst>
                                      </p:cBhvr>
                                      <p:tavLst>
                                        <p:tav tm="0">
                                          <p:val>
                                            <p:fltVal val="0"/>
                                          </p:val>
                                        </p:tav>
                                        <p:tav tm="100000">
                                          <p:val>
                                            <p:strVal val="#ppt_w"/>
                                          </p:val>
                                        </p:tav>
                                      </p:tavLst>
                                    </p:anim>
                                    <p:anim calcmode="lin" valueType="num">
                                      <p:cBhvr>
                                        <p:cTn id="66" dur="500" fill="hold"/>
                                        <p:tgtEl>
                                          <p:spTgt spid="25"/>
                                        </p:tgtEl>
                                        <p:attrNameLst>
                                          <p:attrName>ppt_h</p:attrName>
                                        </p:attrNameLst>
                                      </p:cBhvr>
                                      <p:tavLst>
                                        <p:tav tm="0">
                                          <p:val>
                                            <p:fltVal val="0"/>
                                          </p:val>
                                        </p:tav>
                                        <p:tav tm="100000">
                                          <p:val>
                                            <p:strVal val="#ppt_h"/>
                                          </p:val>
                                        </p:tav>
                                      </p:tavLst>
                                    </p:anim>
                                    <p:anim calcmode="lin" valueType="num">
                                      <p:cBhvr>
                                        <p:cTn id="67" dur="500" fill="hold"/>
                                        <p:tgtEl>
                                          <p:spTgt spid="25"/>
                                        </p:tgtEl>
                                        <p:attrNameLst>
                                          <p:attrName>style.rotation</p:attrName>
                                        </p:attrNameLst>
                                      </p:cBhvr>
                                      <p:tavLst>
                                        <p:tav tm="0">
                                          <p:val>
                                            <p:fltVal val="90"/>
                                          </p:val>
                                        </p:tav>
                                        <p:tav tm="100000">
                                          <p:val>
                                            <p:fltVal val="0"/>
                                          </p:val>
                                        </p:tav>
                                      </p:tavLst>
                                    </p:anim>
                                    <p:animEffect transition="in" filter="fade">
                                      <p:cBhvr>
                                        <p:cTn id="68"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2" grpId="1"/>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a:extLst>
            <a:ext uri="{FF2B5EF4-FFF2-40B4-BE49-F238E27FC236}">
              <a16:creationId xmlns:a16="http://schemas.microsoft.com/office/drawing/2014/main" id="{3D394EF5-1B19-DFF4-592A-136FD8AFA054}"/>
            </a:ext>
          </a:extLst>
        </p:cNvPr>
        <p:cNvGrpSpPr/>
        <p:nvPr/>
      </p:nvGrpSpPr>
      <p:grpSpPr>
        <a:xfrm>
          <a:off x="0" y="0"/>
          <a:ext cx="0" cy="0"/>
          <a:chOff x="0" y="0"/>
          <a:chExt cx="0" cy="0"/>
        </a:xfrm>
      </p:grpSpPr>
      <p:sp>
        <p:nvSpPr>
          <p:cNvPr id="3" name="CuadroTexto 2">
            <a:extLst>
              <a:ext uri="{FF2B5EF4-FFF2-40B4-BE49-F238E27FC236}">
                <a16:creationId xmlns:a16="http://schemas.microsoft.com/office/drawing/2014/main" id="{0A132AB6-54C8-D9CE-6387-CA07ACB3B87D}"/>
              </a:ext>
            </a:extLst>
          </p:cNvPr>
          <p:cNvSpPr txBox="1"/>
          <p:nvPr/>
        </p:nvSpPr>
        <p:spPr>
          <a:xfrm>
            <a:off x="41150" y="102315"/>
            <a:ext cx="4665932" cy="523220"/>
          </a:xfrm>
          <a:prstGeom prst="rect">
            <a:avLst/>
          </a:prstGeom>
          <a:noFill/>
        </p:spPr>
        <p:txBody>
          <a:bodyPr wrap="square">
            <a:spAutoFit/>
          </a:bodyPr>
          <a:lstStyle/>
          <a:p>
            <a:pPr algn="ctr"/>
            <a:r>
              <a:rPr lang="cs-CZ" sz="2800" b="1" dirty="0">
                <a:ln>
                  <a:solidFill>
                    <a:srgbClr val="6B3478"/>
                  </a:solidFill>
                </a:ln>
                <a:solidFill>
                  <a:srgbClr val="6B3478"/>
                </a:solidFill>
                <a:latin typeface="Amerika" panose="02040705060402020203" pitchFamily="18" charset="0"/>
              </a:rPr>
              <a:t>DAR UZDRAVOVÁNÍ</a:t>
            </a:r>
            <a:endParaRPr lang="es-ES" sz="2800" b="1" dirty="0">
              <a:ln>
                <a:solidFill>
                  <a:srgbClr val="6B3478"/>
                </a:solidFill>
              </a:ln>
              <a:solidFill>
                <a:srgbClr val="6B3478"/>
              </a:solidFill>
              <a:latin typeface="Amerika" panose="02040705060402020203" pitchFamily="18" charset="0"/>
            </a:endParaRPr>
          </a:p>
        </p:txBody>
      </p:sp>
      <p:sp>
        <p:nvSpPr>
          <p:cNvPr id="10" name="CuadroTexto 9">
            <a:extLst>
              <a:ext uri="{FF2B5EF4-FFF2-40B4-BE49-F238E27FC236}">
                <a16:creationId xmlns:a16="http://schemas.microsoft.com/office/drawing/2014/main" id="{95F8C127-C7D8-0AD1-E7D3-DAE84E08924F}"/>
              </a:ext>
            </a:extLst>
          </p:cNvPr>
          <p:cNvSpPr txBox="1"/>
          <p:nvPr/>
        </p:nvSpPr>
        <p:spPr>
          <a:xfrm>
            <a:off x="4634345" y="124598"/>
            <a:ext cx="7498021" cy="2585323"/>
          </a:xfrm>
          <a:prstGeom prst="rect">
            <a:avLst/>
          </a:prstGeom>
          <a:noFill/>
        </p:spPr>
        <p:txBody>
          <a:bodyPr wrap="square">
            <a:spAutoFit/>
          </a:bodyPr>
          <a:lstStyle/>
          <a:p>
            <a:r>
              <a:rPr lang="es-ES" b="1" dirty="0"/>
              <a:t>Tento dar představuje zvláštní schopnosti podobné těm, které měli apoštolové (M</a:t>
            </a:r>
            <a:r>
              <a:rPr lang="cs-CZ" b="1" dirty="0"/>
              <a:t>are</a:t>
            </a:r>
            <a:r>
              <a:rPr lang="es-ES" b="1" dirty="0"/>
              <a:t>k 16,18; Sk</a:t>
            </a:r>
            <a:r>
              <a:rPr lang="cs-CZ" b="1" dirty="0" err="1"/>
              <a:t>utky</a:t>
            </a:r>
            <a:r>
              <a:rPr lang="es-ES" b="1" dirty="0"/>
              <a:t> 3,2–8; 14,8–10 atd.). Duch svatý skrze lidské prostředníky působí uzdravení nemocí a navrací lidem zdraví. </a:t>
            </a:r>
          </a:p>
          <a:p>
            <a:r>
              <a:rPr lang="es-ES" b="1" dirty="0"/>
              <a:t>Samozřejmě každý má možnost prosit o uzdravení nemocných a přijímat odpovědi na své modlitby, ale je třeba to odlišovat od „darů uzdravování“, o nichž je zde řeč. </a:t>
            </a:r>
          </a:p>
          <a:p>
            <a:r>
              <a:rPr lang="es-ES" b="1" dirty="0"/>
              <a:t>Zdá se, že ti, kdo mají tento dar, znají Boží vedení ve své službě a uzdravují pouze ty, které jim Bůh ukáže. Mají tedy určité poznání výsledku.</a:t>
            </a:r>
          </a:p>
        </p:txBody>
      </p:sp>
      <p:grpSp>
        <p:nvGrpSpPr>
          <p:cNvPr id="4" name="Grupo 3">
            <a:extLst>
              <a:ext uri="{FF2B5EF4-FFF2-40B4-BE49-F238E27FC236}">
                <a16:creationId xmlns:a16="http://schemas.microsoft.com/office/drawing/2014/main" id="{3C956900-A729-EE6D-979D-6E6C04704A44}"/>
              </a:ext>
            </a:extLst>
          </p:cNvPr>
          <p:cNvGrpSpPr/>
          <p:nvPr/>
        </p:nvGrpSpPr>
        <p:grpSpPr>
          <a:xfrm>
            <a:off x="342488" y="621825"/>
            <a:ext cx="4196534" cy="2281562"/>
            <a:chOff x="342488" y="621825"/>
            <a:chExt cx="4196534" cy="2281562"/>
          </a:xfrm>
        </p:grpSpPr>
        <p:pic>
          <p:nvPicPr>
            <p:cNvPr id="5" name="Imagen 4">
              <a:extLst>
                <a:ext uri="{FF2B5EF4-FFF2-40B4-BE49-F238E27FC236}">
                  <a16:creationId xmlns:a16="http://schemas.microsoft.com/office/drawing/2014/main" id="{77684F60-F1E2-F2CD-DBAE-69B202CBB585}"/>
                </a:ext>
              </a:extLst>
            </p:cNvPr>
            <p:cNvPicPr>
              <a:picLocks noChangeAspect="1"/>
            </p:cNvPicPr>
            <p:nvPr/>
          </p:nvPicPr>
          <p:blipFill rotWithShape="1">
            <a:blip r:embed="rId3">
              <a:extLst>
                <a:ext uri="{28A0092B-C50C-407E-A947-70E740481C1C}">
                  <a14:useLocalDpi xmlns:a14="http://schemas.microsoft.com/office/drawing/2010/main" val="0"/>
                </a:ext>
              </a:extLst>
            </a:blip>
            <a:srcRect t="1371" b="1371"/>
            <a:stretch>
              <a:fillRect/>
            </a:stretch>
          </p:blipFill>
          <p:spPr>
            <a:xfrm>
              <a:off x="342488" y="621825"/>
              <a:ext cx="4196534" cy="2281562"/>
            </a:xfrm>
            <a:prstGeom prst="rect">
              <a:avLst/>
            </a:prstGeom>
            <a:ln w="38100" cap="sq">
              <a:solidFill>
                <a:srgbClr val="4D6382"/>
              </a:solidFill>
              <a:prstDash val="solid"/>
              <a:miter lim="800000"/>
            </a:ln>
            <a:effectLst>
              <a:outerShdw blurRad="50800" dist="38100" dir="2700000" algn="tl" rotWithShape="0">
                <a:srgbClr val="000000">
                  <a:alpha val="43000"/>
                </a:srgbClr>
              </a:outerShdw>
            </a:effectLst>
          </p:spPr>
        </p:pic>
        <p:sp>
          <p:nvSpPr>
            <p:cNvPr id="9" name="CuadroTexto 8">
              <a:extLst>
                <a:ext uri="{FF2B5EF4-FFF2-40B4-BE49-F238E27FC236}">
                  <a16:creationId xmlns:a16="http://schemas.microsoft.com/office/drawing/2014/main" id="{19BC4802-D1E9-6DEF-B785-CF588AF1FE59}"/>
                </a:ext>
              </a:extLst>
            </p:cNvPr>
            <p:cNvSpPr txBox="1"/>
            <p:nvPr/>
          </p:nvSpPr>
          <p:spPr>
            <a:xfrm>
              <a:off x="2523410" y="2532894"/>
              <a:ext cx="1890920" cy="369332"/>
            </a:xfrm>
            <a:prstGeom prst="rect">
              <a:avLst/>
            </a:prstGeom>
            <a:solidFill>
              <a:srgbClr val="4D6382"/>
            </a:solidFill>
          </p:spPr>
          <p:txBody>
            <a:bodyPr wrap="square">
              <a:spAutoFit/>
            </a:bodyPr>
            <a:lstStyle/>
            <a:p>
              <a:pPr algn="ctr"/>
              <a:r>
                <a:rPr lang="cs-CZ" b="1" dirty="0">
                  <a:solidFill>
                    <a:schemeClr val="bg1"/>
                  </a:solidFill>
                  <a:effectLst>
                    <a:outerShdw blurRad="38100" dist="38100" dir="2700000" algn="tl">
                      <a:srgbClr val="000000">
                        <a:alpha val="43137"/>
                      </a:srgbClr>
                    </a:outerShdw>
                  </a:effectLst>
                </a:rPr>
                <a:t>Skutky</a:t>
              </a:r>
              <a:r>
                <a:rPr lang="es-ES" b="1" dirty="0">
                  <a:solidFill>
                    <a:schemeClr val="bg1"/>
                  </a:solidFill>
                  <a:effectLst>
                    <a:outerShdw blurRad="38100" dist="38100" dir="2700000" algn="tl">
                      <a:srgbClr val="000000">
                        <a:alpha val="43137"/>
                      </a:srgbClr>
                    </a:outerShdw>
                  </a:effectLst>
                </a:rPr>
                <a:t> 14</a:t>
              </a:r>
              <a:r>
                <a:rPr lang="cs-CZ" b="1" dirty="0">
                  <a:solidFill>
                    <a:schemeClr val="bg1"/>
                  </a:solidFill>
                  <a:effectLst>
                    <a:outerShdw blurRad="38100" dist="38100" dir="2700000" algn="tl">
                      <a:srgbClr val="000000">
                        <a:alpha val="43137"/>
                      </a:srgbClr>
                    </a:outerShdw>
                  </a:effectLst>
                </a:rPr>
                <a:t>,</a:t>
              </a:r>
              <a:r>
                <a:rPr lang="es-ES" b="1" dirty="0">
                  <a:solidFill>
                    <a:schemeClr val="bg1"/>
                  </a:solidFill>
                  <a:effectLst>
                    <a:outerShdw blurRad="38100" dist="38100" dir="2700000" algn="tl">
                      <a:srgbClr val="000000">
                        <a:alpha val="43137"/>
                      </a:srgbClr>
                    </a:outerShdw>
                  </a:effectLst>
                </a:rPr>
                <a:t>8-10</a:t>
              </a:r>
            </a:p>
          </p:txBody>
        </p:sp>
      </p:grpSp>
      <p:grpSp>
        <p:nvGrpSpPr>
          <p:cNvPr id="13" name="Grupo 12">
            <a:extLst>
              <a:ext uri="{FF2B5EF4-FFF2-40B4-BE49-F238E27FC236}">
                <a16:creationId xmlns:a16="http://schemas.microsoft.com/office/drawing/2014/main" id="{F165AF59-9CBC-0F81-0B5B-D2FCAEBDDD15}"/>
              </a:ext>
            </a:extLst>
          </p:cNvPr>
          <p:cNvGrpSpPr/>
          <p:nvPr/>
        </p:nvGrpSpPr>
        <p:grpSpPr>
          <a:xfrm>
            <a:off x="6089072" y="3123505"/>
            <a:ext cx="5899629" cy="3567001"/>
            <a:chOff x="6089072" y="3123505"/>
            <a:chExt cx="5899629" cy="3567001"/>
          </a:xfrm>
        </p:grpSpPr>
        <p:pic>
          <p:nvPicPr>
            <p:cNvPr id="7" name="Imagen 6">
              <a:extLst>
                <a:ext uri="{FF2B5EF4-FFF2-40B4-BE49-F238E27FC236}">
                  <a16:creationId xmlns:a16="http://schemas.microsoft.com/office/drawing/2014/main" id="{973684A2-28B1-8C08-AB72-334C6DDC0AF7}"/>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6089072" y="3154678"/>
              <a:ext cx="5899578" cy="3535828"/>
            </a:xfrm>
            <a:prstGeom prst="rect">
              <a:avLst/>
            </a:prstGeom>
            <a:ln w="38100" cap="sq">
              <a:solidFill>
                <a:srgbClr val="C37B2B"/>
              </a:solidFill>
              <a:prstDash val="solid"/>
              <a:miter lim="800000"/>
            </a:ln>
            <a:effectLst>
              <a:outerShdw blurRad="50800" dist="38100" dir="2700000" algn="tl" rotWithShape="0">
                <a:srgbClr val="000000">
                  <a:alpha val="43000"/>
                </a:srgbClr>
              </a:outerShdw>
            </a:effectLst>
          </p:spPr>
        </p:pic>
        <p:sp>
          <p:nvSpPr>
            <p:cNvPr id="12" name="CuadroTexto 11">
              <a:extLst>
                <a:ext uri="{FF2B5EF4-FFF2-40B4-BE49-F238E27FC236}">
                  <a16:creationId xmlns:a16="http://schemas.microsoft.com/office/drawing/2014/main" id="{E4FF6C1A-F387-2B55-6270-48B98BA79832}"/>
                </a:ext>
              </a:extLst>
            </p:cNvPr>
            <p:cNvSpPr txBox="1"/>
            <p:nvPr/>
          </p:nvSpPr>
          <p:spPr>
            <a:xfrm>
              <a:off x="10197172" y="3123505"/>
              <a:ext cx="1791529" cy="369332"/>
            </a:xfrm>
            <a:prstGeom prst="rect">
              <a:avLst/>
            </a:prstGeom>
            <a:solidFill>
              <a:srgbClr val="C37B2B"/>
            </a:solidFill>
          </p:spPr>
          <p:txBody>
            <a:bodyPr wrap="square">
              <a:spAutoFit/>
            </a:bodyPr>
            <a:lstStyle/>
            <a:p>
              <a:pPr algn="ctr"/>
              <a:r>
                <a:rPr lang="cs-CZ" b="1" dirty="0">
                  <a:solidFill>
                    <a:schemeClr val="bg1"/>
                  </a:solidFill>
                  <a:effectLst>
                    <a:outerShdw blurRad="38100" dist="38100" dir="2700000" algn="tl">
                      <a:srgbClr val="000000">
                        <a:alpha val="43137"/>
                      </a:srgbClr>
                    </a:outerShdw>
                  </a:effectLst>
                </a:rPr>
                <a:t>Skutky</a:t>
              </a:r>
              <a:r>
                <a:rPr lang="es-ES" b="1" dirty="0">
                  <a:solidFill>
                    <a:schemeClr val="bg1"/>
                  </a:solidFill>
                  <a:effectLst>
                    <a:outerShdw blurRad="38100" dist="38100" dir="2700000" algn="tl">
                      <a:srgbClr val="000000">
                        <a:alpha val="43137"/>
                      </a:srgbClr>
                    </a:outerShdw>
                  </a:effectLst>
                </a:rPr>
                <a:t> 5</a:t>
              </a:r>
              <a:r>
                <a:rPr lang="cs-CZ" b="1" dirty="0">
                  <a:solidFill>
                    <a:schemeClr val="bg1"/>
                  </a:solidFill>
                  <a:effectLst>
                    <a:outerShdw blurRad="38100" dist="38100" dir="2700000" algn="tl">
                      <a:srgbClr val="000000">
                        <a:alpha val="43137"/>
                      </a:srgbClr>
                    </a:outerShdw>
                  </a:effectLst>
                </a:rPr>
                <a:t>,</a:t>
              </a:r>
              <a:r>
                <a:rPr lang="es-ES" b="1" dirty="0">
                  <a:solidFill>
                    <a:schemeClr val="bg1"/>
                  </a:solidFill>
                  <a:effectLst>
                    <a:outerShdw blurRad="38100" dist="38100" dir="2700000" algn="tl">
                      <a:srgbClr val="000000">
                        <a:alpha val="43137"/>
                      </a:srgbClr>
                    </a:outerShdw>
                  </a:effectLst>
                </a:rPr>
                <a:t>12</a:t>
              </a:r>
              <a:r>
                <a:rPr lang="cs-CZ" b="1" dirty="0">
                  <a:solidFill>
                    <a:schemeClr val="bg1"/>
                  </a:solidFill>
                  <a:effectLst>
                    <a:outerShdw blurRad="38100" dist="38100" dir="2700000" algn="tl">
                      <a:srgbClr val="000000">
                        <a:alpha val="43137"/>
                      </a:srgbClr>
                    </a:outerShdw>
                  </a:effectLst>
                </a:rPr>
                <a:t>.</a:t>
              </a:r>
              <a:r>
                <a:rPr lang="es-ES" b="1" dirty="0">
                  <a:solidFill>
                    <a:schemeClr val="bg1"/>
                  </a:solidFill>
                  <a:effectLst>
                    <a:outerShdw blurRad="38100" dist="38100" dir="2700000" algn="tl">
                      <a:srgbClr val="000000">
                        <a:alpha val="43137"/>
                      </a:srgbClr>
                    </a:outerShdw>
                  </a:effectLst>
                </a:rPr>
                <a:t>15</a:t>
              </a:r>
            </a:p>
          </p:txBody>
        </p:sp>
      </p:grpSp>
      <p:grpSp>
        <p:nvGrpSpPr>
          <p:cNvPr id="6" name="Grupo 5">
            <a:extLst>
              <a:ext uri="{FF2B5EF4-FFF2-40B4-BE49-F238E27FC236}">
                <a16:creationId xmlns:a16="http://schemas.microsoft.com/office/drawing/2014/main" id="{4C0DD409-EEE4-EA5F-BBEA-4F36644257C1}"/>
              </a:ext>
            </a:extLst>
          </p:cNvPr>
          <p:cNvGrpSpPr/>
          <p:nvPr/>
        </p:nvGrpSpPr>
        <p:grpSpPr>
          <a:xfrm>
            <a:off x="224132" y="2997248"/>
            <a:ext cx="5729859" cy="707578"/>
            <a:chOff x="2131324" y="992931"/>
            <a:chExt cx="5715465" cy="878563"/>
          </a:xfrm>
        </p:grpSpPr>
        <p:sp>
          <p:nvSpPr>
            <p:cNvPr id="8" name="Forma libre: forma 7">
              <a:extLst>
                <a:ext uri="{FF2B5EF4-FFF2-40B4-BE49-F238E27FC236}">
                  <a16:creationId xmlns:a16="http://schemas.microsoft.com/office/drawing/2014/main" id="{4D371897-2C46-0B9B-1FA4-2F331CA4F594}"/>
                </a:ext>
              </a:extLst>
            </p:cNvPr>
            <p:cNvSpPr/>
            <p:nvPr/>
          </p:nvSpPr>
          <p:spPr>
            <a:xfrm>
              <a:off x="2131324" y="1221839"/>
              <a:ext cx="615981" cy="649655"/>
            </a:xfrm>
            <a:custGeom>
              <a:avLst/>
              <a:gdLst>
                <a:gd name="csX0" fmla="*/ 0 w 1456221"/>
                <a:gd name="csY0" fmla="*/ 0 h 1176202"/>
                <a:gd name="csX1" fmla="*/ 868120 w 1456221"/>
                <a:gd name="csY1" fmla="*/ 0 h 1176202"/>
                <a:gd name="csX2" fmla="*/ 1456221 w 1456221"/>
                <a:gd name="csY2" fmla="*/ 588101 h 1176202"/>
                <a:gd name="csX3" fmla="*/ 868120 w 1456221"/>
                <a:gd name="csY3" fmla="*/ 1176202 h 1176202"/>
                <a:gd name="csX4" fmla="*/ 0 w 1456221"/>
                <a:gd name="csY4" fmla="*/ 1176202 h 1176202"/>
                <a:gd name="csX5" fmla="*/ 588101 w 1456221"/>
                <a:gd name="csY5" fmla="*/ 588101 h 1176202"/>
                <a:gd name="csX6" fmla="*/ 0 w 1456221"/>
                <a:gd name="csY6" fmla="*/ 0 h 1176202"/>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456221" h="1176202">
                  <a:moveTo>
                    <a:pt x="1456220" y="0"/>
                  </a:moveTo>
                  <a:lnTo>
                    <a:pt x="1456220" y="701188"/>
                  </a:lnTo>
                  <a:lnTo>
                    <a:pt x="728111" y="1176202"/>
                  </a:lnTo>
                  <a:lnTo>
                    <a:pt x="1" y="701188"/>
                  </a:lnTo>
                  <a:lnTo>
                    <a:pt x="1" y="0"/>
                  </a:lnTo>
                  <a:lnTo>
                    <a:pt x="728111" y="475014"/>
                  </a:lnTo>
                  <a:lnTo>
                    <a:pt x="1456220" y="0"/>
                  </a:lnTo>
                  <a:close/>
                </a:path>
              </a:pathLst>
            </a:custGeom>
            <a:solidFill>
              <a:schemeClr val="accent4">
                <a:lumMod val="50000"/>
              </a:schemeClr>
            </a:solidFill>
            <a:ln>
              <a:solidFill>
                <a:srgbClr val="D6AEBC"/>
              </a:solidFill>
            </a:ln>
            <a:scene3d>
              <a:camera prst="orthographicFront"/>
              <a:lightRig rig="threePt" dir="t"/>
            </a:scene3d>
            <a:sp3d>
              <a:bevelT/>
            </a:sp3d>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431" tIns="599531" rIns="11430" bIns="599532" numCol="1" spcCol="1270" anchor="ctr" anchorCtr="0">
              <a:noAutofit/>
            </a:bodyPr>
            <a:lstStyle/>
            <a:p>
              <a:pPr marL="0" lvl="0" indent="0" algn="ctr" defTabSz="800100">
                <a:lnSpc>
                  <a:spcPct val="90000"/>
                </a:lnSpc>
                <a:spcBef>
                  <a:spcPct val="0"/>
                </a:spcBef>
                <a:spcAft>
                  <a:spcPct val="35000"/>
                </a:spcAft>
                <a:buNone/>
              </a:pPr>
              <a:endParaRPr lang="es-ES" sz="1800" kern="1200">
                <a:solidFill>
                  <a:schemeClr val="bg1"/>
                </a:solidFill>
                <a:effectLst>
                  <a:outerShdw blurRad="38100" dist="38100" dir="2700000" algn="tl">
                    <a:srgbClr val="000000">
                      <a:alpha val="43137"/>
                    </a:srgbClr>
                  </a:outerShdw>
                </a:effectLst>
              </a:endParaRPr>
            </a:p>
          </p:txBody>
        </p:sp>
        <p:sp>
          <p:nvSpPr>
            <p:cNvPr id="11" name="Rectángulo: esquinas superiores redondeadas 10">
              <a:extLst>
                <a:ext uri="{FF2B5EF4-FFF2-40B4-BE49-F238E27FC236}">
                  <a16:creationId xmlns:a16="http://schemas.microsoft.com/office/drawing/2014/main" id="{55E69E9F-F42C-EBDA-ECC2-1B806F24D8BC}"/>
                </a:ext>
              </a:extLst>
            </p:cNvPr>
            <p:cNvSpPr/>
            <p:nvPr/>
          </p:nvSpPr>
          <p:spPr>
            <a:xfrm rot="5400000">
              <a:off x="4934472" y="-1040825"/>
              <a:ext cx="878561" cy="4946073"/>
            </a:xfrm>
            <a:prstGeom prst="round2SameRect">
              <a:avLst>
                <a:gd name="adj1" fmla="val 43101"/>
                <a:gd name="adj2" fmla="val 0"/>
              </a:avLst>
            </a:prstGeom>
            <a:solidFill>
              <a:schemeClr val="accent4">
                <a:lumMod val="50000"/>
                <a:alpha val="90000"/>
              </a:schemeClr>
            </a:solidFill>
            <a:ln>
              <a:solidFill>
                <a:srgbClr val="D6AEBC"/>
              </a:solidFill>
            </a:ln>
            <a:scene3d>
              <a:camera prst="orthographicFront"/>
              <a:lightRig rig="threePt" dir="t"/>
            </a:scene3d>
            <a:sp3d>
              <a:bevelT/>
            </a:sp3d>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vert="vert270" wrap="square" anchor="ctr" anchorCtr="0"/>
            <a:lstStyle/>
            <a:p>
              <a:r>
                <a:rPr lang="pt-BR" b="1" dirty="0">
                  <a:solidFill>
                    <a:schemeClr val="bg1"/>
                  </a:solidFill>
                  <a:effectLst>
                    <a:outerShdw blurRad="38100" dist="38100" dir="2700000" algn="tl">
                      <a:srgbClr val="000000">
                        <a:alpha val="43137"/>
                      </a:srgbClr>
                    </a:outerShdw>
                  </a:effectLst>
                </a:rPr>
                <a:t>Modlí se a stará se o ty, kteří jsou nemocní nebo zarmoucení</a:t>
              </a:r>
              <a:r>
                <a:rPr lang="cs-CZ" b="1" dirty="0">
                  <a:solidFill>
                    <a:schemeClr val="bg1"/>
                  </a:solidFill>
                  <a:effectLst>
                    <a:outerShdw blurRad="38100" dist="38100" dir="2700000" algn="tl">
                      <a:srgbClr val="000000">
                        <a:alpha val="43137"/>
                      </a:srgbClr>
                    </a:outerShdw>
                  </a:effectLst>
                </a:rPr>
                <a:t>.</a:t>
              </a:r>
              <a:endParaRPr lang="es-ES" b="1" dirty="0">
                <a:solidFill>
                  <a:schemeClr val="bg1"/>
                </a:solidFill>
                <a:effectLst>
                  <a:outerShdw blurRad="38100" dist="38100" dir="2700000" algn="tl">
                    <a:srgbClr val="000000">
                      <a:alpha val="43137"/>
                    </a:srgbClr>
                  </a:outerShdw>
                </a:effectLst>
              </a:endParaRPr>
            </a:p>
          </p:txBody>
        </p:sp>
      </p:grpSp>
      <p:grpSp>
        <p:nvGrpSpPr>
          <p:cNvPr id="15" name="Grupo 14">
            <a:extLst>
              <a:ext uri="{FF2B5EF4-FFF2-40B4-BE49-F238E27FC236}">
                <a16:creationId xmlns:a16="http://schemas.microsoft.com/office/drawing/2014/main" id="{6887E705-26BD-A630-C61B-7B41B8FA4605}"/>
              </a:ext>
            </a:extLst>
          </p:cNvPr>
          <p:cNvGrpSpPr/>
          <p:nvPr/>
        </p:nvGrpSpPr>
        <p:grpSpPr>
          <a:xfrm>
            <a:off x="224132" y="3717605"/>
            <a:ext cx="5729859" cy="707578"/>
            <a:chOff x="2131324" y="992931"/>
            <a:chExt cx="5715465" cy="878563"/>
          </a:xfrm>
        </p:grpSpPr>
        <p:sp>
          <p:nvSpPr>
            <p:cNvPr id="16" name="Forma libre: forma 15">
              <a:extLst>
                <a:ext uri="{FF2B5EF4-FFF2-40B4-BE49-F238E27FC236}">
                  <a16:creationId xmlns:a16="http://schemas.microsoft.com/office/drawing/2014/main" id="{19731481-2CD8-4ECE-68B2-31BEA0F2BB23}"/>
                </a:ext>
              </a:extLst>
            </p:cNvPr>
            <p:cNvSpPr/>
            <p:nvPr/>
          </p:nvSpPr>
          <p:spPr>
            <a:xfrm>
              <a:off x="2131324" y="1135280"/>
              <a:ext cx="605616" cy="736214"/>
            </a:xfrm>
            <a:custGeom>
              <a:avLst/>
              <a:gdLst>
                <a:gd name="csX0" fmla="*/ 0 w 1456221"/>
                <a:gd name="csY0" fmla="*/ 0 h 1176202"/>
                <a:gd name="csX1" fmla="*/ 868120 w 1456221"/>
                <a:gd name="csY1" fmla="*/ 0 h 1176202"/>
                <a:gd name="csX2" fmla="*/ 1456221 w 1456221"/>
                <a:gd name="csY2" fmla="*/ 588101 h 1176202"/>
                <a:gd name="csX3" fmla="*/ 868120 w 1456221"/>
                <a:gd name="csY3" fmla="*/ 1176202 h 1176202"/>
                <a:gd name="csX4" fmla="*/ 0 w 1456221"/>
                <a:gd name="csY4" fmla="*/ 1176202 h 1176202"/>
                <a:gd name="csX5" fmla="*/ 588101 w 1456221"/>
                <a:gd name="csY5" fmla="*/ 588101 h 1176202"/>
                <a:gd name="csX6" fmla="*/ 0 w 1456221"/>
                <a:gd name="csY6" fmla="*/ 0 h 1176202"/>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456221" h="1176202">
                  <a:moveTo>
                    <a:pt x="1456220" y="0"/>
                  </a:moveTo>
                  <a:lnTo>
                    <a:pt x="1456220" y="701188"/>
                  </a:lnTo>
                  <a:lnTo>
                    <a:pt x="728111" y="1176202"/>
                  </a:lnTo>
                  <a:lnTo>
                    <a:pt x="1" y="701188"/>
                  </a:lnTo>
                  <a:lnTo>
                    <a:pt x="1" y="0"/>
                  </a:lnTo>
                  <a:lnTo>
                    <a:pt x="728111" y="475014"/>
                  </a:lnTo>
                  <a:lnTo>
                    <a:pt x="1456220" y="0"/>
                  </a:lnTo>
                  <a:close/>
                </a:path>
              </a:pathLst>
            </a:custGeom>
            <a:solidFill>
              <a:schemeClr val="accent1">
                <a:lumMod val="50000"/>
              </a:schemeClr>
            </a:solidFill>
            <a:ln>
              <a:solidFill>
                <a:schemeClr val="accent1">
                  <a:lumMod val="40000"/>
                  <a:lumOff val="60000"/>
                </a:schemeClr>
              </a:solidFill>
            </a:ln>
            <a:scene3d>
              <a:camera prst="orthographicFront"/>
              <a:lightRig rig="threePt" dir="t"/>
            </a:scene3d>
            <a:sp3d>
              <a:bevelT/>
            </a:sp3d>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431" tIns="599531" rIns="11430" bIns="599532" numCol="1" spcCol="1270" anchor="ctr" anchorCtr="0">
              <a:noAutofit/>
            </a:bodyPr>
            <a:lstStyle/>
            <a:p>
              <a:pPr marL="0" lvl="0" indent="0" algn="ctr" defTabSz="800100">
                <a:lnSpc>
                  <a:spcPct val="90000"/>
                </a:lnSpc>
                <a:spcBef>
                  <a:spcPct val="0"/>
                </a:spcBef>
                <a:spcAft>
                  <a:spcPct val="35000"/>
                </a:spcAft>
                <a:buNone/>
              </a:pPr>
              <a:endParaRPr lang="es-ES" sz="1800" kern="1200">
                <a:solidFill>
                  <a:schemeClr val="bg1"/>
                </a:solidFill>
                <a:effectLst>
                  <a:outerShdw blurRad="38100" dist="38100" dir="2700000" algn="tl">
                    <a:srgbClr val="000000">
                      <a:alpha val="43137"/>
                    </a:srgbClr>
                  </a:outerShdw>
                </a:effectLst>
              </a:endParaRPr>
            </a:p>
          </p:txBody>
        </p:sp>
        <p:sp>
          <p:nvSpPr>
            <p:cNvPr id="17" name="Rectángulo: esquinas superiores redondeadas 16">
              <a:extLst>
                <a:ext uri="{FF2B5EF4-FFF2-40B4-BE49-F238E27FC236}">
                  <a16:creationId xmlns:a16="http://schemas.microsoft.com/office/drawing/2014/main" id="{515E9251-648D-331D-4C5E-62D6E1A79001}"/>
                </a:ext>
              </a:extLst>
            </p:cNvPr>
            <p:cNvSpPr/>
            <p:nvPr/>
          </p:nvSpPr>
          <p:spPr>
            <a:xfrm rot="5400000">
              <a:off x="4934472" y="-1040825"/>
              <a:ext cx="878561" cy="4946073"/>
            </a:xfrm>
            <a:prstGeom prst="round2SameRect">
              <a:avLst>
                <a:gd name="adj1" fmla="val 44569"/>
                <a:gd name="adj2" fmla="val 0"/>
              </a:avLst>
            </a:prstGeom>
            <a:solidFill>
              <a:schemeClr val="accent1">
                <a:lumMod val="50000"/>
                <a:alpha val="90000"/>
              </a:schemeClr>
            </a:solidFill>
            <a:scene3d>
              <a:camera prst="orthographicFront"/>
              <a:lightRig rig="threePt" dir="t"/>
            </a:scene3d>
            <a:sp3d>
              <a:bevelT/>
            </a:sp3d>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vert="vert270" wrap="square" anchor="ctr" anchorCtr="0"/>
            <a:lstStyle/>
            <a:p>
              <a:r>
                <a:rPr lang="es-ES" b="1" dirty="0">
                  <a:solidFill>
                    <a:schemeClr val="bg1"/>
                  </a:solidFill>
                  <a:effectLst>
                    <a:outerShdw blurRad="38100" dist="38100" dir="2700000" algn="tl">
                      <a:srgbClr val="000000">
                        <a:alpha val="43137"/>
                      </a:srgbClr>
                    </a:outerShdw>
                  </a:effectLst>
                </a:rPr>
                <a:t>Soucítí s nemocnými a touží, aby je Bůh uzdravil.</a:t>
              </a:r>
            </a:p>
          </p:txBody>
        </p:sp>
      </p:grpSp>
      <p:grpSp>
        <p:nvGrpSpPr>
          <p:cNvPr id="18" name="Grupo 17">
            <a:extLst>
              <a:ext uri="{FF2B5EF4-FFF2-40B4-BE49-F238E27FC236}">
                <a16:creationId xmlns:a16="http://schemas.microsoft.com/office/drawing/2014/main" id="{E56D843F-86C3-8C19-381B-36EC76E4045B}"/>
              </a:ext>
            </a:extLst>
          </p:cNvPr>
          <p:cNvGrpSpPr/>
          <p:nvPr/>
        </p:nvGrpSpPr>
        <p:grpSpPr>
          <a:xfrm>
            <a:off x="172177" y="4437962"/>
            <a:ext cx="5781814" cy="707578"/>
            <a:chOff x="2079499" y="992931"/>
            <a:chExt cx="5767290" cy="878563"/>
          </a:xfrm>
        </p:grpSpPr>
        <p:sp>
          <p:nvSpPr>
            <p:cNvPr id="19" name="Forma libre: forma 18">
              <a:extLst>
                <a:ext uri="{FF2B5EF4-FFF2-40B4-BE49-F238E27FC236}">
                  <a16:creationId xmlns:a16="http://schemas.microsoft.com/office/drawing/2014/main" id="{4C543D85-02D8-1C12-2B62-BB6708A98658}"/>
                </a:ext>
              </a:extLst>
            </p:cNvPr>
            <p:cNvSpPr/>
            <p:nvPr/>
          </p:nvSpPr>
          <p:spPr>
            <a:xfrm>
              <a:off x="2079499" y="1135280"/>
              <a:ext cx="686474" cy="736214"/>
            </a:xfrm>
            <a:custGeom>
              <a:avLst/>
              <a:gdLst>
                <a:gd name="csX0" fmla="*/ 0 w 1456221"/>
                <a:gd name="csY0" fmla="*/ 0 h 1176202"/>
                <a:gd name="csX1" fmla="*/ 868120 w 1456221"/>
                <a:gd name="csY1" fmla="*/ 0 h 1176202"/>
                <a:gd name="csX2" fmla="*/ 1456221 w 1456221"/>
                <a:gd name="csY2" fmla="*/ 588101 h 1176202"/>
                <a:gd name="csX3" fmla="*/ 868120 w 1456221"/>
                <a:gd name="csY3" fmla="*/ 1176202 h 1176202"/>
                <a:gd name="csX4" fmla="*/ 0 w 1456221"/>
                <a:gd name="csY4" fmla="*/ 1176202 h 1176202"/>
                <a:gd name="csX5" fmla="*/ 588101 w 1456221"/>
                <a:gd name="csY5" fmla="*/ 588101 h 1176202"/>
                <a:gd name="csX6" fmla="*/ 0 w 1456221"/>
                <a:gd name="csY6" fmla="*/ 0 h 1176202"/>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456221" h="1176202">
                  <a:moveTo>
                    <a:pt x="1456220" y="0"/>
                  </a:moveTo>
                  <a:lnTo>
                    <a:pt x="1456220" y="701188"/>
                  </a:lnTo>
                  <a:lnTo>
                    <a:pt x="728111" y="1176202"/>
                  </a:lnTo>
                  <a:lnTo>
                    <a:pt x="1" y="701188"/>
                  </a:lnTo>
                  <a:lnTo>
                    <a:pt x="1" y="0"/>
                  </a:lnTo>
                  <a:lnTo>
                    <a:pt x="728111" y="475014"/>
                  </a:lnTo>
                  <a:lnTo>
                    <a:pt x="1456220" y="0"/>
                  </a:lnTo>
                  <a:close/>
                </a:path>
              </a:pathLst>
            </a:custGeom>
            <a:solidFill>
              <a:schemeClr val="accent3">
                <a:lumMod val="50000"/>
              </a:schemeClr>
            </a:solidFill>
            <a:ln>
              <a:solidFill>
                <a:srgbClr val="DCC680"/>
              </a:solidFill>
            </a:ln>
            <a:scene3d>
              <a:camera prst="orthographicFront"/>
              <a:lightRig rig="threePt" dir="t"/>
            </a:scene3d>
            <a:sp3d>
              <a:bevelT/>
            </a:sp3d>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431" tIns="599531" rIns="11430" bIns="599532" numCol="1" spcCol="1270" anchor="ctr" anchorCtr="0">
              <a:noAutofit/>
            </a:bodyPr>
            <a:lstStyle/>
            <a:p>
              <a:pPr marL="0" lvl="0" indent="0" algn="ctr" defTabSz="800100">
                <a:lnSpc>
                  <a:spcPct val="90000"/>
                </a:lnSpc>
                <a:spcBef>
                  <a:spcPct val="0"/>
                </a:spcBef>
                <a:spcAft>
                  <a:spcPct val="35000"/>
                </a:spcAft>
                <a:buNone/>
              </a:pPr>
              <a:endParaRPr lang="es-ES" sz="1800" kern="1200">
                <a:solidFill>
                  <a:schemeClr val="bg1"/>
                </a:solidFill>
                <a:effectLst>
                  <a:outerShdw blurRad="38100" dist="38100" dir="2700000" algn="tl">
                    <a:srgbClr val="000000">
                      <a:alpha val="43137"/>
                    </a:srgbClr>
                  </a:outerShdw>
                </a:effectLst>
              </a:endParaRPr>
            </a:p>
          </p:txBody>
        </p:sp>
        <p:sp>
          <p:nvSpPr>
            <p:cNvPr id="20" name="Rectángulo: esquinas superiores redondeadas 19">
              <a:extLst>
                <a:ext uri="{FF2B5EF4-FFF2-40B4-BE49-F238E27FC236}">
                  <a16:creationId xmlns:a16="http://schemas.microsoft.com/office/drawing/2014/main" id="{AC9F9E82-3EF7-62BD-E665-103E741EF42C}"/>
                </a:ext>
              </a:extLst>
            </p:cNvPr>
            <p:cNvSpPr/>
            <p:nvPr/>
          </p:nvSpPr>
          <p:spPr>
            <a:xfrm rot="5400000">
              <a:off x="4934472" y="-1040825"/>
              <a:ext cx="878561" cy="4946073"/>
            </a:xfrm>
            <a:prstGeom prst="round2SameRect">
              <a:avLst>
                <a:gd name="adj1" fmla="val 41632"/>
                <a:gd name="adj2" fmla="val 0"/>
              </a:avLst>
            </a:prstGeom>
            <a:solidFill>
              <a:schemeClr val="accent3">
                <a:lumMod val="50000"/>
                <a:alpha val="90000"/>
              </a:schemeClr>
            </a:solidFill>
            <a:ln>
              <a:solidFill>
                <a:srgbClr val="E5D49F"/>
              </a:solidFill>
            </a:ln>
            <a:scene3d>
              <a:camera prst="orthographicFront"/>
              <a:lightRig rig="threePt" dir="t"/>
            </a:scene3d>
            <a:sp3d>
              <a:bevelT/>
            </a:sp3d>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vert="vert270" wrap="square" anchor="ctr" anchorCtr="0"/>
            <a:lstStyle/>
            <a:p>
              <a:r>
                <a:rPr lang="es-ES" b="1" dirty="0">
                  <a:solidFill>
                    <a:schemeClr val="bg1"/>
                  </a:solidFill>
                  <a:effectLst>
                    <a:outerShdw blurRad="38100" dist="38100" dir="2700000" algn="tl">
                      <a:srgbClr val="000000">
                        <a:alpha val="43137"/>
                      </a:srgbClr>
                    </a:outerShdw>
                  </a:effectLst>
                </a:rPr>
                <a:t>Rozpoznává Boží moc uzdravovat lidi.</a:t>
              </a:r>
            </a:p>
          </p:txBody>
        </p:sp>
      </p:grpSp>
      <p:grpSp>
        <p:nvGrpSpPr>
          <p:cNvPr id="21" name="Grupo 20">
            <a:extLst>
              <a:ext uri="{FF2B5EF4-FFF2-40B4-BE49-F238E27FC236}">
                <a16:creationId xmlns:a16="http://schemas.microsoft.com/office/drawing/2014/main" id="{E87EFB21-19AA-ABA6-FD47-90DA7C45257E}"/>
              </a:ext>
            </a:extLst>
          </p:cNvPr>
          <p:cNvGrpSpPr/>
          <p:nvPr/>
        </p:nvGrpSpPr>
        <p:grpSpPr>
          <a:xfrm>
            <a:off x="178513" y="5158319"/>
            <a:ext cx="5781813" cy="843002"/>
            <a:chOff x="2100229" y="967128"/>
            <a:chExt cx="5767289" cy="1046712"/>
          </a:xfrm>
        </p:grpSpPr>
        <p:sp>
          <p:nvSpPr>
            <p:cNvPr id="22" name="Forma libre: forma 21">
              <a:extLst>
                <a:ext uri="{FF2B5EF4-FFF2-40B4-BE49-F238E27FC236}">
                  <a16:creationId xmlns:a16="http://schemas.microsoft.com/office/drawing/2014/main" id="{41DA94DD-5171-CCD6-966C-A8C6609A281D}"/>
                </a:ext>
              </a:extLst>
            </p:cNvPr>
            <p:cNvSpPr/>
            <p:nvPr/>
          </p:nvSpPr>
          <p:spPr>
            <a:xfrm>
              <a:off x="2100229" y="1060408"/>
              <a:ext cx="713524" cy="811086"/>
            </a:xfrm>
            <a:custGeom>
              <a:avLst/>
              <a:gdLst>
                <a:gd name="csX0" fmla="*/ 0 w 1456221"/>
                <a:gd name="csY0" fmla="*/ 0 h 1176202"/>
                <a:gd name="csX1" fmla="*/ 868120 w 1456221"/>
                <a:gd name="csY1" fmla="*/ 0 h 1176202"/>
                <a:gd name="csX2" fmla="*/ 1456221 w 1456221"/>
                <a:gd name="csY2" fmla="*/ 588101 h 1176202"/>
                <a:gd name="csX3" fmla="*/ 868120 w 1456221"/>
                <a:gd name="csY3" fmla="*/ 1176202 h 1176202"/>
                <a:gd name="csX4" fmla="*/ 0 w 1456221"/>
                <a:gd name="csY4" fmla="*/ 1176202 h 1176202"/>
                <a:gd name="csX5" fmla="*/ 588101 w 1456221"/>
                <a:gd name="csY5" fmla="*/ 588101 h 1176202"/>
                <a:gd name="csX6" fmla="*/ 0 w 1456221"/>
                <a:gd name="csY6" fmla="*/ 0 h 1176202"/>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456221" h="1176202">
                  <a:moveTo>
                    <a:pt x="1456220" y="0"/>
                  </a:moveTo>
                  <a:lnTo>
                    <a:pt x="1456220" y="701188"/>
                  </a:lnTo>
                  <a:lnTo>
                    <a:pt x="728111" y="1176202"/>
                  </a:lnTo>
                  <a:lnTo>
                    <a:pt x="1" y="701188"/>
                  </a:lnTo>
                  <a:lnTo>
                    <a:pt x="1" y="0"/>
                  </a:lnTo>
                  <a:lnTo>
                    <a:pt x="728111" y="475014"/>
                  </a:lnTo>
                  <a:lnTo>
                    <a:pt x="1456220" y="0"/>
                  </a:lnTo>
                  <a:close/>
                </a:path>
              </a:pathLst>
            </a:custGeom>
            <a:solidFill>
              <a:schemeClr val="accent2">
                <a:lumMod val="50000"/>
              </a:schemeClr>
            </a:solidFill>
            <a:ln>
              <a:solidFill>
                <a:srgbClr val="EBC79F"/>
              </a:solidFill>
            </a:ln>
            <a:scene3d>
              <a:camera prst="orthographicFront"/>
              <a:lightRig rig="threePt" dir="t"/>
            </a:scene3d>
            <a:sp3d>
              <a:bevelT/>
            </a:sp3d>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431" tIns="599531" rIns="11430" bIns="599532" numCol="1" spcCol="1270" anchor="ctr" anchorCtr="0">
              <a:noAutofit/>
            </a:bodyPr>
            <a:lstStyle/>
            <a:p>
              <a:pPr marL="0" lvl="0" indent="0" algn="ctr" defTabSz="800100">
                <a:lnSpc>
                  <a:spcPct val="90000"/>
                </a:lnSpc>
                <a:spcBef>
                  <a:spcPct val="0"/>
                </a:spcBef>
                <a:spcAft>
                  <a:spcPct val="35000"/>
                </a:spcAft>
                <a:buNone/>
              </a:pPr>
              <a:endParaRPr lang="es-ES" sz="1800" kern="1200">
                <a:solidFill>
                  <a:schemeClr val="bg1"/>
                </a:solidFill>
                <a:effectLst>
                  <a:outerShdw blurRad="38100" dist="38100" dir="2700000" algn="tl">
                    <a:srgbClr val="000000">
                      <a:alpha val="43137"/>
                    </a:srgbClr>
                  </a:outerShdw>
                </a:effectLst>
              </a:endParaRPr>
            </a:p>
          </p:txBody>
        </p:sp>
        <p:sp>
          <p:nvSpPr>
            <p:cNvPr id="23" name="Rectángulo: esquinas superiores redondeadas 22">
              <a:extLst>
                <a:ext uri="{FF2B5EF4-FFF2-40B4-BE49-F238E27FC236}">
                  <a16:creationId xmlns:a16="http://schemas.microsoft.com/office/drawing/2014/main" id="{D80CFDED-CA07-055A-A7B8-41AC09A390DC}"/>
                </a:ext>
              </a:extLst>
            </p:cNvPr>
            <p:cNvSpPr/>
            <p:nvPr/>
          </p:nvSpPr>
          <p:spPr>
            <a:xfrm rot="5400000">
              <a:off x="4871126" y="-982553"/>
              <a:ext cx="1046712" cy="4946073"/>
            </a:xfrm>
            <a:prstGeom prst="round2SameRect">
              <a:avLst>
                <a:gd name="adj1" fmla="val 48715"/>
                <a:gd name="adj2" fmla="val 0"/>
              </a:avLst>
            </a:prstGeom>
            <a:solidFill>
              <a:schemeClr val="accent2">
                <a:lumMod val="50000"/>
                <a:alpha val="90000"/>
              </a:schemeClr>
            </a:solidFill>
            <a:ln>
              <a:solidFill>
                <a:srgbClr val="EBC79F"/>
              </a:solidFill>
            </a:ln>
            <a:scene3d>
              <a:camera prst="orthographicFront"/>
              <a:lightRig rig="threePt" dir="t"/>
            </a:scene3d>
            <a:sp3d>
              <a:bevelT/>
            </a:sp3d>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vert="vert270" wrap="square" anchor="ctr" anchorCtr="0"/>
            <a:lstStyle/>
            <a:p>
              <a:r>
                <a:rPr lang="es-ES" b="1" dirty="0">
                  <a:solidFill>
                    <a:schemeClr val="bg1"/>
                  </a:solidFill>
                  <a:effectLst>
                    <a:outerShdw blurRad="38100" dist="38100" dir="2700000" algn="tl">
                      <a:srgbClr val="000000">
                        <a:alpha val="43137"/>
                      </a:srgbClr>
                    </a:outerShdw>
                  </a:effectLst>
                </a:rPr>
                <a:t>Využívá to jako příležitost sdílet biblickou pravdu a oslavit Boha.</a:t>
              </a:r>
            </a:p>
          </p:txBody>
        </p:sp>
      </p:grpSp>
      <p:grpSp>
        <p:nvGrpSpPr>
          <p:cNvPr id="24" name="Grupo 23">
            <a:extLst>
              <a:ext uri="{FF2B5EF4-FFF2-40B4-BE49-F238E27FC236}">
                <a16:creationId xmlns:a16="http://schemas.microsoft.com/office/drawing/2014/main" id="{68A25C57-3B17-1E19-8E3A-ADA7A5B4725C}"/>
              </a:ext>
            </a:extLst>
          </p:cNvPr>
          <p:cNvGrpSpPr/>
          <p:nvPr/>
        </p:nvGrpSpPr>
        <p:grpSpPr>
          <a:xfrm>
            <a:off x="130613" y="6014101"/>
            <a:ext cx="5823378" cy="707578"/>
            <a:chOff x="2038039" y="992931"/>
            <a:chExt cx="5808750" cy="878563"/>
          </a:xfrm>
        </p:grpSpPr>
        <p:sp>
          <p:nvSpPr>
            <p:cNvPr id="25" name="Forma libre: forma 24">
              <a:extLst>
                <a:ext uri="{FF2B5EF4-FFF2-40B4-BE49-F238E27FC236}">
                  <a16:creationId xmlns:a16="http://schemas.microsoft.com/office/drawing/2014/main" id="{9C4AF70B-DFCC-4F52-D083-1F46D2796E08}"/>
                </a:ext>
              </a:extLst>
            </p:cNvPr>
            <p:cNvSpPr/>
            <p:nvPr/>
          </p:nvSpPr>
          <p:spPr>
            <a:xfrm>
              <a:off x="2038039" y="992932"/>
              <a:ext cx="790122" cy="878562"/>
            </a:xfrm>
            <a:custGeom>
              <a:avLst/>
              <a:gdLst>
                <a:gd name="csX0" fmla="*/ 0 w 1456221"/>
                <a:gd name="csY0" fmla="*/ 0 h 1176202"/>
                <a:gd name="csX1" fmla="*/ 868120 w 1456221"/>
                <a:gd name="csY1" fmla="*/ 0 h 1176202"/>
                <a:gd name="csX2" fmla="*/ 1456221 w 1456221"/>
                <a:gd name="csY2" fmla="*/ 588101 h 1176202"/>
                <a:gd name="csX3" fmla="*/ 868120 w 1456221"/>
                <a:gd name="csY3" fmla="*/ 1176202 h 1176202"/>
                <a:gd name="csX4" fmla="*/ 0 w 1456221"/>
                <a:gd name="csY4" fmla="*/ 1176202 h 1176202"/>
                <a:gd name="csX5" fmla="*/ 588101 w 1456221"/>
                <a:gd name="csY5" fmla="*/ 588101 h 1176202"/>
                <a:gd name="csX6" fmla="*/ 0 w 1456221"/>
                <a:gd name="csY6" fmla="*/ 0 h 1176202"/>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456221" h="1176202">
                  <a:moveTo>
                    <a:pt x="1456220" y="0"/>
                  </a:moveTo>
                  <a:lnTo>
                    <a:pt x="1456220" y="701188"/>
                  </a:lnTo>
                  <a:lnTo>
                    <a:pt x="728111" y="1176202"/>
                  </a:lnTo>
                  <a:lnTo>
                    <a:pt x="1" y="701188"/>
                  </a:lnTo>
                  <a:lnTo>
                    <a:pt x="1" y="0"/>
                  </a:lnTo>
                  <a:lnTo>
                    <a:pt x="728111" y="475014"/>
                  </a:lnTo>
                  <a:lnTo>
                    <a:pt x="1456220" y="0"/>
                  </a:lnTo>
                  <a:close/>
                </a:path>
              </a:pathLst>
            </a:custGeom>
            <a:solidFill>
              <a:schemeClr val="accent6">
                <a:lumMod val="50000"/>
              </a:schemeClr>
            </a:solidFill>
            <a:ln>
              <a:solidFill>
                <a:srgbClr val="AAB9CE"/>
              </a:solidFill>
            </a:ln>
            <a:scene3d>
              <a:camera prst="orthographicFront"/>
              <a:lightRig rig="threePt" dir="t"/>
            </a:scene3d>
            <a:sp3d>
              <a:bevelT/>
            </a:sp3d>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431" tIns="599531" rIns="11430" bIns="599532" numCol="1" spcCol="1270" anchor="ctr" anchorCtr="0">
              <a:noAutofit/>
            </a:bodyPr>
            <a:lstStyle/>
            <a:p>
              <a:pPr marL="0" lvl="0" indent="0" algn="ctr" defTabSz="800100">
                <a:lnSpc>
                  <a:spcPct val="90000"/>
                </a:lnSpc>
                <a:spcBef>
                  <a:spcPct val="0"/>
                </a:spcBef>
                <a:spcAft>
                  <a:spcPct val="35000"/>
                </a:spcAft>
                <a:buNone/>
              </a:pPr>
              <a:endParaRPr lang="es-ES" sz="1800" kern="1200">
                <a:solidFill>
                  <a:schemeClr val="bg1"/>
                </a:solidFill>
                <a:effectLst>
                  <a:outerShdw blurRad="38100" dist="38100" dir="2700000" algn="tl">
                    <a:srgbClr val="000000">
                      <a:alpha val="43137"/>
                    </a:srgbClr>
                  </a:outerShdw>
                </a:effectLst>
              </a:endParaRPr>
            </a:p>
          </p:txBody>
        </p:sp>
        <p:sp>
          <p:nvSpPr>
            <p:cNvPr id="26" name="Rectángulo: esquinas superiores redondeadas 25">
              <a:extLst>
                <a:ext uri="{FF2B5EF4-FFF2-40B4-BE49-F238E27FC236}">
                  <a16:creationId xmlns:a16="http://schemas.microsoft.com/office/drawing/2014/main" id="{CB63B836-6DCB-E3FC-0C1F-91D5CCBFCB99}"/>
                </a:ext>
              </a:extLst>
            </p:cNvPr>
            <p:cNvSpPr/>
            <p:nvPr/>
          </p:nvSpPr>
          <p:spPr>
            <a:xfrm rot="5400000">
              <a:off x="4934472" y="-1040825"/>
              <a:ext cx="878561" cy="4946073"/>
            </a:xfrm>
            <a:prstGeom prst="round2SameRect">
              <a:avLst>
                <a:gd name="adj1" fmla="val 47506"/>
                <a:gd name="adj2" fmla="val 0"/>
              </a:avLst>
            </a:prstGeom>
            <a:solidFill>
              <a:schemeClr val="accent6">
                <a:lumMod val="50000"/>
                <a:alpha val="90000"/>
              </a:schemeClr>
            </a:solidFill>
            <a:ln>
              <a:solidFill>
                <a:srgbClr val="AAB9CE"/>
              </a:solidFill>
            </a:ln>
            <a:scene3d>
              <a:camera prst="orthographicFront"/>
              <a:lightRig rig="threePt" dir="t"/>
            </a:scene3d>
            <a:sp3d>
              <a:bevelT/>
            </a:sp3d>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vert="vert270" wrap="square" anchor="ctr" anchorCtr="0"/>
            <a:lstStyle/>
            <a:p>
              <a:r>
                <a:rPr lang="es-ES" b="1" dirty="0">
                  <a:solidFill>
                    <a:schemeClr val="bg1"/>
                  </a:solidFill>
                  <a:effectLst>
                    <a:outerShdw blurRad="38100" dist="38100" dir="2700000" algn="tl">
                      <a:srgbClr val="000000">
                        <a:alpha val="43137"/>
                      </a:srgbClr>
                    </a:outerShdw>
                  </a:effectLst>
                </a:rPr>
                <a:t>Modlí se, vkládá ruce na druhé nebo vyslovuje slova, která zázračně přinášejí uzdravení.</a:t>
              </a:r>
            </a:p>
          </p:txBody>
        </p:sp>
      </p:grpSp>
      <p:sp>
        <p:nvSpPr>
          <p:cNvPr id="2" name="Flecha: hacia arriba 1">
            <a:hlinkClick r:id="rId5" action="ppaction://hlinksldjump"/>
            <a:extLst>
              <a:ext uri="{FF2B5EF4-FFF2-40B4-BE49-F238E27FC236}">
                <a16:creationId xmlns:a16="http://schemas.microsoft.com/office/drawing/2014/main" id="{29FEAAA9-E0E5-4B33-400C-BBA9C408A2B4}"/>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3377238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 calcmode="lin" valueType="num">
                                      <p:cBhvr>
                                        <p:cTn id="9" dur="500" fill="hold"/>
                                        <p:tgtEl>
                                          <p:spTgt spid="3"/>
                                        </p:tgtEl>
                                        <p:attrNameLst>
                                          <p:attrName>style.rotation</p:attrName>
                                        </p:attrNameLst>
                                      </p:cBhvr>
                                      <p:tavLst>
                                        <p:tav tm="0">
                                          <p:val>
                                            <p:fltVal val="90"/>
                                          </p:val>
                                        </p:tav>
                                        <p:tav tm="100000">
                                          <p:val>
                                            <p:fltVal val="0"/>
                                          </p:val>
                                        </p:tav>
                                      </p:tavLst>
                                    </p:anim>
                                    <p:animEffect transition="in" filter="fade">
                                      <p:cBhvr>
                                        <p:cTn id="10" dur="500"/>
                                        <p:tgtEl>
                                          <p:spTgt spid="3"/>
                                        </p:tgtEl>
                                      </p:cBhvr>
                                    </p:animEffect>
                                  </p:childTnLst>
                                </p:cTn>
                              </p:par>
                            </p:childTnLst>
                          </p:cTn>
                        </p:par>
                        <p:par>
                          <p:cTn id="11" fill="hold">
                            <p:stCondLst>
                              <p:cond delay="500"/>
                            </p:stCondLst>
                            <p:childTnLst>
                              <p:par>
                                <p:cTn id="12" presetID="22" presetClass="entr" presetSubtype="8" fill="hold" grpId="0" nodeType="afterEffect">
                                  <p:stCondLst>
                                    <p:cond delay="0"/>
                                  </p:stCondLst>
                                  <p:childTnLst>
                                    <p:set>
                                      <p:cBhvr>
                                        <p:cTn id="13" dur="1" fill="hold">
                                          <p:stCondLst>
                                            <p:cond delay="0"/>
                                          </p:stCondLst>
                                        </p:cTn>
                                        <p:tgtEl>
                                          <p:spTgt spid="10">
                                            <p:txEl>
                                              <p:pRg st="0" end="0"/>
                                            </p:txEl>
                                          </p:spTgt>
                                        </p:tgtEl>
                                        <p:attrNameLst>
                                          <p:attrName>style.visibility</p:attrName>
                                        </p:attrNameLst>
                                      </p:cBhvr>
                                      <p:to>
                                        <p:strVal val="visible"/>
                                      </p:to>
                                    </p:set>
                                    <p:animEffect transition="in" filter="wipe(left)">
                                      <p:cBhvr>
                                        <p:cTn id="14" dur="500"/>
                                        <p:tgtEl>
                                          <p:spTgt spid="10">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8" fill="hold" grpId="0" nodeType="clickEffect">
                                  <p:stCondLst>
                                    <p:cond delay="0"/>
                                  </p:stCondLst>
                                  <p:childTnLst>
                                    <p:set>
                                      <p:cBhvr>
                                        <p:cTn id="18" dur="1" fill="hold">
                                          <p:stCondLst>
                                            <p:cond delay="0"/>
                                          </p:stCondLst>
                                        </p:cTn>
                                        <p:tgtEl>
                                          <p:spTgt spid="10">
                                            <p:txEl>
                                              <p:pRg st="1" end="1"/>
                                            </p:txEl>
                                          </p:spTgt>
                                        </p:tgtEl>
                                        <p:attrNameLst>
                                          <p:attrName>style.visibility</p:attrName>
                                        </p:attrNameLst>
                                      </p:cBhvr>
                                      <p:to>
                                        <p:strVal val="visible"/>
                                      </p:to>
                                    </p:set>
                                    <p:animEffect transition="in" filter="wipe(left)">
                                      <p:cBhvr>
                                        <p:cTn id="19" dur="500"/>
                                        <p:tgtEl>
                                          <p:spTgt spid="10">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8" fill="hold" grpId="0" nodeType="clickEffect">
                                  <p:stCondLst>
                                    <p:cond delay="0"/>
                                  </p:stCondLst>
                                  <p:childTnLst>
                                    <p:set>
                                      <p:cBhvr>
                                        <p:cTn id="23" dur="1" fill="hold">
                                          <p:stCondLst>
                                            <p:cond delay="0"/>
                                          </p:stCondLst>
                                        </p:cTn>
                                        <p:tgtEl>
                                          <p:spTgt spid="10">
                                            <p:txEl>
                                              <p:pRg st="2" end="2"/>
                                            </p:txEl>
                                          </p:spTgt>
                                        </p:tgtEl>
                                        <p:attrNameLst>
                                          <p:attrName>style.visibility</p:attrName>
                                        </p:attrNameLst>
                                      </p:cBhvr>
                                      <p:to>
                                        <p:strVal val="visible"/>
                                      </p:to>
                                    </p:set>
                                    <p:animEffect transition="in" filter="wipe(left)">
                                      <p:cBhvr>
                                        <p:cTn id="24" dur="500"/>
                                        <p:tgtEl>
                                          <p:spTgt spid="10">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4"/>
                                        </p:tgtEl>
                                        <p:attrNameLst>
                                          <p:attrName>style.visibility</p:attrName>
                                        </p:attrNameLst>
                                      </p:cBhvr>
                                      <p:to>
                                        <p:strVal val="visible"/>
                                      </p:to>
                                    </p:set>
                                    <p:anim calcmode="lin" valueType="num">
                                      <p:cBhvr additive="base">
                                        <p:cTn id="29" dur="500" fill="hold"/>
                                        <p:tgtEl>
                                          <p:spTgt spid="4"/>
                                        </p:tgtEl>
                                        <p:attrNameLst>
                                          <p:attrName>ppt_x</p:attrName>
                                        </p:attrNameLst>
                                      </p:cBhvr>
                                      <p:tavLst>
                                        <p:tav tm="0">
                                          <p:val>
                                            <p:strVal val="#ppt_x"/>
                                          </p:val>
                                        </p:tav>
                                        <p:tav tm="100000">
                                          <p:val>
                                            <p:strVal val="#ppt_x"/>
                                          </p:val>
                                        </p:tav>
                                      </p:tavLst>
                                    </p:anim>
                                    <p:anim calcmode="lin" valueType="num">
                                      <p:cBhvr additive="base">
                                        <p:cTn id="3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13"/>
                                        </p:tgtEl>
                                        <p:attrNameLst>
                                          <p:attrName>style.visibility</p:attrName>
                                        </p:attrNameLst>
                                      </p:cBhvr>
                                      <p:to>
                                        <p:strVal val="visible"/>
                                      </p:to>
                                    </p:set>
                                    <p:anim calcmode="lin" valueType="num">
                                      <p:cBhvr additive="base">
                                        <p:cTn id="35" dur="500" fill="hold"/>
                                        <p:tgtEl>
                                          <p:spTgt spid="13"/>
                                        </p:tgtEl>
                                        <p:attrNameLst>
                                          <p:attrName>ppt_x</p:attrName>
                                        </p:attrNameLst>
                                      </p:cBhvr>
                                      <p:tavLst>
                                        <p:tav tm="0">
                                          <p:val>
                                            <p:strVal val="#ppt_x"/>
                                          </p:val>
                                        </p:tav>
                                        <p:tav tm="100000">
                                          <p:val>
                                            <p:strVal val="#ppt_x"/>
                                          </p:val>
                                        </p:tav>
                                      </p:tavLst>
                                    </p:anim>
                                    <p:anim calcmode="lin" valueType="num">
                                      <p:cBhvr additive="base">
                                        <p:cTn id="36"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12" fill="hold" nodeType="clickEffect">
                                  <p:stCondLst>
                                    <p:cond delay="0"/>
                                  </p:stCondLst>
                                  <p:childTnLst>
                                    <p:set>
                                      <p:cBhvr>
                                        <p:cTn id="40" dur="1" fill="hold">
                                          <p:stCondLst>
                                            <p:cond delay="0"/>
                                          </p:stCondLst>
                                        </p:cTn>
                                        <p:tgtEl>
                                          <p:spTgt spid="6"/>
                                        </p:tgtEl>
                                        <p:attrNameLst>
                                          <p:attrName>style.visibility</p:attrName>
                                        </p:attrNameLst>
                                      </p:cBhvr>
                                      <p:to>
                                        <p:strVal val="visible"/>
                                      </p:to>
                                    </p:set>
                                    <p:anim calcmode="lin" valueType="num">
                                      <p:cBhvr additive="base">
                                        <p:cTn id="41" dur="500" fill="hold"/>
                                        <p:tgtEl>
                                          <p:spTgt spid="6"/>
                                        </p:tgtEl>
                                        <p:attrNameLst>
                                          <p:attrName>ppt_x</p:attrName>
                                        </p:attrNameLst>
                                      </p:cBhvr>
                                      <p:tavLst>
                                        <p:tav tm="0">
                                          <p:val>
                                            <p:strVal val="0-#ppt_w/2"/>
                                          </p:val>
                                        </p:tav>
                                        <p:tav tm="100000">
                                          <p:val>
                                            <p:strVal val="#ppt_x"/>
                                          </p:val>
                                        </p:tav>
                                      </p:tavLst>
                                    </p:anim>
                                    <p:anim calcmode="lin" valueType="num">
                                      <p:cBhvr additive="base">
                                        <p:cTn id="4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12" fill="hold" nodeType="clickEffect">
                                  <p:stCondLst>
                                    <p:cond delay="0"/>
                                  </p:stCondLst>
                                  <p:childTnLst>
                                    <p:set>
                                      <p:cBhvr>
                                        <p:cTn id="46" dur="1" fill="hold">
                                          <p:stCondLst>
                                            <p:cond delay="0"/>
                                          </p:stCondLst>
                                        </p:cTn>
                                        <p:tgtEl>
                                          <p:spTgt spid="15"/>
                                        </p:tgtEl>
                                        <p:attrNameLst>
                                          <p:attrName>style.visibility</p:attrName>
                                        </p:attrNameLst>
                                      </p:cBhvr>
                                      <p:to>
                                        <p:strVal val="visible"/>
                                      </p:to>
                                    </p:set>
                                    <p:anim calcmode="lin" valueType="num">
                                      <p:cBhvr additive="base">
                                        <p:cTn id="47" dur="500" fill="hold"/>
                                        <p:tgtEl>
                                          <p:spTgt spid="15"/>
                                        </p:tgtEl>
                                        <p:attrNameLst>
                                          <p:attrName>ppt_x</p:attrName>
                                        </p:attrNameLst>
                                      </p:cBhvr>
                                      <p:tavLst>
                                        <p:tav tm="0">
                                          <p:val>
                                            <p:strVal val="0-#ppt_w/2"/>
                                          </p:val>
                                        </p:tav>
                                        <p:tav tm="100000">
                                          <p:val>
                                            <p:strVal val="#ppt_x"/>
                                          </p:val>
                                        </p:tav>
                                      </p:tavLst>
                                    </p:anim>
                                    <p:anim calcmode="lin" valueType="num">
                                      <p:cBhvr additive="base">
                                        <p:cTn id="4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12" fill="hold" nodeType="clickEffect">
                                  <p:stCondLst>
                                    <p:cond delay="0"/>
                                  </p:stCondLst>
                                  <p:childTnLst>
                                    <p:set>
                                      <p:cBhvr>
                                        <p:cTn id="52" dur="1" fill="hold">
                                          <p:stCondLst>
                                            <p:cond delay="0"/>
                                          </p:stCondLst>
                                        </p:cTn>
                                        <p:tgtEl>
                                          <p:spTgt spid="18"/>
                                        </p:tgtEl>
                                        <p:attrNameLst>
                                          <p:attrName>style.visibility</p:attrName>
                                        </p:attrNameLst>
                                      </p:cBhvr>
                                      <p:to>
                                        <p:strVal val="visible"/>
                                      </p:to>
                                    </p:set>
                                    <p:anim calcmode="lin" valueType="num">
                                      <p:cBhvr additive="base">
                                        <p:cTn id="53" dur="500" fill="hold"/>
                                        <p:tgtEl>
                                          <p:spTgt spid="18"/>
                                        </p:tgtEl>
                                        <p:attrNameLst>
                                          <p:attrName>ppt_x</p:attrName>
                                        </p:attrNameLst>
                                      </p:cBhvr>
                                      <p:tavLst>
                                        <p:tav tm="0">
                                          <p:val>
                                            <p:strVal val="0-#ppt_w/2"/>
                                          </p:val>
                                        </p:tav>
                                        <p:tav tm="100000">
                                          <p:val>
                                            <p:strVal val="#ppt_x"/>
                                          </p:val>
                                        </p:tav>
                                      </p:tavLst>
                                    </p:anim>
                                    <p:anim calcmode="lin" valueType="num">
                                      <p:cBhvr additive="base">
                                        <p:cTn id="54"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12" fill="hold" nodeType="clickEffect">
                                  <p:stCondLst>
                                    <p:cond delay="0"/>
                                  </p:stCondLst>
                                  <p:childTnLst>
                                    <p:set>
                                      <p:cBhvr>
                                        <p:cTn id="58" dur="1" fill="hold">
                                          <p:stCondLst>
                                            <p:cond delay="0"/>
                                          </p:stCondLst>
                                        </p:cTn>
                                        <p:tgtEl>
                                          <p:spTgt spid="21"/>
                                        </p:tgtEl>
                                        <p:attrNameLst>
                                          <p:attrName>style.visibility</p:attrName>
                                        </p:attrNameLst>
                                      </p:cBhvr>
                                      <p:to>
                                        <p:strVal val="visible"/>
                                      </p:to>
                                    </p:set>
                                    <p:anim calcmode="lin" valueType="num">
                                      <p:cBhvr additive="base">
                                        <p:cTn id="59" dur="500" fill="hold"/>
                                        <p:tgtEl>
                                          <p:spTgt spid="21"/>
                                        </p:tgtEl>
                                        <p:attrNameLst>
                                          <p:attrName>ppt_x</p:attrName>
                                        </p:attrNameLst>
                                      </p:cBhvr>
                                      <p:tavLst>
                                        <p:tav tm="0">
                                          <p:val>
                                            <p:strVal val="0-#ppt_w/2"/>
                                          </p:val>
                                        </p:tav>
                                        <p:tav tm="100000">
                                          <p:val>
                                            <p:strVal val="#ppt_x"/>
                                          </p:val>
                                        </p:tav>
                                      </p:tavLst>
                                    </p:anim>
                                    <p:anim calcmode="lin" valueType="num">
                                      <p:cBhvr additive="base">
                                        <p:cTn id="60"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12" fill="hold" nodeType="clickEffect">
                                  <p:stCondLst>
                                    <p:cond delay="0"/>
                                  </p:stCondLst>
                                  <p:childTnLst>
                                    <p:set>
                                      <p:cBhvr>
                                        <p:cTn id="64" dur="1" fill="hold">
                                          <p:stCondLst>
                                            <p:cond delay="0"/>
                                          </p:stCondLst>
                                        </p:cTn>
                                        <p:tgtEl>
                                          <p:spTgt spid="24"/>
                                        </p:tgtEl>
                                        <p:attrNameLst>
                                          <p:attrName>style.visibility</p:attrName>
                                        </p:attrNameLst>
                                      </p:cBhvr>
                                      <p:to>
                                        <p:strVal val="visible"/>
                                      </p:to>
                                    </p:set>
                                    <p:anim calcmode="lin" valueType="num">
                                      <p:cBhvr additive="base">
                                        <p:cTn id="65" dur="500" fill="hold"/>
                                        <p:tgtEl>
                                          <p:spTgt spid="24"/>
                                        </p:tgtEl>
                                        <p:attrNameLst>
                                          <p:attrName>ppt_x</p:attrName>
                                        </p:attrNameLst>
                                      </p:cBhvr>
                                      <p:tavLst>
                                        <p:tav tm="0">
                                          <p:val>
                                            <p:strVal val="0-#ppt_w/2"/>
                                          </p:val>
                                        </p:tav>
                                        <p:tav tm="100000">
                                          <p:val>
                                            <p:strVal val="#ppt_x"/>
                                          </p:val>
                                        </p:tav>
                                      </p:tavLst>
                                    </p:anim>
                                    <p:anim calcmode="lin" valueType="num">
                                      <p:cBhvr additive="base">
                                        <p:cTn id="66"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0"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a:extLst>
            <a:ext uri="{FF2B5EF4-FFF2-40B4-BE49-F238E27FC236}">
              <a16:creationId xmlns:a16="http://schemas.microsoft.com/office/drawing/2014/main" id="{7029CA26-8A52-08A9-AF9E-284998EFA023}"/>
            </a:ext>
          </a:extLst>
        </p:cNvPr>
        <p:cNvGrpSpPr/>
        <p:nvPr/>
      </p:nvGrpSpPr>
      <p:grpSpPr>
        <a:xfrm>
          <a:off x="0" y="0"/>
          <a:ext cx="0" cy="0"/>
          <a:chOff x="0" y="0"/>
          <a:chExt cx="0" cy="0"/>
        </a:xfrm>
      </p:grpSpPr>
      <p:sp>
        <p:nvSpPr>
          <p:cNvPr id="4" name="CuadroTexto 3">
            <a:extLst>
              <a:ext uri="{FF2B5EF4-FFF2-40B4-BE49-F238E27FC236}">
                <a16:creationId xmlns:a16="http://schemas.microsoft.com/office/drawing/2014/main" id="{43F3AE85-27C2-DCD8-BC40-F1EA9C0D4BE4}"/>
              </a:ext>
            </a:extLst>
          </p:cNvPr>
          <p:cNvSpPr txBox="1"/>
          <p:nvPr/>
        </p:nvSpPr>
        <p:spPr>
          <a:xfrm>
            <a:off x="222817" y="132493"/>
            <a:ext cx="5924492" cy="523220"/>
          </a:xfrm>
          <a:prstGeom prst="rect">
            <a:avLst/>
          </a:prstGeom>
          <a:noFill/>
        </p:spPr>
        <p:txBody>
          <a:bodyPr wrap="square">
            <a:spAutoFit/>
          </a:bodyPr>
          <a:lstStyle/>
          <a:p>
            <a:pPr algn="ctr"/>
            <a:r>
              <a:rPr lang="cs-CZ" sz="2800" b="1" dirty="0">
                <a:ln>
                  <a:solidFill>
                    <a:srgbClr val="30626E"/>
                  </a:solidFill>
                </a:ln>
                <a:solidFill>
                  <a:srgbClr val="2A5660"/>
                </a:solidFill>
                <a:latin typeface="Amerika" panose="02040705060402020203" pitchFamily="18" charset="0"/>
              </a:rPr>
              <a:t>DAR ČINĚNÍ ZÁZRAKŮ</a:t>
            </a:r>
            <a:endParaRPr lang="es-ES" sz="2800" b="1" dirty="0">
              <a:ln>
                <a:solidFill>
                  <a:srgbClr val="30626E"/>
                </a:solidFill>
              </a:ln>
              <a:solidFill>
                <a:srgbClr val="2A5660"/>
              </a:solidFill>
              <a:latin typeface="Amerika" panose="02040705060402020203" pitchFamily="18" charset="0"/>
            </a:endParaRPr>
          </a:p>
        </p:txBody>
      </p:sp>
      <p:sp>
        <p:nvSpPr>
          <p:cNvPr id="10" name="CuadroTexto 9">
            <a:extLst>
              <a:ext uri="{FF2B5EF4-FFF2-40B4-BE49-F238E27FC236}">
                <a16:creationId xmlns:a16="http://schemas.microsoft.com/office/drawing/2014/main" id="{FE6F5220-F92C-AE73-F58C-3C565C54DC86}"/>
              </a:ext>
            </a:extLst>
          </p:cNvPr>
          <p:cNvSpPr txBox="1"/>
          <p:nvPr/>
        </p:nvSpPr>
        <p:spPr>
          <a:xfrm>
            <a:off x="6361416" y="110519"/>
            <a:ext cx="5752569" cy="646331"/>
          </a:xfrm>
          <a:prstGeom prst="rect">
            <a:avLst/>
          </a:prstGeom>
          <a:noFill/>
        </p:spPr>
        <p:txBody>
          <a:bodyPr wrap="square">
            <a:spAutoFit/>
          </a:bodyPr>
          <a:lstStyle/>
          <a:p>
            <a:r>
              <a:rPr lang="es-ES" b="1" dirty="0"/>
              <a:t>Tento dar spočívá v konání mocných činů, které lidé vnímají jako události narušující běžný chod přírody.</a:t>
            </a:r>
          </a:p>
        </p:txBody>
      </p:sp>
      <p:grpSp>
        <p:nvGrpSpPr>
          <p:cNvPr id="7" name="Grupo 6">
            <a:extLst>
              <a:ext uri="{FF2B5EF4-FFF2-40B4-BE49-F238E27FC236}">
                <a16:creationId xmlns:a16="http://schemas.microsoft.com/office/drawing/2014/main" id="{A491675F-60EA-4158-BA92-B1B1C014BF70}"/>
              </a:ext>
            </a:extLst>
          </p:cNvPr>
          <p:cNvGrpSpPr/>
          <p:nvPr/>
        </p:nvGrpSpPr>
        <p:grpSpPr>
          <a:xfrm>
            <a:off x="212425" y="664517"/>
            <a:ext cx="5315538" cy="3284913"/>
            <a:chOff x="192290" y="748001"/>
            <a:chExt cx="5903710" cy="3389462"/>
          </a:xfrm>
        </p:grpSpPr>
        <p:pic>
          <p:nvPicPr>
            <p:cNvPr id="3" name="Imagen 2">
              <a:extLst>
                <a:ext uri="{FF2B5EF4-FFF2-40B4-BE49-F238E27FC236}">
                  <a16:creationId xmlns:a16="http://schemas.microsoft.com/office/drawing/2014/main" id="{DAB8D2C3-051A-5AD3-1712-4D01F86E7BD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2290" y="770503"/>
              <a:ext cx="5903710" cy="3366960"/>
            </a:xfrm>
            <a:prstGeom prst="rect">
              <a:avLst/>
            </a:prstGeom>
            <a:ln w="38100" cap="sq">
              <a:solidFill>
                <a:srgbClr val="D5A301"/>
              </a:solidFill>
              <a:prstDash val="solid"/>
              <a:miter lim="800000"/>
            </a:ln>
            <a:effectLst>
              <a:outerShdw blurRad="50800" dist="38100" dir="2700000" algn="tl" rotWithShape="0">
                <a:srgbClr val="000000">
                  <a:alpha val="43000"/>
                </a:srgbClr>
              </a:outerShdw>
            </a:effectLst>
          </p:spPr>
        </p:pic>
        <p:sp>
          <p:nvSpPr>
            <p:cNvPr id="6" name="CuadroTexto 5">
              <a:extLst>
                <a:ext uri="{FF2B5EF4-FFF2-40B4-BE49-F238E27FC236}">
                  <a16:creationId xmlns:a16="http://schemas.microsoft.com/office/drawing/2014/main" id="{371E7B88-BE6B-9F85-F2AE-1C4422B615D5}"/>
                </a:ext>
              </a:extLst>
            </p:cNvPr>
            <p:cNvSpPr txBox="1"/>
            <p:nvPr/>
          </p:nvSpPr>
          <p:spPr>
            <a:xfrm>
              <a:off x="2136892" y="748001"/>
              <a:ext cx="2374492" cy="381087"/>
            </a:xfrm>
            <a:prstGeom prst="rect">
              <a:avLst/>
            </a:prstGeom>
            <a:solidFill>
              <a:srgbClr val="D5A301"/>
            </a:solidFill>
          </p:spPr>
          <p:txBody>
            <a:bodyPr wrap="square">
              <a:spAutoFit/>
            </a:bodyPr>
            <a:lstStyle/>
            <a:p>
              <a:pPr algn="ctr"/>
              <a:r>
                <a:rPr lang="es-ES" b="1" dirty="0"/>
                <a:t>2</a:t>
              </a:r>
              <a:r>
                <a:rPr lang="cs-CZ" b="1" dirty="0"/>
                <a:t>. Královská</a:t>
              </a:r>
              <a:r>
                <a:rPr lang="es-ES" b="1" dirty="0"/>
                <a:t> 6</a:t>
              </a:r>
              <a:r>
                <a:rPr lang="cs-CZ" b="1" dirty="0"/>
                <a:t>,</a:t>
              </a:r>
              <a:r>
                <a:rPr lang="es-ES" b="1" dirty="0"/>
                <a:t>5-6</a:t>
              </a:r>
            </a:p>
          </p:txBody>
        </p:sp>
      </p:grpSp>
      <p:grpSp>
        <p:nvGrpSpPr>
          <p:cNvPr id="15" name="Grupo 14">
            <a:extLst>
              <a:ext uri="{FF2B5EF4-FFF2-40B4-BE49-F238E27FC236}">
                <a16:creationId xmlns:a16="http://schemas.microsoft.com/office/drawing/2014/main" id="{A0602B41-04BD-593A-877A-8D2DA7FAB4D5}"/>
              </a:ext>
            </a:extLst>
          </p:cNvPr>
          <p:cNvGrpSpPr/>
          <p:nvPr/>
        </p:nvGrpSpPr>
        <p:grpSpPr>
          <a:xfrm>
            <a:off x="403173" y="4164531"/>
            <a:ext cx="4934042" cy="2441937"/>
            <a:chOff x="500403" y="3979474"/>
            <a:chExt cx="5058932" cy="2824852"/>
          </a:xfrm>
        </p:grpSpPr>
        <p:pic>
          <p:nvPicPr>
            <p:cNvPr id="9" name="Imagen 8">
              <a:extLst>
                <a:ext uri="{FF2B5EF4-FFF2-40B4-BE49-F238E27FC236}">
                  <a16:creationId xmlns:a16="http://schemas.microsoft.com/office/drawing/2014/main" id="{427023EC-8849-692A-2189-20D51A10251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00403" y="3980736"/>
              <a:ext cx="5058932" cy="2823590"/>
            </a:xfrm>
            <a:prstGeom prst="rect">
              <a:avLst/>
            </a:prstGeom>
            <a:ln w="38100" cap="sq">
              <a:solidFill>
                <a:srgbClr val="00297A"/>
              </a:solidFill>
              <a:prstDash val="solid"/>
              <a:miter lim="800000"/>
            </a:ln>
            <a:effectLst>
              <a:outerShdw blurRad="50800" dist="38100" dir="2700000" algn="tl" rotWithShape="0">
                <a:srgbClr val="000000">
                  <a:alpha val="43000"/>
                </a:srgbClr>
              </a:outerShdw>
            </a:effectLst>
          </p:spPr>
        </p:pic>
        <p:sp>
          <p:nvSpPr>
            <p:cNvPr id="13" name="CuadroTexto 12">
              <a:extLst>
                <a:ext uri="{FF2B5EF4-FFF2-40B4-BE49-F238E27FC236}">
                  <a16:creationId xmlns:a16="http://schemas.microsoft.com/office/drawing/2014/main" id="{5A48380E-E67D-F21A-3559-835906F0266D}"/>
                </a:ext>
              </a:extLst>
            </p:cNvPr>
            <p:cNvSpPr txBox="1"/>
            <p:nvPr/>
          </p:nvSpPr>
          <p:spPr>
            <a:xfrm>
              <a:off x="1084080" y="3979474"/>
              <a:ext cx="1692137" cy="427246"/>
            </a:xfrm>
            <a:prstGeom prst="rect">
              <a:avLst/>
            </a:prstGeom>
            <a:solidFill>
              <a:srgbClr val="00297A"/>
            </a:solidFill>
          </p:spPr>
          <p:txBody>
            <a:bodyPr wrap="square">
              <a:spAutoFit/>
            </a:bodyPr>
            <a:lstStyle/>
            <a:p>
              <a:pPr algn="ctr"/>
              <a:r>
                <a:rPr lang="cs-CZ" b="1" dirty="0">
                  <a:solidFill>
                    <a:schemeClr val="bg1"/>
                  </a:solidFill>
                </a:rPr>
                <a:t>Lukáš</a:t>
              </a:r>
              <a:r>
                <a:rPr lang="es-ES" b="1" dirty="0">
                  <a:solidFill>
                    <a:schemeClr val="bg1"/>
                  </a:solidFill>
                </a:rPr>
                <a:t> 5</a:t>
              </a:r>
              <a:r>
                <a:rPr lang="cs-CZ" b="1" dirty="0">
                  <a:solidFill>
                    <a:schemeClr val="bg1"/>
                  </a:solidFill>
                </a:rPr>
                <a:t>,</a:t>
              </a:r>
              <a:r>
                <a:rPr lang="es-ES" b="1" dirty="0">
                  <a:solidFill>
                    <a:schemeClr val="bg1"/>
                  </a:solidFill>
                </a:rPr>
                <a:t>4-6</a:t>
              </a:r>
            </a:p>
          </p:txBody>
        </p:sp>
      </p:grpSp>
      <p:sp>
        <p:nvSpPr>
          <p:cNvPr id="8" name="Flecha: circular 7">
            <a:extLst>
              <a:ext uri="{FF2B5EF4-FFF2-40B4-BE49-F238E27FC236}">
                <a16:creationId xmlns:a16="http://schemas.microsoft.com/office/drawing/2014/main" id="{600A879C-B0E2-D942-37CF-A576EF2E3EDF}"/>
              </a:ext>
            </a:extLst>
          </p:cNvPr>
          <p:cNvSpPr/>
          <p:nvPr/>
        </p:nvSpPr>
        <p:spPr>
          <a:xfrm>
            <a:off x="6325002" y="1025931"/>
            <a:ext cx="5049778" cy="5657269"/>
          </a:xfrm>
          <a:prstGeom prst="circularArrow">
            <a:avLst>
              <a:gd name="adj1" fmla="val 5544"/>
              <a:gd name="adj2" fmla="val 330680"/>
              <a:gd name="adj3" fmla="val 13830394"/>
              <a:gd name="adj4" fmla="val 17352903"/>
              <a:gd name="adj5" fmla="val 5757"/>
            </a:avLst>
          </a:prstGeom>
          <a:solidFill>
            <a:srgbClr val="002060"/>
          </a:solidFill>
          <a:scene3d>
            <a:camera prst="orthographicFront"/>
            <a:lightRig rig="threePt" dir="t"/>
          </a:scene3d>
          <a:sp3d>
            <a:bevelT prst="relaxedInset"/>
          </a:sp3d>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s-ES">
              <a:ln w="57150">
                <a:solidFill>
                  <a:schemeClr val="accent5"/>
                </a:solidFill>
              </a:ln>
              <a:effectLst>
                <a:outerShdw blurRad="38100" dist="38100" dir="2700000" algn="tl">
                  <a:srgbClr val="000000">
                    <a:alpha val="43137"/>
                  </a:srgbClr>
                </a:outerShdw>
              </a:effectLst>
            </a:endParaRPr>
          </a:p>
        </p:txBody>
      </p:sp>
      <p:sp>
        <p:nvSpPr>
          <p:cNvPr id="11" name="Forma libre: forma 10">
            <a:extLst>
              <a:ext uri="{FF2B5EF4-FFF2-40B4-BE49-F238E27FC236}">
                <a16:creationId xmlns:a16="http://schemas.microsoft.com/office/drawing/2014/main" id="{71341300-55D0-272A-BCBF-8C2BE731391B}"/>
              </a:ext>
            </a:extLst>
          </p:cNvPr>
          <p:cNvSpPr/>
          <p:nvPr/>
        </p:nvSpPr>
        <p:spPr>
          <a:xfrm>
            <a:off x="7107187" y="1050303"/>
            <a:ext cx="3262745" cy="1293297"/>
          </a:xfrm>
          <a:custGeom>
            <a:avLst/>
            <a:gdLst>
              <a:gd name="csX0" fmla="*/ 0 w 1551905"/>
              <a:gd name="csY0" fmla="*/ 129328 h 775952"/>
              <a:gd name="csX1" fmla="*/ 129328 w 1551905"/>
              <a:gd name="csY1" fmla="*/ 0 h 775952"/>
              <a:gd name="csX2" fmla="*/ 1422577 w 1551905"/>
              <a:gd name="csY2" fmla="*/ 0 h 775952"/>
              <a:gd name="csX3" fmla="*/ 1551905 w 1551905"/>
              <a:gd name="csY3" fmla="*/ 129328 h 775952"/>
              <a:gd name="csX4" fmla="*/ 1551905 w 1551905"/>
              <a:gd name="csY4" fmla="*/ 646624 h 775952"/>
              <a:gd name="csX5" fmla="*/ 1422577 w 1551905"/>
              <a:gd name="csY5" fmla="*/ 775952 h 775952"/>
              <a:gd name="csX6" fmla="*/ 129328 w 1551905"/>
              <a:gd name="csY6" fmla="*/ 775952 h 775952"/>
              <a:gd name="csX7" fmla="*/ 0 w 1551905"/>
              <a:gd name="csY7" fmla="*/ 646624 h 775952"/>
              <a:gd name="csX8" fmla="*/ 0 w 1551905"/>
              <a:gd name="csY8" fmla="*/ 129328 h 77595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51905" h="775952">
                <a:moveTo>
                  <a:pt x="0" y="129328"/>
                </a:moveTo>
                <a:cubicBezTo>
                  <a:pt x="0" y="57902"/>
                  <a:pt x="57902" y="0"/>
                  <a:pt x="129328" y="0"/>
                </a:cubicBezTo>
                <a:lnTo>
                  <a:pt x="1422577" y="0"/>
                </a:lnTo>
                <a:cubicBezTo>
                  <a:pt x="1494003" y="0"/>
                  <a:pt x="1551905" y="57902"/>
                  <a:pt x="1551905" y="129328"/>
                </a:cubicBezTo>
                <a:lnTo>
                  <a:pt x="1551905" y="646624"/>
                </a:lnTo>
                <a:cubicBezTo>
                  <a:pt x="1551905" y="718050"/>
                  <a:pt x="1494003" y="775952"/>
                  <a:pt x="1422577" y="775952"/>
                </a:cubicBezTo>
                <a:lnTo>
                  <a:pt x="129328" y="775952"/>
                </a:lnTo>
                <a:cubicBezTo>
                  <a:pt x="57902" y="775952"/>
                  <a:pt x="0" y="718050"/>
                  <a:pt x="0" y="646624"/>
                </a:cubicBezTo>
                <a:lnTo>
                  <a:pt x="0" y="129328"/>
                </a:lnTo>
                <a:close/>
              </a:path>
            </a:pathLst>
          </a:custGeom>
          <a:solidFill>
            <a:srgbClr val="990099"/>
          </a:solidFill>
          <a:scene3d>
            <a:camera prst="orthographicFront"/>
            <a:lightRig rig="threePt" dir="t"/>
          </a:scene3d>
          <a:sp3d>
            <a:bevelT prst="relaxedInset"/>
          </a:sp3d>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9799" tIns="159799" rIns="159799" bIns="159799" numCol="1" spcCol="1270" anchor="ctr" anchorCtr="0">
            <a:noAutofit/>
          </a:bodyPr>
          <a:lstStyle/>
          <a:p>
            <a:pPr lvl="0" algn="ctr" defTabSz="1422400">
              <a:lnSpc>
                <a:spcPct val="90000"/>
              </a:lnSpc>
              <a:spcBef>
                <a:spcPct val="0"/>
              </a:spcBef>
              <a:spcAft>
                <a:spcPct val="35000"/>
              </a:spcAft>
            </a:pPr>
            <a:r>
              <a:rPr lang="es-ES" sz="2000" b="1" dirty="0">
                <a:effectLst>
                  <a:outerShdw blurRad="38100" dist="38100" dir="2700000" algn="tl">
                    <a:srgbClr val="000000">
                      <a:alpha val="43137"/>
                    </a:srgbClr>
                  </a:outerShdw>
                </a:effectLst>
              </a:rPr>
              <a:t>Hlásá Boží pravdu a může ji potvrdit zázrakem, který ji doprovází.</a:t>
            </a:r>
            <a:endParaRPr lang="es-ES" sz="2000" b="1" kern="1200" dirty="0">
              <a:effectLst>
                <a:outerShdw blurRad="38100" dist="38100" dir="2700000" algn="tl">
                  <a:srgbClr val="000000">
                    <a:alpha val="43137"/>
                  </a:srgbClr>
                </a:outerShdw>
              </a:effectLst>
            </a:endParaRPr>
          </a:p>
        </p:txBody>
      </p:sp>
      <p:sp>
        <p:nvSpPr>
          <p:cNvPr id="14" name="Forma libre: forma 13">
            <a:extLst>
              <a:ext uri="{FF2B5EF4-FFF2-40B4-BE49-F238E27FC236}">
                <a16:creationId xmlns:a16="http://schemas.microsoft.com/office/drawing/2014/main" id="{671D112B-359E-DB07-31B1-39591A18E03A}"/>
              </a:ext>
            </a:extLst>
          </p:cNvPr>
          <p:cNvSpPr/>
          <p:nvPr/>
        </p:nvSpPr>
        <p:spPr>
          <a:xfrm>
            <a:off x="9061549" y="2724931"/>
            <a:ext cx="2990792" cy="1517423"/>
          </a:xfrm>
          <a:custGeom>
            <a:avLst/>
            <a:gdLst>
              <a:gd name="csX0" fmla="*/ 0 w 1551905"/>
              <a:gd name="csY0" fmla="*/ 129328 h 775952"/>
              <a:gd name="csX1" fmla="*/ 129328 w 1551905"/>
              <a:gd name="csY1" fmla="*/ 0 h 775952"/>
              <a:gd name="csX2" fmla="*/ 1422577 w 1551905"/>
              <a:gd name="csY2" fmla="*/ 0 h 775952"/>
              <a:gd name="csX3" fmla="*/ 1551905 w 1551905"/>
              <a:gd name="csY3" fmla="*/ 129328 h 775952"/>
              <a:gd name="csX4" fmla="*/ 1551905 w 1551905"/>
              <a:gd name="csY4" fmla="*/ 646624 h 775952"/>
              <a:gd name="csX5" fmla="*/ 1422577 w 1551905"/>
              <a:gd name="csY5" fmla="*/ 775952 h 775952"/>
              <a:gd name="csX6" fmla="*/ 129328 w 1551905"/>
              <a:gd name="csY6" fmla="*/ 775952 h 775952"/>
              <a:gd name="csX7" fmla="*/ 0 w 1551905"/>
              <a:gd name="csY7" fmla="*/ 646624 h 775952"/>
              <a:gd name="csX8" fmla="*/ 0 w 1551905"/>
              <a:gd name="csY8" fmla="*/ 129328 h 77595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51905" h="775952">
                <a:moveTo>
                  <a:pt x="0" y="129328"/>
                </a:moveTo>
                <a:cubicBezTo>
                  <a:pt x="0" y="57902"/>
                  <a:pt x="57902" y="0"/>
                  <a:pt x="129328" y="0"/>
                </a:cubicBezTo>
                <a:lnTo>
                  <a:pt x="1422577" y="0"/>
                </a:lnTo>
                <a:cubicBezTo>
                  <a:pt x="1494003" y="0"/>
                  <a:pt x="1551905" y="57902"/>
                  <a:pt x="1551905" y="129328"/>
                </a:cubicBezTo>
                <a:lnTo>
                  <a:pt x="1551905" y="646624"/>
                </a:lnTo>
                <a:cubicBezTo>
                  <a:pt x="1551905" y="718050"/>
                  <a:pt x="1494003" y="775952"/>
                  <a:pt x="1422577" y="775952"/>
                </a:cubicBezTo>
                <a:lnTo>
                  <a:pt x="129328" y="775952"/>
                </a:lnTo>
                <a:cubicBezTo>
                  <a:pt x="57902" y="775952"/>
                  <a:pt x="0" y="718050"/>
                  <a:pt x="0" y="646624"/>
                </a:cubicBezTo>
                <a:lnTo>
                  <a:pt x="0" y="129328"/>
                </a:lnTo>
                <a:close/>
              </a:path>
            </a:pathLst>
          </a:custGeom>
          <a:solidFill>
            <a:schemeClr val="accent5">
              <a:lumMod val="75000"/>
            </a:schemeClr>
          </a:solidFill>
          <a:scene3d>
            <a:camera prst="orthographicFront"/>
            <a:lightRig rig="threePt" dir="t"/>
          </a:scene3d>
          <a:sp3d>
            <a:bevelT prst="relaxedInset"/>
          </a:sp3d>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9799" tIns="159799" rIns="159799" bIns="159799" numCol="1" spcCol="1270" anchor="ctr" anchorCtr="0">
            <a:noAutofit/>
          </a:bodyPr>
          <a:lstStyle/>
          <a:p>
            <a:pPr lvl="0" algn="ctr" defTabSz="1422400">
              <a:lnSpc>
                <a:spcPct val="90000"/>
              </a:lnSpc>
              <a:spcBef>
                <a:spcPct val="0"/>
              </a:spcBef>
              <a:spcAft>
                <a:spcPct val="35000"/>
              </a:spcAft>
            </a:pPr>
            <a:r>
              <a:rPr lang="es-ES" sz="2000" b="1" dirty="0">
                <a:effectLst>
                  <a:outerShdw blurRad="38100" dist="38100" dir="2700000" algn="tl">
                    <a:srgbClr val="000000">
                      <a:alpha val="43137"/>
                    </a:srgbClr>
                  </a:outerShdw>
                </a:effectLst>
              </a:rPr>
              <a:t>Vyjadřuje důvěru v Boží věrnost a v Boží schopnost zjevovat Kristovu přítomnost.</a:t>
            </a:r>
            <a:endParaRPr lang="es-ES" sz="2000" b="1" kern="1200" dirty="0">
              <a:effectLst>
                <a:outerShdw blurRad="38100" dist="38100" dir="2700000" algn="tl">
                  <a:srgbClr val="000000">
                    <a:alpha val="43137"/>
                  </a:srgbClr>
                </a:outerShdw>
              </a:effectLst>
            </a:endParaRPr>
          </a:p>
        </p:txBody>
      </p:sp>
      <p:sp>
        <p:nvSpPr>
          <p:cNvPr id="16" name="Forma libre: forma 15">
            <a:extLst>
              <a:ext uri="{FF2B5EF4-FFF2-40B4-BE49-F238E27FC236}">
                <a16:creationId xmlns:a16="http://schemas.microsoft.com/office/drawing/2014/main" id="{51DCD0D6-8F47-651B-4FBE-D972E0C5C617}"/>
              </a:ext>
            </a:extLst>
          </p:cNvPr>
          <p:cNvSpPr/>
          <p:nvPr/>
        </p:nvSpPr>
        <p:spPr>
          <a:xfrm>
            <a:off x="9033958" y="5422167"/>
            <a:ext cx="2518277" cy="1293297"/>
          </a:xfrm>
          <a:custGeom>
            <a:avLst/>
            <a:gdLst>
              <a:gd name="csX0" fmla="*/ 0 w 1551905"/>
              <a:gd name="csY0" fmla="*/ 129328 h 775952"/>
              <a:gd name="csX1" fmla="*/ 129328 w 1551905"/>
              <a:gd name="csY1" fmla="*/ 0 h 775952"/>
              <a:gd name="csX2" fmla="*/ 1422577 w 1551905"/>
              <a:gd name="csY2" fmla="*/ 0 h 775952"/>
              <a:gd name="csX3" fmla="*/ 1551905 w 1551905"/>
              <a:gd name="csY3" fmla="*/ 129328 h 775952"/>
              <a:gd name="csX4" fmla="*/ 1551905 w 1551905"/>
              <a:gd name="csY4" fmla="*/ 646624 h 775952"/>
              <a:gd name="csX5" fmla="*/ 1422577 w 1551905"/>
              <a:gd name="csY5" fmla="*/ 775952 h 775952"/>
              <a:gd name="csX6" fmla="*/ 129328 w 1551905"/>
              <a:gd name="csY6" fmla="*/ 775952 h 775952"/>
              <a:gd name="csX7" fmla="*/ 0 w 1551905"/>
              <a:gd name="csY7" fmla="*/ 646624 h 775952"/>
              <a:gd name="csX8" fmla="*/ 0 w 1551905"/>
              <a:gd name="csY8" fmla="*/ 129328 h 77595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51905" h="775952">
                <a:moveTo>
                  <a:pt x="0" y="129328"/>
                </a:moveTo>
                <a:cubicBezTo>
                  <a:pt x="0" y="57902"/>
                  <a:pt x="57902" y="0"/>
                  <a:pt x="129328" y="0"/>
                </a:cubicBezTo>
                <a:lnTo>
                  <a:pt x="1422577" y="0"/>
                </a:lnTo>
                <a:cubicBezTo>
                  <a:pt x="1494003" y="0"/>
                  <a:pt x="1551905" y="57902"/>
                  <a:pt x="1551905" y="129328"/>
                </a:cubicBezTo>
                <a:lnTo>
                  <a:pt x="1551905" y="646624"/>
                </a:lnTo>
                <a:cubicBezTo>
                  <a:pt x="1551905" y="718050"/>
                  <a:pt x="1494003" y="775952"/>
                  <a:pt x="1422577" y="775952"/>
                </a:cubicBezTo>
                <a:lnTo>
                  <a:pt x="129328" y="775952"/>
                </a:lnTo>
                <a:cubicBezTo>
                  <a:pt x="57902" y="775952"/>
                  <a:pt x="0" y="718050"/>
                  <a:pt x="0" y="646624"/>
                </a:cubicBezTo>
                <a:lnTo>
                  <a:pt x="0" y="129328"/>
                </a:lnTo>
                <a:close/>
              </a:path>
            </a:pathLst>
          </a:custGeom>
          <a:solidFill>
            <a:schemeClr val="accent6">
              <a:lumMod val="75000"/>
            </a:schemeClr>
          </a:solidFill>
          <a:scene3d>
            <a:camera prst="orthographicFront"/>
            <a:lightRig rig="threePt" dir="t"/>
          </a:scene3d>
          <a:sp3d>
            <a:bevelT prst="relaxedInset"/>
          </a:sp3d>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9799" tIns="159799" rIns="159799" bIns="159799" numCol="1" spcCol="1270" anchor="ctr" anchorCtr="0">
            <a:noAutofit/>
          </a:bodyPr>
          <a:lstStyle/>
          <a:p>
            <a:pPr lvl="0" algn="ctr" defTabSz="1422400">
              <a:lnSpc>
                <a:spcPct val="90000"/>
              </a:lnSpc>
              <a:spcBef>
                <a:spcPct val="0"/>
              </a:spcBef>
              <a:spcAft>
                <a:spcPct val="35000"/>
              </a:spcAft>
            </a:pPr>
            <a:r>
              <a:rPr lang="es-ES" sz="2000" b="1" dirty="0">
                <a:effectLst>
                  <a:outerShdw blurRad="38100" dist="38100" dir="2700000" algn="tl">
                    <a:srgbClr val="000000">
                      <a:alpha val="43137"/>
                    </a:srgbClr>
                  </a:outerShdw>
                </a:effectLst>
              </a:rPr>
              <a:t>Slouží tím, že přináší světu </a:t>
            </a:r>
            <a:r>
              <a:rPr lang="cs-CZ" sz="2000" b="1" dirty="0">
                <a:effectLst>
                  <a:outerShdw blurRad="38100" dist="38100" dir="2700000" algn="tl">
                    <a:srgbClr val="000000">
                      <a:alpha val="43137"/>
                    </a:srgbClr>
                  </a:outerShdw>
                </a:effectLst>
              </a:rPr>
              <a:t>Kristovo</a:t>
            </a:r>
            <a:r>
              <a:rPr lang="es-ES" sz="2000" b="1" dirty="0">
                <a:effectLst>
                  <a:outerShdw blurRad="38100" dist="38100" dir="2700000" algn="tl">
                    <a:srgbClr val="000000">
                      <a:alpha val="43137"/>
                    </a:srgbClr>
                  </a:outerShdw>
                </a:effectLst>
              </a:rPr>
              <a:t> poselství.</a:t>
            </a:r>
            <a:endParaRPr lang="es-ES" sz="2000" b="1" kern="1200" dirty="0">
              <a:effectLst>
                <a:outerShdw blurRad="38100" dist="38100" dir="2700000" algn="tl">
                  <a:srgbClr val="000000">
                    <a:alpha val="43137"/>
                  </a:srgbClr>
                </a:outerShdw>
              </a:effectLst>
            </a:endParaRPr>
          </a:p>
        </p:txBody>
      </p:sp>
      <p:sp>
        <p:nvSpPr>
          <p:cNvPr id="17" name="Forma libre: forma 16">
            <a:extLst>
              <a:ext uri="{FF2B5EF4-FFF2-40B4-BE49-F238E27FC236}">
                <a16:creationId xmlns:a16="http://schemas.microsoft.com/office/drawing/2014/main" id="{D4381DFF-9049-F6E1-ECBE-829099665F82}"/>
              </a:ext>
            </a:extLst>
          </p:cNvPr>
          <p:cNvSpPr/>
          <p:nvPr/>
        </p:nvSpPr>
        <p:spPr>
          <a:xfrm>
            <a:off x="6107068" y="5422167"/>
            <a:ext cx="2631494" cy="1293297"/>
          </a:xfrm>
          <a:custGeom>
            <a:avLst/>
            <a:gdLst>
              <a:gd name="csX0" fmla="*/ 0 w 1551905"/>
              <a:gd name="csY0" fmla="*/ 129328 h 775952"/>
              <a:gd name="csX1" fmla="*/ 129328 w 1551905"/>
              <a:gd name="csY1" fmla="*/ 0 h 775952"/>
              <a:gd name="csX2" fmla="*/ 1422577 w 1551905"/>
              <a:gd name="csY2" fmla="*/ 0 h 775952"/>
              <a:gd name="csX3" fmla="*/ 1551905 w 1551905"/>
              <a:gd name="csY3" fmla="*/ 129328 h 775952"/>
              <a:gd name="csX4" fmla="*/ 1551905 w 1551905"/>
              <a:gd name="csY4" fmla="*/ 646624 h 775952"/>
              <a:gd name="csX5" fmla="*/ 1422577 w 1551905"/>
              <a:gd name="csY5" fmla="*/ 775952 h 775952"/>
              <a:gd name="csX6" fmla="*/ 129328 w 1551905"/>
              <a:gd name="csY6" fmla="*/ 775952 h 775952"/>
              <a:gd name="csX7" fmla="*/ 0 w 1551905"/>
              <a:gd name="csY7" fmla="*/ 646624 h 775952"/>
              <a:gd name="csX8" fmla="*/ 0 w 1551905"/>
              <a:gd name="csY8" fmla="*/ 129328 h 77595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51905" h="775952">
                <a:moveTo>
                  <a:pt x="0" y="129328"/>
                </a:moveTo>
                <a:cubicBezTo>
                  <a:pt x="0" y="57902"/>
                  <a:pt x="57902" y="0"/>
                  <a:pt x="129328" y="0"/>
                </a:cubicBezTo>
                <a:lnTo>
                  <a:pt x="1422577" y="0"/>
                </a:lnTo>
                <a:cubicBezTo>
                  <a:pt x="1494003" y="0"/>
                  <a:pt x="1551905" y="57902"/>
                  <a:pt x="1551905" y="129328"/>
                </a:cubicBezTo>
                <a:lnTo>
                  <a:pt x="1551905" y="646624"/>
                </a:lnTo>
                <a:cubicBezTo>
                  <a:pt x="1551905" y="718050"/>
                  <a:pt x="1494003" y="775952"/>
                  <a:pt x="1422577" y="775952"/>
                </a:cubicBezTo>
                <a:lnTo>
                  <a:pt x="129328" y="775952"/>
                </a:lnTo>
                <a:cubicBezTo>
                  <a:pt x="57902" y="775952"/>
                  <a:pt x="0" y="718050"/>
                  <a:pt x="0" y="646624"/>
                </a:cubicBezTo>
                <a:lnTo>
                  <a:pt x="0" y="129328"/>
                </a:lnTo>
                <a:close/>
              </a:path>
            </a:pathLst>
          </a:custGeom>
          <a:solidFill>
            <a:srgbClr val="00B050"/>
          </a:solidFill>
          <a:scene3d>
            <a:camera prst="orthographicFront"/>
            <a:lightRig rig="threePt" dir="t"/>
          </a:scene3d>
          <a:sp3d>
            <a:bevelT prst="relaxedInset"/>
          </a:sp3d>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9799" tIns="159799" rIns="159799" bIns="159799" numCol="1" spcCol="1270" anchor="ctr" anchorCtr="0">
            <a:noAutofit/>
          </a:bodyPr>
          <a:lstStyle/>
          <a:p>
            <a:pPr lvl="0" algn="ctr" defTabSz="1422400">
              <a:lnSpc>
                <a:spcPct val="90000"/>
              </a:lnSpc>
              <a:spcBef>
                <a:spcPct val="0"/>
              </a:spcBef>
              <a:spcAft>
                <a:spcPct val="35000"/>
              </a:spcAft>
            </a:pPr>
            <a:r>
              <a:rPr lang="pl-PL" sz="2000" b="1" dirty="0">
                <a:effectLst>
                  <a:outerShdw blurRad="38100" dist="38100" dir="2700000" algn="tl">
                    <a:srgbClr val="000000">
                      <a:alpha val="43137"/>
                    </a:srgbClr>
                  </a:outerShdw>
                </a:effectLst>
              </a:rPr>
              <a:t>Ukazuje na Boha jako na původce zázraků a oslavuje Jej.</a:t>
            </a:r>
            <a:endParaRPr lang="es-ES" sz="2000" b="1" kern="1200" dirty="0">
              <a:effectLst>
                <a:outerShdw blurRad="38100" dist="38100" dir="2700000" algn="tl">
                  <a:srgbClr val="000000">
                    <a:alpha val="43137"/>
                  </a:srgbClr>
                </a:outerShdw>
              </a:effectLst>
            </a:endParaRPr>
          </a:p>
        </p:txBody>
      </p:sp>
      <p:sp>
        <p:nvSpPr>
          <p:cNvPr id="19" name="Forma libre: forma 18">
            <a:extLst>
              <a:ext uri="{FF2B5EF4-FFF2-40B4-BE49-F238E27FC236}">
                <a16:creationId xmlns:a16="http://schemas.microsoft.com/office/drawing/2014/main" id="{FDFC5392-5B83-9254-30E6-B211F7512EB2}"/>
              </a:ext>
            </a:extLst>
          </p:cNvPr>
          <p:cNvSpPr/>
          <p:nvPr/>
        </p:nvSpPr>
        <p:spPr>
          <a:xfrm>
            <a:off x="5647442" y="2724931"/>
            <a:ext cx="2736545" cy="1517423"/>
          </a:xfrm>
          <a:custGeom>
            <a:avLst/>
            <a:gdLst>
              <a:gd name="csX0" fmla="*/ 0 w 1551905"/>
              <a:gd name="csY0" fmla="*/ 129328 h 775952"/>
              <a:gd name="csX1" fmla="*/ 129328 w 1551905"/>
              <a:gd name="csY1" fmla="*/ 0 h 775952"/>
              <a:gd name="csX2" fmla="*/ 1422577 w 1551905"/>
              <a:gd name="csY2" fmla="*/ 0 h 775952"/>
              <a:gd name="csX3" fmla="*/ 1551905 w 1551905"/>
              <a:gd name="csY3" fmla="*/ 129328 h 775952"/>
              <a:gd name="csX4" fmla="*/ 1551905 w 1551905"/>
              <a:gd name="csY4" fmla="*/ 646624 h 775952"/>
              <a:gd name="csX5" fmla="*/ 1422577 w 1551905"/>
              <a:gd name="csY5" fmla="*/ 775952 h 775952"/>
              <a:gd name="csX6" fmla="*/ 129328 w 1551905"/>
              <a:gd name="csY6" fmla="*/ 775952 h 775952"/>
              <a:gd name="csX7" fmla="*/ 0 w 1551905"/>
              <a:gd name="csY7" fmla="*/ 646624 h 775952"/>
              <a:gd name="csX8" fmla="*/ 0 w 1551905"/>
              <a:gd name="csY8" fmla="*/ 129328 h 77595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51905" h="775952">
                <a:moveTo>
                  <a:pt x="0" y="129328"/>
                </a:moveTo>
                <a:cubicBezTo>
                  <a:pt x="0" y="57902"/>
                  <a:pt x="57902" y="0"/>
                  <a:pt x="129328" y="0"/>
                </a:cubicBezTo>
                <a:lnTo>
                  <a:pt x="1422577" y="0"/>
                </a:lnTo>
                <a:cubicBezTo>
                  <a:pt x="1494003" y="0"/>
                  <a:pt x="1551905" y="57902"/>
                  <a:pt x="1551905" y="129328"/>
                </a:cubicBezTo>
                <a:lnTo>
                  <a:pt x="1551905" y="646624"/>
                </a:lnTo>
                <a:cubicBezTo>
                  <a:pt x="1551905" y="718050"/>
                  <a:pt x="1494003" y="775952"/>
                  <a:pt x="1422577" y="775952"/>
                </a:cubicBezTo>
                <a:lnTo>
                  <a:pt x="129328" y="775952"/>
                </a:lnTo>
                <a:cubicBezTo>
                  <a:pt x="57902" y="775952"/>
                  <a:pt x="0" y="718050"/>
                  <a:pt x="0" y="646624"/>
                </a:cubicBezTo>
                <a:lnTo>
                  <a:pt x="0" y="129328"/>
                </a:lnTo>
                <a:close/>
              </a:path>
            </a:pathLst>
          </a:custGeom>
          <a:solidFill>
            <a:srgbClr val="D60093"/>
          </a:solidFill>
          <a:scene3d>
            <a:camera prst="orthographicFront"/>
            <a:lightRig rig="threePt" dir="t"/>
          </a:scene3d>
          <a:sp3d>
            <a:bevelT prst="relaxedInset"/>
          </a:sp3d>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9799" tIns="159799" rIns="159799" bIns="159799" numCol="1" spcCol="1270" anchor="ctr" anchorCtr="0">
            <a:noAutofit/>
          </a:bodyPr>
          <a:lstStyle/>
          <a:p>
            <a:pPr lvl="0" algn="ctr" defTabSz="1422400">
              <a:lnSpc>
                <a:spcPct val="90000"/>
              </a:lnSpc>
              <a:spcBef>
                <a:spcPct val="0"/>
              </a:spcBef>
              <a:spcAft>
                <a:spcPct val="35000"/>
              </a:spcAft>
            </a:pPr>
            <a:r>
              <a:rPr lang="es-ES" sz="2000" b="1" dirty="0">
                <a:effectLst>
                  <a:outerShdw blurRad="38100" dist="38100" dir="2700000" algn="tl">
                    <a:srgbClr val="000000">
                      <a:alpha val="43137"/>
                    </a:srgbClr>
                  </a:outerShdw>
                </a:effectLst>
              </a:rPr>
              <a:t>Představuje Krista a prostřednictvím tohoto daru vede lidi do vztahu s Kristem.</a:t>
            </a:r>
            <a:endParaRPr lang="es-ES" sz="2000" b="1" kern="1200" dirty="0">
              <a:effectLst>
                <a:outerShdw blurRad="38100" dist="38100" dir="2700000" algn="tl">
                  <a:srgbClr val="000000">
                    <a:alpha val="43137"/>
                  </a:srgbClr>
                </a:outerShdw>
              </a:effectLst>
            </a:endParaRPr>
          </a:p>
        </p:txBody>
      </p:sp>
      <p:sp>
        <p:nvSpPr>
          <p:cNvPr id="2" name="Flecha: hacia arriba 1">
            <a:hlinkClick r:id="rId6" action="ppaction://hlinksldjump"/>
            <a:extLst>
              <a:ext uri="{FF2B5EF4-FFF2-40B4-BE49-F238E27FC236}">
                <a16:creationId xmlns:a16="http://schemas.microsoft.com/office/drawing/2014/main" id="{F90AD9CF-82D8-21EF-8FB0-7F2F351AD213}"/>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13214881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par>
                          <p:cTn id="11" fill="hold">
                            <p:stCondLst>
                              <p:cond delay="1000"/>
                            </p:stCondLst>
                            <p:childTnLst>
                              <p:par>
                                <p:cTn id="12" presetID="26" presetClass="emph" presetSubtype="0" fill="hold" grpId="1" nodeType="afterEffect">
                                  <p:stCondLst>
                                    <p:cond delay="0"/>
                                  </p:stCondLst>
                                  <p:childTnLst>
                                    <p:animEffect transition="out" filter="fade">
                                      <p:cBhvr>
                                        <p:cTn id="13" dur="500" tmFilter="0, 0; .2, .5; .8, .5; 1, 0"/>
                                        <p:tgtEl>
                                          <p:spTgt spid="4"/>
                                        </p:tgtEl>
                                      </p:cBhvr>
                                    </p:animEffect>
                                    <p:animScale>
                                      <p:cBhvr>
                                        <p:cTn id="14" dur="250" autoRev="1" fill="hold"/>
                                        <p:tgtEl>
                                          <p:spTgt spid="4"/>
                                        </p:tgtEl>
                                      </p:cBhvr>
                                      <p:by x="105000" y="105000"/>
                                    </p:animScale>
                                  </p:childTnLst>
                                </p:cTn>
                              </p:par>
                            </p:childTnLst>
                          </p:cTn>
                        </p:par>
                        <p:par>
                          <p:cTn id="15" fill="hold">
                            <p:stCondLst>
                              <p:cond delay="1500"/>
                            </p:stCondLst>
                            <p:childTnLst>
                              <p:par>
                                <p:cTn id="16" presetID="22" presetClass="entr" presetSubtype="8" fill="hold" grpId="0" nodeType="after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wipe(left)">
                                      <p:cBhvr>
                                        <p:cTn id="18" dur="500"/>
                                        <p:tgtEl>
                                          <p:spTgt spid="10"/>
                                        </p:tgtEl>
                                      </p:cBhvr>
                                    </p:animEffect>
                                  </p:childTnLst>
                                </p:cTn>
                              </p:par>
                            </p:childTnLst>
                          </p:cTn>
                        </p:par>
                      </p:childTnLst>
                    </p:cTn>
                  </p:par>
                  <p:par>
                    <p:cTn id="19" fill="hold">
                      <p:stCondLst>
                        <p:cond delay="indefinite"/>
                      </p:stCondLst>
                      <p:childTnLst>
                        <p:par>
                          <p:cTn id="20" fill="hold">
                            <p:stCondLst>
                              <p:cond delay="0"/>
                            </p:stCondLst>
                            <p:childTnLst>
                              <p:par>
                                <p:cTn id="21" presetID="53" presetClass="entr" presetSubtype="16"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anim calcmode="lin" valueType="num">
                                      <p:cBhvr>
                                        <p:cTn id="23" dur="500" fill="hold"/>
                                        <p:tgtEl>
                                          <p:spTgt spid="7"/>
                                        </p:tgtEl>
                                        <p:attrNameLst>
                                          <p:attrName>ppt_w</p:attrName>
                                        </p:attrNameLst>
                                      </p:cBhvr>
                                      <p:tavLst>
                                        <p:tav tm="0">
                                          <p:val>
                                            <p:fltVal val="0"/>
                                          </p:val>
                                        </p:tav>
                                        <p:tav tm="100000">
                                          <p:val>
                                            <p:strVal val="#ppt_w"/>
                                          </p:val>
                                        </p:tav>
                                      </p:tavLst>
                                    </p:anim>
                                    <p:anim calcmode="lin" valueType="num">
                                      <p:cBhvr>
                                        <p:cTn id="24" dur="500" fill="hold"/>
                                        <p:tgtEl>
                                          <p:spTgt spid="7"/>
                                        </p:tgtEl>
                                        <p:attrNameLst>
                                          <p:attrName>ppt_h</p:attrName>
                                        </p:attrNameLst>
                                      </p:cBhvr>
                                      <p:tavLst>
                                        <p:tav tm="0">
                                          <p:val>
                                            <p:fltVal val="0"/>
                                          </p:val>
                                        </p:tav>
                                        <p:tav tm="100000">
                                          <p:val>
                                            <p:strVal val="#ppt_h"/>
                                          </p:val>
                                        </p:tav>
                                      </p:tavLst>
                                    </p:anim>
                                    <p:animEffect transition="in" filter="fade">
                                      <p:cBhvr>
                                        <p:cTn id="25" dur="500"/>
                                        <p:tgtEl>
                                          <p:spTgt spid="7"/>
                                        </p:tgtEl>
                                      </p:cBhvr>
                                    </p:animEffect>
                                  </p:childTnLst>
                                </p:cTn>
                              </p:par>
                            </p:childTnLst>
                          </p:cTn>
                        </p:par>
                      </p:childTnLst>
                    </p:cTn>
                  </p:par>
                  <p:par>
                    <p:cTn id="26" fill="hold">
                      <p:stCondLst>
                        <p:cond delay="indefinite"/>
                      </p:stCondLst>
                      <p:childTnLst>
                        <p:par>
                          <p:cTn id="27" fill="hold">
                            <p:stCondLst>
                              <p:cond delay="0"/>
                            </p:stCondLst>
                            <p:childTnLst>
                              <p:par>
                                <p:cTn id="28" presetID="53" presetClass="entr" presetSubtype="16" fill="hold" nodeType="clickEffect">
                                  <p:stCondLst>
                                    <p:cond delay="0"/>
                                  </p:stCondLst>
                                  <p:childTnLst>
                                    <p:set>
                                      <p:cBhvr>
                                        <p:cTn id="29" dur="1" fill="hold">
                                          <p:stCondLst>
                                            <p:cond delay="0"/>
                                          </p:stCondLst>
                                        </p:cTn>
                                        <p:tgtEl>
                                          <p:spTgt spid="15"/>
                                        </p:tgtEl>
                                        <p:attrNameLst>
                                          <p:attrName>style.visibility</p:attrName>
                                        </p:attrNameLst>
                                      </p:cBhvr>
                                      <p:to>
                                        <p:strVal val="visible"/>
                                      </p:to>
                                    </p:set>
                                    <p:anim calcmode="lin" valueType="num">
                                      <p:cBhvr>
                                        <p:cTn id="30" dur="500" fill="hold"/>
                                        <p:tgtEl>
                                          <p:spTgt spid="15"/>
                                        </p:tgtEl>
                                        <p:attrNameLst>
                                          <p:attrName>ppt_w</p:attrName>
                                        </p:attrNameLst>
                                      </p:cBhvr>
                                      <p:tavLst>
                                        <p:tav tm="0">
                                          <p:val>
                                            <p:fltVal val="0"/>
                                          </p:val>
                                        </p:tav>
                                        <p:tav tm="100000">
                                          <p:val>
                                            <p:strVal val="#ppt_w"/>
                                          </p:val>
                                        </p:tav>
                                      </p:tavLst>
                                    </p:anim>
                                    <p:anim calcmode="lin" valueType="num">
                                      <p:cBhvr>
                                        <p:cTn id="31" dur="500" fill="hold"/>
                                        <p:tgtEl>
                                          <p:spTgt spid="15"/>
                                        </p:tgtEl>
                                        <p:attrNameLst>
                                          <p:attrName>ppt_h</p:attrName>
                                        </p:attrNameLst>
                                      </p:cBhvr>
                                      <p:tavLst>
                                        <p:tav tm="0">
                                          <p:val>
                                            <p:fltVal val="0"/>
                                          </p:val>
                                        </p:tav>
                                        <p:tav tm="100000">
                                          <p:val>
                                            <p:strVal val="#ppt_h"/>
                                          </p:val>
                                        </p:tav>
                                      </p:tavLst>
                                    </p:anim>
                                    <p:animEffect transition="in" filter="fade">
                                      <p:cBhvr>
                                        <p:cTn id="32" dur="500"/>
                                        <p:tgtEl>
                                          <p:spTgt spid="15"/>
                                        </p:tgtEl>
                                      </p:cBhvr>
                                    </p:animEffect>
                                  </p:childTnLst>
                                </p:cTn>
                              </p:par>
                            </p:childTnLst>
                          </p:cTn>
                        </p:par>
                      </p:childTnLst>
                    </p:cTn>
                  </p:par>
                  <p:par>
                    <p:cTn id="33" fill="hold">
                      <p:stCondLst>
                        <p:cond delay="indefinite"/>
                      </p:stCondLst>
                      <p:childTnLst>
                        <p:par>
                          <p:cTn id="34" fill="hold">
                            <p:stCondLst>
                              <p:cond delay="0"/>
                            </p:stCondLst>
                            <p:childTnLst>
                              <p:par>
                                <p:cTn id="35" presetID="21" presetClass="entr" presetSubtype="1"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animEffect transition="in" filter="wheel(1)">
                                      <p:cBhvr>
                                        <p:cTn id="37" dur="500"/>
                                        <p:tgtEl>
                                          <p:spTgt spid="8"/>
                                        </p:tgtEl>
                                      </p:cBhvr>
                                    </p:animEffect>
                                  </p:childTnLst>
                                </p:cTn>
                              </p:par>
                            </p:childTnLst>
                          </p:cTn>
                        </p:par>
                        <p:par>
                          <p:cTn id="38" fill="hold">
                            <p:stCondLst>
                              <p:cond delay="500"/>
                            </p:stCondLst>
                            <p:childTnLst>
                              <p:par>
                                <p:cTn id="39" presetID="53" presetClass="entr" presetSubtype="16" fill="hold" grpId="0" nodeType="afterEffect">
                                  <p:stCondLst>
                                    <p:cond delay="0"/>
                                  </p:stCondLst>
                                  <p:childTnLst>
                                    <p:set>
                                      <p:cBhvr>
                                        <p:cTn id="40" dur="1" fill="hold">
                                          <p:stCondLst>
                                            <p:cond delay="0"/>
                                          </p:stCondLst>
                                        </p:cTn>
                                        <p:tgtEl>
                                          <p:spTgt spid="11"/>
                                        </p:tgtEl>
                                        <p:attrNameLst>
                                          <p:attrName>style.visibility</p:attrName>
                                        </p:attrNameLst>
                                      </p:cBhvr>
                                      <p:to>
                                        <p:strVal val="visible"/>
                                      </p:to>
                                    </p:set>
                                    <p:anim calcmode="lin" valueType="num">
                                      <p:cBhvr>
                                        <p:cTn id="41" dur="500" fill="hold"/>
                                        <p:tgtEl>
                                          <p:spTgt spid="11"/>
                                        </p:tgtEl>
                                        <p:attrNameLst>
                                          <p:attrName>ppt_w</p:attrName>
                                        </p:attrNameLst>
                                      </p:cBhvr>
                                      <p:tavLst>
                                        <p:tav tm="0">
                                          <p:val>
                                            <p:fltVal val="0"/>
                                          </p:val>
                                        </p:tav>
                                        <p:tav tm="100000">
                                          <p:val>
                                            <p:strVal val="#ppt_w"/>
                                          </p:val>
                                        </p:tav>
                                      </p:tavLst>
                                    </p:anim>
                                    <p:anim calcmode="lin" valueType="num">
                                      <p:cBhvr>
                                        <p:cTn id="42" dur="500" fill="hold"/>
                                        <p:tgtEl>
                                          <p:spTgt spid="11"/>
                                        </p:tgtEl>
                                        <p:attrNameLst>
                                          <p:attrName>ppt_h</p:attrName>
                                        </p:attrNameLst>
                                      </p:cBhvr>
                                      <p:tavLst>
                                        <p:tav tm="0">
                                          <p:val>
                                            <p:fltVal val="0"/>
                                          </p:val>
                                        </p:tav>
                                        <p:tav tm="100000">
                                          <p:val>
                                            <p:strVal val="#ppt_h"/>
                                          </p:val>
                                        </p:tav>
                                      </p:tavLst>
                                    </p:anim>
                                    <p:animEffect transition="in" filter="fade">
                                      <p:cBhvr>
                                        <p:cTn id="43" dur="500"/>
                                        <p:tgtEl>
                                          <p:spTgt spid="11"/>
                                        </p:tgtEl>
                                      </p:cBhvr>
                                    </p:animEffect>
                                  </p:childTnLst>
                                </p:cTn>
                              </p:par>
                            </p:childTnLst>
                          </p:cTn>
                        </p:par>
                      </p:childTnLst>
                    </p:cTn>
                  </p:par>
                  <p:par>
                    <p:cTn id="44" fill="hold">
                      <p:stCondLst>
                        <p:cond delay="indefinite"/>
                      </p:stCondLst>
                      <p:childTnLst>
                        <p:par>
                          <p:cTn id="45" fill="hold">
                            <p:stCondLst>
                              <p:cond delay="0"/>
                            </p:stCondLst>
                            <p:childTnLst>
                              <p:par>
                                <p:cTn id="46" presetID="53" presetClass="entr" presetSubtype="16" fill="hold" grpId="0" nodeType="clickEffect">
                                  <p:stCondLst>
                                    <p:cond delay="0"/>
                                  </p:stCondLst>
                                  <p:childTnLst>
                                    <p:set>
                                      <p:cBhvr>
                                        <p:cTn id="47" dur="1" fill="hold">
                                          <p:stCondLst>
                                            <p:cond delay="0"/>
                                          </p:stCondLst>
                                        </p:cTn>
                                        <p:tgtEl>
                                          <p:spTgt spid="14"/>
                                        </p:tgtEl>
                                        <p:attrNameLst>
                                          <p:attrName>style.visibility</p:attrName>
                                        </p:attrNameLst>
                                      </p:cBhvr>
                                      <p:to>
                                        <p:strVal val="visible"/>
                                      </p:to>
                                    </p:set>
                                    <p:anim calcmode="lin" valueType="num">
                                      <p:cBhvr>
                                        <p:cTn id="48" dur="500" fill="hold"/>
                                        <p:tgtEl>
                                          <p:spTgt spid="14"/>
                                        </p:tgtEl>
                                        <p:attrNameLst>
                                          <p:attrName>ppt_w</p:attrName>
                                        </p:attrNameLst>
                                      </p:cBhvr>
                                      <p:tavLst>
                                        <p:tav tm="0">
                                          <p:val>
                                            <p:fltVal val="0"/>
                                          </p:val>
                                        </p:tav>
                                        <p:tav tm="100000">
                                          <p:val>
                                            <p:strVal val="#ppt_w"/>
                                          </p:val>
                                        </p:tav>
                                      </p:tavLst>
                                    </p:anim>
                                    <p:anim calcmode="lin" valueType="num">
                                      <p:cBhvr>
                                        <p:cTn id="49" dur="500" fill="hold"/>
                                        <p:tgtEl>
                                          <p:spTgt spid="14"/>
                                        </p:tgtEl>
                                        <p:attrNameLst>
                                          <p:attrName>ppt_h</p:attrName>
                                        </p:attrNameLst>
                                      </p:cBhvr>
                                      <p:tavLst>
                                        <p:tav tm="0">
                                          <p:val>
                                            <p:fltVal val="0"/>
                                          </p:val>
                                        </p:tav>
                                        <p:tav tm="100000">
                                          <p:val>
                                            <p:strVal val="#ppt_h"/>
                                          </p:val>
                                        </p:tav>
                                      </p:tavLst>
                                    </p:anim>
                                    <p:animEffect transition="in" filter="fade">
                                      <p:cBhvr>
                                        <p:cTn id="50" dur="500"/>
                                        <p:tgtEl>
                                          <p:spTgt spid="14"/>
                                        </p:tgtEl>
                                      </p:cBhvr>
                                    </p:animEffect>
                                  </p:childTnLst>
                                </p:cTn>
                              </p:par>
                            </p:childTnLst>
                          </p:cTn>
                        </p:par>
                      </p:childTnLst>
                    </p:cTn>
                  </p:par>
                  <p:par>
                    <p:cTn id="51" fill="hold">
                      <p:stCondLst>
                        <p:cond delay="indefinite"/>
                      </p:stCondLst>
                      <p:childTnLst>
                        <p:par>
                          <p:cTn id="52" fill="hold">
                            <p:stCondLst>
                              <p:cond delay="0"/>
                            </p:stCondLst>
                            <p:childTnLst>
                              <p:par>
                                <p:cTn id="53" presetID="53" presetClass="entr" presetSubtype="16" fill="hold" grpId="0" nodeType="clickEffect">
                                  <p:stCondLst>
                                    <p:cond delay="0"/>
                                  </p:stCondLst>
                                  <p:childTnLst>
                                    <p:set>
                                      <p:cBhvr>
                                        <p:cTn id="54" dur="1" fill="hold">
                                          <p:stCondLst>
                                            <p:cond delay="0"/>
                                          </p:stCondLst>
                                        </p:cTn>
                                        <p:tgtEl>
                                          <p:spTgt spid="16"/>
                                        </p:tgtEl>
                                        <p:attrNameLst>
                                          <p:attrName>style.visibility</p:attrName>
                                        </p:attrNameLst>
                                      </p:cBhvr>
                                      <p:to>
                                        <p:strVal val="visible"/>
                                      </p:to>
                                    </p:set>
                                    <p:anim calcmode="lin" valueType="num">
                                      <p:cBhvr>
                                        <p:cTn id="55" dur="500" fill="hold"/>
                                        <p:tgtEl>
                                          <p:spTgt spid="16"/>
                                        </p:tgtEl>
                                        <p:attrNameLst>
                                          <p:attrName>ppt_w</p:attrName>
                                        </p:attrNameLst>
                                      </p:cBhvr>
                                      <p:tavLst>
                                        <p:tav tm="0">
                                          <p:val>
                                            <p:fltVal val="0"/>
                                          </p:val>
                                        </p:tav>
                                        <p:tav tm="100000">
                                          <p:val>
                                            <p:strVal val="#ppt_w"/>
                                          </p:val>
                                        </p:tav>
                                      </p:tavLst>
                                    </p:anim>
                                    <p:anim calcmode="lin" valueType="num">
                                      <p:cBhvr>
                                        <p:cTn id="56" dur="500" fill="hold"/>
                                        <p:tgtEl>
                                          <p:spTgt spid="16"/>
                                        </p:tgtEl>
                                        <p:attrNameLst>
                                          <p:attrName>ppt_h</p:attrName>
                                        </p:attrNameLst>
                                      </p:cBhvr>
                                      <p:tavLst>
                                        <p:tav tm="0">
                                          <p:val>
                                            <p:fltVal val="0"/>
                                          </p:val>
                                        </p:tav>
                                        <p:tav tm="100000">
                                          <p:val>
                                            <p:strVal val="#ppt_h"/>
                                          </p:val>
                                        </p:tav>
                                      </p:tavLst>
                                    </p:anim>
                                    <p:animEffect transition="in" filter="fade">
                                      <p:cBhvr>
                                        <p:cTn id="57" dur="500"/>
                                        <p:tgtEl>
                                          <p:spTgt spid="16"/>
                                        </p:tgtEl>
                                      </p:cBhvr>
                                    </p:animEffect>
                                  </p:childTnLst>
                                </p:cTn>
                              </p:par>
                            </p:childTnLst>
                          </p:cTn>
                        </p:par>
                      </p:childTnLst>
                    </p:cTn>
                  </p:par>
                  <p:par>
                    <p:cTn id="58" fill="hold">
                      <p:stCondLst>
                        <p:cond delay="indefinite"/>
                      </p:stCondLst>
                      <p:childTnLst>
                        <p:par>
                          <p:cTn id="59" fill="hold">
                            <p:stCondLst>
                              <p:cond delay="0"/>
                            </p:stCondLst>
                            <p:childTnLst>
                              <p:par>
                                <p:cTn id="60" presetID="53" presetClass="entr" presetSubtype="16" fill="hold" grpId="0" nodeType="clickEffect">
                                  <p:stCondLst>
                                    <p:cond delay="0"/>
                                  </p:stCondLst>
                                  <p:childTnLst>
                                    <p:set>
                                      <p:cBhvr>
                                        <p:cTn id="61" dur="1" fill="hold">
                                          <p:stCondLst>
                                            <p:cond delay="0"/>
                                          </p:stCondLst>
                                        </p:cTn>
                                        <p:tgtEl>
                                          <p:spTgt spid="17"/>
                                        </p:tgtEl>
                                        <p:attrNameLst>
                                          <p:attrName>style.visibility</p:attrName>
                                        </p:attrNameLst>
                                      </p:cBhvr>
                                      <p:to>
                                        <p:strVal val="visible"/>
                                      </p:to>
                                    </p:set>
                                    <p:anim calcmode="lin" valueType="num">
                                      <p:cBhvr>
                                        <p:cTn id="62" dur="500" fill="hold"/>
                                        <p:tgtEl>
                                          <p:spTgt spid="17"/>
                                        </p:tgtEl>
                                        <p:attrNameLst>
                                          <p:attrName>ppt_w</p:attrName>
                                        </p:attrNameLst>
                                      </p:cBhvr>
                                      <p:tavLst>
                                        <p:tav tm="0">
                                          <p:val>
                                            <p:fltVal val="0"/>
                                          </p:val>
                                        </p:tav>
                                        <p:tav tm="100000">
                                          <p:val>
                                            <p:strVal val="#ppt_w"/>
                                          </p:val>
                                        </p:tav>
                                      </p:tavLst>
                                    </p:anim>
                                    <p:anim calcmode="lin" valueType="num">
                                      <p:cBhvr>
                                        <p:cTn id="63" dur="500" fill="hold"/>
                                        <p:tgtEl>
                                          <p:spTgt spid="17"/>
                                        </p:tgtEl>
                                        <p:attrNameLst>
                                          <p:attrName>ppt_h</p:attrName>
                                        </p:attrNameLst>
                                      </p:cBhvr>
                                      <p:tavLst>
                                        <p:tav tm="0">
                                          <p:val>
                                            <p:fltVal val="0"/>
                                          </p:val>
                                        </p:tav>
                                        <p:tav tm="100000">
                                          <p:val>
                                            <p:strVal val="#ppt_h"/>
                                          </p:val>
                                        </p:tav>
                                      </p:tavLst>
                                    </p:anim>
                                    <p:animEffect transition="in" filter="fade">
                                      <p:cBhvr>
                                        <p:cTn id="64" dur="500"/>
                                        <p:tgtEl>
                                          <p:spTgt spid="17"/>
                                        </p:tgtEl>
                                      </p:cBhvr>
                                    </p:animEffect>
                                  </p:childTnLst>
                                </p:cTn>
                              </p:par>
                            </p:childTnLst>
                          </p:cTn>
                        </p:par>
                      </p:childTnLst>
                    </p:cTn>
                  </p:par>
                  <p:par>
                    <p:cTn id="65" fill="hold">
                      <p:stCondLst>
                        <p:cond delay="indefinite"/>
                      </p:stCondLst>
                      <p:childTnLst>
                        <p:par>
                          <p:cTn id="66" fill="hold">
                            <p:stCondLst>
                              <p:cond delay="0"/>
                            </p:stCondLst>
                            <p:childTnLst>
                              <p:par>
                                <p:cTn id="67" presetID="53" presetClass="entr" presetSubtype="16" fill="hold" grpId="0" nodeType="clickEffect">
                                  <p:stCondLst>
                                    <p:cond delay="0"/>
                                  </p:stCondLst>
                                  <p:childTnLst>
                                    <p:set>
                                      <p:cBhvr>
                                        <p:cTn id="68" dur="1" fill="hold">
                                          <p:stCondLst>
                                            <p:cond delay="0"/>
                                          </p:stCondLst>
                                        </p:cTn>
                                        <p:tgtEl>
                                          <p:spTgt spid="19"/>
                                        </p:tgtEl>
                                        <p:attrNameLst>
                                          <p:attrName>style.visibility</p:attrName>
                                        </p:attrNameLst>
                                      </p:cBhvr>
                                      <p:to>
                                        <p:strVal val="visible"/>
                                      </p:to>
                                    </p:set>
                                    <p:anim calcmode="lin" valueType="num">
                                      <p:cBhvr>
                                        <p:cTn id="69" dur="500" fill="hold"/>
                                        <p:tgtEl>
                                          <p:spTgt spid="19"/>
                                        </p:tgtEl>
                                        <p:attrNameLst>
                                          <p:attrName>ppt_w</p:attrName>
                                        </p:attrNameLst>
                                      </p:cBhvr>
                                      <p:tavLst>
                                        <p:tav tm="0">
                                          <p:val>
                                            <p:fltVal val="0"/>
                                          </p:val>
                                        </p:tav>
                                        <p:tav tm="100000">
                                          <p:val>
                                            <p:strVal val="#ppt_w"/>
                                          </p:val>
                                        </p:tav>
                                      </p:tavLst>
                                    </p:anim>
                                    <p:anim calcmode="lin" valueType="num">
                                      <p:cBhvr>
                                        <p:cTn id="70" dur="500" fill="hold"/>
                                        <p:tgtEl>
                                          <p:spTgt spid="19"/>
                                        </p:tgtEl>
                                        <p:attrNameLst>
                                          <p:attrName>ppt_h</p:attrName>
                                        </p:attrNameLst>
                                      </p:cBhvr>
                                      <p:tavLst>
                                        <p:tav tm="0">
                                          <p:val>
                                            <p:fltVal val="0"/>
                                          </p:val>
                                        </p:tav>
                                        <p:tav tm="100000">
                                          <p:val>
                                            <p:strVal val="#ppt_h"/>
                                          </p:val>
                                        </p:tav>
                                      </p:tavLst>
                                    </p:anim>
                                    <p:animEffect transition="in" filter="fade">
                                      <p:cBhvr>
                                        <p:cTn id="7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4" grpId="1"/>
      <p:bldP spid="10" grpId="0"/>
      <p:bldP spid="8" grpId="0" animBg="1"/>
      <p:bldP spid="11" grpId="0" animBg="1"/>
      <p:bldP spid="14" grpId="0" animBg="1"/>
      <p:bldP spid="16" grpId="0" animBg="1"/>
      <p:bldP spid="17" grpId="0" animBg="1"/>
      <p:bldP spid="19"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a:extLst>
            <a:ext uri="{FF2B5EF4-FFF2-40B4-BE49-F238E27FC236}">
              <a16:creationId xmlns:a16="http://schemas.microsoft.com/office/drawing/2014/main" id="{C58F406F-816C-10ED-6175-9669EF8B3D77}"/>
            </a:ext>
          </a:extLst>
        </p:cNvPr>
        <p:cNvGrpSpPr/>
        <p:nvPr/>
      </p:nvGrpSpPr>
      <p:grpSpPr>
        <a:xfrm>
          <a:off x="0" y="0"/>
          <a:ext cx="0" cy="0"/>
          <a:chOff x="0" y="0"/>
          <a:chExt cx="0" cy="0"/>
        </a:xfrm>
      </p:grpSpPr>
      <p:sp>
        <p:nvSpPr>
          <p:cNvPr id="8" name="CuadroTexto 7">
            <a:extLst>
              <a:ext uri="{FF2B5EF4-FFF2-40B4-BE49-F238E27FC236}">
                <a16:creationId xmlns:a16="http://schemas.microsoft.com/office/drawing/2014/main" id="{93A88DE4-6ED6-7C1E-C641-31367591B9E8}"/>
              </a:ext>
            </a:extLst>
          </p:cNvPr>
          <p:cNvSpPr txBox="1"/>
          <p:nvPr/>
        </p:nvSpPr>
        <p:spPr>
          <a:xfrm>
            <a:off x="112268" y="145078"/>
            <a:ext cx="7025222" cy="523220"/>
          </a:xfrm>
          <a:prstGeom prst="rect">
            <a:avLst/>
          </a:prstGeom>
          <a:noFill/>
        </p:spPr>
        <p:txBody>
          <a:bodyPr wrap="square">
            <a:spAutoFit/>
          </a:bodyPr>
          <a:lstStyle/>
          <a:p>
            <a:pPr algn="ctr"/>
            <a:r>
              <a:rPr lang="cs-CZ" sz="2800" b="1" dirty="0">
                <a:ln>
                  <a:solidFill>
                    <a:srgbClr val="774523"/>
                  </a:solidFill>
                </a:ln>
                <a:solidFill>
                  <a:srgbClr val="774523"/>
                </a:solidFill>
                <a:latin typeface="Amerika" panose="02040705060402020203" pitchFamily="18" charset="0"/>
              </a:rPr>
              <a:t>DAR</a:t>
            </a:r>
            <a:r>
              <a:rPr lang="es-ES" sz="2800" b="1" dirty="0">
                <a:ln>
                  <a:solidFill>
                    <a:srgbClr val="774523"/>
                  </a:solidFill>
                </a:ln>
                <a:solidFill>
                  <a:srgbClr val="774523"/>
                </a:solidFill>
                <a:latin typeface="Amerika" panose="02040705060402020203" pitchFamily="18" charset="0"/>
              </a:rPr>
              <a:t> PRO</a:t>
            </a:r>
            <a:r>
              <a:rPr lang="cs-CZ" sz="2800" b="1" dirty="0">
                <a:ln>
                  <a:solidFill>
                    <a:srgbClr val="774523"/>
                  </a:solidFill>
                </a:ln>
                <a:solidFill>
                  <a:srgbClr val="774523"/>
                </a:solidFill>
                <a:latin typeface="Amerika" panose="02040705060402020203" pitchFamily="18" charset="0"/>
              </a:rPr>
              <a:t>RO</a:t>
            </a:r>
            <a:r>
              <a:rPr lang="es-ES" sz="2800" b="1" dirty="0">
                <a:ln>
                  <a:solidFill>
                    <a:srgbClr val="774523"/>
                  </a:solidFill>
                </a:ln>
                <a:solidFill>
                  <a:srgbClr val="774523"/>
                </a:solidFill>
                <a:latin typeface="Amerika" panose="02040705060402020203" pitchFamily="18" charset="0"/>
              </a:rPr>
              <a:t>C</a:t>
            </a:r>
            <a:r>
              <a:rPr lang="cs-CZ" sz="2800" b="1" dirty="0">
                <a:ln>
                  <a:solidFill>
                    <a:srgbClr val="774523"/>
                  </a:solidFill>
                </a:ln>
                <a:solidFill>
                  <a:srgbClr val="774523"/>
                </a:solidFill>
                <a:latin typeface="Amerika" panose="02040705060402020203" pitchFamily="18" charset="0"/>
              </a:rPr>
              <a:t>TV</a:t>
            </a:r>
            <a:r>
              <a:rPr lang="es-ES" sz="2800" b="1" dirty="0">
                <a:ln>
                  <a:solidFill>
                    <a:srgbClr val="774523"/>
                  </a:solidFill>
                </a:ln>
                <a:solidFill>
                  <a:srgbClr val="774523"/>
                </a:solidFill>
                <a:latin typeface="Amerika" panose="02040705060402020203" pitchFamily="18" charset="0"/>
              </a:rPr>
              <a:t>Í</a:t>
            </a:r>
          </a:p>
        </p:txBody>
      </p:sp>
      <p:sp>
        <p:nvSpPr>
          <p:cNvPr id="10" name="CuadroTexto 9">
            <a:extLst>
              <a:ext uri="{FF2B5EF4-FFF2-40B4-BE49-F238E27FC236}">
                <a16:creationId xmlns:a16="http://schemas.microsoft.com/office/drawing/2014/main" id="{C1793FF7-A423-56FF-69E3-EDF81D9BF005}"/>
              </a:ext>
            </a:extLst>
          </p:cNvPr>
          <p:cNvSpPr txBox="1"/>
          <p:nvPr/>
        </p:nvSpPr>
        <p:spPr>
          <a:xfrm>
            <a:off x="312803" y="633514"/>
            <a:ext cx="6696017" cy="2031325"/>
          </a:xfrm>
          <a:prstGeom prst="rect">
            <a:avLst/>
          </a:prstGeom>
          <a:noFill/>
        </p:spPr>
        <p:txBody>
          <a:bodyPr wrap="square">
            <a:spAutoFit/>
          </a:bodyPr>
          <a:lstStyle/>
          <a:p>
            <a:r>
              <a:rPr lang="es-ES" b="1" dirty="0"/>
              <a:t>Duch svatý uschopňuje člověka mluvit s Boží autoritou nebo</a:t>
            </a:r>
            <a:r>
              <a:rPr lang="cs-CZ" b="1" dirty="0"/>
              <a:t> </a:t>
            </a:r>
            <a:r>
              <a:rPr lang="es-ES" b="1" dirty="0"/>
              <a:t> ve jménu Boha, ať už k předpovídání budoucích událostí, nebo k oznamování Boží vůle pro přítomnost. Dar proroctví se projevuje prostřednictvím vidění, snů nebo zvláštní inspirace přicházející do mysli; člověk se pak stává Božím mluvčím. Je to znamení, podle kterého lze rozpoznat pravou Boží církev v po</a:t>
            </a:r>
            <a:r>
              <a:rPr lang="cs-CZ" b="1" dirty="0"/>
              <a:t>-</a:t>
            </a:r>
            <a:r>
              <a:rPr lang="es-ES" b="1" dirty="0"/>
              <a:t>sledních dnech (Zj 12,17; 19,10).</a:t>
            </a:r>
          </a:p>
        </p:txBody>
      </p:sp>
      <p:pic>
        <p:nvPicPr>
          <p:cNvPr id="5" name="Imagen 4">
            <a:extLst>
              <a:ext uri="{FF2B5EF4-FFF2-40B4-BE49-F238E27FC236}">
                <a16:creationId xmlns:a16="http://schemas.microsoft.com/office/drawing/2014/main" id="{2A974ECC-AD50-FCD1-BD58-DCB004AB5F76}"/>
              </a:ext>
            </a:extLst>
          </p:cNvPr>
          <p:cNvPicPr>
            <a:picLocks noChangeAspect="1"/>
          </p:cNvPicPr>
          <p:nvPr/>
        </p:nvPicPr>
        <p:blipFill>
          <a:blip r:embed="rId4">
            <a:extLst>
              <a:ext uri="{28A0092B-C50C-407E-A947-70E740481C1C}">
                <a14:useLocalDpi xmlns:a14="http://schemas.microsoft.com/office/drawing/2010/main" val="0"/>
              </a:ext>
            </a:extLst>
          </a:blip>
          <a:srcRect r="10718"/>
          <a:stretch>
            <a:fillRect/>
          </a:stretch>
        </p:blipFill>
        <p:spPr>
          <a:xfrm>
            <a:off x="9456834" y="98471"/>
            <a:ext cx="2653720" cy="3707296"/>
          </a:xfrm>
          <a:prstGeom prst="rect">
            <a:avLst/>
          </a:prstGeom>
          <a:ln w="38100" cap="sq">
            <a:solidFill>
              <a:srgbClr val="EEAEFF"/>
            </a:solidFill>
            <a:prstDash val="solid"/>
            <a:miter lim="800000"/>
          </a:ln>
          <a:effectLst>
            <a:outerShdw blurRad="50800" dist="38100" dir="2700000" algn="tl" rotWithShape="0">
              <a:srgbClr val="000000">
                <a:alpha val="43000"/>
              </a:srgbClr>
            </a:outerShdw>
          </a:effectLst>
        </p:spPr>
      </p:pic>
      <p:grpSp>
        <p:nvGrpSpPr>
          <p:cNvPr id="9" name="Grupo 8">
            <a:extLst>
              <a:ext uri="{FF2B5EF4-FFF2-40B4-BE49-F238E27FC236}">
                <a16:creationId xmlns:a16="http://schemas.microsoft.com/office/drawing/2014/main" id="{73B43C99-D113-C148-576C-3E66FAEC866A}"/>
              </a:ext>
            </a:extLst>
          </p:cNvPr>
          <p:cNvGrpSpPr/>
          <p:nvPr/>
        </p:nvGrpSpPr>
        <p:grpSpPr>
          <a:xfrm>
            <a:off x="7410150" y="3900603"/>
            <a:ext cx="4566946" cy="2832685"/>
            <a:chOff x="7391100" y="3948228"/>
            <a:chExt cx="4566946" cy="2832685"/>
          </a:xfrm>
        </p:grpSpPr>
        <p:pic>
          <p:nvPicPr>
            <p:cNvPr id="17" name="Imagen 16">
              <a:extLst>
                <a:ext uri="{FF2B5EF4-FFF2-40B4-BE49-F238E27FC236}">
                  <a16:creationId xmlns:a16="http://schemas.microsoft.com/office/drawing/2014/main" id="{BE0D4B36-6DA9-3C53-EF62-1102157AFDEE}"/>
                </a:ext>
              </a:extLst>
            </p:cNvPr>
            <p:cNvPicPr>
              <a:picLocks noChangeAspect="1"/>
            </p:cNvPicPr>
            <p:nvPr/>
          </p:nvPicPr>
          <p:blipFill>
            <a:blip r:embed="rId5">
              <a:extLst>
                <a:ext uri="{28A0092B-C50C-407E-A947-70E740481C1C}">
                  <a14:useLocalDpi xmlns:a14="http://schemas.microsoft.com/office/drawing/2010/main" val="0"/>
                </a:ext>
              </a:extLst>
            </a:blip>
            <a:srcRect l="1820" t="10940" r="3184" b="10940"/>
            <a:stretch>
              <a:fillRect/>
            </a:stretch>
          </p:blipFill>
          <p:spPr>
            <a:xfrm>
              <a:off x="7391100" y="3948228"/>
              <a:ext cx="4566946" cy="2832685"/>
            </a:xfrm>
            <a:prstGeom prst="rect">
              <a:avLst/>
            </a:prstGeom>
            <a:ln w="38100" cap="sq">
              <a:solidFill>
                <a:srgbClr val="FFCC05"/>
              </a:solidFill>
              <a:prstDash val="solid"/>
              <a:miter lim="800000"/>
            </a:ln>
            <a:effectLst>
              <a:outerShdw blurRad="50800" dist="38100" dir="2700000" algn="tl" rotWithShape="0">
                <a:srgbClr val="000000">
                  <a:alpha val="43000"/>
                </a:srgbClr>
              </a:outerShdw>
            </a:effectLst>
          </p:spPr>
        </p:pic>
        <p:sp>
          <p:nvSpPr>
            <p:cNvPr id="19" name="CuadroTexto 18">
              <a:extLst>
                <a:ext uri="{FF2B5EF4-FFF2-40B4-BE49-F238E27FC236}">
                  <a16:creationId xmlns:a16="http://schemas.microsoft.com/office/drawing/2014/main" id="{8C97493B-846C-3BB2-5AE8-D4242F2B1CAA}"/>
                </a:ext>
              </a:extLst>
            </p:cNvPr>
            <p:cNvSpPr txBox="1"/>
            <p:nvPr/>
          </p:nvSpPr>
          <p:spPr>
            <a:xfrm>
              <a:off x="10313157" y="6411581"/>
              <a:ext cx="1644889" cy="369332"/>
            </a:xfrm>
            <a:prstGeom prst="rect">
              <a:avLst/>
            </a:prstGeom>
            <a:solidFill>
              <a:srgbClr val="FFCC05"/>
            </a:solidFill>
            <a:ln>
              <a:solidFill>
                <a:srgbClr val="FFCC05"/>
              </a:solidFill>
            </a:ln>
          </p:spPr>
          <p:txBody>
            <a:bodyPr wrap="square">
              <a:spAutoFit/>
            </a:bodyPr>
            <a:lstStyle/>
            <a:p>
              <a:pPr algn="ctr"/>
              <a:r>
                <a:rPr lang="es-ES" b="1" dirty="0"/>
                <a:t>Eze</a:t>
              </a:r>
              <a:r>
                <a:rPr lang="cs-CZ" b="1" dirty="0"/>
                <a:t>ch</a:t>
              </a:r>
              <a:r>
                <a:rPr lang="es-ES" b="1" dirty="0"/>
                <a:t>iel 9</a:t>
              </a:r>
              <a:r>
                <a:rPr lang="cs-CZ" b="1" dirty="0"/>
                <a:t>,</a:t>
              </a:r>
              <a:r>
                <a:rPr lang="es-ES" b="1" dirty="0"/>
                <a:t>4</a:t>
              </a:r>
            </a:p>
          </p:txBody>
        </p:sp>
      </p:grpSp>
      <p:grpSp>
        <p:nvGrpSpPr>
          <p:cNvPr id="4" name="Grupo 3">
            <a:extLst>
              <a:ext uri="{FF2B5EF4-FFF2-40B4-BE49-F238E27FC236}">
                <a16:creationId xmlns:a16="http://schemas.microsoft.com/office/drawing/2014/main" id="{249F2102-C0C5-AC40-A041-F85EB9845362}"/>
              </a:ext>
            </a:extLst>
          </p:cNvPr>
          <p:cNvGrpSpPr/>
          <p:nvPr/>
        </p:nvGrpSpPr>
        <p:grpSpPr>
          <a:xfrm>
            <a:off x="7237383" y="96497"/>
            <a:ext cx="2088736" cy="3729911"/>
            <a:chOff x="7237383" y="96497"/>
            <a:chExt cx="2088736" cy="3729911"/>
          </a:xfrm>
        </p:grpSpPr>
        <p:pic>
          <p:nvPicPr>
            <p:cNvPr id="3" name="Imagen 2">
              <a:extLst>
                <a:ext uri="{FF2B5EF4-FFF2-40B4-BE49-F238E27FC236}">
                  <a16:creationId xmlns:a16="http://schemas.microsoft.com/office/drawing/2014/main" id="{35F00EF2-F5C4-8BC6-C7FD-31F90DBED09A}"/>
                </a:ext>
              </a:extLst>
            </p:cNvPr>
            <p:cNvPicPr>
              <a:picLocks noChangeAspect="1"/>
            </p:cNvPicPr>
            <p:nvPr/>
          </p:nvPicPr>
          <p:blipFill>
            <a:blip r:embed="rId6">
              <a:extLst>
                <a:ext uri="{28A0092B-C50C-407E-A947-70E740481C1C}">
                  <a14:useLocalDpi xmlns:a14="http://schemas.microsoft.com/office/drawing/2010/main" val="0"/>
                </a:ext>
              </a:extLst>
            </a:blip>
            <a:srcRect l="18275" r="6604"/>
            <a:stretch>
              <a:fillRect/>
            </a:stretch>
          </p:blipFill>
          <p:spPr>
            <a:xfrm>
              <a:off x="7237383" y="96497"/>
              <a:ext cx="2088736" cy="3707296"/>
            </a:xfrm>
            <a:prstGeom prst="rect">
              <a:avLst/>
            </a:prstGeom>
            <a:ln w="38100" cap="sq">
              <a:solidFill>
                <a:srgbClr val="13FFFF"/>
              </a:solidFill>
              <a:prstDash val="solid"/>
              <a:miter lim="800000"/>
            </a:ln>
            <a:effectLst>
              <a:outerShdw blurRad="50800" dist="38100" dir="2700000" algn="tl" rotWithShape="0">
                <a:srgbClr val="000000">
                  <a:alpha val="43000"/>
                </a:srgbClr>
              </a:outerShdw>
            </a:effectLst>
          </p:spPr>
        </p:pic>
        <p:sp>
          <p:nvSpPr>
            <p:cNvPr id="21" name="CuadroTexto 20">
              <a:extLst>
                <a:ext uri="{FF2B5EF4-FFF2-40B4-BE49-F238E27FC236}">
                  <a16:creationId xmlns:a16="http://schemas.microsoft.com/office/drawing/2014/main" id="{8E6E2EBA-6813-4E7E-8931-2F7111F4524E}"/>
                </a:ext>
              </a:extLst>
            </p:cNvPr>
            <p:cNvSpPr txBox="1"/>
            <p:nvPr/>
          </p:nvSpPr>
          <p:spPr>
            <a:xfrm>
              <a:off x="7237383" y="3457076"/>
              <a:ext cx="2088736" cy="369332"/>
            </a:xfrm>
            <a:prstGeom prst="rect">
              <a:avLst/>
            </a:prstGeom>
            <a:solidFill>
              <a:srgbClr val="13FFFF"/>
            </a:solidFill>
            <a:ln>
              <a:solidFill>
                <a:srgbClr val="13FFFF"/>
              </a:solidFill>
            </a:ln>
          </p:spPr>
          <p:txBody>
            <a:bodyPr wrap="square">
              <a:spAutoFit/>
            </a:bodyPr>
            <a:lstStyle/>
            <a:p>
              <a:pPr algn="ctr"/>
              <a:r>
                <a:rPr lang="cs-CZ" b="1" dirty="0">
                  <a:solidFill>
                    <a:sysClr val="windowText" lastClr="000000"/>
                  </a:solidFill>
                </a:rPr>
                <a:t>Zjevení</a:t>
              </a:r>
              <a:r>
                <a:rPr lang="es-ES" b="1" dirty="0">
                  <a:solidFill>
                    <a:sysClr val="windowText" lastClr="000000"/>
                  </a:solidFill>
                </a:rPr>
                <a:t> 1</a:t>
              </a:r>
              <a:r>
                <a:rPr lang="cs-CZ" b="1" dirty="0">
                  <a:solidFill>
                    <a:sysClr val="windowText" lastClr="000000"/>
                  </a:solidFill>
                </a:rPr>
                <a:t>,</a:t>
              </a:r>
              <a:r>
                <a:rPr lang="es-ES" b="1" dirty="0">
                  <a:solidFill>
                    <a:sysClr val="windowText" lastClr="000000"/>
                  </a:solidFill>
                </a:rPr>
                <a:t>9-11</a:t>
              </a:r>
            </a:p>
          </p:txBody>
        </p:sp>
      </p:grpSp>
      <p:sp>
        <p:nvSpPr>
          <p:cNvPr id="15" name="Forma libre: forma 14">
            <a:extLst>
              <a:ext uri="{FF2B5EF4-FFF2-40B4-BE49-F238E27FC236}">
                <a16:creationId xmlns:a16="http://schemas.microsoft.com/office/drawing/2014/main" id="{8BFC42A2-EE71-E838-2EBD-5F14020CEC08}"/>
              </a:ext>
            </a:extLst>
          </p:cNvPr>
          <p:cNvSpPr/>
          <p:nvPr/>
        </p:nvSpPr>
        <p:spPr>
          <a:xfrm>
            <a:off x="3660812" y="2929916"/>
            <a:ext cx="2564887" cy="2051251"/>
          </a:xfrm>
          <a:custGeom>
            <a:avLst/>
            <a:gdLst>
              <a:gd name="csX0" fmla="*/ 0 w 2008628"/>
              <a:gd name="csY0" fmla="*/ 873753 h 1747506"/>
              <a:gd name="csX1" fmla="*/ 436877 w 2008628"/>
              <a:gd name="csY1" fmla="*/ 0 h 1747506"/>
              <a:gd name="csX2" fmla="*/ 1571752 w 2008628"/>
              <a:gd name="csY2" fmla="*/ 0 h 1747506"/>
              <a:gd name="csX3" fmla="*/ 2008628 w 2008628"/>
              <a:gd name="csY3" fmla="*/ 873753 h 1747506"/>
              <a:gd name="csX4" fmla="*/ 1571752 w 2008628"/>
              <a:gd name="csY4" fmla="*/ 1747506 h 1747506"/>
              <a:gd name="csX5" fmla="*/ 436877 w 2008628"/>
              <a:gd name="csY5" fmla="*/ 1747506 h 1747506"/>
              <a:gd name="csX6" fmla="*/ 0 w 2008628"/>
              <a:gd name="csY6" fmla="*/ 873753 h 1747506"/>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2008628" h="1747506">
                <a:moveTo>
                  <a:pt x="1004314" y="0"/>
                </a:moveTo>
                <a:lnTo>
                  <a:pt x="2008627" y="380083"/>
                </a:lnTo>
                <a:lnTo>
                  <a:pt x="2008627" y="1367424"/>
                </a:lnTo>
                <a:lnTo>
                  <a:pt x="1004314" y="1747506"/>
                </a:lnTo>
                <a:lnTo>
                  <a:pt x="1" y="1367424"/>
                </a:lnTo>
                <a:lnTo>
                  <a:pt x="1" y="380083"/>
                </a:lnTo>
                <a:lnTo>
                  <a:pt x="1004314" y="0"/>
                </a:lnTo>
                <a:close/>
              </a:path>
            </a:pathLst>
          </a:custGeom>
          <a:solidFill>
            <a:srgbClr val="FFC000"/>
          </a:solidFill>
          <a:ln>
            <a:solidFill>
              <a:schemeClr val="accent5">
                <a:lumMod val="50000"/>
              </a:schemeClr>
            </a:solidFill>
          </a:ln>
          <a:scene3d>
            <a:camera prst="orthographicFront"/>
            <a:lightRig rig="threePt" dir="t"/>
          </a:scene3d>
          <a:sp3d>
            <a:bevelT/>
          </a:sp3d>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75190" tIns="415881" rIns="375190" bIns="415881" numCol="1" spcCol="1270" anchor="ctr" anchorCtr="0">
            <a:noAutofit/>
          </a:bodyPr>
          <a:lstStyle/>
          <a:p>
            <a:pPr lvl="0" algn="ctr" defTabSz="1200150">
              <a:lnSpc>
                <a:spcPct val="90000"/>
              </a:lnSpc>
              <a:spcBef>
                <a:spcPct val="0"/>
              </a:spcBef>
              <a:spcAft>
                <a:spcPct val="35000"/>
              </a:spcAft>
            </a:pPr>
            <a:r>
              <a:rPr lang="es-ES" b="1" dirty="0">
                <a:solidFill>
                  <a:sysClr val="windowText" lastClr="000000"/>
                </a:solidFill>
              </a:rPr>
              <a:t>Vidí biblické pravdy, které ostatní často nevidí, a vyzývá je, aby na ně reagovali.</a:t>
            </a:r>
            <a:endParaRPr lang="es-ES" b="1" kern="1200" dirty="0">
              <a:solidFill>
                <a:sysClr val="windowText" lastClr="000000"/>
              </a:solidFill>
            </a:endParaRPr>
          </a:p>
        </p:txBody>
      </p:sp>
      <p:sp>
        <p:nvSpPr>
          <p:cNvPr id="20" name="Forma libre: forma 19">
            <a:extLst>
              <a:ext uri="{FF2B5EF4-FFF2-40B4-BE49-F238E27FC236}">
                <a16:creationId xmlns:a16="http://schemas.microsoft.com/office/drawing/2014/main" id="{EEB86EBD-FC5F-3AD8-51D7-B09899809570}"/>
              </a:ext>
            </a:extLst>
          </p:cNvPr>
          <p:cNvSpPr/>
          <p:nvPr/>
        </p:nvSpPr>
        <p:spPr>
          <a:xfrm>
            <a:off x="933247" y="2863158"/>
            <a:ext cx="2647354" cy="2051251"/>
          </a:xfrm>
          <a:custGeom>
            <a:avLst/>
            <a:gdLst>
              <a:gd name="csX0" fmla="*/ 0 w 2008628"/>
              <a:gd name="csY0" fmla="*/ 873753 h 1747506"/>
              <a:gd name="csX1" fmla="*/ 436877 w 2008628"/>
              <a:gd name="csY1" fmla="*/ 0 h 1747506"/>
              <a:gd name="csX2" fmla="*/ 1571752 w 2008628"/>
              <a:gd name="csY2" fmla="*/ 0 h 1747506"/>
              <a:gd name="csX3" fmla="*/ 2008628 w 2008628"/>
              <a:gd name="csY3" fmla="*/ 873753 h 1747506"/>
              <a:gd name="csX4" fmla="*/ 1571752 w 2008628"/>
              <a:gd name="csY4" fmla="*/ 1747506 h 1747506"/>
              <a:gd name="csX5" fmla="*/ 436877 w 2008628"/>
              <a:gd name="csY5" fmla="*/ 1747506 h 1747506"/>
              <a:gd name="csX6" fmla="*/ 0 w 2008628"/>
              <a:gd name="csY6" fmla="*/ 873753 h 1747506"/>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2008628" h="1747506">
                <a:moveTo>
                  <a:pt x="1004314" y="0"/>
                </a:moveTo>
                <a:lnTo>
                  <a:pt x="2008627" y="380083"/>
                </a:lnTo>
                <a:lnTo>
                  <a:pt x="2008627" y="1367424"/>
                </a:lnTo>
                <a:lnTo>
                  <a:pt x="1004314" y="1747506"/>
                </a:lnTo>
                <a:lnTo>
                  <a:pt x="1" y="1367424"/>
                </a:lnTo>
                <a:lnTo>
                  <a:pt x="1" y="380083"/>
                </a:lnTo>
                <a:lnTo>
                  <a:pt x="1004314" y="0"/>
                </a:lnTo>
                <a:close/>
              </a:path>
            </a:pathLst>
          </a:custGeom>
          <a:solidFill>
            <a:srgbClr val="92D050"/>
          </a:solidFill>
          <a:ln>
            <a:solidFill>
              <a:schemeClr val="accent2">
                <a:lumMod val="50000"/>
              </a:schemeClr>
            </a:solidFill>
          </a:ln>
          <a:scene3d>
            <a:camera prst="orthographicFront"/>
            <a:lightRig rig="threePt" dir="t"/>
          </a:scene3d>
          <a:sp3d>
            <a:bevelT/>
          </a:sp3d>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75190" tIns="415881" rIns="375190" bIns="415881" numCol="1" spcCol="1270" anchor="ctr" anchorCtr="0">
            <a:noAutofit/>
          </a:bodyPr>
          <a:lstStyle/>
          <a:p>
            <a:pPr lvl="0" algn="ctr" defTabSz="1200150">
              <a:lnSpc>
                <a:spcPct val="90000"/>
              </a:lnSpc>
              <a:spcBef>
                <a:spcPct val="0"/>
              </a:spcBef>
              <a:spcAft>
                <a:spcPct val="35000"/>
              </a:spcAft>
            </a:pPr>
            <a:r>
              <a:rPr lang="es-ES" sz="1600" b="1" dirty="0">
                <a:solidFill>
                  <a:sysClr val="windowText" lastClr="000000"/>
                </a:solidFill>
              </a:rPr>
              <a:t>Ve správný čas hlásá Boží slovo nebo odhaluje hřích, což vede k usvědčení a pokání.</a:t>
            </a:r>
            <a:endParaRPr lang="es-ES" sz="1600" b="1" kern="1200" dirty="0">
              <a:solidFill>
                <a:sysClr val="windowText" lastClr="000000"/>
              </a:solidFill>
            </a:endParaRPr>
          </a:p>
        </p:txBody>
      </p:sp>
      <p:sp>
        <p:nvSpPr>
          <p:cNvPr id="23" name="Forma libre: forma 22">
            <a:extLst>
              <a:ext uri="{FF2B5EF4-FFF2-40B4-BE49-F238E27FC236}">
                <a16:creationId xmlns:a16="http://schemas.microsoft.com/office/drawing/2014/main" id="{7430175F-4000-A102-029F-52C80907E4AA}"/>
              </a:ext>
            </a:extLst>
          </p:cNvPr>
          <p:cNvSpPr/>
          <p:nvPr/>
        </p:nvSpPr>
        <p:spPr>
          <a:xfrm>
            <a:off x="4926527" y="4662004"/>
            <a:ext cx="2409970" cy="2051251"/>
          </a:xfrm>
          <a:custGeom>
            <a:avLst/>
            <a:gdLst>
              <a:gd name="csX0" fmla="*/ 0 w 2008628"/>
              <a:gd name="csY0" fmla="*/ 873753 h 1747506"/>
              <a:gd name="csX1" fmla="*/ 436877 w 2008628"/>
              <a:gd name="csY1" fmla="*/ 0 h 1747506"/>
              <a:gd name="csX2" fmla="*/ 1571752 w 2008628"/>
              <a:gd name="csY2" fmla="*/ 0 h 1747506"/>
              <a:gd name="csX3" fmla="*/ 2008628 w 2008628"/>
              <a:gd name="csY3" fmla="*/ 873753 h 1747506"/>
              <a:gd name="csX4" fmla="*/ 1571752 w 2008628"/>
              <a:gd name="csY4" fmla="*/ 1747506 h 1747506"/>
              <a:gd name="csX5" fmla="*/ 436877 w 2008628"/>
              <a:gd name="csY5" fmla="*/ 1747506 h 1747506"/>
              <a:gd name="csX6" fmla="*/ 0 w 2008628"/>
              <a:gd name="csY6" fmla="*/ 873753 h 1747506"/>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2008628" h="1747506">
                <a:moveTo>
                  <a:pt x="1004314" y="0"/>
                </a:moveTo>
                <a:lnTo>
                  <a:pt x="2008627" y="380083"/>
                </a:lnTo>
                <a:lnTo>
                  <a:pt x="2008627" y="1367424"/>
                </a:lnTo>
                <a:lnTo>
                  <a:pt x="1004314" y="1747506"/>
                </a:lnTo>
                <a:lnTo>
                  <a:pt x="1" y="1367424"/>
                </a:lnTo>
                <a:lnTo>
                  <a:pt x="1" y="380083"/>
                </a:lnTo>
                <a:lnTo>
                  <a:pt x="1004314" y="0"/>
                </a:lnTo>
                <a:close/>
              </a:path>
            </a:pathLst>
          </a:custGeom>
          <a:solidFill>
            <a:schemeClr val="accent4">
              <a:lumMod val="60000"/>
              <a:lumOff val="40000"/>
            </a:schemeClr>
          </a:solidFill>
          <a:ln>
            <a:solidFill>
              <a:schemeClr val="accent4">
                <a:lumMod val="50000"/>
              </a:schemeClr>
            </a:solidFill>
          </a:ln>
          <a:scene3d>
            <a:camera prst="orthographicFront"/>
            <a:lightRig rig="threePt" dir="t"/>
          </a:scene3d>
          <a:sp3d>
            <a:bevelT/>
          </a:sp3d>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72320" tIns="313011" rIns="272320" bIns="313011" numCol="1" spcCol="1270" anchor="ctr" anchorCtr="0">
            <a:noAutofit/>
          </a:bodyPr>
          <a:lstStyle/>
          <a:p>
            <a:pPr lvl="0" algn="ctr" defTabSz="1600200">
              <a:lnSpc>
                <a:spcPct val="90000"/>
              </a:lnSpc>
              <a:spcBef>
                <a:spcPct val="0"/>
              </a:spcBef>
              <a:spcAft>
                <a:spcPct val="35000"/>
              </a:spcAft>
            </a:pPr>
            <a:r>
              <a:rPr lang="es-ES" sz="1700" b="1" dirty="0">
                <a:solidFill>
                  <a:sysClr val="windowText" lastClr="000000"/>
                </a:solidFill>
              </a:rPr>
              <a:t>Tím, jak ho Bůh vede, poznává </a:t>
            </a:r>
            <a:r>
              <a:rPr lang="cs-CZ" sz="1700" b="1" dirty="0">
                <a:solidFill>
                  <a:sysClr val="windowText" lastClr="000000"/>
                </a:solidFill>
              </a:rPr>
              <a:t>J</a:t>
            </a:r>
            <a:r>
              <a:rPr lang="es-ES" sz="1700" b="1" dirty="0">
                <a:solidFill>
                  <a:sysClr val="windowText" lastClr="000000"/>
                </a:solidFill>
              </a:rPr>
              <a:t>eho úmysly.</a:t>
            </a:r>
            <a:endParaRPr lang="es-ES" sz="1700" b="1" kern="1200" dirty="0">
              <a:solidFill>
                <a:sysClr val="windowText" lastClr="000000"/>
              </a:solidFill>
            </a:endParaRPr>
          </a:p>
        </p:txBody>
      </p:sp>
      <p:sp>
        <p:nvSpPr>
          <p:cNvPr id="24" name="Forma libre: forma 23">
            <a:extLst>
              <a:ext uri="{FF2B5EF4-FFF2-40B4-BE49-F238E27FC236}">
                <a16:creationId xmlns:a16="http://schemas.microsoft.com/office/drawing/2014/main" id="{6493E3E9-B199-7461-8A4F-12A7A557A11B}"/>
              </a:ext>
            </a:extLst>
          </p:cNvPr>
          <p:cNvSpPr/>
          <p:nvPr/>
        </p:nvSpPr>
        <p:spPr>
          <a:xfrm>
            <a:off x="2336599" y="4662627"/>
            <a:ext cx="2464303" cy="2051251"/>
          </a:xfrm>
          <a:custGeom>
            <a:avLst/>
            <a:gdLst>
              <a:gd name="csX0" fmla="*/ 0 w 2008628"/>
              <a:gd name="csY0" fmla="*/ 873753 h 1747506"/>
              <a:gd name="csX1" fmla="*/ 436877 w 2008628"/>
              <a:gd name="csY1" fmla="*/ 0 h 1747506"/>
              <a:gd name="csX2" fmla="*/ 1571752 w 2008628"/>
              <a:gd name="csY2" fmla="*/ 0 h 1747506"/>
              <a:gd name="csX3" fmla="*/ 2008628 w 2008628"/>
              <a:gd name="csY3" fmla="*/ 873753 h 1747506"/>
              <a:gd name="csX4" fmla="*/ 1571752 w 2008628"/>
              <a:gd name="csY4" fmla="*/ 1747506 h 1747506"/>
              <a:gd name="csX5" fmla="*/ 436877 w 2008628"/>
              <a:gd name="csY5" fmla="*/ 1747506 h 1747506"/>
              <a:gd name="csX6" fmla="*/ 0 w 2008628"/>
              <a:gd name="csY6" fmla="*/ 873753 h 1747506"/>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2008628" h="1747506">
                <a:moveTo>
                  <a:pt x="1004314" y="0"/>
                </a:moveTo>
                <a:lnTo>
                  <a:pt x="2008627" y="380083"/>
                </a:lnTo>
                <a:lnTo>
                  <a:pt x="2008627" y="1367424"/>
                </a:lnTo>
                <a:lnTo>
                  <a:pt x="1004314" y="1747506"/>
                </a:lnTo>
                <a:lnTo>
                  <a:pt x="1" y="1367424"/>
                </a:lnTo>
                <a:lnTo>
                  <a:pt x="1" y="380083"/>
                </a:lnTo>
                <a:lnTo>
                  <a:pt x="1004314" y="0"/>
                </a:lnTo>
                <a:close/>
              </a:path>
            </a:pathLst>
          </a:custGeom>
          <a:solidFill>
            <a:schemeClr val="accent1">
              <a:lumMod val="60000"/>
              <a:lumOff val="40000"/>
            </a:schemeClr>
          </a:solidFill>
          <a:ln>
            <a:solidFill>
              <a:schemeClr val="accent1">
                <a:lumMod val="50000"/>
              </a:schemeClr>
            </a:solidFill>
          </a:ln>
          <a:scene3d>
            <a:camera prst="orthographicFront"/>
            <a:lightRig rig="threePt" dir="t"/>
          </a:scene3d>
          <a:sp3d>
            <a:bevelT/>
          </a:sp3d>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75190" tIns="415881" rIns="375190" bIns="415881" numCol="1" spcCol="1270" anchor="ctr" anchorCtr="0">
            <a:noAutofit/>
          </a:bodyPr>
          <a:lstStyle/>
          <a:p>
            <a:pPr lvl="0" algn="ctr" defTabSz="1200150">
              <a:lnSpc>
                <a:spcPct val="90000"/>
              </a:lnSpc>
              <a:spcBef>
                <a:spcPct val="0"/>
              </a:spcBef>
              <a:spcAft>
                <a:spcPct val="35000"/>
              </a:spcAft>
            </a:pPr>
            <a:r>
              <a:rPr lang="es-ES" b="1" dirty="0">
                <a:solidFill>
                  <a:sysClr val="windowText" lastClr="000000"/>
                </a:solidFill>
              </a:rPr>
              <a:t>Varuje před blížícím se Božím soudem nad lidmi, kteří nečiní pokání.</a:t>
            </a:r>
            <a:endParaRPr lang="es-ES" b="1" kern="1200" dirty="0">
              <a:solidFill>
                <a:sysClr val="windowText" lastClr="000000"/>
              </a:solidFill>
            </a:endParaRPr>
          </a:p>
        </p:txBody>
      </p:sp>
      <p:sp>
        <p:nvSpPr>
          <p:cNvPr id="26" name="Forma libre: forma 25">
            <a:extLst>
              <a:ext uri="{FF2B5EF4-FFF2-40B4-BE49-F238E27FC236}">
                <a16:creationId xmlns:a16="http://schemas.microsoft.com/office/drawing/2014/main" id="{0B2AD53C-E572-59FE-D072-7315167549F3}"/>
              </a:ext>
            </a:extLst>
          </p:cNvPr>
          <p:cNvSpPr/>
          <p:nvPr/>
        </p:nvSpPr>
        <p:spPr>
          <a:xfrm>
            <a:off x="233954" y="4662628"/>
            <a:ext cx="1985371" cy="2051251"/>
          </a:xfrm>
          <a:custGeom>
            <a:avLst/>
            <a:gdLst>
              <a:gd name="csX0" fmla="*/ 0 w 2008628"/>
              <a:gd name="csY0" fmla="*/ 873753 h 1747506"/>
              <a:gd name="csX1" fmla="*/ 436877 w 2008628"/>
              <a:gd name="csY1" fmla="*/ 0 h 1747506"/>
              <a:gd name="csX2" fmla="*/ 1571752 w 2008628"/>
              <a:gd name="csY2" fmla="*/ 0 h 1747506"/>
              <a:gd name="csX3" fmla="*/ 2008628 w 2008628"/>
              <a:gd name="csY3" fmla="*/ 873753 h 1747506"/>
              <a:gd name="csX4" fmla="*/ 1571752 w 2008628"/>
              <a:gd name="csY4" fmla="*/ 1747506 h 1747506"/>
              <a:gd name="csX5" fmla="*/ 436877 w 2008628"/>
              <a:gd name="csY5" fmla="*/ 1747506 h 1747506"/>
              <a:gd name="csX6" fmla="*/ 0 w 2008628"/>
              <a:gd name="csY6" fmla="*/ 873753 h 1747506"/>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2008628" h="1747506">
                <a:moveTo>
                  <a:pt x="1004314" y="0"/>
                </a:moveTo>
                <a:lnTo>
                  <a:pt x="2008627" y="380083"/>
                </a:lnTo>
                <a:lnTo>
                  <a:pt x="2008627" y="1367424"/>
                </a:lnTo>
                <a:lnTo>
                  <a:pt x="1004314" y="1747506"/>
                </a:lnTo>
                <a:lnTo>
                  <a:pt x="1" y="1367424"/>
                </a:lnTo>
                <a:lnTo>
                  <a:pt x="1" y="380083"/>
                </a:lnTo>
                <a:lnTo>
                  <a:pt x="1004314" y="0"/>
                </a:lnTo>
                <a:close/>
              </a:path>
            </a:pathLst>
          </a:custGeom>
          <a:solidFill>
            <a:schemeClr val="accent6">
              <a:lumMod val="60000"/>
              <a:lumOff val="40000"/>
            </a:schemeClr>
          </a:solidFill>
          <a:ln>
            <a:solidFill>
              <a:schemeClr val="accent6">
                <a:lumMod val="75000"/>
              </a:schemeClr>
            </a:solidFill>
          </a:ln>
          <a:scene3d>
            <a:camera prst="orthographicFront"/>
            <a:lightRig rig="threePt" dir="t"/>
          </a:scene3d>
          <a:sp3d>
            <a:bevelT/>
          </a:sp3d>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72320" tIns="313011" rIns="272320" bIns="313011" numCol="1" spcCol="1270" anchor="ctr" anchorCtr="0">
            <a:noAutofit/>
          </a:bodyPr>
          <a:lstStyle/>
          <a:p>
            <a:pPr lvl="0" algn="ctr" defTabSz="1600200">
              <a:lnSpc>
                <a:spcPct val="90000"/>
              </a:lnSpc>
              <a:spcBef>
                <a:spcPct val="0"/>
              </a:spcBef>
              <a:spcAft>
                <a:spcPct val="35000"/>
              </a:spcAft>
            </a:pPr>
            <a:r>
              <a:rPr lang="pl-PL" b="1" dirty="0">
                <a:solidFill>
                  <a:sysClr val="windowText" lastClr="000000"/>
                </a:solidFill>
              </a:rPr>
              <a:t>Oznamuje budoucí události, které mu byly zjeveny.</a:t>
            </a:r>
            <a:endParaRPr lang="es-ES" b="1" kern="1200" dirty="0">
              <a:solidFill>
                <a:sysClr val="windowText" lastClr="000000"/>
              </a:solidFill>
            </a:endParaRPr>
          </a:p>
        </p:txBody>
      </p:sp>
      <p:sp>
        <p:nvSpPr>
          <p:cNvPr id="2" name="Flecha: hacia arriba 1">
            <a:hlinkClick r:id="rId7" action="ppaction://hlinksldjump"/>
            <a:extLst>
              <a:ext uri="{FF2B5EF4-FFF2-40B4-BE49-F238E27FC236}">
                <a16:creationId xmlns:a16="http://schemas.microsoft.com/office/drawing/2014/main" id="{9EF098E4-5370-06FA-6AAF-F8B47D932FFF}"/>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3599670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1000" fill="hold"/>
                                        <p:tgtEl>
                                          <p:spTgt spid="8"/>
                                        </p:tgtEl>
                                        <p:attrNameLst>
                                          <p:attrName>ppt_w</p:attrName>
                                        </p:attrNameLst>
                                      </p:cBhvr>
                                      <p:tavLst>
                                        <p:tav tm="0">
                                          <p:val>
                                            <p:fltVal val="0"/>
                                          </p:val>
                                        </p:tav>
                                        <p:tav tm="100000">
                                          <p:val>
                                            <p:strVal val="#ppt_w"/>
                                          </p:val>
                                        </p:tav>
                                      </p:tavLst>
                                    </p:anim>
                                    <p:anim calcmode="lin" valueType="num">
                                      <p:cBhvr>
                                        <p:cTn id="8" dur="1000" fill="hold"/>
                                        <p:tgtEl>
                                          <p:spTgt spid="8"/>
                                        </p:tgtEl>
                                        <p:attrNameLst>
                                          <p:attrName>ppt_h</p:attrName>
                                        </p:attrNameLst>
                                      </p:cBhvr>
                                      <p:tavLst>
                                        <p:tav tm="0">
                                          <p:val>
                                            <p:fltVal val="0"/>
                                          </p:val>
                                        </p:tav>
                                        <p:tav tm="100000">
                                          <p:val>
                                            <p:strVal val="#ppt_h"/>
                                          </p:val>
                                        </p:tav>
                                      </p:tavLst>
                                    </p:anim>
                                    <p:anim calcmode="lin" valueType="num">
                                      <p:cBhvr>
                                        <p:cTn id="9" dur="1000" fill="hold"/>
                                        <p:tgtEl>
                                          <p:spTgt spid="8"/>
                                        </p:tgtEl>
                                        <p:attrNameLst>
                                          <p:attrName>style.rotation</p:attrName>
                                        </p:attrNameLst>
                                      </p:cBhvr>
                                      <p:tavLst>
                                        <p:tav tm="0">
                                          <p:val>
                                            <p:fltVal val="90"/>
                                          </p:val>
                                        </p:tav>
                                        <p:tav tm="100000">
                                          <p:val>
                                            <p:fltVal val="0"/>
                                          </p:val>
                                        </p:tav>
                                      </p:tavLst>
                                    </p:anim>
                                    <p:animEffect transition="in" filter="fade">
                                      <p:cBhvr>
                                        <p:cTn id="10" dur="1000"/>
                                        <p:tgtEl>
                                          <p:spTgt spid="8"/>
                                        </p:tgtEl>
                                      </p:cBhvr>
                                    </p:animEffect>
                                  </p:childTnLst>
                                </p:cTn>
                              </p:par>
                            </p:childTnLst>
                          </p:cTn>
                        </p:par>
                        <p:par>
                          <p:cTn id="11" fill="hold">
                            <p:stCondLst>
                              <p:cond delay="1000"/>
                            </p:stCondLst>
                            <p:childTnLst>
                              <p:par>
                                <p:cTn id="12" presetID="26" presetClass="emph" presetSubtype="0" fill="hold" grpId="1" nodeType="afterEffect">
                                  <p:stCondLst>
                                    <p:cond delay="0"/>
                                  </p:stCondLst>
                                  <p:childTnLst>
                                    <p:animEffect transition="out" filter="fade">
                                      <p:cBhvr>
                                        <p:cTn id="13" dur="500" tmFilter="0, 0; .2, .5; .8, .5; 1, 0"/>
                                        <p:tgtEl>
                                          <p:spTgt spid="8"/>
                                        </p:tgtEl>
                                      </p:cBhvr>
                                    </p:animEffect>
                                    <p:animScale>
                                      <p:cBhvr>
                                        <p:cTn id="14" dur="250" autoRev="1" fill="hold"/>
                                        <p:tgtEl>
                                          <p:spTgt spid="8"/>
                                        </p:tgtEl>
                                      </p:cBhvr>
                                      <p:by x="105000" y="105000"/>
                                    </p:animScale>
                                  </p:childTnLst>
                                </p:cTn>
                              </p:par>
                            </p:childTnLst>
                          </p:cTn>
                        </p:par>
                        <p:par>
                          <p:cTn id="15" fill="hold">
                            <p:stCondLst>
                              <p:cond delay="1500"/>
                            </p:stCondLst>
                            <p:childTnLst>
                              <p:par>
                                <p:cTn id="16" presetID="22" presetClass="entr" presetSubtype="8" fill="hold" grpId="0" nodeType="after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wipe(left)">
                                      <p:cBhvr>
                                        <p:cTn id="18" dur="500"/>
                                        <p:tgtEl>
                                          <p:spTgt spid="10"/>
                                        </p:tgtEl>
                                      </p:cBhvr>
                                    </p:animEffect>
                                  </p:childTnLst>
                                </p:cTn>
                              </p:par>
                            </p:childTnLst>
                          </p:cTn>
                        </p:par>
                      </p:childTnLst>
                    </p:cTn>
                  </p:par>
                  <p:par>
                    <p:cTn id="19" fill="hold">
                      <p:stCondLst>
                        <p:cond delay="indefinite"/>
                      </p:stCondLst>
                      <p:childTnLst>
                        <p:par>
                          <p:cTn id="20" fill="hold">
                            <p:stCondLst>
                              <p:cond delay="0"/>
                            </p:stCondLst>
                            <p:childTnLst>
                              <p:par>
                                <p:cTn id="21" presetID="30" presetClass="entr" presetSubtype="0"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animEffect transition="in" filter="fade">
                                      <p:cBhvr>
                                        <p:cTn id="23" dur="800" decel="100000"/>
                                        <p:tgtEl>
                                          <p:spTgt spid="4"/>
                                        </p:tgtEl>
                                      </p:cBhvr>
                                    </p:animEffect>
                                    <p:anim calcmode="lin" valueType="num">
                                      <p:cBhvr>
                                        <p:cTn id="24" dur="800" decel="100000" fill="hold"/>
                                        <p:tgtEl>
                                          <p:spTgt spid="4"/>
                                        </p:tgtEl>
                                        <p:attrNameLst>
                                          <p:attrName>style.rotation</p:attrName>
                                        </p:attrNameLst>
                                      </p:cBhvr>
                                      <p:tavLst>
                                        <p:tav tm="0">
                                          <p:val>
                                            <p:fltVal val="-90"/>
                                          </p:val>
                                        </p:tav>
                                        <p:tav tm="100000">
                                          <p:val>
                                            <p:fltVal val="0"/>
                                          </p:val>
                                        </p:tav>
                                      </p:tavLst>
                                    </p:anim>
                                    <p:anim calcmode="lin" valueType="num">
                                      <p:cBhvr>
                                        <p:cTn id="25" dur="800" decel="100000" fill="hold"/>
                                        <p:tgtEl>
                                          <p:spTgt spid="4"/>
                                        </p:tgtEl>
                                        <p:attrNameLst>
                                          <p:attrName>ppt_x</p:attrName>
                                        </p:attrNameLst>
                                      </p:cBhvr>
                                      <p:tavLst>
                                        <p:tav tm="0">
                                          <p:val>
                                            <p:strVal val="#ppt_x+0.4"/>
                                          </p:val>
                                        </p:tav>
                                        <p:tav tm="100000">
                                          <p:val>
                                            <p:strVal val="#ppt_x-0.05"/>
                                          </p:val>
                                        </p:tav>
                                      </p:tavLst>
                                    </p:anim>
                                    <p:anim calcmode="lin" valueType="num">
                                      <p:cBhvr>
                                        <p:cTn id="26" dur="800" decel="100000" fill="hold"/>
                                        <p:tgtEl>
                                          <p:spTgt spid="4"/>
                                        </p:tgtEl>
                                        <p:attrNameLst>
                                          <p:attrName>ppt_y</p:attrName>
                                        </p:attrNameLst>
                                      </p:cBhvr>
                                      <p:tavLst>
                                        <p:tav tm="0">
                                          <p:val>
                                            <p:strVal val="#ppt_y-0.4"/>
                                          </p:val>
                                        </p:tav>
                                        <p:tav tm="100000">
                                          <p:val>
                                            <p:strVal val="#ppt_y+0.1"/>
                                          </p:val>
                                        </p:tav>
                                      </p:tavLst>
                                    </p:anim>
                                    <p:anim calcmode="lin" valueType="num">
                                      <p:cBhvr>
                                        <p:cTn id="27" dur="200" accel="100000" fill="hold">
                                          <p:stCondLst>
                                            <p:cond delay="800"/>
                                          </p:stCondLst>
                                        </p:cTn>
                                        <p:tgtEl>
                                          <p:spTgt spid="4"/>
                                        </p:tgtEl>
                                        <p:attrNameLst>
                                          <p:attrName>ppt_x</p:attrName>
                                        </p:attrNameLst>
                                      </p:cBhvr>
                                      <p:tavLst>
                                        <p:tav tm="0">
                                          <p:val>
                                            <p:strVal val="#ppt_x-0.05"/>
                                          </p:val>
                                        </p:tav>
                                        <p:tav tm="100000">
                                          <p:val>
                                            <p:strVal val="#ppt_x"/>
                                          </p:val>
                                        </p:tav>
                                      </p:tavLst>
                                    </p:anim>
                                    <p:anim calcmode="lin" valueType="num">
                                      <p:cBhvr>
                                        <p:cTn id="28" dur="200" accel="100000" fill="hold">
                                          <p:stCondLst>
                                            <p:cond delay="800"/>
                                          </p:stCondLst>
                                        </p:cTn>
                                        <p:tgtEl>
                                          <p:spTgt spid="4"/>
                                        </p:tgtEl>
                                        <p:attrNameLst>
                                          <p:attrName>ppt_y</p:attrName>
                                        </p:attrNameLst>
                                      </p:cBhvr>
                                      <p:tavLst>
                                        <p:tav tm="0">
                                          <p:val>
                                            <p:strVal val="#ppt_y+0.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30" presetClass="entr" presetSubtype="0" fill="hold" nodeType="clickEffect">
                                  <p:stCondLst>
                                    <p:cond delay="0"/>
                                  </p:stCondLst>
                                  <p:childTnLst>
                                    <p:set>
                                      <p:cBhvr>
                                        <p:cTn id="32" dur="1" fill="hold">
                                          <p:stCondLst>
                                            <p:cond delay="0"/>
                                          </p:stCondLst>
                                        </p:cTn>
                                        <p:tgtEl>
                                          <p:spTgt spid="5"/>
                                        </p:tgtEl>
                                        <p:attrNameLst>
                                          <p:attrName>style.visibility</p:attrName>
                                        </p:attrNameLst>
                                      </p:cBhvr>
                                      <p:to>
                                        <p:strVal val="visible"/>
                                      </p:to>
                                    </p:set>
                                    <p:animEffect transition="in" filter="fade">
                                      <p:cBhvr>
                                        <p:cTn id="33" dur="800" decel="100000"/>
                                        <p:tgtEl>
                                          <p:spTgt spid="5"/>
                                        </p:tgtEl>
                                      </p:cBhvr>
                                    </p:animEffect>
                                    <p:anim calcmode="lin" valueType="num">
                                      <p:cBhvr>
                                        <p:cTn id="34" dur="800" decel="100000" fill="hold"/>
                                        <p:tgtEl>
                                          <p:spTgt spid="5"/>
                                        </p:tgtEl>
                                        <p:attrNameLst>
                                          <p:attrName>style.rotation</p:attrName>
                                        </p:attrNameLst>
                                      </p:cBhvr>
                                      <p:tavLst>
                                        <p:tav tm="0">
                                          <p:val>
                                            <p:fltVal val="-90"/>
                                          </p:val>
                                        </p:tav>
                                        <p:tav tm="100000">
                                          <p:val>
                                            <p:fltVal val="0"/>
                                          </p:val>
                                        </p:tav>
                                      </p:tavLst>
                                    </p:anim>
                                    <p:anim calcmode="lin" valueType="num">
                                      <p:cBhvr>
                                        <p:cTn id="35" dur="800" decel="100000" fill="hold"/>
                                        <p:tgtEl>
                                          <p:spTgt spid="5"/>
                                        </p:tgtEl>
                                        <p:attrNameLst>
                                          <p:attrName>ppt_x</p:attrName>
                                        </p:attrNameLst>
                                      </p:cBhvr>
                                      <p:tavLst>
                                        <p:tav tm="0">
                                          <p:val>
                                            <p:strVal val="#ppt_x+0.4"/>
                                          </p:val>
                                        </p:tav>
                                        <p:tav tm="100000">
                                          <p:val>
                                            <p:strVal val="#ppt_x-0.05"/>
                                          </p:val>
                                        </p:tav>
                                      </p:tavLst>
                                    </p:anim>
                                    <p:anim calcmode="lin" valueType="num">
                                      <p:cBhvr>
                                        <p:cTn id="36" dur="800" decel="100000" fill="hold"/>
                                        <p:tgtEl>
                                          <p:spTgt spid="5"/>
                                        </p:tgtEl>
                                        <p:attrNameLst>
                                          <p:attrName>ppt_y</p:attrName>
                                        </p:attrNameLst>
                                      </p:cBhvr>
                                      <p:tavLst>
                                        <p:tav tm="0">
                                          <p:val>
                                            <p:strVal val="#ppt_y-0.4"/>
                                          </p:val>
                                        </p:tav>
                                        <p:tav tm="100000">
                                          <p:val>
                                            <p:strVal val="#ppt_y+0.1"/>
                                          </p:val>
                                        </p:tav>
                                      </p:tavLst>
                                    </p:anim>
                                    <p:anim calcmode="lin" valueType="num">
                                      <p:cBhvr>
                                        <p:cTn id="37" dur="200" accel="100000" fill="hold">
                                          <p:stCondLst>
                                            <p:cond delay="800"/>
                                          </p:stCondLst>
                                        </p:cTn>
                                        <p:tgtEl>
                                          <p:spTgt spid="5"/>
                                        </p:tgtEl>
                                        <p:attrNameLst>
                                          <p:attrName>ppt_x</p:attrName>
                                        </p:attrNameLst>
                                      </p:cBhvr>
                                      <p:tavLst>
                                        <p:tav tm="0">
                                          <p:val>
                                            <p:strVal val="#ppt_x-0.05"/>
                                          </p:val>
                                        </p:tav>
                                        <p:tav tm="100000">
                                          <p:val>
                                            <p:strVal val="#ppt_x"/>
                                          </p:val>
                                        </p:tav>
                                      </p:tavLst>
                                    </p:anim>
                                    <p:anim calcmode="lin" valueType="num">
                                      <p:cBhvr>
                                        <p:cTn id="38" dur="200" accel="100000" fill="hold">
                                          <p:stCondLst>
                                            <p:cond delay="800"/>
                                          </p:stCondLst>
                                        </p:cTn>
                                        <p:tgtEl>
                                          <p:spTgt spid="5"/>
                                        </p:tgtEl>
                                        <p:attrNameLst>
                                          <p:attrName>ppt_y</p:attrName>
                                        </p:attrNameLst>
                                      </p:cBhvr>
                                      <p:tavLst>
                                        <p:tav tm="0">
                                          <p:val>
                                            <p:strVal val="#ppt_y+0.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30" presetClass="entr" presetSubtype="0" fill="hold" nodeType="clickEffect">
                                  <p:stCondLst>
                                    <p:cond delay="0"/>
                                  </p:stCondLst>
                                  <p:childTnLst>
                                    <p:set>
                                      <p:cBhvr>
                                        <p:cTn id="42" dur="1" fill="hold">
                                          <p:stCondLst>
                                            <p:cond delay="0"/>
                                          </p:stCondLst>
                                        </p:cTn>
                                        <p:tgtEl>
                                          <p:spTgt spid="9"/>
                                        </p:tgtEl>
                                        <p:attrNameLst>
                                          <p:attrName>style.visibility</p:attrName>
                                        </p:attrNameLst>
                                      </p:cBhvr>
                                      <p:to>
                                        <p:strVal val="visible"/>
                                      </p:to>
                                    </p:set>
                                    <p:animEffect transition="in" filter="fade">
                                      <p:cBhvr>
                                        <p:cTn id="43" dur="800" decel="100000"/>
                                        <p:tgtEl>
                                          <p:spTgt spid="9"/>
                                        </p:tgtEl>
                                      </p:cBhvr>
                                    </p:animEffect>
                                    <p:anim calcmode="lin" valueType="num">
                                      <p:cBhvr>
                                        <p:cTn id="44" dur="800" decel="100000" fill="hold"/>
                                        <p:tgtEl>
                                          <p:spTgt spid="9"/>
                                        </p:tgtEl>
                                        <p:attrNameLst>
                                          <p:attrName>style.rotation</p:attrName>
                                        </p:attrNameLst>
                                      </p:cBhvr>
                                      <p:tavLst>
                                        <p:tav tm="0">
                                          <p:val>
                                            <p:fltVal val="-90"/>
                                          </p:val>
                                        </p:tav>
                                        <p:tav tm="100000">
                                          <p:val>
                                            <p:fltVal val="0"/>
                                          </p:val>
                                        </p:tav>
                                      </p:tavLst>
                                    </p:anim>
                                    <p:anim calcmode="lin" valueType="num">
                                      <p:cBhvr>
                                        <p:cTn id="45" dur="800" decel="100000" fill="hold"/>
                                        <p:tgtEl>
                                          <p:spTgt spid="9"/>
                                        </p:tgtEl>
                                        <p:attrNameLst>
                                          <p:attrName>ppt_x</p:attrName>
                                        </p:attrNameLst>
                                      </p:cBhvr>
                                      <p:tavLst>
                                        <p:tav tm="0">
                                          <p:val>
                                            <p:strVal val="#ppt_x+0.4"/>
                                          </p:val>
                                        </p:tav>
                                        <p:tav tm="100000">
                                          <p:val>
                                            <p:strVal val="#ppt_x-0.05"/>
                                          </p:val>
                                        </p:tav>
                                      </p:tavLst>
                                    </p:anim>
                                    <p:anim calcmode="lin" valueType="num">
                                      <p:cBhvr>
                                        <p:cTn id="46" dur="800" decel="100000" fill="hold"/>
                                        <p:tgtEl>
                                          <p:spTgt spid="9"/>
                                        </p:tgtEl>
                                        <p:attrNameLst>
                                          <p:attrName>ppt_y</p:attrName>
                                        </p:attrNameLst>
                                      </p:cBhvr>
                                      <p:tavLst>
                                        <p:tav tm="0">
                                          <p:val>
                                            <p:strVal val="#ppt_y-0.4"/>
                                          </p:val>
                                        </p:tav>
                                        <p:tav tm="100000">
                                          <p:val>
                                            <p:strVal val="#ppt_y+0.1"/>
                                          </p:val>
                                        </p:tav>
                                      </p:tavLst>
                                    </p:anim>
                                    <p:anim calcmode="lin" valueType="num">
                                      <p:cBhvr>
                                        <p:cTn id="47" dur="200" accel="100000" fill="hold">
                                          <p:stCondLst>
                                            <p:cond delay="800"/>
                                          </p:stCondLst>
                                        </p:cTn>
                                        <p:tgtEl>
                                          <p:spTgt spid="9"/>
                                        </p:tgtEl>
                                        <p:attrNameLst>
                                          <p:attrName>ppt_x</p:attrName>
                                        </p:attrNameLst>
                                      </p:cBhvr>
                                      <p:tavLst>
                                        <p:tav tm="0">
                                          <p:val>
                                            <p:strVal val="#ppt_x-0.05"/>
                                          </p:val>
                                        </p:tav>
                                        <p:tav tm="100000">
                                          <p:val>
                                            <p:strVal val="#ppt_x"/>
                                          </p:val>
                                        </p:tav>
                                      </p:tavLst>
                                    </p:anim>
                                    <p:anim calcmode="lin" valueType="num">
                                      <p:cBhvr>
                                        <p:cTn id="48" dur="200" accel="100000" fill="hold">
                                          <p:stCondLst>
                                            <p:cond delay="800"/>
                                          </p:stCondLst>
                                        </p:cTn>
                                        <p:tgtEl>
                                          <p:spTgt spid="9"/>
                                        </p:tgtEl>
                                        <p:attrNameLst>
                                          <p:attrName>ppt_y</p:attrName>
                                        </p:attrNameLst>
                                      </p:cBhvr>
                                      <p:tavLst>
                                        <p:tav tm="0">
                                          <p:val>
                                            <p:strVal val="#ppt_y+0.1"/>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18" presetClass="entr" presetSubtype="9" fill="hold" grpId="0" nodeType="clickEffect">
                                  <p:stCondLst>
                                    <p:cond delay="0"/>
                                  </p:stCondLst>
                                  <p:childTnLst>
                                    <p:set>
                                      <p:cBhvr>
                                        <p:cTn id="52" dur="1" fill="hold">
                                          <p:stCondLst>
                                            <p:cond delay="0"/>
                                          </p:stCondLst>
                                        </p:cTn>
                                        <p:tgtEl>
                                          <p:spTgt spid="20"/>
                                        </p:tgtEl>
                                        <p:attrNameLst>
                                          <p:attrName>style.visibility</p:attrName>
                                        </p:attrNameLst>
                                      </p:cBhvr>
                                      <p:to>
                                        <p:strVal val="visible"/>
                                      </p:to>
                                    </p:set>
                                    <p:animEffect transition="in" filter="strips(upLeft)">
                                      <p:cBhvr>
                                        <p:cTn id="53" dur="500"/>
                                        <p:tgtEl>
                                          <p:spTgt spid="20"/>
                                        </p:tgtEl>
                                      </p:cBhvr>
                                    </p:animEffect>
                                  </p:childTnLst>
                                </p:cTn>
                              </p:par>
                            </p:childTnLst>
                          </p:cTn>
                        </p:par>
                      </p:childTnLst>
                    </p:cTn>
                  </p:par>
                  <p:par>
                    <p:cTn id="54" fill="hold">
                      <p:stCondLst>
                        <p:cond delay="indefinite"/>
                      </p:stCondLst>
                      <p:childTnLst>
                        <p:par>
                          <p:cTn id="55" fill="hold">
                            <p:stCondLst>
                              <p:cond delay="0"/>
                            </p:stCondLst>
                            <p:childTnLst>
                              <p:par>
                                <p:cTn id="56" presetID="18" presetClass="entr" presetSubtype="3" fill="hold" grpId="0" nodeType="clickEffect">
                                  <p:stCondLst>
                                    <p:cond delay="0"/>
                                  </p:stCondLst>
                                  <p:childTnLst>
                                    <p:set>
                                      <p:cBhvr>
                                        <p:cTn id="57" dur="1" fill="hold">
                                          <p:stCondLst>
                                            <p:cond delay="0"/>
                                          </p:stCondLst>
                                        </p:cTn>
                                        <p:tgtEl>
                                          <p:spTgt spid="15"/>
                                        </p:tgtEl>
                                        <p:attrNameLst>
                                          <p:attrName>style.visibility</p:attrName>
                                        </p:attrNameLst>
                                      </p:cBhvr>
                                      <p:to>
                                        <p:strVal val="visible"/>
                                      </p:to>
                                    </p:set>
                                    <p:animEffect transition="in" filter="strips(upRight)">
                                      <p:cBhvr>
                                        <p:cTn id="58" dur="500"/>
                                        <p:tgtEl>
                                          <p:spTgt spid="15"/>
                                        </p:tgtEl>
                                      </p:cBhvr>
                                    </p:animEffect>
                                  </p:childTnLst>
                                </p:cTn>
                              </p:par>
                            </p:childTnLst>
                          </p:cTn>
                        </p:par>
                      </p:childTnLst>
                    </p:cTn>
                  </p:par>
                  <p:par>
                    <p:cTn id="59" fill="hold">
                      <p:stCondLst>
                        <p:cond delay="indefinite"/>
                      </p:stCondLst>
                      <p:childTnLst>
                        <p:par>
                          <p:cTn id="60" fill="hold">
                            <p:stCondLst>
                              <p:cond delay="0"/>
                            </p:stCondLst>
                            <p:childTnLst>
                              <p:par>
                                <p:cTn id="61" presetID="18" presetClass="entr" presetSubtype="9" fill="hold" grpId="0" nodeType="clickEffect">
                                  <p:stCondLst>
                                    <p:cond delay="0"/>
                                  </p:stCondLst>
                                  <p:childTnLst>
                                    <p:set>
                                      <p:cBhvr>
                                        <p:cTn id="62" dur="1" fill="hold">
                                          <p:stCondLst>
                                            <p:cond delay="0"/>
                                          </p:stCondLst>
                                        </p:cTn>
                                        <p:tgtEl>
                                          <p:spTgt spid="26"/>
                                        </p:tgtEl>
                                        <p:attrNameLst>
                                          <p:attrName>style.visibility</p:attrName>
                                        </p:attrNameLst>
                                      </p:cBhvr>
                                      <p:to>
                                        <p:strVal val="visible"/>
                                      </p:to>
                                    </p:set>
                                    <p:animEffect transition="in" filter="strips(upLeft)">
                                      <p:cBhvr>
                                        <p:cTn id="63" dur="500"/>
                                        <p:tgtEl>
                                          <p:spTgt spid="26"/>
                                        </p:tgtEl>
                                      </p:cBhvr>
                                    </p:animEffect>
                                  </p:childTnLst>
                                </p:cTn>
                              </p:par>
                            </p:childTnLst>
                          </p:cTn>
                        </p:par>
                      </p:childTnLst>
                    </p:cTn>
                  </p:par>
                  <p:par>
                    <p:cTn id="64" fill="hold">
                      <p:stCondLst>
                        <p:cond delay="indefinite"/>
                      </p:stCondLst>
                      <p:childTnLst>
                        <p:par>
                          <p:cTn id="65" fill="hold">
                            <p:stCondLst>
                              <p:cond delay="0"/>
                            </p:stCondLst>
                            <p:childTnLst>
                              <p:par>
                                <p:cTn id="66" presetID="16" presetClass="entr" presetSubtype="37" fill="hold" grpId="0" nodeType="clickEffect">
                                  <p:stCondLst>
                                    <p:cond delay="0"/>
                                  </p:stCondLst>
                                  <p:childTnLst>
                                    <p:set>
                                      <p:cBhvr>
                                        <p:cTn id="67" dur="1" fill="hold">
                                          <p:stCondLst>
                                            <p:cond delay="0"/>
                                          </p:stCondLst>
                                        </p:cTn>
                                        <p:tgtEl>
                                          <p:spTgt spid="24"/>
                                        </p:tgtEl>
                                        <p:attrNameLst>
                                          <p:attrName>style.visibility</p:attrName>
                                        </p:attrNameLst>
                                      </p:cBhvr>
                                      <p:to>
                                        <p:strVal val="visible"/>
                                      </p:to>
                                    </p:set>
                                    <p:animEffect transition="in" filter="barn(outVertical)">
                                      <p:cBhvr>
                                        <p:cTn id="68" dur="500"/>
                                        <p:tgtEl>
                                          <p:spTgt spid="24"/>
                                        </p:tgtEl>
                                      </p:cBhvr>
                                    </p:animEffect>
                                  </p:childTnLst>
                                </p:cTn>
                              </p:par>
                            </p:childTnLst>
                          </p:cTn>
                        </p:par>
                      </p:childTnLst>
                    </p:cTn>
                  </p:par>
                  <p:par>
                    <p:cTn id="69" fill="hold">
                      <p:stCondLst>
                        <p:cond delay="indefinite"/>
                      </p:stCondLst>
                      <p:childTnLst>
                        <p:par>
                          <p:cTn id="70" fill="hold">
                            <p:stCondLst>
                              <p:cond delay="0"/>
                            </p:stCondLst>
                            <p:childTnLst>
                              <p:par>
                                <p:cTn id="71" presetID="18" presetClass="entr" presetSubtype="3" fill="hold" grpId="0" nodeType="clickEffect">
                                  <p:stCondLst>
                                    <p:cond delay="0"/>
                                  </p:stCondLst>
                                  <p:childTnLst>
                                    <p:set>
                                      <p:cBhvr>
                                        <p:cTn id="72" dur="1" fill="hold">
                                          <p:stCondLst>
                                            <p:cond delay="0"/>
                                          </p:stCondLst>
                                        </p:cTn>
                                        <p:tgtEl>
                                          <p:spTgt spid="23"/>
                                        </p:tgtEl>
                                        <p:attrNameLst>
                                          <p:attrName>style.visibility</p:attrName>
                                        </p:attrNameLst>
                                      </p:cBhvr>
                                      <p:to>
                                        <p:strVal val="visible"/>
                                      </p:to>
                                    </p:set>
                                    <p:animEffect transition="in" filter="strips(upRight)">
                                      <p:cBhvr>
                                        <p:cTn id="73"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8" grpId="1"/>
      <p:bldP spid="10" grpId="0"/>
      <p:bldP spid="15" grpId="0" animBg="1"/>
      <p:bldP spid="20" grpId="0" animBg="1"/>
      <p:bldP spid="23" grpId="0" animBg="1"/>
      <p:bldP spid="24" grpId="0" animBg="1"/>
      <p:bldP spid="26"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a:extLst>
            <a:ext uri="{FF2B5EF4-FFF2-40B4-BE49-F238E27FC236}">
              <a16:creationId xmlns:a16="http://schemas.microsoft.com/office/drawing/2014/main" id="{337058CF-39CC-35A8-A2CD-FC2F20AA5B11}"/>
            </a:ext>
          </a:extLst>
        </p:cNvPr>
        <p:cNvGrpSpPr/>
        <p:nvPr/>
      </p:nvGrpSpPr>
      <p:grpSpPr>
        <a:xfrm>
          <a:off x="0" y="0"/>
          <a:ext cx="0" cy="0"/>
          <a:chOff x="0" y="0"/>
          <a:chExt cx="0" cy="0"/>
        </a:xfrm>
      </p:grpSpPr>
      <p:sp>
        <p:nvSpPr>
          <p:cNvPr id="5" name="CuadroTexto 4">
            <a:extLst>
              <a:ext uri="{FF2B5EF4-FFF2-40B4-BE49-F238E27FC236}">
                <a16:creationId xmlns:a16="http://schemas.microsoft.com/office/drawing/2014/main" id="{C9ACBD64-CBE6-3CC0-A22C-B385BF6B7B4C}"/>
              </a:ext>
            </a:extLst>
          </p:cNvPr>
          <p:cNvSpPr txBox="1"/>
          <p:nvPr/>
        </p:nvSpPr>
        <p:spPr>
          <a:xfrm>
            <a:off x="108538" y="151834"/>
            <a:ext cx="3524249" cy="1384995"/>
          </a:xfrm>
          <a:prstGeom prst="rect">
            <a:avLst/>
          </a:prstGeom>
          <a:noFill/>
        </p:spPr>
        <p:txBody>
          <a:bodyPr wrap="square">
            <a:spAutoFit/>
          </a:bodyPr>
          <a:lstStyle/>
          <a:p>
            <a:pPr algn="ctr"/>
            <a:r>
              <a:rPr lang="cs-CZ" sz="2800" b="1" dirty="0">
                <a:ln>
                  <a:solidFill>
                    <a:srgbClr val="383B80"/>
                  </a:solidFill>
                </a:ln>
                <a:solidFill>
                  <a:srgbClr val="383B80"/>
                </a:solidFill>
                <a:latin typeface="Amerika" panose="02040705060402020203" pitchFamily="18" charset="0"/>
              </a:rPr>
              <a:t>DAR ROZLIŠOVÁNÍ DUCHŮ</a:t>
            </a:r>
            <a:endParaRPr lang="es-ES" sz="2800" b="1" dirty="0">
              <a:ln>
                <a:solidFill>
                  <a:srgbClr val="383B80"/>
                </a:solidFill>
              </a:ln>
              <a:solidFill>
                <a:srgbClr val="383B80"/>
              </a:solidFill>
              <a:latin typeface="Amerika" panose="02040705060402020203" pitchFamily="18" charset="0"/>
            </a:endParaRPr>
          </a:p>
        </p:txBody>
      </p:sp>
      <p:sp>
        <p:nvSpPr>
          <p:cNvPr id="10" name="CuadroTexto 9">
            <a:extLst>
              <a:ext uri="{FF2B5EF4-FFF2-40B4-BE49-F238E27FC236}">
                <a16:creationId xmlns:a16="http://schemas.microsoft.com/office/drawing/2014/main" id="{9EA589DB-9873-BF4D-EEE0-AB6FB1D3EE76}"/>
              </a:ext>
            </a:extLst>
          </p:cNvPr>
          <p:cNvSpPr txBox="1"/>
          <p:nvPr/>
        </p:nvSpPr>
        <p:spPr>
          <a:xfrm>
            <a:off x="3524249" y="123056"/>
            <a:ext cx="8549688" cy="3139321"/>
          </a:xfrm>
          <a:prstGeom prst="rect">
            <a:avLst/>
          </a:prstGeom>
          <a:noFill/>
        </p:spPr>
        <p:txBody>
          <a:bodyPr wrap="square">
            <a:spAutoFit/>
          </a:bodyPr>
          <a:lstStyle/>
          <a:p>
            <a:r>
              <a:rPr lang="es-ES" b="1" dirty="0"/>
              <a:t>Tento dar zahrnuje schopnost rozlišovat mezi pravdou a omylem, mezi Boží inspirací a její napodobeninou. Kristus varoval svou církev, že se objeví falešní proroci, zvláště v posledních dnech, a proto je tento dar potřebný. Apoštolové rané církve měli schopnost rozpoznat pravé kazatele a učitele od falešných </a:t>
            </a:r>
            <a:r>
              <a:rPr lang="cs-CZ" b="1" dirty="0"/>
              <a:t>           </a:t>
            </a:r>
            <a:r>
              <a:rPr lang="es-ES" b="1" dirty="0"/>
              <a:t>(Sk</a:t>
            </a:r>
            <a:r>
              <a:rPr lang="cs-CZ" b="1" dirty="0" err="1"/>
              <a:t>utky</a:t>
            </a:r>
            <a:r>
              <a:rPr lang="es-ES" b="1" dirty="0"/>
              <a:t> 5,1–10; 13,9–11).</a:t>
            </a:r>
            <a:endParaRPr lang="cs-CZ" b="1" dirty="0"/>
          </a:p>
          <a:p>
            <a:r>
              <a:rPr lang="cs-CZ" b="1" dirty="0"/>
              <a:t>Apoštol Jan nám </a:t>
            </a:r>
            <a:r>
              <a:rPr lang="cs-CZ" b="1" dirty="0" err="1"/>
              <a:t>raadí</a:t>
            </a:r>
            <a:r>
              <a:rPr lang="cs-CZ" b="1" dirty="0"/>
              <a:t>: </a:t>
            </a:r>
            <a:r>
              <a:rPr lang="es-ES" b="1" dirty="0"/>
              <a:t>„Milovaní, nevěřte každému vnuknutí, ale zkoumejte vše, zda je z Boha; protože mnoho falešných proroků vyšlo do světa. Podle toho poznáte Ducha Božího: Každé vnuknutí, které vede k vyznání, že Ježíš Kristus přišel v těle, je z Boha. Každé vnuknutí, které nevede k vyznání Ježíše, z Boha není. Naopak je to duch antikristův, o kterém jste slyšeli, že přichází, a již nyní je na světě.“</a:t>
            </a:r>
            <a:r>
              <a:rPr lang="cs-CZ" b="1" dirty="0"/>
              <a:t> </a:t>
            </a:r>
            <a:r>
              <a:rPr lang="es-ES" b="1" dirty="0"/>
              <a:t>(1.</a:t>
            </a:r>
            <a:r>
              <a:rPr lang="cs-CZ" b="1" dirty="0"/>
              <a:t> </a:t>
            </a:r>
            <a:r>
              <a:rPr lang="cs-CZ" b="1" dirty="0" err="1"/>
              <a:t>ilst</a:t>
            </a:r>
            <a:r>
              <a:rPr lang="es-ES" b="1" dirty="0"/>
              <a:t> Janův 4,1–3)</a:t>
            </a:r>
          </a:p>
        </p:txBody>
      </p:sp>
      <p:graphicFrame>
        <p:nvGraphicFramePr>
          <p:cNvPr id="4" name="Diagrama 3">
            <a:extLst>
              <a:ext uri="{FF2B5EF4-FFF2-40B4-BE49-F238E27FC236}">
                <a16:creationId xmlns:a16="http://schemas.microsoft.com/office/drawing/2014/main" id="{A77133AE-B617-E271-49DF-57C64552EC44}"/>
              </a:ext>
            </a:extLst>
          </p:cNvPr>
          <p:cNvGraphicFramePr/>
          <p:nvPr>
            <p:extLst>
              <p:ext uri="{D42A27DB-BD31-4B8C-83A1-F6EECF244321}">
                <p14:modId xmlns:p14="http://schemas.microsoft.com/office/powerpoint/2010/main" val="2765098785"/>
              </p:ext>
            </p:extLst>
          </p:nvPr>
        </p:nvGraphicFramePr>
        <p:xfrm>
          <a:off x="3562349" y="3262377"/>
          <a:ext cx="8305801" cy="340948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7" name="Grupo 6">
            <a:extLst>
              <a:ext uri="{FF2B5EF4-FFF2-40B4-BE49-F238E27FC236}">
                <a16:creationId xmlns:a16="http://schemas.microsoft.com/office/drawing/2014/main" id="{4F9BCAEF-FC07-AB97-13C0-ECCEF5E07F9F}"/>
              </a:ext>
            </a:extLst>
          </p:cNvPr>
          <p:cNvGrpSpPr/>
          <p:nvPr/>
        </p:nvGrpSpPr>
        <p:grpSpPr>
          <a:xfrm>
            <a:off x="200215" y="1640393"/>
            <a:ext cx="3201400" cy="2400300"/>
            <a:chOff x="200215" y="1640393"/>
            <a:chExt cx="3201400" cy="2400300"/>
          </a:xfrm>
        </p:grpSpPr>
        <p:pic>
          <p:nvPicPr>
            <p:cNvPr id="3" name="Imagen 2">
              <a:extLst>
                <a:ext uri="{FF2B5EF4-FFF2-40B4-BE49-F238E27FC236}">
                  <a16:creationId xmlns:a16="http://schemas.microsoft.com/office/drawing/2014/main" id="{2053EB1C-C912-D1F6-CBCF-52D0F9F5D1F8}"/>
                </a:ext>
              </a:extLst>
            </p:cNvPr>
            <p:cNvPicPr>
              <a:picLocks noChangeAspect="1"/>
            </p:cNvPicPr>
            <p:nvPr/>
          </p:nvPicPr>
          <p:blipFill rotWithShape="1">
            <a:blip r:embed="rId9">
              <a:extLst>
                <a:ext uri="{28A0092B-C50C-407E-A947-70E740481C1C}">
                  <a14:useLocalDpi xmlns:a14="http://schemas.microsoft.com/office/drawing/2010/main" val="0"/>
                </a:ext>
              </a:extLst>
            </a:blip>
            <a:srcRect t="4130" b="8375"/>
            <a:stretch>
              <a:fillRect/>
            </a:stretch>
          </p:blipFill>
          <p:spPr>
            <a:xfrm>
              <a:off x="200215" y="1640393"/>
              <a:ext cx="3201400" cy="2400300"/>
            </a:xfrm>
            <a:prstGeom prst="rect">
              <a:avLst/>
            </a:prstGeom>
            <a:ln w="38100" cap="sq">
              <a:solidFill>
                <a:srgbClr val="00B050"/>
              </a:solidFill>
              <a:prstDash val="solid"/>
              <a:miter lim="800000"/>
            </a:ln>
            <a:effectLst>
              <a:outerShdw blurRad="50800" dist="38100" dir="2700000" algn="tl" rotWithShape="0">
                <a:srgbClr val="000000">
                  <a:alpha val="43000"/>
                </a:srgbClr>
              </a:outerShdw>
            </a:effectLst>
          </p:spPr>
        </p:pic>
        <p:sp>
          <p:nvSpPr>
            <p:cNvPr id="9" name="CuadroTexto 8">
              <a:extLst>
                <a:ext uri="{FF2B5EF4-FFF2-40B4-BE49-F238E27FC236}">
                  <a16:creationId xmlns:a16="http://schemas.microsoft.com/office/drawing/2014/main" id="{13A540AF-36D5-7B7B-08B5-194213076538}"/>
                </a:ext>
              </a:extLst>
            </p:cNvPr>
            <p:cNvSpPr txBox="1"/>
            <p:nvPr/>
          </p:nvSpPr>
          <p:spPr>
            <a:xfrm>
              <a:off x="208043" y="3671361"/>
              <a:ext cx="1713169" cy="369332"/>
            </a:xfrm>
            <a:prstGeom prst="rect">
              <a:avLst/>
            </a:prstGeom>
            <a:solidFill>
              <a:srgbClr val="00B050"/>
            </a:solidFill>
          </p:spPr>
          <p:txBody>
            <a:bodyPr wrap="square">
              <a:spAutoFit/>
            </a:bodyPr>
            <a:lstStyle/>
            <a:p>
              <a:pPr algn="ctr"/>
              <a:r>
                <a:rPr lang="cs-CZ" b="1" dirty="0">
                  <a:solidFill>
                    <a:schemeClr val="bg1"/>
                  </a:solidFill>
                  <a:effectLst>
                    <a:outerShdw blurRad="38100" dist="38100" dir="2700000" algn="tl">
                      <a:srgbClr val="000000">
                        <a:alpha val="43137"/>
                      </a:srgbClr>
                    </a:outerShdw>
                  </a:effectLst>
                </a:rPr>
                <a:t>Skutky</a:t>
              </a:r>
              <a:r>
                <a:rPr lang="es-ES" b="1" dirty="0">
                  <a:solidFill>
                    <a:schemeClr val="bg1"/>
                  </a:solidFill>
                  <a:effectLst>
                    <a:outerShdw blurRad="38100" dist="38100" dir="2700000" algn="tl">
                      <a:srgbClr val="000000">
                        <a:alpha val="43137"/>
                      </a:srgbClr>
                    </a:outerShdw>
                  </a:effectLst>
                </a:rPr>
                <a:t> 5</a:t>
              </a:r>
              <a:r>
                <a:rPr lang="cs-CZ" b="1" dirty="0">
                  <a:solidFill>
                    <a:schemeClr val="bg1"/>
                  </a:solidFill>
                  <a:effectLst>
                    <a:outerShdw blurRad="38100" dist="38100" dir="2700000" algn="tl">
                      <a:srgbClr val="000000">
                        <a:alpha val="43137"/>
                      </a:srgbClr>
                    </a:outerShdw>
                  </a:effectLst>
                </a:rPr>
                <a:t>,</a:t>
              </a:r>
              <a:r>
                <a:rPr lang="es-ES" b="1" dirty="0">
                  <a:solidFill>
                    <a:schemeClr val="bg1"/>
                  </a:solidFill>
                  <a:effectLst>
                    <a:outerShdw blurRad="38100" dist="38100" dir="2700000" algn="tl">
                      <a:srgbClr val="000000">
                        <a:alpha val="43137"/>
                      </a:srgbClr>
                    </a:outerShdw>
                  </a:effectLst>
                </a:rPr>
                <a:t>1-5</a:t>
              </a:r>
            </a:p>
          </p:txBody>
        </p:sp>
      </p:grpSp>
      <p:grpSp>
        <p:nvGrpSpPr>
          <p:cNvPr id="8" name="Grupo 7">
            <a:extLst>
              <a:ext uri="{FF2B5EF4-FFF2-40B4-BE49-F238E27FC236}">
                <a16:creationId xmlns:a16="http://schemas.microsoft.com/office/drawing/2014/main" id="{D6FCB301-7F69-4892-136A-2466BE115D07}"/>
              </a:ext>
            </a:extLst>
          </p:cNvPr>
          <p:cNvGrpSpPr/>
          <p:nvPr/>
        </p:nvGrpSpPr>
        <p:grpSpPr>
          <a:xfrm>
            <a:off x="200215" y="4191001"/>
            <a:ext cx="3201400" cy="2400300"/>
            <a:chOff x="200215" y="4191001"/>
            <a:chExt cx="3201400" cy="2400300"/>
          </a:xfrm>
        </p:grpSpPr>
        <p:pic>
          <p:nvPicPr>
            <p:cNvPr id="6" name="Imagen 5">
              <a:extLst>
                <a:ext uri="{FF2B5EF4-FFF2-40B4-BE49-F238E27FC236}">
                  <a16:creationId xmlns:a16="http://schemas.microsoft.com/office/drawing/2014/main" id="{281046D9-7612-051E-263B-76FE4C771F46}"/>
                </a:ext>
              </a:extLst>
            </p:cNvPr>
            <p:cNvPicPr>
              <a:picLocks noChangeAspect="1"/>
            </p:cNvPicPr>
            <p:nvPr/>
          </p:nvPicPr>
          <p:blipFill rotWithShape="1">
            <a:blip r:embed="rId10">
              <a:extLst>
                <a:ext uri="{28A0092B-C50C-407E-A947-70E740481C1C}">
                  <a14:useLocalDpi xmlns:a14="http://schemas.microsoft.com/office/drawing/2010/main" val="0"/>
                </a:ext>
              </a:extLst>
            </a:blip>
            <a:srcRect l="17048" t="1058" r="18666" b="11734"/>
            <a:stretch>
              <a:fillRect/>
            </a:stretch>
          </p:blipFill>
          <p:spPr>
            <a:xfrm>
              <a:off x="200215" y="4191001"/>
              <a:ext cx="3201400" cy="2400300"/>
            </a:xfrm>
            <a:prstGeom prst="rect">
              <a:avLst/>
            </a:prstGeom>
            <a:ln w="38100" cap="sq">
              <a:solidFill>
                <a:srgbClr val="DD5F00"/>
              </a:solidFill>
              <a:prstDash val="solid"/>
              <a:miter lim="800000"/>
            </a:ln>
            <a:effectLst>
              <a:outerShdw blurRad="50800" dist="38100" dir="2700000" algn="tl" rotWithShape="0">
                <a:srgbClr val="000000">
                  <a:alpha val="43000"/>
                </a:srgbClr>
              </a:outerShdw>
            </a:effectLst>
          </p:spPr>
        </p:pic>
        <p:sp>
          <p:nvSpPr>
            <p:cNvPr id="12" name="CuadroTexto 11">
              <a:extLst>
                <a:ext uri="{FF2B5EF4-FFF2-40B4-BE49-F238E27FC236}">
                  <a16:creationId xmlns:a16="http://schemas.microsoft.com/office/drawing/2014/main" id="{4A0D9291-BC20-F4C3-95CA-E0C52596642C}"/>
                </a:ext>
              </a:extLst>
            </p:cNvPr>
            <p:cNvSpPr txBox="1"/>
            <p:nvPr/>
          </p:nvSpPr>
          <p:spPr>
            <a:xfrm>
              <a:off x="992221" y="6221969"/>
              <a:ext cx="1877439" cy="369332"/>
            </a:xfrm>
            <a:prstGeom prst="rect">
              <a:avLst/>
            </a:prstGeom>
            <a:solidFill>
              <a:srgbClr val="DD5F00"/>
            </a:solidFill>
          </p:spPr>
          <p:txBody>
            <a:bodyPr wrap="square">
              <a:spAutoFit/>
            </a:bodyPr>
            <a:lstStyle/>
            <a:p>
              <a:pPr algn="ctr"/>
              <a:r>
                <a:rPr lang="cs-CZ" b="1" dirty="0">
                  <a:solidFill>
                    <a:schemeClr val="bg1"/>
                  </a:solidFill>
                  <a:effectLst>
                    <a:outerShdw blurRad="38100" dist="38100" dir="2700000" algn="tl">
                      <a:srgbClr val="000000">
                        <a:alpha val="43137"/>
                      </a:srgbClr>
                    </a:outerShdw>
                  </a:effectLst>
                </a:rPr>
                <a:t>Skutky</a:t>
              </a:r>
              <a:r>
                <a:rPr lang="es-ES" b="1" dirty="0">
                  <a:solidFill>
                    <a:schemeClr val="bg1"/>
                  </a:solidFill>
                  <a:effectLst>
                    <a:outerShdw blurRad="38100" dist="38100" dir="2700000" algn="tl">
                      <a:srgbClr val="000000">
                        <a:alpha val="43137"/>
                      </a:srgbClr>
                    </a:outerShdw>
                  </a:effectLst>
                </a:rPr>
                <a:t> 13</a:t>
              </a:r>
              <a:r>
                <a:rPr lang="cs-CZ" b="1" dirty="0">
                  <a:solidFill>
                    <a:schemeClr val="bg1"/>
                  </a:solidFill>
                  <a:effectLst>
                    <a:outerShdw blurRad="38100" dist="38100" dir="2700000" algn="tl">
                      <a:srgbClr val="000000">
                        <a:alpha val="43137"/>
                      </a:srgbClr>
                    </a:outerShdw>
                  </a:effectLst>
                </a:rPr>
                <a:t>,</a:t>
              </a:r>
              <a:r>
                <a:rPr lang="es-ES" b="1" dirty="0">
                  <a:solidFill>
                    <a:schemeClr val="bg1"/>
                  </a:solidFill>
                  <a:effectLst>
                    <a:outerShdw blurRad="38100" dist="38100" dir="2700000" algn="tl">
                      <a:srgbClr val="000000">
                        <a:alpha val="43137"/>
                      </a:srgbClr>
                    </a:outerShdw>
                  </a:effectLst>
                </a:rPr>
                <a:t>6-12</a:t>
              </a:r>
            </a:p>
          </p:txBody>
        </p:sp>
      </p:grpSp>
      <p:sp>
        <p:nvSpPr>
          <p:cNvPr id="2" name="Flecha: hacia arriba 1">
            <a:hlinkClick r:id="rId11" action="ppaction://hlinksldjump"/>
            <a:extLst>
              <a:ext uri="{FF2B5EF4-FFF2-40B4-BE49-F238E27FC236}">
                <a16:creationId xmlns:a16="http://schemas.microsoft.com/office/drawing/2014/main" id="{8472C08F-0465-21F1-1C2B-7F5038ADDBD5}"/>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1195136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par>
                          <p:cTn id="11" fill="hold">
                            <p:stCondLst>
                              <p:cond delay="1000"/>
                            </p:stCondLst>
                            <p:childTnLst>
                              <p:par>
                                <p:cTn id="12" presetID="26" presetClass="emph" presetSubtype="0" fill="hold" grpId="1" nodeType="afterEffect">
                                  <p:stCondLst>
                                    <p:cond delay="0"/>
                                  </p:stCondLst>
                                  <p:childTnLst>
                                    <p:animEffect transition="out" filter="fade">
                                      <p:cBhvr>
                                        <p:cTn id="13" dur="500" tmFilter="0, 0; .2, .5; .8, .5; 1, 0"/>
                                        <p:tgtEl>
                                          <p:spTgt spid="5"/>
                                        </p:tgtEl>
                                      </p:cBhvr>
                                    </p:animEffect>
                                    <p:animScale>
                                      <p:cBhvr>
                                        <p:cTn id="14" dur="250" autoRev="1" fill="hold"/>
                                        <p:tgtEl>
                                          <p:spTgt spid="5"/>
                                        </p:tgtEl>
                                      </p:cBhvr>
                                      <p:by x="105000" y="105000"/>
                                    </p:animScale>
                                  </p:childTnLst>
                                </p:cTn>
                              </p:par>
                            </p:childTnLst>
                          </p:cTn>
                        </p:par>
                      </p:childTnLst>
                    </p:cTn>
                  </p:par>
                  <p:par>
                    <p:cTn id="15" fill="hold">
                      <p:stCondLst>
                        <p:cond delay="indefinite"/>
                      </p:stCondLst>
                      <p:childTnLst>
                        <p:par>
                          <p:cTn id="16" fill="hold">
                            <p:stCondLst>
                              <p:cond delay="0"/>
                            </p:stCondLst>
                            <p:childTnLst>
                              <p:par>
                                <p:cTn id="17" presetID="22" presetClass="entr" presetSubtype="8"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wipe(left)">
                                      <p:cBhvr>
                                        <p:cTn id="19" dur="500"/>
                                        <p:tgtEl>
                                          <p:spTgt spid="10"/>
                                        </p:tgtEl>
                                      </p:cBhvr>
                                    </p:animEffect>
                                  </p:childTnLst>
                                </p:cTn>
                              </p:par>
                            </p:childTnLst>
                          </p:cTn>
                        </p:par>
                      </p:childTnLst>
                    </p:cTn>
                  </p:par>
                  <p:par>
                    <p:cTn id="20" fill="hold">
                      <p:stCondLst>
                        <p:cond delay="indefinite"/>
                      </p:stCondLst>
                      <p:childTnLst>
                        <p:par>
                          <p:cTn id="21" fill="hold">
                            <p:stCondLst>
                              <p:cond delay="0"/>
                            </p:stCondLst>
                            <p:childTnLst>
                              <p:par>
                                <p:cTn id="22" presetID="15" presetClass="entr" presetSubtype="0" fill="hold" nodeType="clickEffect">
                                  <p:stCondLst>
                                    <p:cond delay="0"/>
                                  </p:stCondLst>
                                  <p:childTnLst>
                                    <p:set>
                                      <p:cBhvr>
                                        <p:cTn id="23" dur="1" fill="hold">
                                          <p:stCondLst>
                                            <p:cond delay="0"/>
                                          </p:stCondLst>
                                        </p:cTn>
                                        <p:tgtEl>
                                          <p:spTgt spid="7"/>
                                        </p:tgtEl>
                                        <p:attrNameLst>
                                          <p:attrName>style.visibility</p:attrName>
                                        </p:attrNameLst>
                                      </p:cBhvr>
                                      <p:to>
                                        <p:strVal val="visible"/>
                                      </p:to>
                                    </p:set>
                                    <p:anim calcmode="lin" valueType="num">
                                      <p:cBhvr>
                                        <p:cTn id="24" dur="1000" fill="hold"/>
                                        <p:tgtEl>
                                          <p:spTgt spid="7"/>
                                        </p:tgtEl>
                                        <p:attrNameLst>
                                          <p:attrName>ppt_w</p:attrName>
                                        </p:attrNameLst>
                                      </p:cBhvr>
                                      <p:tavLst>
                                        <p:tav tm="0">
                                          <p:val>
                                            <p:fltVal val="0"/>
                                          </p:val>
                                        </p:tav>
                                        <p:tav tm="100000">
                                          <p:val>
                                            <p:strVal val="#ppt_w"/>
                                          </p:val>
                                        </p:tav>
                                      </p:tavLst>
                                    </p:anim>
                                    <p:anim calcmode="lin" valueType="num">
                                      <p:cBhvr>
                                        <p:cTn id="25" dur="1000" fill="hold"/>
                                        <p:tgtEl>
                                          <p:spTgt spid="7"/>
                                        </p:tgtEl>
                                        <p:attrNameLst>
                                          <p:attrName>ppt_h</p:attrName>
                                        </p:attrNameLst>
                                      </p:cBhvr>
                                      <p:tavLst>
                                        <p:tav tm="0">
                                          <p:val>
                                            <p:fltVal val="0"/>
                                          </p:val>
                                        </p:tav>
                                        <p:tav tm="100000">
                                          <p:val>
                                            <p:strVal val="#ppt_h"/>
                                          </p:val>
                                        </p:tav>
                                      </p:tavLst>
                                    </p:anim>
                                    <p:anim calcmode="lin" valueType="num">
                                      <p:cBhvr>
                                        <p:cTn id="26" dur="1000" fill="hold"/>
                                        <p:tgtEl>
                                          <p:spTgt spid="7"/>
                                        </p:tgtEl>
                                        <p:attrNameLst>
                                          <p:attrName>ppt_x</p:attrName>
                                        </p:attrNameLst>
                                      </p:cBhvr>
                                      <p:tavLst>
                                        <p:tav tm="0" fmla="#ppt_x+(cos(-2*pi*(1-$))*-#ppt_x-sin(-2*pi*(1-$))*(1-#ppt_y))*(1-$)">
                                          <p:val>
                                            <p:fltVal val="0"/>
                                          </p:val>
                                        </p:tav>
                                        <p:tav tm="100000">
                                          <p:val>
                                            <p:fltVal val="1"/>
                                          </p:val>
                                        </p:tav>
                                      </p:tavLst>
                                    </p:anim>
                                    <p:anim calcmode="lin" valueType="num">
                                      <p:cBhvr>
                                        <p:cTn id="27" dur="1000" fill="hold"/>
                                        <p:tgtEl>
                                          <p:spTgt spid="7"/>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28" fill="hold">
                      <p:stCondLst>
                        <p:cond delay="indefinite"/>
                      </p:stCondLst>
                      <p:childTnLst>
                        <p:par>
                          <p:cTn id="29" fill="hold">
                            <p:stCondLst>
                              <p:cond delay="0"/>
                            </p:stCondLst>
                            <p:childTnLst>
                              <p:par>
                                <p:cTn id="30" presetID="15" presetClass="entr" presetSubtype="0" fill="hold" nodeType="clickEffect">
                                  <p:stCondLst>
                                    <p:cond delay="0"/>
                                  </p:stCondLst>
                                  <p:childTnLst>
                                    <p:set>
                                      <p:cBhvr>
                                        <p:cTn id="31" dur="1" fill="hold">
                                          <p:stCondLst>
                                            <p:cond delay="0"/>
                                          </p:stCondLst>
                                        </p:cTn>
                                        <p:tgtEl>
                                          <p:spTgt spid="8"/>
                                        </p:tgtEl>
                                        <p:attrNameLst>
                                          <p:attrName>style.visibility</p:attrName>
                                        </p:attrNameLst>
                                      </p:cBhvr>
                                      <p:to>
                                        <p:strVal val="visible"/>
                                      </p:to>
                                    </p:set>
                                    <p:anim calcmode="lin" valueType="num">
                                      <p:cBhvr>
                                        <p:cTn id="32" dur="1000" fill="hold"/>
                                        <p:tgtEl>
                                          <p:spTgt spid="8"/>
                                        </p:tgtEl>
                                        <p:attrNameLst>
                                          <p:attrName>ppt_w</p:attrName>
                                        </p:attrNameLst>
                                      </p:cBhvr>
                                      <p:tavLst>
                                        <p:tav tm="0">
                                          <p:val>
                                            <p:fltVal val="0"/>
                                          </p:val>
                                        </p:tav>
                                        <p:tav tm="100000">
                                          <p:val>
                                            <p:strVal val="#ppt_w"/>
                                          </p:val>
                                        </p:tav>
                                      </p:tavLst>
                                    </p:anim>
                                    <p:anim calcmode="lin" valueType="num">
                                      <p:cBhvr>
                                        <p:cTn id="33" dur="1000" fill="hold"/>
                                        <p:tgtEl>
                                          <p:spTgt spid="8"/>
                                        </p:tgtEl>
                                        <p:attrNameLst>
                                          <p:attrName>ppt_h</p:attrName>
                                        </p:attrNameLst>
                                      </p:cBhvr>
                                      <p:tavLst>
                                        <p:tav tm="0">
                                          <p:val>
                                            <p:fltVal val="0"/>
                                          </p:val>
                                        </p:tav>
                                        <p:tav tm="100000">
                                          <p:val>
                                            <p:strVal val="#ppt_h"/>
                                          </p:val>
                                        </p:tav>
                                      </p:tavLst>
                                    </p:anim>
                                    <p:anim calcmode="lin" valueType="num">
                                      <p:cBhvr>
                                        <p:cTn id="34" dur="1000" fill="hold"/>
                                        <p:tgtEl>
                                          <p:spTgt spid="8"/>
                                        </p:tgtEl>
                                        <p:attrNameLst>
                                          <p:attrName>ppt_x</p:attrName>
                                        </p:attrNameLst>
                                      </p:cBhvr>
                                      <p:tavLst>
                                        <p:tav tm="0" fmla="#ppt_x+(cos(-2*pi*(1-$))*-#ppt_x-sin(-2*pi*(1-$))*(1-#ppt_y))*(1-$)">
                                          <p:val>
                                            <p:fltVal val="0"/>
                                          </p:val>
                                        </p:tav>
                                        <p:tav tm="100000">
                                          <p:val>
                                            <p:fltVal val="1"/>
                                          </p:val>
                                        </p:tav>
                                      </p:tavLst>
                                    </p:anim>
                                    <p:anim calcmode="lin" valueType="num">
                                      <p:cBhvr>
                                        <p:cTn id="35" dur="1000" fill="hold"/>
                                        <p:tgtEl>
                                          <p:spTgt spid="8"/>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36" fill="hold">
                      <p:stCondLst>
                        <p:cond delay="indefinite"/>
                      </p:stCondLst>
                      <p:childTnLst>
                        <p:par>
                          <p:cTn id="37" fill="hold">
                            <p:stCondLst>
                              <p:cond delay="0"/>
                            </p:stCondLst>
                            <p:childTnLst>
                              <p:par>
                                <p:cTn id="38" presetID="31" presetClass="entr" presetSubtype="0" fill="hold" grpId="0" nodeType="clickEffect">
                                  <p:stCondLst>
                                    <p:cond delay="0"/>
                                  </p:stCondLst>
                                  <p:childTnLst>
                                    <p:set>
                                      <p:cBhvr>
                                        <p:cTn id="39" dur="1" fill="hold">
                                          <p:stCondLst>
                                            <p:cond delay="0"/>
                                          </p:stCondLst>
                                        </p:cTn>
                                        <p:tgtEl>
                                          <p:spTgt spid="4">
                                            <p:graphicEl>
                                              <a:dgm id="{472C5926-5399-4CAA-A572-7D62CE14FDAC}"/>
                                            </p:graphicEl>
                                          </p:spTgt>
                                        </p:tgtEl>
                                        <p:attrNameLst>
                                          <p:attrName>style.visibility</p:attrName>
                                        </p:attrNameLst>
                                      </p:cBhvr>
                                      <p:to>
                                        <p:strVal val="visible"/>
                                      </p:to>
                                    </p:set>
                                    <p:anim calcmode="lin" valueType="num">
                                      <p:cBhvr>
                                        <p:cTn id="40" dur="500" fill="hold"/>
                                        <p:tgtEl>
                                          <p:spTgt spid="4">
                                            <p:graphicEl>
                                              <a:dgm id="{472C5926-5399-4CAA-A572-7D62CE14FDAC}"/>
                                            </p:graphicEl>
                                          </p:spTgt>
                                        </p:tgtEl>
                                        <p:attrNameLst>
                                          <p:attrName>ppt_w</p:attrName>
                                        </p:attrNameLst>
                                      </p:cBhvr>
                                      <p:tavLst>
                                        <p:tav tm="0">
                                          <p:val>
                                            <p:fltVal val="0"/>
                                          </p:val>
                                        </p:tav>
                                        <p:tav tm="100000">
                                          <p:val>
                                            <p:strVal val="#ppt_w"/>
                                          </p:val>
                                        </p:tav>
                                      </p:tavLst>
                                    </p:anim>
                                    <p:anim calcmode="lin" valueType="num">
                                      <p:cBhvr>
                                        <p:cTn id="41" dur="500" fill="hold"/>
                                        <p:tgtEl>
                                          <p:spTgt spid="4">
                                            <p:graphicEl>
                                              <a:dgm id="{472C5926-5399-4CAA-A572-7D62CE14FDAC}"/>
                                            </p:graphicEl>
                                          </p:spTgt>
                                        </p:tgtEl>
                                        <p:attrNameLst>
                                          <p:attrName>ppt_h</p:attrName>
                                        </p:attrNameLst>
                                      </p:cBhvr>
                                      <p:tavLst>
                                        <p:tav tm="0">
                                          <p:val>
                                            <p:fltVal val="0"/>
                                          </p:val>
                                        </p:tav>
                                        <p:tav tm="100000">
                                          <p:val>
                                            <p:strVal val="#ppt_h"/>
                                          </p:val>
                                        </p:tav>
                                      </p:tavLst>
                                    </p:anim>
                                    <p:anim calcmode="lin" valueType="num">
                                      <p:cBhvr>
                                        <p:cTn id="42" dur="500" fill="hold"/>
                                        <p:tgtEl>
                                          <p:spTgt spid="4">
                                            <p:graphicEl>
                                              <a:dgm id="{472C5926-5399-4CAA-A572-7D62CE14FDAC}"/>
                                            </p:graphicEl>
                                          </p:spTgt>
                                        </p:tgtEl>
                                        <p:attrNameLst>
                                          <p:attrName>style.rotation</p:attrName>
                                        </p:attrNameLst>
                                      </p:cBhvr>
                                      <p:tavLst>
                                        <p:tav tm="0">
                                          <p:val>
                                            <p:fltVal val="90"/>
                                          </p:val>
                                        </p:tav>
                                        <p:tav tm="100000">
                                          <p:val>
                                            <p:fltVal val="0"/>
                                          </p:val>
                                        </p:tav>
                                      </p:tavLst>
                                    </p:anim>
                                    <p:animEffect transition="in" filter="fade">
                                      <p:cBhvr>
                                        <p:cTn id="43" dur="500"/>
                                        <p:tgtEl>
                                          <p:spTgt spid="4">
                                            <p:graphicEl>
                                              <a:dgm id="{472C5926-5399-4CAA-A572-7D62CE14FDAC}"/>
                                            </p:graphicEl>
                                          </p:spTgt>
                                        </p:tgtEl>
                                      </p:cBhvr>
                                    </p:animEffect>
                                  </p:childTnLst>
                                </p:cTn>
                              </p:par>
                            </p:childTnLst>
                          </p:cTn>
                        </p:par>
                      </p:childTnLst>
                    </p:cTn>
                  </p:par>
                  <p:par>
                    <p:cTn id="44" fill="hold">
                      <p:stCondLst>
                        <p:cond delay="indefinite"/>
                      </p:stCondLst>
                      <p:childTnLst>
                        <p:par>
                          <p:cTn id="45" fill="hold">
                            <p:stCondLst>
                              <p:cond delay="0"/>
                            </p:stCondLst>
                            <p:childTnLst>
                              <p:par>
                                <p:cTn id="46" presetID="31" presetClass="entr" presetSubtype="0" fill="hold" grpId="0" nodeType="clickEffect">
                                  <p:stCondLst>
                                    <p:cond delay="0"/>
                                  </p:stCondLst>
                                  <p:childTnLst>
                                    <p:set>
                                      <p:cBhvr>
                                        <p:cTn id="47" dur="1" fill="hold">
                                          <p:stCondLst>
                                            <p:cond delay="0"/>
                                          </p:stCondLst>
                                        </p:cTn>
                                        <p:tgtEl>
                                          <p:spTgt spid="4">
                                            <p:graphicEl>
                                              <a:dgm id="{10B21D64-F0D3-409F-9E06-4CCF2D6F13D6}"/>
                                            </p:graphicEl>
                                          </p:spTgt>
                                        </p:tgtEl>
                                        <p:attrNameLst>
                                          <p:attrName>style.visibility</p:attrName>
                                        </p:attrNameLst>
                                      </p:cBhvr>
                                      <p:to>
                                        <p:strVal val="visible"/>
                                      </p:to>
                                    </p:set>
                                    <p:anim calcmode="lin" valueType="num">
                                      <p:cBhvr>
                                        <p:cTn id="48" dur="500" fill="hold"/>
                                        <p:tgtEl>
                                          <p:spTgt spid="4">
                                            <p:graphicEl>
                                              <a:dgm id="{10B21D64-F0D3-409F-9E06-4CCF2D6F13D6}"/>
                                            </p:graphicEl>
                                          </p:spTgt>
                                        </p:tgtEl>
                                        <p:attrNameLst>
                                          <p:attrName>ppt_w</p:attrName>
                                        </p:attrNameLst>
                                      </p:cBhvr>
                                      <p:tavLst>
                                        <p:tav tm="0">
                                          <p:val>
                                            <p:fltVal val="0"/>
                                          </p:val>
                                        </p:tav>
                                        <p:tav tm="100000">
                                          <p:val>
                                            <p:strVal val="#ppt_w"/>
                                          </p:val>
                                        </p:tav>
                                      </p:tavLst>
                                    </p:anim>
                                    <p:anim calcmode="lin" valueType="num">
                                      <p:cBhvr>
                                        <p:cTn id="49" dur="500" fill="hold"/>
                                        <p:tgtEl>
                                          <p:spTgt spid="4">
                                            <p:graphicEl>
                                              <a:dgm id="{10B21D64-F0D3-409F-9E06-4CCF2D6F13D6}"/>
                                            </p:graphicEl>
                                          </p:spTgt>
                                        </p:tgtEl>
                                        <p:attrNameLst>
                                          <p:attrName>ppt_h</p:attrName>
                                        </p:attrNameLst>
                                      </p:cBhvr>
                                      <p:tavLst>
                                        <p:tav tm="0">
                                          <p:val>
                                            <p:fltVal val="0"/>
                                          </p:val>
                                        </p:tav>
                                        <p:tav tm="100000">
                                          <p:val>
                                            <p:strVal val="#ppt_h"/>
                                          </p:val>
                                        </p:tav>
                                      </p:tavLst>
                                    </p:anim>
                                    <p:anim calcmode="lin" valueType="num">
                                      <p:cBhvr>
                                        <p:cTn id="50" dur="500" fill="hold"/>
                                        <p:tgtEl>
                                          <p:spTgt spid="4">
                                            <p:graphicEl>
                                              <a:dgm id="{10B21D64-F0D3-409F-9E06-4CCF2D6F13D6}"/>
                                            </p:graphicEl>
                                          </p:spTgt>
                                        </p:tgtEl>
                                        <p:attrNameLst>
                                          <p:attrName>style.rotation</p:attrName>
                                        </p:attrNameLst>
                                      </p:cBhvr>
                                      <p:tavLst>
                                        <p:tav tm="0">
                                          <p:val>
                                            <p:fltVal val="90"/>
                                          </p:val>
                                        </p:tav>
                                        <p:tav tm="100000">
                                          <p:val>
                                            <p:fltVal val="0"/>
                                          </p:val>
                                        </p:tav>
                                      </p:tavLst>
                                    </p:anim>
                                    <p:animEffect transition="in" filter="fade">
                                      <p:cBhvr>
                                        <p:cTn id="51" dur="500"/>
                                        <p:tgtEl>
                                          <p:spTgt spid="4">
                                            <p:graphicEl>
                                              <a:dgm id="{10B21D64-F0D3-409F-9E06-4CCF2D6F13D6}"/>
                                            </p:graphicEl>
                                          </p:spTgt>
                                        </p:tgtEl>
                                      </p:cBhvr>
                                    </p:animEffect>
                                  </p:childTnLst>
                                </p:cTn>
                              </p:par>
                            </p:childTnLst>
                          </p:cTn>
                        </p:par>
                      </p:childTnLst>
                    </p:cTn>
                  </p:par>
                  <p:par>
                    <p:cTn id="52" fill="hold">
                      <p:stCondLst>
                        <p:cond delay="indefinite"/>
                      </p:stCondLst>
                      <p:childTnLst>
                        <p:par>
                          <p:cTn id="53" fill="hold">
                            <p:stCondLst>
                              <p:cond delay="0"/>
                            </p:stCondLst>
                            <p:childTnLst>
                              <p:par>
                                <p:cTn id="54" presetID="31" presetClass="entr" presetSubtype="0" fill="hold" grpId="0" nodeType="clickEffect">
                                  <p:stCondLst>
                                    <p:cond delay="0"/>
                                  </p:stCondLst>
                                  <p:childTnLst>
                                    <p:set>
                                      <p:cBhvr>
                                        <p:cTn id="55" dur="1" fill="hold">
                                          <p:stCondLst>
                                            <p:cond delay="0"/>
                                          </p:stCondLst>
                                        </p:cTn>
                                        <p:tgtEl>
                                          <p:spTgt spid="4">
                                            <p:graphicEl>
                                              <a:dgm id="{F042EDE1-7568-47F1-A097-A6A5F91844CF}"/>
                                            </p:graphicEl>
                                          </p:spTgt>
                                        </p:tgtEl>
                                        <p:attrNameLst>
                                          <p:attrName>style.visibility</p:attrName>
                                        </p:attrNameLst>
                                      </p:cBhvr>
                                      <p:to>
                                        <p:strVal val="visible"/>
                                      </p:to>
                                    </p:set>
                                    <p:anim calcmode="lin" valueType="num">
                                      <p:cBhvr>
                                        <p:cTn id="56" dur="500" fill="hold"/>
                                        <p:tgtEl>
                                          <p:spTgt spid="4">
                                            <p:graphicEl>
                                              <a:dgm id="{F042EDE1-7568-47F1-A097-A6A5F91844CF}"/>
                                            </p:graphicEl>
                                          </p:spTgt>
                                        </p:tgtEl>
                                        <p:attrNameLst>
                                          <p:attrName>ppt_w</p:attrName>
                                        </p:attrNameLst>
                                      </p:cBhvr>
                                      <p:tavLst>
                                        <p:tav tm="0">
                                          <p:val>
                                            <p:fltVal val="0"/>
                                          </p:val>
                                        </p:tav>
                                        <p:tav tm="100000">
                                          <p:val>
                                            <p:strVal val="#ppt_w"/>
                                          </p:val>
                                        </p:tav>
                                      </p:tavLst>
                                    </p:anim>
                                    <p:anim calcmode="lin" valueType="num">
                                      <p:cBhvr>
                                        <p:cTn id="57" dur="500" fill="hold"/>
                                        <p:tgtEl>
                                          <p:spTgt spid="4">
                                            <p:graphicEl>
                                              <a:dgm id="{F042EDE1-7568-47F1-A097-A6A5F91844CF}"/>
                                            </p:graphicEl>
                                          </p:spTgt>
                                        </p:tgtEl>
                                        <p:attrNameLst>
                                          <p:attrName>ppt_h</p:attrName>
                                        </p:attrNameLst>
                                      </p:cBhvr>
                                      <p:tavLst>
                                        <p:tav tm="0">
                                          <p:val>
                                            <p:fltVal val="0"/>
                                          </p:val>
                                        </p:tav>
                                        <p:tav tm="100000">
                                          <p:val>
                                            <p:strVal val="#ppt_h"/>
                                          </p:val>
                                        </p:tav>
                                      </p:tavLst>
                                    </p:anim>
                                    <p:anim calcmode="lin" valueType="num">
                                      <p:cBhvr>
                                        <p:cTn id="58" dur="500" fill="hold"/>
                                        <p:tgtEl>
                                          <p:spTgt spid="4">
                                            <p:graphicEl>
                                              <a:dgm id="{F042EDE1-7568-47F1-A097-A6A5F91844CF}"/>
                                            </p:graphicEl>
                                          </p:spTgt>
                                        </p:tgtEl>
                                        <p:attrNameLst>
                                          <p:attrName>style.rotation</p:attrName>
                                        </p:attrNameLst>
                                      </p:cBhvr>
                                      <p:tavLst>
                                        <p:tav tm="0">
                                          <p:val>
                                            <p:fltVal val="90"/>
                                          </p:val>
                                        </p:tav>
                                        <p:tav tm="100000">
                                          <p:val>
                                            <p:fltVal val="0"/>
                                          </p:val>
                                        </p:tav>
                                      </p:tavLst>
                                    </p:anim>
                                    <p:animEffect transition="in" filter="fade">
                                      <p:cBhvr>
                                        <p:cTn id="59" dur="500"/>
                                        <p:tgtEl>
                                          <p:spTgt spid="4">
                                            <p:graphicEl>
                                              <a:dgm id="{F042EDE1-7568-47F1-A097-A6A5F91844CF}"/>
                                            </p:graphicEl>
                                          </p:spTgt>
                                        </p:tgtEl>
                                      </p:cBhvr>
                                    </p:animEffect>
                                  </p:childTnLst>
                                </p:cTn>
                              </p:par>
                            </p:childTnLst>
                          </p:cTn>
                        </p:par>
                      </p:childTnLst>
                    </p:cTn>
                  </p:par>
                  <p:par>
                    <p:cTn id="60" fill="hold">
                      <p:stCondLst>
                        <p:cond delay="indefinite"/>
                      </p:stCondLst>
                      <p:childTnLst>
                        <p:par>
                          <p:cTn id="61" fill="hold">
                            <p:stCondLst>
                              <p:cond delay="0"/>
                            </p:stCondLst>
                            <p:childTnLst>
                              <p:par>
                                <p:cTn id="62" presetID="31" presetClass="entr" presetSubtype="0" fill="hold" grpId="0" nodeType="clickEffect">
                                  <p:stCondLst>
                                    <p:cond delay="0"/>
                                  </p:stCondLst>
                                  <p:childTnLst>
                                    <p:set>
                                      <p:cBhvr>
                                        <p:cTn id="63" dur="1" fill="hold">
                                          <p:stCondLst>
                                            <p:cond delay="0"/>
                                          </p:stCondLst>
                                        </p:cTn>
                                        <p:tgtEl>
                                          <p:spTgt spid="4">
                                            <p:graphicEl>
                                              <a:dgm id="{57177A43-0E00-471C-8E59-AF068FC48B7B}"/>
                                            </p:graphicEl>
                                          </p:spTgt>
                                        </p:tgtEl>
                                        <p:attrNameLst>
                                          <p:attrName>style.visibility</p:attrName>
                                        </p:attrNameLst>
                                      </p:cBhvr>
                                      <p:to>
                                        <p:strVal val="visible"/>
                                      </p:to>
                                    </p:set>
                                    <p:anim calcmode="lin" valueType="num">
                                      <p:cBhvr>
                                        <p:cTn id="64" dur="500" fill="hold"/>
                                        <p:tgtEl>
                                          <p:spTgt spid="4">
                                            <p:graphicEl>
                                              <a:dgm id="{57177A43-0E00-471C-8E59-AF068FC48B7B}"/>
                                            </p:graphicEl>
                                          </p:spTgt>
                                        </p:tgtEl>
                                        <p:attrNameLst>
                                          <p:attrName>ppt_w</p:attrName>
                                        </p:attrNameLst>
                                      </p:cBhvr>
                                      <p:tavLst>
                                        <p:tav tm="0">
                                          <p:val>
                                            <p:fltVal val="0"/>
                                          </p:val>
                                        </p:tav>
                                        <p:tav tm="100000">
                                          <p:val>
                                            <p:strVal val="#ppt_w"/>
                                          </p:val>
                                        </p:tav>
                                      </p:tavLst>
                                    </p:anim>
                                    <p:anim calcmode="lin" valueType="num">
                                      <p:cBhvr>
                                        <p:cTn id="65" dur="500" fill="hold"/>
                                        <p:tgtEl>
                                          <p:spTgt spid="4">
                                            <p:graphicEl>
                                              <a:dgm id="{57177A43-0E00-471C-8E59-AF068FC48B7B}"/>
                                            </p:graphicEl>
                                          </p:spTgt>
                                        </p:tgtEl>
                                        <p:attrNameLst>
                                          <p:attrName>ppt_h</p:attrName>
                                        </p:attrNameLst>
                                      </p:cBhvr>
                                      <p:tavLst>
                                        <p:tav tm="0">
                                          <p:val>
                                            <p:fltVal val="0"/>
                                          </p:val>
                                        </p:tav>
                                        <p:tav tm="100000">
                                          <p:val>
                                            <p:strVal val="#ppt_h"/>
                                          </p:val>
                                        </p:tav>
                                      </p:tavLst>
                                    </p:anim>
                                    <p:anim calcmode="lin" valueType="num">
                                      <p:cBhvr>
                                        <p:cTn id="66" dur="500" fill="hold"/>
                                        <p:tgtEl>
                                          <p:spTgt spid="4">
                                            <p:graphicEl>
                                              <a:dgm id="{57177A43-0E00-471C-8E59-AF068FC48B7B}"/>
                                            </p:graphicEl>
                                          </p:spTgt>
                                        </p:tgtEl>
                                        <p:attrNameLst>
                                          <p:attrName>style.rotation</p:attrName>
                                        </p:attrNameLst>
                                      </p:cBhvr>
                                      <p:tavLst>
                                        <p:tav tm="0">
                                          <p:val>
                                            <p:fltVal val="90"/>
                                          </p:val>
                                        </p:tav>
                                        <p:tav tm="100000">
                                          <p:val>
                                            <p:fltVal val="0"/>
                                          </p:val>
                                        </p:tav>
                                      </p:tavLst>
                                    </p:anim>
                                    <p:animEffect transition="in" filter="fade">
                                      <p:cBhvr>
                                        <p:cTn id="67" dur="500"/>
                                        <p:tgtEl>
                                          <p:spTgt spid="4">
                                            <p:graphicEl>
                                              <a:dgm id="{57177A43-0E00-471C-8E59-AF068FC48B7B}"/>
                                            </p:graphicEl>
                                          </p:spTgt>
                                        </p:tgtEl>
                                      </p:cBhvr>
                                    </p:animEffect>
                                  </p:childTnLst>
                                </p:cTn>
                              </p:par>
                            </p:childTnLst>
                          </p:cTn>
                        </p:par>
                      </p:childTnLst>
                    </p:cTn>
                  </p:par>
                  <p:par>
                    <p:cTn id="68" fill="hold">
                      <p:stCondLst>
                        <p:cond delay="indefinite"/>
                      </p:stCondLst>
                      <p:childTnLst>
                        <p:par>
                          <p:cTn id="69" fill="hold">
                            <p:stCondLst>
                              <p:cond delay="0"/>
                            </p:stCondLst>
                            <p:childTnLst>
                              <p:par>
                                <p:cTn id="70" presetID="31" presetClass="entr" presetSubtype="0" fill="hold" grpId="0" nodeType="clickEffect">
                                  <p:stCondLst>
                                    <p:cond delay="0"/>
                                  </p:stCondLst>
                                  <p:childTnLst>
                                    <p:set>
                                      <p:cBhvr>
                                        <p:cTn id="71" dur="1" fill="hold">
                                          <p:stCondLst>
                                            <p:cond delay="0"/>
                                          </p:stCondLst>
                                        </p:cTn>
                                        <p:tgtEl>
                                          <p:spTgt spid="4">
                                            <p:graphicEl>
                                              <a:dgm id="{16C9EA8E-5770-4F64-93AF-AA9243DC4CE4}"/>
                                            </p:graphicEl>
                                          </p:spTgt>
                                        </p:tgtEl>
                                        <p:attrNameLst>
                                          <p:attrName>style.visibility</p:attrName>
                                        </p:attrNameLst>
                                      </p:cBhvr>
                                      <p:to>
                                        <p:strVal val="visible"/>
                                      </p:to>
                                    </p:set>
                                    <p:anim calcmode="lin" valueType="num">
                                      <p:cBhvr>
                                        <p:cTn id="72" dur="500" fill="hold"/>
                                        <p:tgtEl>
                                          <p:spTgt spid="4">
                                            <p:graphicEl>
                                              <a:dgm id="{16C9EA8E-5770-4F64-93AF-AA9243DC4CE4}"/>
                                            </p:graphicEl>
                                          </p:spTgt>
                                        </p:tgtEl>
                                        <p:attrNameLst>
                                          <p:attrName>ppt_w</p:attrName>
                                        </p:attrNameLst>
                                      </p:cBhvr>
                                      <p:tavLst>
                                        <p:tav tm="0">
                                          <p:val>
                                            <p:fltVal val="0"/>
                                          </p:val>
                                        </p:tav>
                                        <p:tav tm="100000">
                                          <p:val>
                                            <p:strVal val="#ppt_w"/>
                                          </p:val>
                                        </p:tav>
                                      </p:tavLst>
                                    </p:anim>
                                    <p:anim calcmode="lin" valueType="num">
                                      <p:cBhvr>
                                        <p:cTn id="73" dur="500" fill="hold"/>
                                        <p:tgtEl>
                                          <p:spTgt spid="4">
                                            <p:graphicEl>
                                              <a:dgm id="{16C9EA8E-5770-4F64-93AF-AA9243DC4CE4}"/>
                                            </p:graphicEl>
                                          </p:spTgt>
                                        </p:tgtEl>
                                        <p:attrNameLst>
                                          <p:attrName>ppt_h</p:attrName>
                                        </p:attrNameLst>
                                      </p:cBhvr>
                                      <p:tavLst>
                                        <p:tav tm="0">
                                          <p:val>
                                            <p:fltVal val="0"/>
                                          </p:val>
                                        </p:tav>
                                        <p:tav tm="100000">
                                          <p:val>
                                            <p:strVal val="#ppt_h"/>
                                          </p:val>
                                        </p:tav>
                                      </p:tavLst>
                                    </p:anim>
                                    <p:anim calcmode="lin" valueType="num">
                                      <p:cBhvr>
                                        <p:cTn id="74" dur="500" fill="hold"/>
                                        <p:tgtEl>
                                          <p:spTgt spid="4">
                                            <p:graphicEl>
                                              <a:dgm id="{16C9EA8E-5770-4F64-93AF-AA9243DC4CE4}"/>
                                            </p:graphicEl>
                                          </p:spTgt>
                                        </p:tgtEl>
                                        <p:attrNameLst>
                                          <p:attrName>style.rotation</p:attrName>
                                        </p:attrNameLst>
                                      </p:cBhvr>
                                      <p:tavLst>
                                        <p:tav tm="0">
                                          <p:val>
                                            <p:fltVal val="90"/>
                                          </p:val>
                                        </p:tav>
                                        <p:tav tm="100000">
                                          <p:val>
                                            <p:fltVal val="0"/>
                                          </p:val>
                                        </p:tav>
                                      </p:tavLst>
                                    </p:anim>
                                    <p:animEffect transition="in" filter="fade">
                                      <p:cBhvr>
                                        <p:cTn id="75" dur="500"/>
                                        <p:tgtEl>
                                          <p:spTgt spid="4">
                                            <p:graphicEl>
                                              <a:dgm id="{16C9EA8E-5770-4F64-93AF-AA9243DC4CE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5" grpId="1"/>
      <p:bldP spid="10" grpId="0"/>
      <p:bldGraphic spid="4" grpId="0">
        <p:bldSub>
          <a:bldDgm bld="lvl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a:extLst>
            <a:ext uri="{FF2B5EF4-FFF2-40B4-BE49-F238E27FC236}">
              <a16:creationId xmlns:a16="http://schemas.microsoft.com/office/drawing/2014/main" id="{42264B65-C203-E625-E716-891C4027A85A}"/>
            </a:ext>
          </a:extLst>
        </p:cNvPr>
        <p:cNvGrpSpPr/>
        <p:nvPr/>
      </p:nvGrpSpPr>
      <p:grpSpPr>
        <a:xfrm>
          <a:off x="0" y="0"/>
          <a:ext cx="0" cy="0"/>
          <a:chOff x="0" y="0"/>
          <a:chExt cx="0" cy="0"/>
        </a:xfrm>
      </p:grpSpPr>
      <p:sp>
        <p:nvSpPr>
          <p:cNvPr id="6" name="CuadroTexto 5">
            <a:extLst>
              <a:ext uri="{FF2B5EF4-FFF2-40B4-BE49-F238E27FC236}">
                <a16:creationId xmlns:a16="http://schemas.microsoft.com/office/drawing/2014/main" id="{524F44AA-FCCD-2AD9-8B0A-3672E494F983}"/>
              </a:ext>
            </a:extLst>
          </p:cNvPr>
          <p:cNvSpPr txBox="1"/>
          <p:nvPr/>
        </p:nvSpPr>
        <p:spPr>
          <a:xfrm>
            <a:off x="332312" y="203479"/>
            <a:ext cx="7430149" cy="523220"/>
          </a:xfrm>
          <a:prstGeom prst="rect">
            <a:avLst/>
          </a:prstGeom>
          <a:noFill/>
        </p:spPr>
        <p:txBody>
          <a:bodyPr wrap="square">
            <a:spAutoFit/>
          </a:bodyPr>
          <a:lstStyle/>
          <a:p>
            <a:pPr algn="ctr"/>
            <a:r>
              <a:rPr lang="cs-CZ" sz="2800" b="1" dirty="0">
                <a:ln>
                  <a:solidFill>
                    <a:srgbClr val="31661C"/>
                  </a:solidFill>
                </a:ln>
                <a:solidFill>
                  <a:srgbClr val="31661C"/>
                </a:solidFill>
                <a:latin typeface="Amerika" panose="02040705060402020203" pitchFamily="18" charset="0"/>
              </a:rPr>
              <a:t>DAR JAZYKŮ A JEJICH VÝKLADU</a:t>
            </a:r>
            <a:endParaRPr lang="es-ES" sz="2800" b="1" dirty="0">
              <a:ln>
                <a:solidFill>
                  <a:srgbClr val="31661C"/>
                </a:solidFill>
              </a:ln>
              <a:solidFill>
                <a:srgbClr val="31661C"/>
              </a:solidFill>
              <a:latin typeface="Amerika" panose="02040705060402020203" pitchFamily="18" charset="0"/>
            </a:endParaRPr>
          </a:p>
        </p:txBody>
      </p:sp>
      <p:sp>
        <p:nvSpPr>
          <p:cNvPr id="12" name="CuadroTexto 11">
            <a:extLst>
              <a:ext uri="{FF2B5EF4-FFF2-40B4-BE49-F238E27FC236}">
                <a16:creationId xmlns:a16="http://schemas.microsoft.com/office/drawing/2014/main" id="{B49A2A0A-9078-207C-48E9-36E1FF7C06E9}"/>
              </a:ext>
            </a:extLst>
          </p:cNvPr>
          <p:cNvSpPr txBox="1"/>
          <p:nvPr/>
        </p:nvSpPr>
        <p:spPr>
          <a:xfrm>
            <a:off x="149089" y="1067119"/>
            <a:ext cx="8073708" cy="1477328"/>
          </a:xfrm>
          <a:prstGeom prst="rect">
            <a:avLst/>
          </a:prstGeom>
          <a:noFill/>
        </p:spPr>
        <p:txBody>
          <a:bodyPr wrap="square">
            <a:spAutoFit/>
          </a:bodyPr>
          <a:lstStyle/>
          <a:p>
            <a:r>
              <a:rPr lang="es-ES" b="1" dirty="0"/>
              <a:t>Dar jazyků je schopnost sdělovat evangelium v cizím, neznámém jazyce, kterému může snadno porozumět cizinec hovořící tímto jazykem, nebo porozumět významu poselství druhého člověka mluvícího cizím jazykem. Darem jazyků je také mluvení jazykem andělů (tento dar musí být nutně doplněn darem výkladu tohoto jazyka).</a:t>
            </a:r>
          </a:p>
        </p:txBody>
      </p:sp>
      <p:grpSp>
        <p:nvGrpSpPr>
          <p:cNvPr id="19" name="Grupo 18">
            <a:extLst>
              <a:ext uri="{FF2B5EF4-FFF2-40B4-BE49-F238E27FC236}">
                <a16:creationId xmlns:a16="http://schemas.microsoft.com/office/drawing/2014/main" id="{CC7699D8-D23A-7641-5B21-6F78C37D5C4A}"/>
              </a:ext>
            </a:extLst>
          </p:cNvPr>
          <p:cNvGrpSpPr/>
          <p:nvPr/>
        </p:nvGrpSpPr>
        <p:grpSpPr>
          <a:xfrm>
            <a:off x="83090" y="2843503"/>
            <a:ext cx="5095197" cy="3801079"/>
            <a:chOff x="83090" y="2833564"/>
            <a:chExt cx="5095197" cy="3801079"/>
          </a:xfrm>
        </p:grpSpPr>
        <p:pic>
          <p:nvPicPr>
            <p:cNvPr id="13" name="Imagen 12">
              <a:extLst>
                <a:ext uri="{FF2B5EF4-FFF2-40B4-BE49-F238E27FC236}">
                  <a16:creationId xmlns:a16="http://schemas.microsoft.com/office/drawing/2014/main" id="{8060D0D9-3260-C129-1555-9918CB3B3E54}"/>
                </a:ext>
              </a:extLst>
            </p:cNvPr>
            <p:cNvPicPr>
              <a:picLocks noChangeAspect="1"/>
            </p:cNvPicPr>
            <p:nvPr/>
          </p:nvPicPr>
          <p:blipFill rotWithShape="1">
            <a:blip r:embed="rId3">
              <a:extLst>
                <a:ext uri="{28A0092B-C50C-407E-A947-70E740481C1C}">
                  <a14:useLocalDpi xmlns:a14="http://schemas.microsoft.com/office/drawing/2010/main" val="0"/>
                </a:ext>
              </a:extLst>
            </a:blip>
            <a:srcRect l="1220" r="23964"/>
            <a:stretch>
              <a:fillRect/>
            </a:stretch>
          </p:blipFill>
          <p:spPr>
            <a:xfrm>
              <a:off x="83090" y="2833564"/>
              <a:ext cx="5095197" cy="3801079"/>
            </a:xfrm>
            <a:prstGeom prst="rect">
              <a:avLst/>
            </a:prstGeom>
            <a:ln w="38100" cap="sq">
              <a:solidFill>
                <a:srgbClr val="FFDF4C"/>
              </a:solidFill>
              <a:prstDash val="solid"/>
              <a:miter lim="800000"/>
            </a:ln>
            <a:effectLst>
              <a:outerShdw blurRad="50800" dist="38100" dir="2700000" algn="tl" rotWithShape="0">
                <a:srgbClr val="000000">
                  <a:alpha val="43000"/>
                </a:srgbClr>
              </a:outerShdw>
            </a:effectLst>
          </p:spPr>
        </p:pic>
        <p:sp>
          <p:nvSpPr>
            <p:cNvPr id="18" name="CuadroTexto 17">
              <a:extLst>
                <a:ext uri="{FF2B5EF4-FFF2-40B4-BE49-F238E27FC236}">
                  <a16:creationId xmlns:a16="http://schemas.microsoft.com/office/drawing/2014/main" id="{88FD43CC-A4EB-17DC-F0F3-BC383EFB04F6}"/>
                </a:ext>
              </a:extLst>
            </p:cNvPr>
            <p:cNvSpPr txBox="1"/>
            <p:nvPr/>
          </p:nvSpPr>
          <p:spPr>
            <a:xfrm>
              <a:off x="3200399" y="2833564"/>
              <a:ext cx="1977887" cy="369332"/>
            </a:xfrm>
            <a:prstGeom prst="rect">
              <a:avLst/>
            </a:prstGeom>
            <a:solidFill>
              <a:srgbClr val="FFDF4C"/>
            </a:solidFill>
          </p:spPr>
          <p:txBody>
            <a:bodyPr wrap="square">
              <a:spAutoFit/>
            </a:bodyPr>
            <a:lstStyle/>
            <a:p>
              <a:r>
                <a:rPr kumimoji="0" lang="cs-CZ" sz="1800" b="1" i="0" u="none" strike="noStrike" kern="1200" cap="none" spc="0" normalizeH="0" baseline="0" noProof="0" dirty="0">
                  <a:ln>
                    <a:noFill/>
                  </a:ln>
                  <a:uLnTx/>
                  <a:uFillTx/>
                  <a:latin typeface="Aptos" panose="02110004020202020204"/>
                  <a:ea typeface="+mn-ea"/>
                  <a:cs typeface="+mn-cs"/>
                </a:rPr>
                <a:t>Skutky</a:t>
              </a:r>
              <a:r>
                <a:rPr kumimoji="0" lang="es-ES" sz="1800" b="1" i="0" u="none" strike="noStrike" kern="1200" cap="none" spc="0" normalizeH="0" baseline="0" noProof="0" dirty="0">
                  <a:ln>
                    <a:noFill/>
                  </a:ln>
                  <a:uLnTx/>
                  <a:uFillTx/>
                  <a:latin typeface="Aptos" panose="02110004020202020204"/>
                  <a:ea typeface="+mn-ea"/>
                  <a:cs typeface="+mn-cs"/>
                </a:rPr>
                <a:t> </a:t>
              </a:r>
              <a:r>
                <a:rPr kumimoji="0" lang="es-ES" sz="1800" b="1" i="0" u="none" strike="noStrike" kern="1200" cap="none" spc="0" normalizeH="0" baseline="0" noProof="0" dirty="0">
                  <a:ln>
                    <a:noFill/>
                  </a:ln>
                  <a:uLnTx/>
                  <a:uFillTx/>
                  <a:latin typeface="Aptos" panose="02110004020202020204"/>
                </a:rPr>
                <a:t>10</a:t>
              </a:r>
              <a:r>
                <a:rPr kumimoji="0" lang="cs-CZ" sz="1800" b="1" i="0" u="none" strike="noStrike" kern="1200" cap="none" spc="0" normalizeH="0" baseline="0" noProof="0" dirty="0">
                  <a:ln>
                    <a:noFill/>
                  </a:ln>
                  <a:uLnTx/>
                  <a:uFillTx/>
                  <a:latin typeface="Aptos" panose="02110004020202020204"/>
                </a:rPr>
                <a:t>,</a:t>
              </a:r>
              <a:r>
                <a:rPr kumimoji="0" lang="es-ES" sz="1800" b="1" i="0" u="none" strike="noStrike" kern="1200" cap="none" spc="0" normalizeH="0" baseline="0" noProof="0" dirty="0">
                  <a:ln>
                    <a:noFill/>
                  </a:ln>
                  <a:uLnTx/>
                  <a:uFillTx/>
                  <a:latin typeface="Aptos" panose="02110004020202020204"/>
                </a:rPr>
                <a:t>44-46</a:t>
              </a:r>
              <a:endParaRPr lang="es-ES" b="1" dirty="0"/>
            </a:p>
          </p:txBody>
        </p:sp>
      </p:grpSp>
      <p:sp>
        <p:nvSpPr>
          <p:cNvPr id="16" name="Flecha: pentágono 15">
            <a:extLst>
              <a:ext uri="{FF2B5EF4-FFF2-40B4-BE49-F238E27FC236}">
                <a16:creationId xmlns:a16="http://schemas.microsoft.com/office/drawing/2014/main" id="{FF750705-859B-5DF3-5819-DE1F28CC0768}"/>
              </a:ext>
            </a:extLst>
          </p:cNvPr>
          <p:cNvSpPr/>
          <p:nvPr/>
        </p:nvSpPr>
        <p:spPr>
          <a:xfrm flipH="1">
            <a:off x="5276849" y="2508803"/>
            <a:ext cx="3400426" cy="1377397"/>
          </a:xfrm>
          <a:prstGeom prst="homePlate">
            <a:avLst>
              <a:gd name="adj" fmla="val 37288"/>
            </a:avLst>
          </a:prstGeom>
          <a:solidFill>
            <a:srgbClr val="FED244"/>
          </a:solidFill>
          <a:scene3d>
            <a:camera prst="orthographicFront"/>
            <a:lightRig rig="threePt" dir="t"/>
          </a:scene3d>
          <a:sp3d>
            <a:bevelT w="101600" prst="riblet"/>
          </a:sp3d>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r>
              <a:rPr lang="cs-CZ" sz="2000" b="1" dirty="0">
                <a:solidFill>
                  <a:schemeClr val="tx1"/>
                </a:solidFill>
              </a:rPr>
              <a:t>Mluví jazykem, kterému se nikdy neučil                        a sám mu nemusí </a:t>
            </a:r>
            <a:r>
              <a:rPr lang="cs-CZ" sz="2000" b="1" dirty="0" err="1">
                <a:solidFill>
                  <a:schemeClr val="tx1"/>
                </a:solidFill>
              </a:rPr>
              <a:t>rozumnět</a:t>
            </a:r>
            <a:r>
              <a:rPr lang="cs-CZ" sz="2000" b="1" dirty="0">
                <a:solidFill>
                  <a:schemeClr val="tx1"/>
                </a:solidFill>
              </a:rPr>
              <a:t>.</a:t>
            </a:r>
            <a:endParaRPr lang="es-ES" sz="2000" b="1" dirty="0">
              <a:solidFill>
                <a:schemeClr val="tx1"/>
              </a:solidFill>
            </a:endParaRPr>
          </a:p>
        </p:txBody>
      </p:sp>
      <p:sp>
        <p:nvSpPr>
          <p:cNvPr id="17" name="Flecha: pentágono 16">
            <a:extLst>
              <a:ext uri="{FF2B5EF4-FFF2-40B4-BE49-F238E27FC236}">
                <a16:creationId xmlns:a16="http://schemas.microsoft.com/office/drawing/2014/main" id="{1ABE2B5F-642B-F6EA-76EA-6C22CDABE63A}"/>
              </a:ext>
            </a:extLst>
          </p:cNvPr>
          <p:cNvSpPr/>
          <p:nvPr/>
        </p:nvSpPr>
        <p:spPr>
          <a:xfrm>
            <a:off x="8775837" y="2508804"/>
            <a:ext cx="3267074" cy="1377395"/>
          </a:xfrm>
          <a:prstGeom prst="homePlate">
            <a:avLst>
              <a:gd name="adj" fmla="val 34463"/>
            </a:avLst>
          </a:prstGeom>
          <a:solidFill>
            <a:srgbClr val="E77F5F"/>
          </a:solidFill>
          <a:scene3d>
            <a:camera prst="orthographicFront"/>
            <a:lightRig rig="threePt" dir="t"/>
          </a:scene3d>
          <a:sp3d>
            <a:bevelT w="101600" prst="riblet"/>
          </a:sp3d>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r>
              <a:rPr lang="cs-CZ" b="1" dirty="0">
                <a:solidFill>
                  <a:schemeClr val="tx1"/>
                </a:solidFill>
              </a:rPr>
              <a:t>Rozumí jazyku, který se neučil, nebo jeho řeči rozumí někdo, kdo tento jazyk nezná.</a:t>
            </a:r>
            <a:endParaRPr lang="es-ES" b="1" dirty="0">
              <a:solidFill>
                <a:schemeClr val="tx1"/>
              </a:solidFill>
            </a:endParaRPr>
          </a:p>
        </p:txBody>
      </p:sp>
      <p:sp>
        <p:nvSpPr>
          <p:cNvPr id="20" name="Flecha: pentágono 19">
            <a:extLst>
              <a:ext uri="{FF2B5EF4-FFF2-40B4-BE49-F238E27FC236}">
                <a16:creationId xmlns:a16="http://schemas.microsoft.com/office/drawing/2014/main" id="{E554C954-CA3A-58D3-D0C1-C37EB5BBFF2D}"/>
              </a:ext>
            </a:extLst>
          </p:cNvPr>
          <p:cNvSpPr/>
          <p:nvPr/>
        </p:nvSpPr>
        <p:spPr>
          <a:xfrm flipH="1">
            <a:off x="5276848" y="3983114"/>
            <a:ext cx="3708538" cy="1377397"/>
          </a:xfrm>
          <a:prstGeom prst="homePlate">
            <a:avLst>
              <a:gd name="adj" fmla="val 38700"/>
            </a:avLst>
          </a:prstGeom>
          <a:solidFill>
            <a:srgbClr val="C1D438"/>
          </a:solidFill>
          <a:scene3d>
            <a:camera prst="orthographicFront"/>
            <a:lightRig rig="threePt" dir="t"/>
          </a:scene3d>
          <a:sp3d>
            <a:bevelT w="101600" prst="riblet"/>
          </a:sp3d>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cs-CZ" b="1" dirty="0">
                <a:solidFill>
                  <a:schemeClr val="tx1"/>
                </a:solidFill>
              </a:rPr>
              <a:t>Pomáhá lidem poznat Kristovo poselství překonáváním jazykových bariér.</a:t>
            </a:r>
            <a:endParaRPr lang="es-ES" b="1" dirty="0">
              <a:solidFill>
                <a:schemeClr val="tx1"/>
              </a:solidFill>
            </a:endParaRPr>
          </a:p>
        </p:txBody>
      </p:sp>
      <p:sp>
        <p:nvSpPr>
          <p:cNvPr id="21" name="Flecha: pentágono 20">
            <a:extLst>
              <a:ext uri="{FF2B5EF4-FFF2-40B4-BE49-F238E27FC236}">
                <a16:creationId xmlns:a16="http://schemas.microsoft.com/office/drawing/2014/main" id="{F2549894-D6D4-E278-6034-3C041F0CD854}"/>
              </a:ext>
            </a:extLst>
          </p:cNvPr>
          <p:cNvSpPr/>
          <p:nvPr/>
        </p:nvSpPr>
        <p:spPr>
          <a:xfrm>
            <a:off x="9083947" y="3983114"/>
            <a:ext cx="2958958" cy="1384113"/>
          </a:xfrm>
          <a:prstGeom prst="homePlate">
            <a:avLst>
              <a:gd name="adj" fmla="val 32430"/>
            </a:avLst>
          </a:prstGeom>
          <a:solidFill>
            <a:srgbClr val="33CAFF"/>
          </a:solidFill>
          <a:scene3d>
            <a:camera prst="orthographicFront"/>
            <a:lightRig rig="threePt" dir="t"/>
          </a:scene3d>
          <a:sp3d>
            <a:bevelT w="101600" prst="rible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s-CZ" b="1" dirty="0">
                <a:solidFill>
                  <a:schemeClr val="tx1"/>
                </a:solidFill>
              </a:rPr>
              <a:t>Vykládá poselství pronesené v jazycích, aby mu sbor rozuměl.</a:t>
            </a:r>
            <a:endParaRPr lang="es-ES" b="1" dirty="0">
              <a:solidFill>
                <a:schemeClr val="tx1"/>
              </a:solidFill>
            </a:endParaRPr>
          </a:p>
        </p:txBody>
      </p:sp>
      <p:sp>
        <p:nvSpPr>
          <p:cNvPr id="22" name="Diagrama de flujo: preparación 21">
            <a:extLst>
              <a:ext uri="{FF2B5EF4-FFF2-40B4-BE49-F238E27FC236}">
                <a16:creationId xmlns:a16="http://schemas.microsoft.com/office/drawing/2014/main" id="{A268E8A0-DC46-4F27-909A-A7C5F0957F59}"/>
              </a:ext>
            </a:extLst>
          </p:cNvPr>
          <p:cNvSpPr/>
          <p:nvPr/>
        </p:nvSpPr>
        <p:spPr>
          <a:xfrm>
            <a:off x="6132985" y="5457426"/>
            <a:ext cx="5525615" cy="1247775"/>
          </a:xfrm>
          <a:prstGeom prst="flowChartPreparation">
            <a:avLst/>
          </a:prstGeom>
          <a:solidFill>
            <a:srgbClr val="FFAB2F"/>
          </a:solidFill>
          <a:scene3d>
            <a:camera prst="orthographicFront"/>
            <a:lightRig rig="threePt" dir="t"/>
          </a:scene3d>
          <a:sp3d>
            <a:bevelT w="101600" prst="riblet"/>
          </a:sp3d>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r>
              <a:rPr lang="cs-CZ" sz="2000" b="1" dirty="0">
                <a:solidFill>
                  <a:schemeClr val="tx1"/>
                </a:solidFill>
              </a:rPr>
              <a:t>Oba dary slouží k hlásání evangelia i k budování církve.</a:t>
            </a:r>
            <a:endParaRPr lang="es-ES" sz="2000" b="1" dirty="0">
              <a:solidFill>
                <a:schemeClr val="tx1"/>
              </a:solidFill>
            </a:endParaRPr>
          </a:p>
        </p:txBody>
      </p:sp>
      <p:grpSp>
        <p:nvGrpSpPr>
          <p:cNvPr id="3" name="Grupo 2">
            <a:extLst>
              <a:ext uri="{FF2B5EF4-FFF2-40B4-BE49-F238E27FC236}">
                <a16:creationId xmlns:a16="http://schemas.microsoft.com/office/drawing/2014/main" id="{05272CF4-7CAE-E372-33F1-58885BB9033A}"/>
              </a:ext>
            </a:extLst>
          </p:cNvPr>
          <p:cNvGrpSpPr/>
          <p:nvPr/>
        </p:nvGrpSpPr>
        <p:grpSpPr>
          <a:xfrm>
            <a:off x="8406020" y="203479"/>
            <a:ext cx="3453668" cy="2139671"/>
            <a:chOff x="8406020" y="203479"/>
            <a:chExt cx="3453668" cy="2139671"/>
          </a:xfrm>
        </p:grpSpPr>
        <p:pic>
          <p:nvPicPr>
            <p:cNvPr id="5" name="Imagen 4">
              <a:extLst>
                <a:ext uri="{FF2B5EF4-FFF2-40B4-BE49-F238E27FC236}">
                  <a16:creationId xmlns:a16="http://schemas.microsoft.com/office/drawing/2014/main" id="{16229908-7414-ABE3-F9F7-7F92E944DC23}"/>
                </a:ext>
              </a:extLst>
            </p:cNvPr>
            <p:cNvPicPr>
              <a:picLocks noChangeAspect="1"/>
            </p:cNvPicPr>
            <p:nvPr/>
          </p:nvPicPr>
          <p:blipFill rotWithShape="1">
            <a:blip r:embed="rId4">
              <a:extLst>
                <a:ext uri="{28A0092B-C50C-407E-A947-70E740481C1C}">
                  <a14:useLocalDpi xmlns:a14="http://schemas.microsoft.com/office/drawing/2010/main" val="0"/>
                </a:ext>
              </a:extLst>
            </a:blip>
            <a:srcRect t="5654" b="17592"/>
            <a:stretch>
              <a:fillRect/>
            </a:stretch>
          </p:blipFill>
          <p:spPr>
            <a:xfrm>
              <a:off x="8406020" y="203479"/>
              <a:ext cx="3453668" cy="2139671"/>
            </a:xfrm>
            <a:prstGeom prst="rect">
              <a:avLst/>
            </a:prstGeom>
            <a:ln w="38100" cap="sq">
              <a:solidFill>
                <a:srgbClr val="FFB736"/>
              </a:solidFill>
              <a:prstDash val="solid"/>
              <a:miter lim="800000"/>
            </a:ln>
            <a:effectLst>
              <a:outerShdw blurRad="50800" dist="38100" dir="2700000" algn="tl" rotWithShape="0">
                <a:srgbClr val="000000">
                  <a:alpha val="43000"/>
                </a:srgbClr>
              </a:outerShdw>
            </a:effectLst>
          </p:spPr>
        </p:pic>
        <p:sp>
          <p:nvSpPr>
            <p:cNvPr id="24" name="CuadroTexto 23">
              <a:extLst>
                <a:ext uri="{FF2B5EF4-FFF2-40B4-BE49-F238E27FC236}">
                  <a16:creationId xmlns:a16="http://schemas.microsoft.com/office/drawing/2014/main" id="{9727557B-44ED-6273-079D-61CE678DB8D8}"/>
                </a:ext>
              </a:extLst>
            </p:cNvPr>
            <p:cNvSpPr txBox="1"/>
            <p:nvPr/>
          </p:nvSpPr>
          <p:spPr>
            <a:xfrm>
              <a:off x="10218145" y="1972603"/>
              <a:ext cx="1641543" cy="369332"/>
            </a:xfrm>
            <a:prstGeom prst="rect">
              <a:avLst/>
            </a:prstGeom>
            <a:solidFill>
              <a:srgbClr val="FFB736"/>
            </a:solidFill>
          </p:spPr>
          <p:txBody>
            <a:bodyPr wrap="square">
              <a:spAutoFit/>
            </a:bodyPr>
            <a:lstStyle/>
            <a:p>
              <a:pPr algn="ctr"/>
              <a:r>
                <a:rPr lang="cs-CZ" b="1" dirty="0"/>
                <a:t>Skutky</a:t>
              </a:r>
              <a:r>
                <a:rPr lang="es-ES" b="1" dirty="0"/>
                <a:t> 2</a:t>
              </a:r>
              <a:r>
                <a:rPr lang="cs-CZ" b="1" dirty="0"/>
                <a:t>,</a:t>
              </a:r>
              <a:r>
                <a:rPr lang="es-ES" b="1" dirty="0"/>
                <a:t>1-4</a:t>
              </a:r>
            </a:p>
          </p:txBody>
        </p:sp>
      </p:grpSp>
      <p:sp>
        <p:nvSpPr>
          <p:cNvPr id="2" name="Flecha: hacia arriba 1">
            <a:hlinkClick r:id="rId5" action="ppaction://hlinksldjump"/>
            <a:extLst>
              <a:ext uri="{FF2B5EF4-FFF2-40B4-BE49-F238E27FC236}">
                <a16:creationId xmlns:a16="http://schemas.microsoft.com/office/drawing/2014/main" id="{1D1F7DF3-23A5-E5EB-679B-1F5DDBEBC42A}"/>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25295353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1000" fill="hold"/>
                                        <p:tgtEl>
                                          <p:spTgt spid="6"/>
                                        </p:tgtEl>
                                        <p:attrNameLst>
                                          <p:attrName>ppt_w</p:attrName>
                                        </p:attrNameLst>
                                      </p:cBhvr>
                                      <p:tavLst>
                                        <p:tav tm="0">
                                          <p:val>
                                            <p:fltVal val="0"/>
                                          </p:val>
                                        </p:tav>
                                        <p:tav tm="100000">
                                          <p:val>
                                            <p:strVal val="#ppt_w"/>
                                          </p:val>
                                        </p:tav>
                                      </p:tavLst>
                                    </p:anim>
                                    <p:anim calcmode="lin" valueType="num">
                                      <p:cBhvr>
                                        <p:cTn id="8" dur="1000" fill="hold"/>
                                        <p:tgtEl>
                                          <p:spTgt spid="6"/>
                                        </p:tgtEl>
                                        <p:attrNameLst>
                                          <p:attrName>ppt_h</p:attrName>
                                        </p:attrNameLst>
                                      </p:cBhvr>
                                      <p:tavLst>
                                        <p:tav tm="0">
                                          <p:val>
                                            <p:fltVal val="0"/>
                                          </p:val>
                                        </p:tav>
                                        <p:tav tm="100000">
                                          <p:val>
                                            <p:strVal val="#ppt_h"/>
                                          </p:val>
                                        </p:tav>
                                      </p:tavLst>
                                    </p:anim>
                                    <p:anim calcmode="lin" valueType="num">
                                      <p:cBhvr>
                                        <p:cTn id="9" dur="1000" fill="hold"/>
                                        <p:tgtEl>
                                          <p:spTgt spid="6"/>
                                        </p:tgtEl>
                                        <p:attrNameLst>
                                          <p:attrName>style.rotation</p:attrName>
                                        </p:attrNameLst>
                                      </p:cBhvr>
                                      <p:tavLst>
                                        <p:tav tm="0">
                                          <p:val>
                                            <p:fltVal val="90"/>
                                          </p:val>
                                        </p:tav>
                                        <p:tav tm="100000">
                                          <p:val>
                                            <p:fltVal val="0"/>
                                          </p:val>
                                        </p:tav>
                                      </p:tavLst>
                                    </p:anim>
                                    <p:animEffect transition="in" filter="fade">
                                      <p:cBhvr>
                                        <p:cTn id="10" dur="1000"/>
                                        <p:tgtEl>
                                          <p:spTgt spid="6"/>
                                        </p:tgtEl>
                                      </p:cBhvr>
                                    </p:animEffect>
                                  </p:childTnLst>
                                </p:cTn>
                              </p:par>
                            </p:childTnLst>
                          </p:cTn>
                        </p:par>
                        <p:par>
                          <p:cTn id="11" fill="hold">
                            <p:stCondLst>
                              <p:cond delay="1000"/>
                            </p:stCondLst>
                            <p:childTnLst>
                              <p:par>
                                <p:cTn id="12" presetID="26" presetClass="emph" presetSubtype="0" fill="hold" grpId="1" nodeType="afterEffect">
                                  <p:stCondLst>
                                    <p:cond delay="0"/>
                                  </p:stCondLst>
                                  <p:childTnLst>
                                    <p:animEffect transition="out" filter="fade">
                                      <p:cBhvr>
                                        <p:cTn id="13" dur="500" tmFilter="0, 0; .2, .5; .8, .5; 1, 0"/>
                                        <p:tgtEl>
                                          <p:spTgt spid="6"/>
                                        </p:tgtEl>
                                      </p:cBhvr>
                                    </p:animEffect>
                                    <p:animScale>
                                      <p:cBhvr>
                                        <p:cTn id="14" dur="250" autoRev="1" fill="hold"/>
                                        <p:tgtEl>
                                          <p:spTgt spid="6"/>
                                        </p:tgtEl>
                                      </p:cBhvr>
                                      <p:by x="105000" y="105000"/>
                                    </p:animScale>
                                  </p:childTnLst>
                                </p:cTn>
                              </p:par>
                            </p:childTnLst>
                          </p:cTn>
                        </p:par>
                        <p:par>
                          <p:cTn id="15" fill="hold">
                            <p:stCondLst>
                              <p:cond delay="1500"/>
                            </p:stCondLst>
                            <p:childTnLst>
                              <p:par>
                                <p:cTn id="16" presetID="22" presetClass="entr" presetSubtype="8" fill="hold" grpId="0" nodeType="afterEffect">
                                  <p:stCondLst>
                                    <p:cond delay="0"/>
                                  </p:stCondLst>
                                  <p:childTnLst>
                                    <p:set>
                                      <p:cBhvr>
                                        <p:cTn id="17" dur="1" fill="hold">
                                          <p:stCondLst>
                                            <p:cond delay="0"/>
                                          </p:stCondLst>
                                        </p:cTn>
                                        <p:tgtEl>
                                          <p:spTgt spid="12"/>
                                        </p:tgtEl>
                                        <p:attrNameLst>
                                          <p:attrName>style.visibility</p:attrName>
                                        </p:attrNameLst>
                                      </p:cBhvr>
                                      <p:to>
                                        <p:strVal val="visible"/>
                                      </p:to>
                                    </p:set>
                                    <p:animEffect transition="in" filter="wipe(left)">
                                      <p:cBhvr>
                                        <p:cTn id="18" dur="500"/>
                                        <p:tgtEl>
                                          <p:spTgt spid="12"/>
                                        </p:tgtEl>
                                      </p:cBhvr>
                                    </p:animEffect>
                                  </p:childTnLst>
                                </p:cTn>
                              </p:par>
                            </p:childTnLst>
                          </p:cTn>
                        </p:par>
                      </p:childTnLst>
                    </p:cTn>
                  </p:par>
                  <p:par>
                    <p:cTn id="19" fill="hold">
                      <p:stCondLst>
                        <p:cond delay="indefinite"/>
                      </p:stCondLst>
                      <p:childTnLst>
                        <p:par>
                          <p:cTn id="20" fill="hold">
                            <p:stCondLst>
                              <p:cond delay="0"/>
                            </p:stCondLst>
                            <p:childTnLst>
                              <p:par>
                                <p:cTn id="21" presetID="8" presetClass="entr" presetSubtype="32" fill="hold" nodeType="clickEffect">
                                  <p:stCondLst>
                                    <p:cond delay="0"/>
                                  </p:stCondLst>
                                  <p:childTnLst>
                                    <p:set>
                                      <p:cBhvr>
                                        <p:cTn id="22" dur="1" fill="hold">
                                          <p:stCondLst>
                                            <p:cond delay="0"/>
                                          </p:stCondLst>
                                        </p:cTn>
                                        <p:tgtEl>
                                          <p:spTgt spid="3"/>
                                        </p:tgtEl>
                                        <p:attrNameLst>
                                          <p:attrName>style.visibility</p:attrName>
                                        </p:attrNameLst>
                                      </p:cBhvr>
                                      <p:to>
                                        <p:strVal val="visible"/>
                                      </p:to>
                                    </p:set>
                                    <p:animEffect transition="in" filter="diamond(out)">
                                      <p:cBhvr>
                                        <p:cTn id="23" dur="500"/>
                                        <p:tgtEl>
                                          <p:spTgt spid="3"/>
                                        </p:tgtEl>
                                      </p:cBhvr>
                                    </p:animEffect>
                                  </p:childTnLst>
                                </p:cTn>
                              </p:par>
                            </p:childTnLst>
                          </p:cTn>
                        </p:par>
                      </p:childTnLst>
                    </p:cTn>
                  </p:par>
                  <p:par>
                    <p:cTn id="24" fill="hold">
                      <p:stCondLst>
                        <p:cond delay="indefinite"/>
                      </p:stCondLst>
                      <p:childTnLst>
                        <p:par>
                          <p:cTn id="25" fill="hold">
                            <p:stCondLst>
                              <p:cond delay="0"/>
                            </p:stCondLst>
                            <p:childTnLst>
                              <p:par>
                                <p:cTn id="26" presetID="8" presetClass="entr" presetSubtype="32" fill="hold" nodeType="clickEffect">
                                  <p:stCondLst>
                                    <p:cond delay="0"/>
                                  </p:stCondLst>
                                  <p:childTnLst>
                                    <p:set>
                                      <p:cBhvr>
                                        <p:cTn id="27" dur="1" fill="hold">
                                          <p:stCondLst>
                                            <p:cond delay="0"/>
                                          </p:stCondLst>
                                        </p:cTn>
                                        <p:tgtEl>
                                          <p:spTgt spid="19"/>
                                        </p:tgtEl>
                                        <p:attrNameLst>
                                          <p:attrName>style.visibility</p:attrName>
                                        </p:attrNameLst>
                                      </p:cBhvr>
                                      <p:to>
                                        <p:strVal val="visible"/>
                                      </p:to>
                                    </p:set>
                                    <p:animEffect transition="in" filter="diamond(out)">
                                      <p:cBhvr>
                                        <p:cTn id="28" dur="500"/>
                                        <p:tgtEl>
                                          <p:spTgt spid="19"/>
                                        </p:tgtEl>
                                      </p:cBhvr>
                                    </p:animEffect>
                                  </p:childTnLst>
                                </p:cTn>
                              </p:par>
                            </p:childTnLst>
                          </p:cTn>
                        </p:par>
                      </p:childTnLst>
                    </p:cTn>
                  </p:par>
                  <p:par>
                    <p:cTn id="29" fill="hold">
                      <p:stCondLst>
                        <p:cond delay="indefinite"/>
                      </p:stCondLst>
                      <p:childTnLst>
                        <p:par>
                          <p:cTn id="30" fill="hold">
                            <p:stCondLst>
                              <p:cond delay="0"/>
                            </p:stCondLst>
                            <p:childTnLst>
                              <p:par>
                                <p:cTn id="31" presetID="22" presetClass="entr" presetSubtype="2" fill="hold" grpId="0" nodeType="clickEffect">
                                  <p:stCondLst>
                                    <p:cond delay="0"/>
                                  </p:stCondLst>
                                  <p:childTnLst>
                                    <p:set>
                                      <p:cBhvr>
                                        <p:cTn id="32" dur="1" fill="hold">
                                          <p:stCondLst>
                                            <p:cond delay="0"/>
                                          </p:stCondLst>
                                        </p:cTn>
                                        <p:tgtEl>
                                          <p:spTgt spid="16"/>
                                        </p:tgtEl>
                                        <p:attrNameLst>
                                          <p:attrName>style.visibility</p:attrName>
                                        </p:attrNameLst>
                                      </p:cBhvr>
                                      <p:to>
                                        <p:strVal val="visible"/>
                                      </p:to>
                                    </p:set>
                                    <p:animEffect transition="in" filter="wipe(right)">
                                      <p:cBhvr>
                                        <p:cTn id="33" dur="500"/>
                                        <p:tgtEl>
                                          <p:spTgt spid="16"/>
                                        </p:tgtEl>
                                      </p:cBhvr>
                                    </p:animEffect>
                                  </p:childTnLst>
                                </p:cTn>
                              </p:par>
                            </p:childTnLst>
                          </p:cTn>
                        </p:par>
                      </p:childTnLst>
                    </p:cTn>
                  </p:par>
                  <p:par>
                    <p:cTn id="34" fill="hold">
                      <p:stCondLst>
                        <p:cond delay="indefinite"/>
                      </p:stCondLst>
                      <p:childTnLst>
                        <p:par>
                          <p:cTn id="35" fill="hold">
                            <p:stCondLst>
                              <p:cond delay="0"/>
                            </p:stCondLst>
                            <p:childTnLst>
                              <p:par>
                                <p:cTn id="36" presetID="22" presetClass="entr" presetSubtype="8" fill="hold" grpId="0" nodeType="clickEffect">
                                  <p:stCondLst>
                                    <p:cond delay="0"/>
                                  </p:stCondLst>
                                  <p:childTnLst>
                                    <p:set>
                                      <p:cBhvr>
                                        <p:cTn id="37" dur="1" fill="hold">
                                          <p:stCondLst>
                                            <p:cond delay="0"/>
                                          </p:stCondLst>
                                        </p:cTn>
                                        <p:tgtEl>
                                          <p:spTgt spid="17"/>
                                        </p:tgtEl>
                                        <p:attrNameLst>
                                          <p:attrName>style.visibility</p:attrName>
                                        </p:attrNameLst>
                                      </p:cBhvr>
                                      <p:to>
                                        <p:strVal val="visible"/>
                                      </p:to>
                                    </p:set>
                                    <p:animEffect transition="in" filter="wipe(left)">
                                      <p:cBhvr>
                                        <p:cTn id="38" dur="500"/>
                                        <p:tgtEl>
                                          <p:spTgt spid="17"/>
                                        </p:tgtEl>
                                      </p:cBhvr>
                                    </p:animEffect>
                                  </p:childTnLst>
                                </p:cTn>
                              </p:par>
                            </p:childTnLst>
                          </p:cTn>
                        </p:par>
                      </p:childTnLst>
                    </p:cTn>
                  </p:par>
                  <p:par>
                    <p:cTn id="39" fill="hold">
                      <p:stCondLst>
                        <p:cond delay="indefinite"/>
                      </p:stCondLst>
                      <p:childTnLst>
                        <p:par>
                          <p:cTn id="40" fill="hold">
                            <p:stCondLst>
                              <p:cond delay="0"/>
                            </p:stCondLst>
                            <p:childTnLst>
                              <p:par>
                                <p:cTn id="41" presetID="22" presetClass="entr" presetSubtype="2" fill="hold" grpId="0" nodeType="clickEffect">
                                  <p:stCondLst>
                                    <p:cond delay="0"/>
                                  </p:stCondLst>
                                  <p:childTnLst>
                                    <p:set>
                                      <p:cBhvr>
                                        <p:cTn id="42" dur="1" fill="hold">
                                          <p:stCondLst>
                                            <p:cond delay="0"/>
                                          </p:stCondLst>
                                        </p:cTn>
                                        <p:tgtEl>
                                          <p:spTgt spid="20"/>
                                        </p:tgtEl>
                                        <p:attrNameLst>
                                          <p:attrName>style.visibility</p:attrName>
                                        </p:attrNameLst>
                                      </p:cBhvr>
                                      <p:to>
                                        <p:strVal val="visible"/>
                                      </p:to>
                                    </p:set>
                                    <p:animEffect transition="in" filter="wipe(right)">
                                      <p:cBhvr>
                                        <p:cTn id="43" dur="500"/>
                                        <p:tgtEl>
                                          <p:spTgt spid="20"/>
                                        </p:tgtEl>
                                      </p:cBhvr>
                                    </p:animEffect>
                                  </p:childTnLst>
                                </p:cTn>
                              </p:par>
                            </p:childTnLst>
                          </p:cTn>
                        </p:par>
                      </p:childTnLst>
                    </p:cTn>
                  </p:par>
                  <p:par>
                    <p:cTn id="44" fill="hold">
                      <p:stCondLst>
                        <p:cond delay="indefinite"/>
                      </p:stCondLst>
                      <p:childTnLst>
                        <p:par>
                          <p:cTn id="45" fill="hold">
                            <p:stCondLst>
                              <p:cond delay="0"/>
                            </p:stCondLst>
                            <p:childTnLst>
                              <p:par>
                                <p:cTn id="46" presetID="22" presetClass="entr" presetSubtype="8" fill="hold" grpId="0" nodeType="clickEffect">
                                  <p:stCondLst>
                                    <p:cond delay="0"/>
                                  </p:stCondLst>
                                  <p:childTnLst>
                                    <p:set>
                                      <p:cBhvr>
                                        <p:cTn id="47" dur="1" fill="hold">
                                          <p:stCondLst>
                                            <p:cond delay="0"/>
                                          </p:stCondLst>
                                        </p:cTn>
                                        <p:tgtEl>
                                          <p:spTgt spid="21"/>
                                        </p:tgtEl>
                                        <p:attrNameLst>
                                          <p:attrName>style.visibility</p:attrName>
                                        </p:attrNameLst>
                                      </p:cBhvr>
                                      <p:to>
                                        <p:strVal val="visible"/>
                                      </p:to>
                                    </p:set>
                                    <p:animEffect transition="in" filter="wipe(left)">
                                      <p:cBhvr>
                                        <p:cTn id="48" dur="500"/>
                                        <p:tgtEl>
                                          <p:spTgt spid="21"/>
                                        </p:tgtEl>
                                      </p:cBhvr>
                                    </p:animEffect>
                                  </p:childTnLst>
                                </p:cTn>
                              </p:par>
                            </p:childTnLst>
                          </p:cTn>
                        </p:par>
                      </p:childTnLst>
                    </p:cTn>
                  </p:par>
                  <p:par>
                    <p:cTn id="49" fill="hold">
                      <p:stCondLst>
                        <p:cond delay="indefinite"/>
                      </p:stCondLst>
                      <p:childTnLst>
                        <p:par>
                          <p:cTn id="50" fill="hold">
                            <p:stCondLst>
                              <p:cond delay="0"/>
                            </p:stCondLst>
                            <p:childTnLst>
                              <p:par>
                                <p:cTn id="51" presetID="16" presetClass="entr" presetSubtype="37" fill="hold" grpId="0" nodeType="clickEffect">
                                  <p:stCondLst>
                                    <p:cond delay="0"/>
                                  </p:stCondLst>
                                  <p:childTnLst>
                                    <p:set>
                                      <p:cBhvr>
                                        <p:cTn id="52" dur="1" fill="hold">
                                          <p:stCondLst>
                                            <p:cond delay="0"/>
                                          </p:stCondLst>
                                        </p:cTn>
                                        <p:tgtEl>
                                          <p:spTgt spid="22"/>
                                        </p:tgtEl>
                                        <p:attrNameLst>
                                          <p:attrName>style.visibility</p:attrName>
                                        </p:attrNameLst>
                                      </p:cBhvr>
                                      <p:to>
                                        <p:strVal val="visible"/>
                                      </p:to>
                                    </p:set>
                                    <p:animEffect transition="in" filter="barn(outVertical)">
                                      <p:cBhvr>
                                        <p:cTn id="5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6" grpId="1"/>
      <p:bldP spid="12" grpId="0"/>
      <p:bldP spid="16" grpId="0" animBg="1"/>
      <p:bldP spid="17" grpId="0" animBg="1"/>
      <p:bldP spid="20" grpId="0" animBg="1"/>
      <p:bldP spid="21" grpId="0" animBg="1"/>
      <p:bldP spid="22"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000" b="-1000"/>
          </a:stretch>
        </a:blipFill>
        <a:effectLst/>
      </p:bgPr>
    </p:bg>
    <p:spTree>
      <p:nvGrpSpPr>
        <p:cNvPr id="1" name=""/>
        <p:cNvGrpSpPr/>
        <p:nvPr/>
      </p:nvGrpSpPr>
      <p:grpSpPr>
        <a:xfrm>
          <a:off x="0" y="0"/>
          <a:ext cx="0" cy="0"/>
          <a:chOff x="0" y="0"/>
          <a:chExt cx="0" cy="0"/>
        </a:xfrm>
      </p:grpSpPr>
      <p:sp>
        <p:nvSpPr>
          <p:cNvPr id="4" name="CuadroTexto 3">
            <a:extLst>
              <a:ext uri="{FF2B5EF4-FFF2-40B4-BE49-F238E27FC236}">
                <a16:creationId xmlns:a16="http://schemas.microsoft.com/office/drawing/2014/main" id="{5BB89661-AE77-6AA0-BFA0-9F4EF8E9FB77}"/>
              </a:ext>
            </a:extLst>
          </p:cNvPr>
          <p:cNvSpPr txBox="1"/>
          <p:nvPr/>
        </p:nvSpPr>
        <p:spPr>
          <a:xfrm>
            <a:off x="49696" y="375601"/>
            <a:ext cx="3011557" cy="5847755"/>
          </a:xfrm>
          <a:prstGeom prst="rect">
            <a:avLst/>
          </a:prstGeom>
          <a:noFill/>
        </p:spPr>
        <p:txBody>
          <a:bodyPr wrap="square">
            <a:spAutoFit/>
            <a:scene3d>
              <a:camera prst="orthographicFront"/>
              <a:lightRig rig="threePt" dir="t"/>
            </a:scene3d>
            <a:sp3d extrusionH="57150">
              <a:bevelT w="38100" h="38100"/>
            </a:sp3d>
          </a:bodyPr>
          <a:lstStyle/>
          <a:p>
            <a:pPr algn="ctr"/>
            <a:r>
              <a:rPr lang="es-ES" sz="2200" b="1" dirty="0"/>
              <a:t>“</a:t>
            </a:r>
            <a:r>
              <a:rPr lang="cs-CZ" sz="2200" b="1" dirty="0"/>
              <a:t>Máme rozličné dary podle milosti, která byla dána každému     z nás: Kdo má dar</a:t>
            </a:r>
            <a:r>
              <a:rPr lang="es-ES" sz="2200" b="1" dirty="0"/>
              <a:t> </a:t>
            </a:r>
            <a:r>
              <a:rPr lang="es-ES" sz="2200" b="1" dirty="0">
                <a:solidFill>
                  <a:srgbClr val="FF0000"/>
                </a:solidFill>
              </a:rPr>
              <a:t>pro</a:t>
            </a:r>
            <a:r>
              <a:rPr lang="cs-CZ" sz="2200" b="1" dirty="0" err="1">
                <a:solidFill>
                  <a:srgbClr val="FF0000"/>
                </a:solidFill>
              </a:rPr>
              <a:t>rockého</a:t>
            </a:r>
            <a:r>
              <a:rPr lang="cs-CZ" sz="2200" b="1" dirty="0">
                <a:solidFill>
                  <a:srgbClr val="FF0000"/>
                </a:solidFill>
              </a:rPr>
              <a:t> slova</a:t>
            </a:r>
            <a:r>
              <a:rPr lang="es-ES" sz="2200" b="1" dirty="0"/>
              <a:t>, </a:t>
            </a:r>
            <a:r>
              <a:rPr lang="cs-CZ" sz="2200" b="1" dirty="0"/>
              <a:t>ať ho užívá v souhlase s vírou. Kdo má dar služby, ať</a:t>
            </a:r>
            <a:r>
              <a:rPr lang="es-ES" sz="2200" b="1" dirty="0"/>
              <a:t> </a:t>
            </a:r>
            <a:r>
              <a:rPr lang="es-ES" sz="2200" b="1" dirty="0">
                <a:solidFill>
                  <a:srgbClr val="FF0000"/>
                </a:solidFill>
              </a:rPr>
              <a:t>s</a:t>
            </a:r>
            <a:r>
              <a:rPr lang="cs-CZ" sz="2200" b="1" dirty="0">
                <a:solidFill>
                  <a:srgbClr val="FF0000"/>
                </a:solidFill>
              </a:rPr>
              <a:t>louží</a:t>
            </a:r>
            <a:r>
              <a:rPr lang="cs-CZ" sz="2200" b="1" dirty="0"/>
              <a:t>.</a:t>
            </a:r>
            <a:r>
              <a:rPr lang="es-ES" sz="2200" b="1" dirty="0"/>
              <a:t> </a:t>
            </a:r>
            <a:r>
              <a:rPr lang="cs-CZ" sz="2200" b="1" dirty="0"/>
              <a:t>Kdo má dar učit, ať</a:t>
            </a:r>
            <a:r>
              <a:rPr lang="es-ES" sz="2200" b="1" dirty="0"/>
              <a:t> </a:t>
            </a:r>
            <a:r>
              <a:rPr lang="cs-CZ" sz="2200" b="1" dirty="0">
                <a:solidFill>
                  <a:srgbClr val="FF0000"/>
                </a:solidFill>
              </a:rPr>
              <a:t>učí</a:t>
            </a:r>
            <a:r>
              <a:rPr lang="cs-CZ" sz="2200" b="1" dirty="0"/>
              <a:t>.</a:t>
            </a:r>
            <a:r>
              <a:rPr lang="es-ES" sz="2200" b="1" dirty="0"/>
              <a:t> </a:t>
            </a:r>
            <a:r>
              <a:rPr lang="cs-CZ" sz="2200" b="1" dirty="0"/>
              <a:t>Kdo dovede povzbuzovat, nechť</a:t>
            </a:r>
            <a:r>
              <a:rPr lang="es-ES" sz="2200" b="1" dirty="0"/>
              <a:t> </a:t>
            </a:r>
            <a:r>
              <a:rPr lang="cs-CZ" sz="2200" b="1" dirty="0">
                <a:solidFill>
                  <a:srgbClr val="FF0000"/>
                </a:solidFill>
              </a:rPr>
              <a:t>povzbuzuje</a:t>
            </a:r>
            <a:r>
              <a:rPr lang="cs-CZ" sz="2200" b="1" dirty="0"/>
              <a:t>.</a:t>
            </a:r>
            <a:r>
              <a:rPr lang="es-ES" sz="2200" b="1" dirty="0"/>
              <a:t> </a:t>
            </a:r>
            <a:r>
              <a:rPr lang="cs-CZ" sz="2200" b="1" dirty="0"/>
              <a:t>Kdo </a:t>
            </a:r>
            <a:r>
              <a:rPr lang="es-ES" sz="2200" b="1" dirty="0">
                <a:solidFill>
                  <a:srgbClr val="FF0000"/>
                </a:solidFill>
              </a:rPr>
              <a:t>r</a:t>
            </a:r>
            <a:r>
              <a:rPr lang="cs-CZ" sz="2200" b="1" dirty="0" err="1">
                <a:solidFill>
                  <a:srgbClr val="FF0000"/>
                </a:solidFill>
              </a:rPr>
              <a:t>ozdává</a:t>
            </a:r>
            <a:r>
              <a:rPr lang="es-ES" sz="2200" b="1" dirty="0"/>
              <a:t>, </a:t>
            </a:r>
            <a:r>
              <a:rPr lang="cs-CZ" sz="2200" b="1" dirty="0"/>
              <a:t>ať dává upřímně, Kdo</a:t>
            </a:r>
            <a:r>
              <a:rPr lang="es-ES" sz="2200" b="1" dirty="0"/>
              <a:t> </a:t>
            </a:r>
            <a:r>
              <a:rPr lang="cs-CZ" sz="2200" b="1" dirty="0">
                <a:solidFill>
                  <a:srgbClr val="FF0000"/>
                </a:solidFill>
              </a:rPr>
              <a:t>stojí         v čele</a:t>
            </a:r>
            <a:r>
              <a:rPr lang="es-ES" sz="2200" b="1" dirty="0"/>
              <a:t>, </a:t>
            </a:r>
            <a:r>
              <a:rPr lang="cs-CZ" sz="2200" b="1" dirty="0"/>
              <a:t>ať je horlivý. Kdo </a:t>
            </a:r>
            <a:r>
              <a:rPr lang="es-ES" sz="2200" b="1" dirty="0">
                <a:solidFill>
                  <a:srgbClr val="FF0000"/>
                </a:solidFill>
              </a:rPr>
              <a:t>m</a:t>
            </a:r>
            <a:r>
              <a:rPr lang="cs-CZ" sz="2200" b="1" dirty="0">
                <a:solidFill>
                  <a:srgbClr val="FF0000"/>
                </a:solidFill>
              </a:rPr>
              <a:t>se stará o trpící</a:t>
            </a:r>
            <a:r>
              <a:rPr lang="es-ES" sz="2200" b="1" dirty="0"/>
              <a:t>, </a:t>
            </a:r>
            <a:br>
              <a:rPr lang="es-ES" sz="2200" b="1" dirty="0"/>
            </a:br>
            <a:r>
              <a:rPr lang="cs-CZ" sz="2200" b="1" dirty="0"/>
              <a:t>ať pomáhá s radostí</a:t>
            </a:r>
            <a:r>
              <a:rPr lang="es-ES" sz="2200" b="1" dirty="0"/>
              <a:t>.”</a:t>
            </a:r>
          </a:p>
        </p:txBody>
      </p:sp>
      <p:sp>
        <p:nvSpPr>
          <p:cNvPr id="2" name="CuadroTexto 1">
            <a:extLst>
              <a:ext uri="{FF2B5EF4-FFF2-40B4-BE49-F238E27FC236}">
                <a16:creationId xmlns:a16="http://schemas.microsoft.com/office/drawing/2014/main" id="{1FB4596F-CF7C-4A89-515C-CB7DDFA80EB1}"/>
              </a:ext>
            </a:extLst>
          </p:cNvPr>
          <p:cNvSpPr txBox="1"/>
          <p:nvPr/>
        </p:nvSpPr>
        <p:spPr>
          <a:xfrm>
            <a:off x="3210338" y="6295024"/>
            <a:ext cx="8981661" cy="584775"/>
          </a:xfrm>
          <a:prstGeom prst="rect">
            <a:avLst/>
          </a:prstGeom>
          <a:noFill/>
        </p:spPr>
        <p:txBody>
          <a:bodyPr wrap="square">
            <a:spAutoFit/>
          </a:bodyPr>
          <a:lstStyle/>
          <a:p>
            <a:pPr algn="ctr"/>
            <a:r>
              <a:rPr lang="cs-CZ" sz="3200" b="1" dirty="0">
                <a:solidFill>
                  <a:srgbClr val="E1E0DC"/>
                </a:solidFill>
              </a:rPr>
              <a:t>Římanům</a:t>
            </a:r>
            <a:r>
              <a:rPr lang="es-ES" sz="3200" b="1" dirty="0">
                <a:solidFill>
                  <a:srgbClr val="E1E0DC"/>
                </a:solidFill>
              </a:rPr>
              <a:t> 12</a:t>
            </a:r>
            <a:r>
              <a:rPr lang="cs-CZ" sz="3200" b="1" dirty="0">
                <a:solidFill>
                  <a:srgbClr val="E1E0DC"/>
                </a:solidFill>
              </a:rPr>
              <a:t>,</a:t>
            </a:r>
            <a:r>
              <a:rPr lang="es-ES" sz="3200" b="1" dirty="0">
                <a:solidFill>
                  <a:srgbClr val="E1E0DC"/>
                </a:solidFill>
              </a:rPr>
              <a:t> 6-8</a:t>
            </a:r>
          </a:p>
        </p:txBody>
      </p:sp>
      <p:sp>
        <p:nvSpPr>
          <p:cNvPr id="3" name="Flecha: hacia arriba 2">
            <a:hlinkClick r:id="rId3" action="ppaction://hlinksldjump"/>
            <a:extLst>
              <a:ext uri="{FF2B5EF4-FFF2-40B4-BE49-F238E27FC236}">
                <a16:creationId xmlns:a16="http://schemas.microsoft.com/office/drawing/2014/main" id="{5769B742-3919-E6FA-9C46-B01541D38117}"/>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3384379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360"/>
                                          </p:val>
                                        </p:tav>
                                        <p:tav tm="100000">
                                          <p:val>
                                            <p:fltVal val="0"/>
                                          </p:val>
                                        </p:tav>
                                      </p:tavLst>
                                    </p:anim>
                                    <p:animEffect transition="in" filter="fade">
                                      <p:cBhvr>
                                        <p:cTn id="10" dur="1000"/>
                                        <p:tgtEl>
                                          <p:spTgt spid="2"/>
                                        </p:tgtEl>
                                      </p:cBhvr>
                                    </p:animEffect>
                                  </p:childTnLst>
                                </p:cTn>
                              </p:par>
                            </p:childTnLst>
                          </p:cTn>
                        </p:par>
                        <p:par>
                          <p:cTn id="11" fill="hold">
                            <p:stCondLst>
                              <p:cond delay="1000"/>
                            </p:stCondLst>
                            <p:childTnLst>
                              <p:par>
                                <p:cTn id="12" presetID="22" presetClass="entr" presetSubtype="1" fill="hold" grpId="0" nodeType="after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wipe(up)">
                                      <p:cBhvr>
                                        <p:cTn id="14" dur="1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90000"/>
            <a:lum/>
          </a:blip>
          <a:srcRect/>
          <a:stretch>
            <a:fillRect/>
          </a:stretch>
        </a:blipFill>
        <a:effectLst/>
      </p:bgPr>
    </p:bg>
    <p:spTree>
      <p:nvGrpSpPr>
        <p:cNvPr id="1" name=""/>
        <p:cNvGrpSpPr/>
        <p:nvPr/>
      </p:nvGrpSpPr>
      <p:grpSpPr>
        <a:xfrm>
          <a:off x="0" y="0"/>
          <a:ext cx="0" cy="0"/>
          <a:chOff x="0" y="0"/>
          <a:chExt cx="0" cy="0"/>
        </a:xfrm>
      </p:grpSpPr>
      <p:sp>
        <p:nvSpPr>
          <p:cNvPr id="2" name="CuadroTexto 1">
            <a:extLst>
              <a:ext uri="{FF2B5EF4-FFF2-40B4-BE49-F238E27FC236}">
                <a16:creationId xmlns:a16="http://schemas.microsoft.com/office/drawing/2014/main" id="{FADBA501-A6CD-C29C-5B6E-9B0712927F78}"/>
              </a:ext>
            </a:extLst>
          </p:cNvPr>
          <p:cNvSpPr txBox="1"/>
          <p:nvPr/>
        </p:nvSpPr>
        <p:spPr>
          <a:xfrm>
            <a:off x="294034" y="39272"/>
            <a:ext cx="4715288" cy="584775"/>
          </a:xfrm>
          <a:prstGeom prst="rect">
            <a:avLst/>
          </a:prstGeom>
          <a:noFill/>
        </p:spPr>
        <p:txBody>
          <a:bodyPr wrap="square">
            <a:spAutoFit/>
          </a:bodyPr>
          <a:lstStyle/>
          <a:p>
            <a:pPr algn="ctr"/>
            <a:r>
              <a:rPr lang="cs-CZ" sz="3200" b="1" dirty="0">
                <a:ln>
                  <a:solidFill>
                    <a:srgbClr val="45706F"/>
                  </a:solidFill>
                </a:ln>
                <a:solidFill>
                  <a:srgbClr val="45706F"/>
                </a:solidFill>
                <a:latin typeface="Amerika" panose="02040705060402020203" pitchFamily="18" charset="0"/>
              </a:rPr>
              <a:t>DAR SLUŽBY</a:t>
            </a:r>
            <a:endParaRPr lang="es-ES" sz="3200" b="1" dirty="0">
              <a:ln>
                <a:solidFill>
                  <a:srgbClr val="45706F"/>
                </a:solidFill>
              </a:ln>
              <a:solidFill>
                <a:srgbClr val="45706F"/>
              </a:solidFill>
              <a:latin typeface="Amerika" panose="02040705060402020203" pitchFamily="18" charset="0"/>
            </a:endParaRPr>
          </a:p>
        </p:txBody>
      </p:sp>
      <p:sp>
        <p:nvSpPr>
          <p:cNvPr id="4" name="CuadroTexto 3">
            <a:extLst>
              <a:ext uri="{FF2B5EF4-FFF2-40B4-BE49-F238E27FC236}">
                <a16:creationId xmlns:a16="http://schemas.microsoft.com/office/drawing/2014/main" id="{611A10E7-8B74-2178-7565-B5CF828DDB14}"/>
              </a:ext>
            </a:extLst>
          </p:cNvPr>
          <p:cNvSpPr txBox="1"/>
          <p:nvPr/>
        </p:nvSpPr>
        <p:spPr>
          <a:xfrm>
            <a:off x="5312506" y="144465"/>
            <a:ext cx="6763538" cy="2031325"/>
          </a:xfrm>
          <a:prstGeom prst="rect">
            <a:avLst/>
          </a:prstGeom>
          <a:noFill/>
        </p:spPr>
        <p:txBody>
          <a:bodyPr wrap="square">
            <a:spAutoFit/>
          </a:bodyPr>
          <a:lstStyle/>
          <a:p>
            <a:r>
              <a:rPr lang="es-ES" b="1" dirty="0"/>
              <a:t>Je to dar rozpozn</a:t>
            </a:r>
            <a:r>
              <a:rPr lang="cs-CZ" b="1" dirty="0" err="1"/>
              <a:t>ání</a:t>
            </a:r>
            <a:r>
              <a:rPr lang="es-ES" b="1" dirty="0"/>
              <a:t> potřeb související</a:t>
            </a:r>
            <a:r>
              <a:rPr lang="cs-CZ" b="1" dirty="0"/>
              <a:t>ch</a:t>
            </a:r>
            <a:r>
              <a:rPr lang="es-ES" b="1" dirty="0"/>
              <a:t> s Božím dílem a využív</a:t>
            </a:r>
            <a:r>
              <a:rPr lang="cs-CZ" b="1" dirty="0" err="1"/>
              <a:t>ání</a:t>
            </a:r>
            <a:r>
              <a:rPr lang="es-ES" b="1" dirty="0"/>
              <a:t> dostupn</a:t>
            </a:r>
            <a:r>
              <a:rPr lang="cs-CZ" b="1" dirty="0" err="1"/>
              <a:t>ých</a:t>
            </a:r>
            <a:r>
              <a:rPr lang="es-ES" b="1" dirty="0"/>
              <a:t> prostředk</a:t>
            </a:r>
            <a:r>
              <a:rPr lang="cs-CZ" b="1" dirty="0"/>
              <a:t>ů</a:t>
            </a:r>
            <a:r>
              <a:rPr lang="es-ES" b="1" dirty="0"/>
              <a:t> k jejich naplnění a k dosažení stanovených cílů. Někdy se používá zvláštním způsobem při rozdělování pomoci a zajišťování materiálních potřeb chudých, nemocných a cizinců.</a:t>
            </a:r>
          </a:p>
          <a:p>
            <a:r>
              <a:rPr lang="es-ES" b="1" dirty="0"/>
              <a:t>Jindy se uplatňuje při péči o praktické a organizační záležitosti církve.</a:t>
            </a:r>
          </a:p>
        </p:txBody>
      </p:sp>
      <p:sp>
        <p:nvSpPr>
          <p:cNvPr id="6" name="CuadroTexto 5">
            <a:extLst>
              <a:ext uri="{FF2B5EF4-FFF2-40B4-BE49-F238E27FC236}">
                <a16:creationId xmlns:a16="http://schemas.microsoft.com/office/drawing/2014/main" id="{A042DACD-E0A0-CAFE-057D-6D8E4632797D}"/>
              </a:ext>
            </a:extLst>
          </p:cNvPr>
          <p:cNvSpPr txBox="1"/>
          <p:nvPr/>
        </p:nvSpPr>
        <p:spPr>
          <a:xfrm>
            <a:off x="7363839" y="2510216"/>
            <a:ext cx="4816743" cy="3785652"/>
          </a:xfrm>
          <a:prstGeom prst="rect">
            <a:avLst/>
          </a:prstGeom>
          <a:noFill/>
        </p:spPr>
        <p:txBody>
          <a:bodyPr wrap="square">
            <a:spAutoFit/>
          </a:bodyPr>
          <a:lstStyle/>
          <a:p>
            <a:pPr>
              <a:spcBef>
                <a:spcPts val="1200"/>
              </a:spcBef>
              <a:spcAft>
                <a:spcPts val="600"/>
              </a:spcAft>
            </a:pPr>
            <a:r>
              <a:rPr lang="es-ES" b="1" dirty="0"/>
              <a:t>Všímá si drobných praktických věcí, které je třeba udělat, a s radostí je vykonává, aniž by byl požádán.</a:t>
            </a:r>
          </a:p>
          <a:p>
            <a:pPr>
              <a:spcBef>
                <a:spcPts val="1200"/>
              </a:spcBef>
              <a:spcAft>
                <a:spcPts val="600"/>
              </a:spcAft>
            </a:pPr>
            <a:r>
              <a:rPr lang="es-ES" b="1" dirty="0"/>
              <a:t>Rozpoznává Boží záměr a význam běžných a potřebných úkol</a:t>
            </a:r>
            <a:r>
              <a:rPr lang="cs-CZ" b="1" dirty="0"/>
              <a:t>ů</a:t>
            </a:r>
            <a:r>
              <a:rPr lang="es-ES" b="1" dirty="0"/>
              <a:t> služby druhým.</a:t>
            </a:r>
          </a:p>
          <a:p>
            <a:pPr>
              <a:spcBef>
                <a:spcPts val="1200"/>
              </a:spcBef>
              <a:spcAft>
                <a:spcPts val="600"/>
              </a:spcAft>
            </a:pPr>
            <a:r>
              <a:rPr lang="es-ES" b="1" dirty="0"/>
              <a:t>S radostí </a:t>
            </a:r>
            <a:r>
              <a:rPr lang="cs-CZ" b="1" dirty="0"/>
              <a:t>vykonává</a:t>
            </a:r>
            <a:r>
              <a:rPr lang="es-ES" b="1" dirty="0"/>
              <a:t> každodenní povinnosti.</a:t>
            </a:r>
          </a:p>
          <a:p>
            <a:pPr>
              <a:spcBef>
                <a:spcPts val="1200"/>
              </a:spcBef>
              <a:spcAft>
                <a:spcPts val="600"/>
              </a:spcAft>
            </a:pPr>
            <a:r>
              <a:rPr lang="es-ES" b="1" dirty="0"/>
              <a:t>S radostí vykonává běžné úkoly v církvi, kter</a:t>
            </a:r>
            <a:r>
              <a:rPr lang="cs-CZ" b="1" dirty="0" err="1"/>
              <a:t>ým</a:t>
            </a:r>
            <a:r>
              <a:rPr lang="es-ES" b="1" dirty="0"/>
              <a:t> </a:t>
            </a:r>
            <a:r>
              <a:rPr lang="cs-CZ" b="1" dirty="0"/>
              <a:t>se</a:t>
            </a:r>
            <a:r>
              <a:rPr lang="es-ES" b="1" dirty="0"/>
              <a:t> ostatní </a:t>
            </a:r>
            <a:r>
              <a:rPr lang="cs-CZ" b="1" dirty="0"/>
              <a:t>vyhýbají</a:t>
            </a:r>
            <a:r>
              <a:rPr lang="es-ES" b="1" dirty="0"/>
              <a:t>.</a:t>
            </a:r>
          </a:p>
          <a:p>
            <a:pPr>
              <a:spcBef>
                <a:spcPts val="1200"/>
              </a:spcBef>
              <a:spcAft>
                <a:spcPts val="600"/>
              </a:spcAft>
            </a:pPr>
            <a:r>
              <a:rPr lang="es-ES" b="1" dirty="0"/>
              <a:t>Je vždy ochoten vykonat jakoukoliv potřebnou službu.</a:t>
            </a:r>
          </a:p>
        </p:txBody>
      </p:sp>
      <p:pic>
        <p:nvPicPr>
          <p:cNvPr id="5" name="Imagen 4">
            <a:extLst>
              <a:ext uri="{FF2B5EF4-FFF2-40B4-BE49-F238E27FC236}">
                <a16:creationId xmlns:a16="http://schemas.microsoft.com/office/drawing/2014/main" id="{6CDD3B53-640C-A25E-0AB1-0BA8F323145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56967" y="3572559"/>
            <a:ext cx="4200939" cy="3187380"/>
          </a:xfrm>
          <a:prstGeom prst="roundRect">
            <a:avLst>
              <a:gd name="adj" fmla="val 4167"/>
            </a:avLst>
          </a:prstGeom>
          <a:solidFill>
            <a:srgbClr val="FFFFFF"/>
          </a:solidFill>
          <a:ln w="76200" cap="sq">
            <a:solidFill>
              <a:srgbClr val="493570"/>
            </a:solidFill>
            <a:miter lim="800000"/>
          </a:ln>
          <a:effectLst/>
          <a:scene3d>
            <a:camera prst="orthographicFront"/>
            <a:lightRig rig="threePt" dir="t">
              <a:rot lat="0" lon="0" rev="2700000"/>
            </a:lightRig>
          </a:scene3d>
          <a:sp3d contourW="6350">
            <a:bevelT h="38100"/>
            <a:contourClr>
              <a:srgbClr val="C0C0C0"/>
            </a:contourClr>
          </a:sp3d>
        </p:spPr>
      </p:pic>
      <p:pic>
        <p:nvPicPr>
          <p:cNvPr id="11" name="Imagen 10">
            <a:extLst>
              <a:ext uri="{FF2B5EF4-FFF2-40B4-BE49-F238E27FC236}">
                <a16:creationId xmlns:a16="http://schemas.microsoft.com/office/drawing/2014/main" id="{E086DB95-2C9F-A074-7066-1EC15B52094F}"/>
              </a:ext>
            </a:extLst>
          </p:cNvPr>
          <p:cNvPicPr>
            <a:picLocks noChangeAspect="1"/>
          </p:cNvPicPr>
          <p:nvPr/>
        </p:nvPicPr>
        <p:blipFill rotWithShape="1">
          <a:blip r:embed="rId5"/>
          <a:srcRect l="21547" t="1151" r="33966" b="-1151"/>
          <a:stretch>
            <a:fillRect/>
          </a:stretch>
        </p:blipFill>
        <p:spPr>
          <a:xfrm>
            <a:off x="79512" y="3553103"/>
            <a:ext cx="2255941" cy="3187380"/>
          </a:xfrm>
          <a:prstGeom prst="roundRect">
            <a:avLst>
              <a:gd name="adj" fmla="val 4167"/>
            </a:avLst>
          </a:prstGeom>
          <a:solidFill>
            <a:srgbClr val="FFFFFF"/>
          </a:solidFill>
          <a:ln w="76200" cap="sq">
            <a:solidFill>
              <a:srgbClr val="396F6A"/>
            </a:solidFill>
            <a:miter lim="800000"/>
          </a:ln>
          <a:effectLst/>
          <a:scene3d>
            <a:camera prst="orthographicFront"/>
            <a:lightRig rig="threePt" dir="t">
              <a:rot lat="0" lon="0" rev="2700000"/>
            </a:lightRig>
          </a:scene3d>
          <a:sp3d contourW="6350">
            <a:bevelT h="38100"/>
            <a:contourClr>
              <a:srgbClr val="C0C0C0"/>
            </a:contourClr>
          </a:sp3d>
        </p:spPr>
      </p:pic>
      <p:grpSp>
        <p:nvGrpSpPr>
          <p:cNvPr id="7" name="Grupo 6">
            <a:extLst>
              <a:ext uri="{FF2B5EF4-FFF2-40B4-BE49-F238E27FC236}">
                <a16:creationId xmlns:a16="http://schemas.microsoft.com/office/drawing/2014/main" id="{32075538-5F30-53C5-F283-060513F1C007}"/>
              </a:ext>
            </a:extLst>
          </p:cNvPr>
          <p:cNvGrpSpPr/>
          <p:nvPr/>
        </p:nvGrpSpPr>
        <p:grpSpPr>
          <a:xfrm>
            <a:off x="115957" y="598638"/>
            <a:ext cx="5071066" cy="2857340"/>
            <a:chOff x="115957" y="598638"/>
            <a:chExt cx="5071066" cy="2857340"/>
          </a:xfrm>
        </p:grpSpPr>
        <p:pic>
          <p:nvPicPr>
            <p:cNvPr id="9" name="Imagen 8">
              <a:extLst>
                <a:ext uri="{FF2B5EF4-FFF2-40B4-BE49-F238E27FC236}">
                  <a16:creationId xmlns:a16="http://schemas.microsoft.com/office/drawing/2014/main" id="{0BDB8460-FDFC-6B25-78D3-722492BFC6A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15957" y="598638"/>
              <a:ext cx="5071066" cy="2830362"/>
            </a:xfrm>
            <a:prstGeom prst="roundRect">
              <a:avLst>
                <a:gd name="adj" fmla="val 4167"/>
              </a:avLst>
            </a:prstGeom>
            <a:solidFill>
              <a:srgbClr val="FFFFFF"/>
            </a:solidFill>
            <a:ln w="76200" cap="sq">
              <a:solidFill>
                <a:srgbClr val="672E55"/>
              </a:solidFill>
              <a:miter lim="800000"/>
            </a:ln>
            <a:effectLst/>
            <a:scene3d>
              <a:camera prst="orthographicFront"/>
              <a:lightRig rig="threePt" dir="t">
                <a:rot lat="0" lon="0" rev="2700000"/>
              </a:lightRig>
            </a:scene3d>
            <a:sp3d contourW="6350">
              <a:bevelT h="38100"/>
              <a:contourClr>
                <a:srgbClr val="C0C0C0"/>
              </a:contourClr>
            </a:sp3d>
          </p:spPr>
        </p:pic>
        <p:sp>
          <p:nvSpPr>
            <p:cNvPr id="8" name="CuadroTexto 7">
              <a:extLst>
                <a:ext uri="{FF2B5EF4-FFF2-40B4-BE49-F238E27FC236}">
                  <a16:creationId xmlns:a16="http://schemas.microsoft.com/office/drawing/2014/main" id="{94099610-CF32-E100-5E39-9761352B2511}"/>
                </a:ext>
              </a:extLst>
            </p:cNvPr>
            <p:cNvSpPr txBox="1"/>
            <p:nvPr/>
          </p:nvSpPr>
          <p:spPr>
            <a:xfrm>
              <a:off x="3545286" y="3000921"/>
              <a:ext cx="1626870" cy="455057"/>
            </a:xfrm>
            <a:prstGeom prst="roundRect">
              <a:avLst>
                <a:gd name="adj" fmla="val 33331"/>
              </a:avLst>
            </a:prstGeom>
            <a:solidFill>
              <a:srgbClr val="672E55"/>
            </a:solidFill>
          </p:spPr>
          <p:txBody>
            <a:bodyPr wrap="square">
              <a:spAutoFit/>
            </a:bodyPr>
            <a:lstStyle/>
            <a:p>
              <a:r>
                <a:rPr lang="cs-CZ" b="1" dirty="0">
                  <a:solidFill>
                    <a:schemeClr val="bg1"/>
                  </a:solidFill>
                  <a:effectLst>
                    <a:outerShdw blurRad="38100" dist="38100" dir="2700000" algn="tl">
                      <a:srgbClr val="000000">
                        <a:alpha val="43137"/>
                      </a:srgbClr>
                    </a:outerShdw>
                  </a:effectLst>
                </a:rPr>
                <a:t>Skutky</a:t>
              </a:r>
              <a:r>
                <a:rPr lang="es-ES" b="1" dirty="0">
                  <a:solidFill>
                    <a:schemeClr val="bg1"/>
                  </a:solidFill>
                  <a:effectLst>
                    <a:outerShdw blurRad="38100" dist="38100" dir="2700000" algn="tl">
                      <a:srgbClr val="000000">
                        <a:alpha val="43137"/>
                      </a:srgbClr>
                    </a:outerShdw>
                  </a:effectLst>
                </a:rPr>
                <a:t> 6</a:t>
              </a:r>
              <a:r>
                <a:rPr lang="cs-CZ" b="1" dirty="0">
                  <a:solidFill>
                    <a:schemeClr val="bg1"/>
                  </a:solidFill>
                  <a:effectLst>
                    <a:outerShdw blurRad="38100" dist="38100" dir="2700000" algn="tl">
                      <a:srgbClr val="000000">
                        <a:alpha val="43137"/>
                      </a:srgbClr>
                    </a:outerShdw>
                  </a:effectLst>
                </a:rPr>
                <a:t>,</a:t>
              </a:r>
              <a:r>
                <a:rPr lang="es-ES" b="1" dirty="0">
                  <a:solidFill>
                    <a:schemeClr val="bg1"/>
                  </a:solidFill>
                  <a:effectLst>
                    <a:outerShdw blurRad="38100" dist="38100" dir="2700000" algn="tl">
                      <a:srgbClr val="000000">
                        <a:alpha val="43137"/>
                      </a:srgbClr>
                    </a:outerShdw>
                  </a:effectLst>
                </a:rPr>
                <a:t>1-3</a:t>
              </a:r>
            </a:p>
          </p:txBody>
        </p:sp>
      </p:grpSp>
      <p:pic>
        <p:nvPicPr>
          <p:cNvPr id="12" name="Imagen 11">
            <a:extLst>
              <a:ext uri="{FF2B5EF4-FFF2-40B4-BE49-F238E27FC236}">
                <a16:creationId xmlns:a16="http://schemas.microsoft.com/office/drawing/2014/main" id="{F728712E-511B-2DFC-3D2B-725F818E322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803612" y="5707632"/>
            <a:ext cx="579683" cy="257253"/>
          </a:xfrm>
          <a:prstGeom prst="rect">
            <a:avLst/>
          </a:prstGeom>
          <a:effectLst>
            <a:outerShdw blurRad="38100" dist="12700" dir="8100000" algn="tr" rotWithShape="0">
              <a:prstClr val="black"/>
            </a:outerShdw>
          </a:effectLst>
        </p:spPr>
      </p:pic>
      <p:pic>
        <p:nvPicPr>
          <p:cNvPr id="18" name="Imagen 17">
            <a:extLst>
              <a:ext uri="{FF2B5EF4-FFF2-40B4-BE49-F238E27FC236}">
                <a16:creationId xmlns:a16="http://schemas.microsoft.com/office/drawing/2014/main" id="{023F9A01-B56A-8F48-830E-F83936CB3CD7}"/>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803612" y="3610330"/>
            <a:ext cx="579683" cy="257253"/>
          </a:xfrm>
          <a:prstGeom prst="rect">
            <a:avLst/>
          </a:prstGeom>
          <a:effectLst>
            <a:outerShdw blurRad="38100" dist="12700" dir="8100000" algn="tr" rotWithShape="0">
              <a:prstClr val="black"/>
            </a:outerShdw>
          </a:effectLst>
        </p:spPr>
      </p:pic>
      <p:pic>
        <p:nvPicPr>
          <p:cNvPr id="20" name="Imagen 19">
            <a:extLst>
              <a:ext uri="{FF2B5EF4-FFF2-40B4-BE49-F238E27FC236}">
                <a16:creationId xmlns:a16="http://schemas.microsoft.com/office/drawing/2014/main" id="{5AA31C2B-B098-7B16-5A0F-D00AA0BAC97D}"/>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6803612" y="4401302"/>
            <a:ext cx="579683" cy="257253"/>
          </a:xfrm>
          <a:prstGeom prst="rect">
            <a:avLst/>
          </a:prstGeom>
          <a:effectLst>
            <a:outerShdw blurRad="38100" dist="12700" dir="8100000" algn="tr" rotWithShape="0">
              <a:prstClr val="black"/>
            </a:outerShdw>
          </a:effectLst>
        </p:spPr>
      </p:pic>
      <p:pic>
        <p:nvPicPr>
          <p:cNvPr id="22" name="Imagen 21">
            <a:extLst>
              <a:ext uri="{FF2B5EF4-FFF2-40B4-BE49-F238E27FC236}">
                <a16:creationId xmlns:a16="http://schemas.microsoft.com/office/drawing/2014/main" id="{BB54C8C6-7438-12E4-DEA1-5B5DCE481ACC}"/>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6803612" y="2566833"/>
            <a:ext cx="579683" cy="257253"/>
          </a:xfrm>
          <a:prstGeom prst="rect">
            <a:avLst/>
          </a:prstGeom>
          <a:effectLst>
            <a:outerShdw blurRad="38100" dist="12700" dir="8100000" algn="tr" rotWithShape="0">
              <a:prstClr val="black"/>
            </a:outerShdw>
          </a:effectLst>
        </p:spPr>
      </p:pic>
      <p:pic>
        <p:nvPicPr>
          <p:cNvPr id="24" name="Imagen 23">
            <a:extLst>
              <a:ext uri="{FF2B5EF4-FFF2-40B4-BE49-F238E27FC236}">
                <a16:creationId xmlns:a16="http://schemas.microsoft.com/office/drawing/2014/main" id="{15F90F19-AA13-268B-1BF2-768A71CD0436}"/>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6803612" y="4864354"/>
            <a:ext cx="579683" cy="257253"/>
          </a:xfrm>
          <a:prstGeom prst="rect">
            <a:avLst/>
          </a:prstGeom>
          <a:effectLst>
            <a:outerShdw blurRad="38100" dist="12700" dir="8100000" algn="tr" rotWithShape="0">
              <a:prstClr val="black"/>
            </a:outerShdw>
          </a:effectLst>
        </p:spPr>
      </p:pic>
      <p:sp>
        <p:nvSpPr>
          <p:cNvPr id="3" name="Flecha: hacia arriba 2">
            <a:hlinkClick r:id="rId12" action="ppaction://hlinksldjump"/>
            <a:extLst>
              <a:ext uri="{FF2B5EF4-FFF2-40B4-BE49-F238E27FC236}">
                <a16:creationId xmlns:a16="http://schemas.microsoft.com/office/drawing/2014/main" id="{8A461B3A-D0D8-1727-ECD7-E64812265B8D}"/>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99581247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800" decel="100000"/>
                                        <p:tgtEl>
                                          <p:spTgt spid="2"/>
                                        </p:tgtEl>
                                      </p:cBhvr>
                                    </p:animEffect>
                                    <p:anim calcmode="lin" valueType="num">
                                      <p:cBhvr>
                                        <p:cTn id="8" dur="800" decel="100000" fill="hold"/>
                                        <p:tgtEl>
                                          <p:spTgt spid="2"/>
                                        </p:tgtEl>
                                        <p:attrNameLst>
                                          <p:attrName>style.rotation</p:attrName>
                                        </p:attrNameLst>
                                      </p:cBhvr>
                                      <p:tavLst>
                                        <p:tav tm="0">
                                          <p:val>
                                            <p:fltVal val="-90"/>
                                          </p:val>
                                        </p:tav>
                                        <p:tav tm="100000">
                                          <p:val>
                                            <p:fltVal val="0"/>
                                          </p:val>
                                        </p:tav>
                                      </p:tavLst>
                                    </p:anim>
                                    <p:anim calcmode="lin" valueType="num">
                                      <p:cBhvr>
                                        <p:cTn id="9" dur="800" decel="100000" fill="hold"/>
                                        <p:tgtEl>
                                          <p:spTgt spid="2"/>
                                        </p:tgtEl>
                                        <p:attrNameLst>
                                          <p:attrName>ppt_x</p:attrName>
                                        </p:attrNameLst>
                                      </p:cBhvr>
                                      <p:tavLst>
                                        <p:tav tm="0">
                                          <p:val>
                                            <p:strVal val="#ppt_x+0.4"/>
                                          </p:val>
                                        </p:tav>
                                        <p:tav tm="100000">
                                          <p:val>
                                            <p:strVal val="#ppt_x-0.05"/>
                                          </p:val>
                                        </p:tav>
                                      </p:tavLst>
                                    </p:anim>
                                    <p:anim calcmode="lin" valueType="num">
                                      <p:cBhvr>
                                        <p:cTn id="10" dur="800" decel="100000" fill="hold"/>
                                        <p:tgtEl>
                                          <p:spTgt spid="2"/>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2"/>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2"/>
                                        </p:tgtEl>
                                        <p:attrNameLst>
                                          <p:attrName>ppt_y</p:attrName>
                                        </p:attrNameLst>
                                      </p:cBhvr>
                                      <p:tavLst>
                                        <p:tav tm="0">
                                          <p:val>
                                            <p:strVal val="#ppt_y+0.1"/>
                                          </p:val>
                                        </p:tav>
                                        <p:tav tm="100000">
                                          <p:val>
                                            <p:strVal val="#ppt_y"/>
                                          </p:val>
                                        </p:tav>
                                      </p:tavLst>
                                    </p:anim>
                                  </p:childTnLst>
                                </p:cTn>
                              </p:par>
                            </p:childTnLst>
                          </p:cTn>
                        </p:par>
                        <p:par>
                          <p:cTn id="13" fill="hold">
                            <p:stCondLst>
                              <p:cond delay="1000"/>
                            </p:stCondLst>
                            <p:childTnLst>
                              <p:par>
                                <p:cTn id="14" presetID="26" presetClass="emph" presetSubtype="0" fill="hold" grpId="1" nodeType="afterEffect">
                                  <p:stCondLst>
                                    <p:cond delay="0"/>
                                  </p:stCondLst>
                                  <p:childTnLst>
                                    <p:animEffect transition="out" filter="fade">
                                      <p:cBhvr>
                                        <p:cTn id="15" dur="500" tmFilter="0, 0; .2, .5; .8, .5; 1, 0"/>
                                        <p:tgtEl>
                                          <p:spTgt spid="2"/>
                                        </p:tgtEl>
                                      </p:cBhvr>
                                    </p:animEffect>
                                    <p:animScale>
                                      <p:cBhvr>
                                        <p:cTn id="16" dur="250" autoRev="1" fill="hold"/>
                                        <p:tgtEl>
                                          <p:spTgt spid="2"/>
                                        </p:tgtEl>
                                      </p:cBhvr>
                                      <p:by x="105000" y="105000"/>
                                    </p:animScale>
                                  </p:childTnLst>
                                </p:cTn>
                              </p:par>
                            </p:childTnLst>
                          </p:cTn>
                        </p:par>
                        <p:par>
                          <p:cTn id="17" fill="hold">
                            <p:stCondLst>
                              <p:cond delay="1500"/>
                            </p:stCondLst>
                            <p:childTnLst>
                              <p:par>
                                <p:cTn id="18" presetID="22" presetClass="entr" presetSubtype="8" fill="hold" grpId="0" nodeType="after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wipe(left)">
                                      <p:cBhvr>
                                        <p:cTn id="20" dur="500"/>
                                        <p:tgtEl>
                                          <p:spTgt spid="4"/>
                                        </p:tgtEl>
                                      </p:cBhvr>
                                    </p:animEffect>
                                  </p:childTnLst>
                                </p:cTn>
                              </p:par>
                            </p:childTnLst>
                          </p:cTn>
                        </p:par>
                      </p:childTnLst>
                    </p:cTn>
                  </p:par>
                  <p:par>
                    <p:cTn id="21" fill="hold">
                      <p:stCondLst>
                        <p:cond delay="indefinite"/>
                      </p:stCondLst>
                      <p:childTnLst>
                        <p:par>
                          <p:cTn id="22" fill="hold">
                            <p:stCondLst>
                              <p:cond delay="0"/>
                            </p:stCondLst>
                            <p:childTnLst>
                              <p:par>
                                <p:cTn id="23" presetID="21" presetClass="entr" presetSubtype="4" fill="hold" nodeType="click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wheel(4)">
                                      <p:cBhvr>
                                        <p:cTn id="25" dur="1000"/>
                                        <p:tgtEl>
                                          <p:spTgt spid="7"/>
                                        </p:tgtEl>
                                      </p:cBhvr>
                                    </p:animEffect>
                                  </p:childTnLst>
                                </p:cTn>
                              </p:par>
                            </p:childTnLst>
                          </p:cTn>
                        </p:par>
                      </p:childTnLst>
                    </p:cTn>
                  </p:par>
                  <p:par>
                    <p:cTn id="26" fill="hold">
                      <p:stCondLst>
                        <p:cond delay="indefinite"/>
                      </p:stCondLst>
                      <p:childTnLst>
                        <p:par>
                          <p:cTn id="27" fill="hold">
                            <p:stCondLst>
                              <p:cond delay="0"/>
                            </p:stCondLst>
                            <p:childTnLst>
                              <p:par>
                                <p:cTn id="28" presetID="21" presetClass="entr" presetSubtype="4" fill="hold" nodeType="clickEffect">
                                  <p:stCondLst>
                                    <p:cond delay="0"/>
                                  </p:stCondLst>
                                  <p:childTnLst>
                                    <p:set>
                                      <p:cBhvr>
                                        <p:cTn id="29" dur="1" fill="hold">
                                          <p:stCondLst>
                                            <p:cond delay="0"/>
                                          </p:stCondLst>
                                        </p:cTn>
                                        <p:tgtEl>
                                          <p:spTgt spid="11"/>
                                        </p:tgtEl>
                                        <p:attrNameLst>
                                          <p:attrName>style.visibility</p:attrName>
                                        </p:attrNameLst>
                                      </p:cBhvr>
                                      <p:to>
                                        <p:strVal val="visible"/>
                                      </p:to>
                                    </p:set>
                                    <p:animEffect transition="in" filter="wheel(4)">
                                      <p:cBhvr>
                                        <p:cTn id="30" dur="1000"/>
                                        <p:tgtEl>
                                          <p:spTgt spid="11"/>
                                        </p:tgtEl>
                                      </p:cBhvr>
                                    </p:animEffect>
                                  </p:childTnLst>
                                </p:cTn>
                              </p:par>
                            </p:childTnLst>
                          </p:cTn>
                        </p:par>
                        <p:par>
                          <p:cTn id="31" fill="hold">
                            <p:stCondLst>
                              <p:cond delay="1000"/>
                            </p:stCondLst>
                            <p:childTnLst>
                              <p:par>
                                <p:cTn id="32" presetID="21" presetClass="entr" presetSubtype="4" fill="hold" nodeType="afterEffect">
                                  <p:stCondLst>
                                    <p:cond delay="0"/>
                                  </p:stCondLst>
                                  <p:childTnLst>
                                    <p:set>
                                      <p:cBhvr>
                                        <p:cTn id="33" dur="1" fill="hold">
                                          <p:stCondLst>
                                            <p:cond delay="0"/>
                                          </p:stCondLst>
                                        </p:cTn>
                                        <p:tgtEl>
                                          <p:spTgt spid="5"/>
                                        </p:tgtEl>
                                        <p:attrNameLst>
                                          <p:attrName>style.visibility</p:attrName>
                                        </p:attrNameLst>
                                      </p:cBhvr>
                                      <p:to>
                                        <p:strVal val="visible"/>
                                      </p:to>
                                    </p:set>
                                    <p:animEffect transition="in" filter="wheel(4)">
                                      <p:cBhvr>
                                        <p:cTn id="34" dur="1000"/>
                                        <p:tgtEl>
                                          <p:spTgt spid="5"/>
                                        </p:tgtEl>
                                      </p:cBhvr>
                                    </p:animEffect>
                                  </p:childTnLst>
                                </p:cTn>
                              </p:par>
                            </p:childTnLst>
                          </p:cTn>
                        </p:par>
                      </p:childTnLst>
                    </p:cTn>
                  </p:par>
                  <p:par>
                    <p:cTn id="35" fill="hold">
                      <p:stCondLst>
                        <p:cond delay="indefinite"/>
                      </p:stCondLst>
                      <p:childTnLst>
                        <p:par>
                          <p:cTn id="36" fill="hold">
                            <p:stCondLst>
                              <p:cond delay="0"/>
                            </p:stCondLst>
                            <p:childTnLst>
                              <p:par>
                                <p:cTn id="37" presetID="22" presetClass="entr" presetSubtype="8" fill="hold" nodeType="clickEffect">
                                  <p:stCondLst>
                                    <p:cond delay="0"/>
                                  </p:stCondLst>
                                  <p:childTnLst>
                                    <p:set>
                                      <p:cBhvr>
                                        <p:cTn id="38" dur="1" fill="hold">
                                          <p:stCondLst>
                                            <p:cond delay="0"/>
                                          </p:stCondLst>
                                        </p:cTn>
                                        <p:tgtEl>
                                          <p:spTgt spid="22"/>
                                        </p:tgtEl>
                                        <p:attrNameLst>
                                          <p:attrName>style.visibility</p:attrName>
                                        </p:attrNameLst>
                                      </p:cBhvr>
                                      <p:to>
                                        <p:strVal val="visible"/>
                                      </p:to>
                                    </p:set>
                                    <p:animEffect transition="in" filter="wipe(left)">
                                      <p:cBhvr>
                                        <p:cTn id="39" dur="500"/>
                                        <p:tgtEl>
                                          <p:spTgt spid="22"/>
                                        </p:tgtEl>
                                      </p:cBhvr>
                                    </p:animEffect>
                                  </p:childTnLst>
                                </p:cTn>
                              </p:par>
                            </p:childTnLst>
                          </p:cTn>
                        </p:par>
                        <p:par>
                          <p:cTn id="40" fill="hold">
                            <p:stCondLst>
                              <p:cond delay="500"/>
                            </p:stCondLst>
                            <p:childTnLst>
                              <p:par>
                                <p:cTn id="41" presetID="22" presetClass="entr" presetSubtype="8" fill="hold" grpId="0" nodeType="afterEffect">
                                  <p:stCondLst>
                                    <p:cond delay="0"/>
                                  </p:stCondLst>
                                  <p:childTnLst>
                                    <p:set>
                                      <p:cBhvr>
                                        <p:cTn id="42" dur="1" fill="hold">
                                          <p:stCondLst>
                                            <p:cond delay="0"/>
                                          </p:stCondLst>
                                        </p:cTn>
                                        <p:tgtEl>
                                          <p:spTgt spid="6">
                                            <p:txEl>
                                              <p:pRg st="0" end="0"/>
                                            </p:txEl>
                                          </p:spTgt>
                                        </p:tgtEl>
                                        <p:attrNameLst>
                                          <p:attrName>style.visibility</p:attrName>
                                        </p:attrNameLst>
                                      </p:cBhvr>
                                      <p:to>
                                        <p:strVal val="visible"/>
                                      </p:to>
                                    </p:set>
                                    <p:animEffect transition="in" filter="wipe(left)">
                                      <p:cBhvr>
                                        <p:cTn id="43" dur="500"/>
                                        <p:tgtEl>
                                          <p:spTgt spid="6">
                                            <p:txEl>
                                              <p:pRg st="0" end="0"/>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22" presetClass="entr" presetSubtype="8" fill="hold" nodeType="clickEffect">
                                  <p:stCondLst>
                                    <p:cond delay="0"/>
                                  </p:stCondLst>
                                  <p:childTnLst>
                                    <p:set>
                                      <p:cBhvr>
                                        <p:cTn id="47" dur="1" fill="hold">
                                          <p:stCondLst>
                                            <p:cond delay="0"/>
                                          </p:stCondLst>
                                        </p:cTn>
                                        <p:tgtEl>
                                          <p:spTgt spid="18"/>
                                        </p:tgtEl>
                                        <p:attrNameLst>
                                          <p:attrName>style.visibility</p:attrName>
                                        </p:attrNameLst>
                                      </p:cBhvr>
                                      <p:to>
                                        <p:strVal val="visible"/>
                                      </p:to>
                                    </p:set>
                                    <p:animEffect transition="in" filter="wipe(left)">
                                      <p:cBhvr>
                                        <p:cTn id="48" dur="500"/>
                                        <p:tgtEl>
                                          <p:spTgt spid="18"/>
                                        </p:tgtEl>
                                      </p:cBhvr>
                                    </p:animEffect>
                                  </p:childTnLst>
                                </p:cTn>
                              </p:par>
                            </p:childTnLst>
                          </p:cTn>
                        </p:par>
                        <p:par>
                          <p:cTn id="49" fill="hold">
                            <p:stCondLst>
                              <p:cond delay="500"/>
                            </p:stCondLst>
                            <p:childTnLst>
                              <p:par>
                                <p:cTn id="50" presetID="22" presetClass="entr" presetSubtype="8" fill="hold" grpId="0" nodeType="afterEffect">
                                  <p:stCondLst>
                                    <p:cond delay="0"/>
                                  </p:stCondLst>
                                  <p:childTnLst>
                                    <p:set>
                                      <p:cBhvr>
                                        <p:cTn id="51" dur="1" fill="hold">
                                          <p:stCondLst>
                                            <p:cond delay="0"/>
                                          </p:stCondLst>
                                        </p:cTn>
                                        <p:tgtEl>
                                          <p:spTgt spid="6">
                                            <p:txEl>
                                              <p:pRg st="1" end="1"/>
                                            </p:txEl>
                                          </p:spTgt>
                                        </p:tgtEl>
                                        <p:attrNameLst>
                                          <p:attrName>style.visibility</p:attrName>
                                        </p:attrNameLst>
                                      </p:cBhvr>
                                      <p:to>
                                        <p:strVal val="visible"/>
                                      </p:to>
                                    </p:set>
                                    <p:animEffect transition="in" filter="wipe(left)">
                                      <p:cBhvr>
                                        <p:cTn id="52" dur="500"/>
                                        <p:tgtEl>
                                          <p:spTgt spid="6">
                                            <p:txEl>
                                              <p:pRg st="1" end="1"/>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22" presetClass="entr" presetSubtype="8" fill="hold" nodeType="clickEffect">
                                  <p:stCondLst>
                                    <p:cond delay="0"/>
                                  </p:stCondLst>
                                  <p:childTnLst>
                                    <p:set>
                                      <p:cBhvr>
                                        <p:cTn id="56" dur="1" fill="hold">
                                          <p:stCondLst>
                                            <p:cond delay="0"/>
                                          </p:stCondLst>
                                        </p:cTn>
                                        <p:tgtEl>
                                          <p:spTgt spid="20"/>
                                        </p:tgtEl>
                                        <p:attrNameLst>
                                          <p:attrName>style.visibility</p:attrName>
                                        </p:attrNameLst>
                                      </p:cBhvr>
                                      <p:to>
                                        <p:strVal val="visible"/>
                                      </p:to>
                                    </p:set>
                                    <p:animEffect transition="in" filter="wipe(left)">
                                      <p:cBhvr>
                                        <p:cTn id="57" dur="500"/>
                                        <p:tgtEl>
                                          <p:spTgt spid="20"/>
                                        </p:tgtEl>
                                      </p:cBhvr>
                                    </p:animEffect>
                                  </p:childTnLst>
                                </p:cTn>
                              </p:par>
                            </p:childTnLst>
                          </p:cTn>
                        </p:par>
                        <p:par>
                          <p:cTn id="58" fill="hold">
                            <p:stCondLst>
                              <p:cond delay="500"/>
                            </p:stCondLst>
                            <p:childTnLst>
                              <p:par>
                                <p:cTn id="59" presetID="22" presetClass="entr" presetSubtype="8" fill="hold" grpId="0" nodeType="afterEffect">
                                  <p:stCondLst>
                                    <p:cond delay="0"/>
                                  </p:stCondLst>
                                  <p:childTnLst>
                                    <p:set>
                                      <p:cBhvr>
                                        <p:cTn id="60" dur="1" fill="hold">
                                          <p:stCondLst>
                                            <p:cond delay="0"/>
                                          </p:stCondLst>
                                        </p:cTn>
                                        <p:tgtEl>
                                          <p:spTgt spid="6">
                                            <p:txEl>
                                              <p:pRg st="2" end="2"/>
                                            </p:txEl>
                                          </p:spTgt>
                                        </p:tgtEl>
                                        <p:attrNameLst>
                                          <p:attrName>style.visibility</p:attrName>
                                        </p:attrNameLst>
                                      </p:cBhvr>
                                      <p:to>
                                        <p:strVal val="visible"/>
                                      </p:to>
                                    </p:set>
                                    <p:animEffect transition="in" filter="wipe(left)">
                                      <p:cBhvr>
                                        <p:cTn id="61" dur="500"/>
                                        <p:tgtEl>
                                          <p:spTgt spid="6">
                                            <p:txEl>
                                              <p:pRg st="2" end="2"/>
                                            </p:txEl>
                                          </p:spTgt>
                                        </p:tgtEl>
                                      </p:cBhvr>
                                    </p:animEffect>
                                  </p:childTnLst>
                                </p:cTn>
                              </p:par>
                            </p:childTnLst>
                          </p:cTn>
                        </p:par>
                      </p:childTnLst>
                    </p:cTn>
                  </p:par>
                  <p:par>
                    <p:cTn id="62" fill="hold">
                      <p:stCondLst>
                        <p:cond delay="indefinite"/>
                      </p:stCondLst>
                      <p:childTnLst>
                        <p:par>
                          <p:cTn id="63" fill="hold">
                            <p:stCondLst>
                              <p:cond delay="0"/>
                            </p:stCondLst>
                            <p:childTnLst>
                              <p:par>
                                <p:cTn id="64" presetID="22" presetClass="entr" presetSubtype="8" fill="hold" nodeType="clickEffect">
                                  <p:stCondLst>
                                    <p:cond delay="0"/>
                                  </p:stCondLst>
                                  <p:childTnLst>
                                    <p:set>
                                      <p:cBhvr>
                                        <p:cTn id="65" dur="1" fill="hold">
                                          <p:stCondLst>
                                            <p:cond delay="0"/>
                                          </p:stCondLst>
                                        </p:cTn>
                                        <p:tgtEl>
                                          <p:spTgt spid="24"/>
                                        </p:tgtEl>
                                        <p:attrNameLst>
                                          <p:attrName>style.visibility</p:attrName>
                                        </p:attrNameLst>
                                      </p:cBhvr>
                                      <p:to>
                                        <p:strVal val="visible"/>
                                      </p:to>
                                    </p:set>
                                    <p:animEffect transition="in" filter="wipe(left)">
                                      <p:cBhvr>
                                        <p:cTn id="66" dur="500"/>
                                        <p:tgtEl>
                                          <p:spTgt spid="24"/>
                                        </p:tgtEl>
                                      </p:cBhvr>
                                    </p:animEffect>
                                  </p:childTnLst>
                                </p:cTn>
                              </p:par>
                            </p:childTnLst>
                          </p:cTn>
                        </p:par>
                        <p:par>
                          <p:cTn id="67" fill="hold">
                            <p:stCondLst>
                              <p:cond delay="500"/>
                            </p:stCondLst>
                            <p:childTnLst>
                              <p:par>
                                <p:cTn id="68" presetID="22" presetClass="entr" presetSubtype="8" fill="hold" grpId="0" nodeType="afterEffect">
                                  <p:stCondLst>
                                    <p:cond delay="0"/>
                                  </p:stCondLst>
                                  <p:childTnLst>
                                    <p:set>
                                      <p:cBhvr>
                                        <p:cTn id="69" dur="1" fill="hold">
                                          <p:stCondLst>
                                            <p:cond delay="0"/>
                                          </p:stCondLst>
                                        </p:cTn>
                                        <p:tgtEl>
                                          <p:spTgt spid="6">
                                            <p:txEl>
                                              <p:pRg st="3" end="3"/>
                                            </p:txEl>
                                          </p:spTgt>
                                        </p:tgtEl>
                                        <p:attrNameLst>
                                          <p:attrName>style.visibility</p:attrName>
                                        </p:attrNameLst>
                                      </p:cBhvr>
                                      <p:to>
                                        <p:strVal val="visible"/>
                                      </p:to>
                                    </p:set>
                                    <p:animEffect transition="in" filter="wipe(left)">
                                      <p:cBhvr>
                                        <p:cTn id="70" dur="500"/>
                                        <p:tgtEl>
                                          <p:spTgt spid="6">
                                            <p:txEl>
                                              <p:pRg st="3" end="3"/>
                                            </p:txEl>
                                          </p:spTgt>
                                        </p:tgtEl>
                                      </p:cBhvr>
                                    </p:animEffect>
                                  </p:childTnLst>
                                </p:cTn>
                              </p:par>
                            </p:childTnLst>
                          </p:cTn>
                        </p:par>
                      </p:childTnLst>
                    </p:cTn>
                  </p:par>
                  <p:par>
                    <p:cTn id="71" fill="hold">
                      <p:stCondLst>
                        <p:cond delay="indefinite"/>
                      </p:stCondLst>
                      <p:childTnLst>
                        <p:par>
                          <p:cTn id="72" fill="hold">
                            <p:stCondLst>
                              <p:cond delay="0"/>
                            </p:stCondLst>
                            <p:childTnLst>
                              <p:par>
                                <p:cTn id="73" presetID="22" presetClass="entr" presetSubtype="8" fill="hold" nodeType="clickEffect">
                                  <p:stCondLst>
                                    <p:cond delay="0"/>
                                  </p:stCondLst>
                                  <p:childTnLst>
                                    <p:set>
                                      <p:cBhvr>
                                        <p:cTn id="74" dur="1" fill="hold">
                                          <p:stCondLst>
                                            <p:cond delay="0"/>
                                          </p:stCondLst>
                                        </p:cTn>
                                        <p:tgtEl>
                                          <p:spTgt spid="12"/>
                                        </p:tgtEl>
                                        <p:attrNameLst>
                                          <p:attrName>style.visibility</p:attrName>
                                        </p:attrNameLst>
                                      </p:cBhvr>
                                      <p:to>
                                        <p:strVal val="visible"/>
                                      </p:to>
                                    </p:set>
                                    <p:animEffect transition="in" filter="wipe(left)">
                                      <p:cBhvr>
                                        <p:cTn id="75" dur="500"/>
                                        <p:tgtEl>
                                          <p:spTgt spid="12"/>
                                        </p:tgtEl>
                                      </p:cBhvr>
                                    </p:animEffect>
                                  </p:childTnLst>
                                </p:cTn>
                              </p:par>
                            </p:childTnLst>
                          </p:cTn>
                        </p:par>
                        <p:par>
                          <p:cTn id="76" fill="hold">
                            <p:stCondLst>
                              <p:cond delay="500"/>
                            </p:stCondLst>
                            <p:childTnLst>
                              <p:par>
                                <p:cTn id="77" presetID="22" presetClass="entr" presetSubtype="8" fill="hold" grpId="0" nodeType="afterEffect">
                                  <p:stCondLst>
                                    <p:cond delay="0"/>
                                  </p:stCondLst>
                                  <p:childTnLst>
                                    <p:set>
                                      <p:cBhvr>
                                        <p:cTn id="78" dur="1" fill="hold">
                                          <p:stCondLst>
                                            <p:cond delay="0"/>
                                          </p:stCondLst>
                                        </p:cTn>
                                        <p:tgtEl>
                                          <p:spTgt spid="6">
                                            <p:txEl>
                                              <p:pRg st="4" end="4"/>
                                            </p:txEl>
                                          </p:spTgt>
                                        </p:tgtEl>
                                        <p:attrNameLst>
                                          <p:attrName>style.visibility</p:attrName>
                                        </p:attrNameLst>
                                      </p:cBhvr>
                                      <p:to>
                                        <p:strVal val="visible"/>
                                      </p:to>
                                    </p:set>
                                    <p:animEffect transition="in" filter="wipe(left)">
                                      <p:cBhvr>
                                        <p:cTn id="79"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4" grpId="0"/>
      <p:bldP spid="6" grpId="0" uiExpand="1"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0000"/>
            <a:lum/>
          </a:blip>
          <a:srcRect/>
          <a:stretch>
            <a:fillRect/>
          </a:stretch>
        </a:blipFill>
        <a:effectLst/>
      </p:bgPr>
    </p:bg>
    <p:spTree>
      <p:nvGrpSpPr>
        <p:cNvPr id="1" name=""/>
        <p:cNvGrpSpPr/>
        <p:nvPr/>
      </p:nvGrpSpPr>
      <p:grpSpPr>
        <a:xfrm>
          <a:off x="0" y="0"/>
          <a:ext cx="0" cy="0"/>
          <a:chOff x="0" y="0"/>
          <a:chExt cx="0" cy="0"/>
        </a:xfrm>
      </p:grpSpPr>
      <p:pic>
        <p:nvPicPr>
          <p:cNvPr id="28" name="Imagen 27">
            <a:extLst>
              <a:ext uri="{FF2B5EF4-FFF2-40B4-BE49-F238E27FC236}">
                <a16:creationId xmlns:a16="http://schemas.microsoft.com/office/drawing/2014/main" id="{8D67ADC1-F372-A034-C6F4-F9FD665A148A}"/>
              </a:ext>
            </a:extLst>
          </p:cNvPr>
          <p:cNvPicPr>
            <a:picLocks noChangeAspect="1"/>
          </p:cNvPicPr>
          <p:nvPr/>
        </p:nvPicPr>
        <p:blipFill>
          <a:blip r:embed="rId3"/>
          <a:stretch>
            <a:fillRect/>
          </a:stretch>
        </p:blipFill>
        <p:spPr>
          <a:xfrm>
            <a:off x="3787496" y="5756686"/>
            <a:ext cx="1109568" cy="1036410"/>
          </a:xfrm>
          <a:prstGeom prst="rect">
            <a:avLst/>
          </a:prstGeom>
          <a:effectLst>
            <a:outerShdw blurRad="25400" dist="25400" dir="5400000" algn="ctr" rotWithShape="0">
              <a:schemeClr val="tx1"/>
            </a:outerShdw>
          </a:effectLst>
        </p:spPr>
      </p:pic>
      <p:pic>
        <p:nvPicPr>
          <p:cNvPr id="26" name="Imagen 25">
            <a:extLst>
              <a:ext uri="{FF2B5EF4-FFF2-40B4-BE49-F238E27FC236}">
                <a16:creationId xmlns:a16="http://schemas.microsoft.com/office/drawing/2014/main" id="{F2B67785-3140-9B12-BBD9-99ED04C2F9E9}"/>
              </a:ext>
            </a:extLst>
          </p:cNvPr>
          <p:cNvPicPr>
            <a:picLocks noChangeAspect="1"/>
          </p:cNvPicPr>
          <p:nvPr/>
        </p:nvPicPr>
        <p:blipFill>
          <a:blip r:embed="rId4"/>
          <a:stretch>
            <a:fillRect/>
          </a:stretch>
        </p:blipFill>
        <p:spPr>
          <a:xfrm>
            <a:off x="3787497" y="3125321"/>
            <a:ext cx="1109568" cy="1042506"/>
          </a:xfrm>
          <a:prstGeom prst="rect">
            <a:avLst/>
          </a:prstGeom>
          <a:effectLst>
            <a:outerShdw blurRad="25400" dist="25400" dir="5400000" algn="ctr" rotWithShape="0">
              <a:schemeClr val="tx1"/>
            </a:outerShdw>
          </a:effectLst>
        </p:spPr>
      </p:pic>
      <p:sp>
        <p:nvSpPr>
          <p:cNvPr id="2" name="CuadroTexto 1">
            <a:extLst>
              <a:ext uri="{FF2B5EF4-FFF2-40B4-BE49-F238E27FC236}">
                <a16:creationId xmlns:a16="http://schemas.microsoft.com/office/drawing/2014/main" id="{E22D6A08-3855-CA9E-79A0-9C13DD8A88B4}"/>
              </a:ext>
            </a:extLst>
          </p:cNvPr>
          <p:cNvSpPr txBox="1"/>
          <p:nvPr/>
        </p:nvSpPr>
        <p:spPr>
          <a:xfrm>
            <a:off x="300543" y="147976"/>
            <a:ext cx="5341500" cy="584775"/>
          </a:xfrm>
          <a:prstGeom prst="rect">
            <a:avLst/>
          </a:prstGeom>
          <a:noFill/>
        </p:spPr>
        <p:txBody>
          <a:bodyPr wrap="square">
            <a:spAutoFit/>
          </a:bodyPr>
          <a:lstStyle/>
          <a:p>
            <a:pPr algn="ctr"/>
            <a:r>
              <a:rPr lang="cs-CZ" sz="3200" b="1" dirty="0">
                <a:ln>
                  <a:solidFill>
                    <a:srgbClr val="525588"/>
                  </a:solidFill>
                </a:ln>
                <a:solidFill>
                  <a:srgbClr val="525588"/>
                </a:solidFill>
                <a:latin typeface="Amerika" panose="02040705060402020203" pitchFamily="18" charset="0"/>
              </a:rPr>
              <a:t>DAR VYUČOVÁNÍ</a:t>
            </a:r>
            <a:endParaRPr lang="es-ES" sz="3200" b="1" dirty="0">
              <a:ln>
                <a:solidFill>
                  <a:srgbClr val="525588"/>
                </a:solidFill>
              </a:ln>
              <a:solidFill>
                <a:srgbClr val="525588"/>
              </a:solidFill>
              <a:latin typeface="Amerika" panose="02040705060402020203" pitchFamily="18" charset="0"/>
            </a:endParaRPr>
          </a:p>
        </p:txBody>
      </p:sp>
      <p:sp>
        <p:nvSpPr>
          <p:cNvPr id="4" name="CuadroTexto 3">
            <a:extLst>
              <a:ext uri="{FF2B5EF4-FFF2-40B4-BE49-F238E27FC236}">
                <a16:creationId xmlns:a16="http://schemas.microsoft.com/office/drawing/2014/main" id="{2A22C2A4-6B11-AA70-B0EF-FEED54ED5481}"/>
              </a:ext>
            </a:extLst>
          </p:cNvPr>
          <p:cNvSpPr txBox="1"/>
          <p:nvPr/>
        </p:nvSpPr>
        <p:spPr>
          <a:xfrm>
            <a:off x="227585" y="666285"/>
            <a:ext cx="6037028" cy="1754326"/>
          </a:xfrm>
          <a:prstGeom prst="rect">
            <a:avLst/>
          </a:prstGeom>
          <a:noFill/>
        </p:spPr>
        <p:txBody>
          <a:bodyPr wrap="square">
            <a:spAutoFit/>
          </a:bodyPr>
          <a:lstStyle/>
          <a:p>
            <a:r>
              <a:rPr lang="es-ES" b="1" dirty="0"/>
              <a:t>Tento dar dává schopnost uspořádat, rozvíjet, předávat a uplatňovat v životě zjevené pravdy. Spočívá v hlubokém porozumění a schopnosti jasně vysvětlovat. Křesťanský učitel, který důvěřuje Kristovu vedení církve, se této službě plně věnuje. Jak připomíná Pavel Timoteovi (1 Tim 5,17), ti, kdo se věnují vyučování, jsou „hodni dvojí cti“.</a:t>
            </a:r>
          </a:p>
        </p:txBody>
      </p:sp>
      <p:sp>
        <p:nvSpPr>
          <p:cNvPr id="8" name="CuadroTexto 7">
            <a:extLst>
              <a:ext uri="{FF2B5EF4-FFF2-40B4-BE49-F238E27FC236}">
                <a16:creationId xmlns:a16="http://schemas.microsoft.com/office/drawing/2014/main" id="{9027A6D0-6449-13AC-8FD3-EFF8A9E9779C}"/>
              </a:ext>
            </a:extLst>
          </p:cNvPr>
          <p:cNvSpPr txBox="1"/>
          <p:nvPr/>
        </p:nvSpPr>
        <p:spPr>
          <a:xfrm>
            <a:off x="4747098" y="3409607"/>
            <a:ext cx="7231434" cy="2954655"/>
          </a:xfrm>
          <a:prstGeom prst="rect">
            <a:avLst/>
          </a:prstGeom>
          <a:noFill/>
        </p:spPr>
        <p:txBody>
          <a:bodyPr wrap="square">
            <a:spAutoFit/>
          </a:bodyPr>
          <a:lstStyle/>
          <a:p>
            <a:pPr>
              <a:spcBef>
                <a:spcPts val="600"/>
              </a:spcBef>
              <a:spcAft>
                <a:spcPts val="1200"/>
              </a:spcAft>
            </a:pPr>
            <a:r>
              <a:rPr lang="es-ES" b="1" dirty="0"/>
              <a:t>Sdílí biblické pravdy, které inspirují k větší poslušnosti Božího slova.</a:t>
            </a:r>
          </a:p>
          <a:p>
            <a:pPr>
              <a:spcBef>
                <a:spcPts val="600"/>
              </a:spcBef>
              <a:spcAft>
                <a:spcPts val="1200"/>
              </a:spcAft>
            </a:pPr>
            <a:r>
              <a:rPr lang="es-ES" b="1" dirty="0"/>
              <a:t>Jednoduchým a praktickým způsobem vyučuje pravdy Písma a vede posluchače k následování a změně života.</a:t>
            </a:r>
          </a:p>
          <a:p>
            <a:pPr>
              <a:spcBef>
                <a:spcPts val="600"/>
              </a:spcBef>
              <a:spcAft>
                <a:spcPts val="1200"/>
              </a:spcAft>
            </a:pPr>
            <a:r>
              <a:rPr lang="es-ES" b="1" dirty="0"/>
              <a:t>Pomáhá měnit životy tím, že druh</a:t>
            </a:r>
            <a:r>
              <a:rPr lang="cs-CZ" b="1" dirty="0"/>
              <a:t>é vede k lepšímu</a:t>
            </a:r>
            <a:r>
              <a:rPr lang="es-ES" b="1" dirty="0"/>
              <a:t> porozumě</a:t>
            </a:r>
            <a:r>
              <a:rPr lang="cs-CZ" b="1" dirty="0"/>
              <a:t>ní</a:t>
            </a:r>
            <a:r>
              <a:rPr lang="es-ES" b="1" dirty="0"/>
              <a:t> Bibl</a:t>
            </a:r>
            <a:r>
              <a:rPr lang="cs-CZ" b="1" dirty="0"/>
              <a:t>e</a:t>
            </a:r>
            <a:r>
              <a:rPr lang="es-ES" b="1" dirty="0"/>
              <a:t>.</a:t>
            </a:r>
          </a:p>
          <a:p>
            <a:pPr>
              <a:spcBef>
                <a:spcPts val="600"/>
              </a:spcBef>
              <a:spcAft>
                <a:spcPts val="1200"/>
              </a:spcAft>
            </a:pPr>
            <a:r>
              <a:rPr lang="es-ES" b="1" dirty="0"/>
              <a:t>Dbá na detaily a přesnost.</a:t>
            </a:r>
          </a:p>
          <a:p>
            <a:pPr>
              <a:spcBef>
                <a:spcPts val="600"/>
              </a:spcBef>
              <a:spcAft>
                <a:spcPts val="1200"/>
              </a:spcAft>
            </a:pPr>
            <a:r>
              <a:rPr lang="es-ES" b="1" dirty="0"/>
              <a:t>Připravuje se </a:t>
            </a:r>
            <a:r>
              <a:rPr lang="cs-CZ" b="1" dirty="0"/>
              <a:t>časově </a:t>
            </a:r>
            <a:r>
              <a:rPr lang="es-ES" b="1" dirty="0"/>
              <a:t>dlouhým studiem a rozjímáním.</a:t>
            </a:r>
          </a:p>
        </p:txBody>
      </p:sp>
      <p:grpSp>
        <p:nvGrpSpPr>
          <p:cNvPr id="9" name="Grupo 8">
            <a:extLst>
              <a:ext uri="{FF2B5EF4-FFF2-40B4-BE49-F238E27FC236}">
                <a16:creationId xmlns:a16="http://schemas.microsoft.com/office/drawing/2014/main" id="{F95C2E48-6C53-8FC2-2D29-E2644830A9FD}"/>
              </a:ext>
            </a:extLst>
          </p:cNvPr>
          <p:cNvGrpSpPr/>
          <p:nvPr/>
        </p:nvGrpSpPr>
        <p:grpSpPr>
          <a:xfrm>
            <a:off x="6385193" y="158371"/>
            <a:ext cx="5593339" cy="3200876"/>
            <a:chOff x="6385193" y="158371"/>
            <a:chExt cx="5593339" cy="3200876"/>
          </a:xfrm>
        </p:grpSpPr>
        <p:pic>
          <p:nvPicPr>
            <p:cNvPr id="5" name="Imagen 4">
              <a:extLst>
                <a:ext uri="{FF2B5EF4-FFF2-40B4-BE49-F238E27FC236}">
                  <a16:creationId xmlns:a16="http://schemas.microsoft.com/office/drawing/2014/main" id="{D4038E27-59F3-E60F-E281-B6C13E70AEE0}"/>
                </a:ext>
              </a:extLst>
            </p:cNvPr>
            <p:cNvPicPr>
              <a:picLocks noChangeAspect="1"/>
            </p:cNvPicPr>
            <p:nvPr/>
          </p:nvPicPr>
          <p:blipFill>
            <a:blip r:embed="rId5">
              <a:extLst>
                <a:ext uri="{BEBA8EAE-BF5A-486C-A8C5-ECC9F3942E4B}">
                  <a14:imgProps xmlns:a14="http://schemas.microsoft.com/office/drawing/2010/main">
                    <a14:imgLayer r:embed="rId6">
                      <a14:imgEffect>
                        <a14:brightnessContrast bright="20000"/>
                      </a14:imgEffect>
                    </a14:imgLayer>
                  </a14:imgProps>
                </a:ext>
                <a:ext uri="{28A0092B-C50C-407E-A947-70E740481C1C}">
                  <a14:useLocalDpi xmlns:a14="http://schemas.microsoft.com/office/drawing/2010/main" val="0"/>
                </a:ext>
              </a:extLst>
            </a:blip>
            <a:stretch>
              <a:fillRect/>
            </a:stretch>
          </p:blipFill>
          <p:spPr>
            <a:xfrm>
              <a:off x="6385193" y="158371"/>
              <a:ext cx="5593339" cy="3200876"/>
            </a:xfrm>
            <a:prstGeom prst="roundRect">
              <a:avLst>
                <a:gd name="adj" fmla="val 4167"/>
              </a:avLst>
            </a:prstGeom>
            <a:solidFill>
              <a:srgbClr val="FFFFFF"/>
            </a:solidFill>
            <a:ln w="76200" cap="sq">
              <a:solidFill>
                <a:srgbClr val="525588"/>
              </a:solidFill>
              <a:miter lim="800000"/>
            </a:ln>
            <a:effectLst/>
            <a:scene3d>
              <a:camera prst="orthographicFront"/>
              <a:lightRig rig="threePt" dir="t">
                <a:rot lat="0" lon="0" rev="2700000"/>
              </a:lightRig>
            </a:scene3d>
            <a:sp3d contourW="6350">
              <a:bevelT h="38100"/>
              <a:contourClr>
                <a:srgbClr val="C0C0C0"/>
              </a:contourClr>
            </a:sp3d>
          </p:spPr>
        </p:pic>
        <p:sp>
          <p:nvSpPr>
            <p:cNvPr id="3" name="CuadroTexto 2">
              <a:extLst>
                <a:ext uri="{FF2B5EF4-FFF2-40B4-BE49-F238E27FC236}">
                  <a16:creationId xmlns:a16="http://schemas.microsoft.com/office/drawing/2014/main" id="{0B255360-84D5-8B2F-B2B2-AB152613C7A9}"/>
                </a:ext>
              </a:extLst>
            </p:cNvPr>
            <p:cNvSpPr txBox="1"/>
            <p:nvPr/>
          </p:nvSpPr>
          <p:spPr>
            <a:xfrm>
              <a:off x="6404649" y="177582"/>
              <a:ext cx="2125940" cy="455057"/>
            </a:xfrm>
            <a:prstGeom prst="roundRect">
              <a:avLst>
                <a:gd name="adj" fmla="val 33331"/>
              </a:avLst>
            </a:prstGeom>
            <a:solidFill>
              <a:srgbClr val="525588"/>
            </a:solidFill>
          </p:spPr>
          <p:txBody>
            <a:bodyPr wrap="square">
              <a:spAutoFit/>
            </a:bodyPr>
            <a:lstStyle/>
            <a:p>
              <a:pPr algn="ctr"/>
              <a:r>
                <a:rPr lang="cs-CZ" b="1" dirty="0">
                  <a:solidFill>
                    <a:schemeClr val="bg1"/>
                  </a:solidFill>
                  <a:effectLst>
                    <a:outerShdw blurRad="38100" dist="38100" dir="2700000" algn="tl">
                      <a:srgbClr val="000000">
                        <a:alpha val="43137"/>
                      </a:srgbClr>
                    </a:outerShdw>
                  </a:effectLst>
                </a:rPr>
                <a:t>Skutky</a:t>
              </a:r>
              <a:r>
                <a:rPr lang="es-ES" b="1" dirty="0">
                  <a:solidFill>
                    <a:schemeClr val="bg1"/>
                  </a:solidFill>
                  <a:effectLst>
                    <a:outerShdw blurRad="38100" dist="38100" dir="2700000" algn="tl">
                      <a:srgbClr val="000000">
                        <a:alpha val="43137"/>
                      </a:srgbClr>
                    </a:outerShdw>
                  </a:effectLst>
                </a:rPr>
                <a:t> 18</a:t>
              </a:r>
              <a:r>
                <a:rPr lang="cs-CZ" b="1" dirty="0">
                  <a:solidFill>
                    <a:schemeClr val="bg1"/>
                  </a:solidFill>
                  <a:effectLst>
                    <a:outerShdw blurRad="38100" dist="38100" dir="2700000" algn="tl">
                      <a:srgbClr val="000000">
                        <a:alpha val="43137"/>
                      </a:srgbClr>
                    </a:outerShdw>
                  </a:effectLst>
                </a:rPr>
                <a:t>,</a:t>
              </a:r>
              <a:r>
                <a:rPr lang="es-ES" b="1" dirty="0">
                  <a:solidFill>
                    <a:schemeClr val="bg1"/>
                  </a:solidFill>
                  <a:effectLst>
                    <a:outerShdw blurRad="38100" dist="38100" dir="2700000" algn="tl">
                      <a:srgbClr val="000000">
                        <a:alpha val="43137"/>
                      </a:srgbClr>
                    </a:outerShdw>
                  </a:effectLst>
                </a:rPr>
                <a:t>24-28</a:t>
              </a:r>
            </a:p>
          </p:txBody>
        </p:sp>
      </p:grpSp>
      <p:grpSp>
        <p:nvGrpSpPr>
          <p:cNvPr id="10" name="Grupo 9">
            <a:extLst>
              <a:ext uri="{FF2B5EF4-FFF2-40B4-BE49-F238E27FC236}">
                <a16:creationId xmlns:a16="http://schemas.microsoft.com/office/drawing/2014/main" id="{8D220903-5714-4124-C52A-EA8344D44323}"/>
              </a:ext>
            </a:extLst>
          </p:cNvPr>
          <p:cNvGrpSpPr/>
          <p:nvPr/>
        </p:nvGrpSpPr>
        <p:grpSpPr>
          <a:xfrm>
            <a:off x="112716" y="3359247"/>
            <a:ext cx="3515701" cy="3358011"/>
            <a:chOff x="112716" y="3359247"/>
            <a:chExt cx="3515701" cy="3358011"/>
          </a:xfrm>
        </p:grpSpPr>
        <p:pic>
          <p:nvPicPr>
            <p:cNvPr id="11" name="Imagen 10">
              <a:extLst>
                <a:ext uri="{FF2B5EF4-FFF2-40B4-BE49-F238E27FC236}">
                  <a16:creationId xmlns:a16="http://schemas.microsoft.com/office/drawing/2014/main" id="{272423C8-A698-C12C-8139-06E5E967A710}"/>
                </a:ext>
              </a:extLst>
            </p:cNvPr>
            <p:cNvPicPr>
              <a:picLocks noChangeAspect="1"/>
            </p:cNvPicPr>
            <p:nvPr/>
          </p:nvPicPr>
          <p:blipFill rotWithShape="1">
            <a:blip r:embed="rId7">
              <a:extLst>
                <a:ext uri="{28A0092B-C50C-407E-A947-70E740481C1C}">
                  <a14:useLocalDpi xmlns:a14="http://schemas.microsoft.com/office/drawing/2010/main" val="0"/>
                </a:ext>
              </a:extLst>
            </a:blip>
            <a:srcRect l="-99" t="9617" r="99" b="18747"/>
            <a:stretch>
              <a:fillRect/>
            </a:stretch>
          </p:blipFill>
          <p:spPr>
            <a:xfrm>
              <a:off x="112716" y="3359247"/>
              <a:ext cx="3515701" cy="3358011"/>
            </a:xfrm>
            <a:prstGeom prst="roundRect">
              <a:avLst>
                <a:gd name="adj" fmla="val 4167"/>
              </a:avLst>
            </a:prstGeom>
            <a:solidFill>
              <a:srgbClr val="FFFFFF"/>
            </a:solidFill>
            <a:ln w="76200" cap="sq">
              <a:solidFill>
                <a:srgbClr val="C0E2A4"/>
              </a:solidFill>
              <a:miter lim="800000"/>
            </a:ln>
            <a:effectLst/>
            <a:scene3d>
              <a:camera prst="orthographicFront"/>
              <a:lightRig rig="threePt" dir="t">
                <a:rot lat="0" lon="0" rev="2700000"/>
              </a:lightRig>
            </a:scene3d>
            <a:sp3d contourW="6350">
              <a:bevelT h="38100"/>
              <a:contourClr>
                <a:srgbClr val="C0C0C0"/>
              </a:contourClr>
            </a:sp3d>
          </p:spPr>
        </p:pic>
        <p:sp>
          <p:nvSpPr>
            <p:cNvPr id="7" name="CuadroTexto 6">
              <a:extLst>
                <a:ext uri="{FF2B5EF4-FFF2-40B4-BE49-F238E27FC236}">
                  <a16:creationId xmlns:a16="http://schemas.microsoft.com/office/drawing/2014/main" id="{1777D30B-0F45-8974-64E7-96139385CA93}"/>
                </a:ext>
              </a:extLst>
            </p:cNvPr>
            <p:cNvSpPr txBox="1"/>
            <p:nvPr/>
          </p:nvSpPr>
          <p:spPr>
            <a:xfrm>
              <a:off x="116188" y="6251641"/>
              <a:ext cx="2491209" cy="455057"/>
            </a:xfrm>
            <a:prstGeom prst="roundRect">
              <a:avLst>
                <a:gd name="adj" fmla="val 33331"/>
              </a:avLst>
            </a:prstGeom>
            <a:solidFill>
              <a:srgbClr val="C0E2A4"/>
            </a:solidFill>
          </p:spPr>
          <p:txBody>
            <a:bodyPr wrap="square">
              <a:spAutoFit/>
            </a:bodyPr>
            <a:lstStyle/>
            <a:p>
              <a:pPr algn="ctr"/>
              <a:r>
                <a:rPr lang="es-ES" b="1" dirty="0"/>
                <a:t>1 Timoteo</a:t>
              </a:r>
              <a:r>
                <a:rPr lang="cs-CZ" b="1" dirty="0" err="1"/>
                <a:t>vi</a:t>
              </a:r>
              <a:r>
                <a:rPr lang="es-ES" b="1" dirty="0"/>
                <a:t> 4</a:t>
              </a:r>
              <a:r>
                <a:rPr lang="cs-CZ" b="1" dirty="0"/>
                <a:t>,</a:t>
              </a:r>
              <a:r>
                <a:rPr lang="es-ES" b="1" dirty="0"/>
                <a:t>12-16</a:t>
              </a:r>
            </a:p>
          </p:txBody>
        </p:sp>
      </p:grpSp>
      <p:pic>
        <p:nvPicPr>
          <p:cNvPr id="16" name="Imagen 15">
            <a:extLst>
              <a:ext uri="{FF2B5EF4-FFF2-40B4-BE49-F238E27FC236}">
                <a16:creationId xmlns:a16="http://schemas.microsoft.com/office/drawing/2014/main" id="{F99AF0DC-AC8F-749E-E39B-44F7B4FA0E9A}"/>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2987945">
            <a:off x="4138825" y="5274990"/>
            <a:ext cx="406911" cy="963393"/>
          </a:xfrm>
          <a:prstGeom prst="rect">
            <a:avLst/>
          </a:prstGeom>
          <a:effectLst>
            <a:outerShdw blurRad="25400" dist="25400" dir="5400000" algn="ctr" rotWithShape="0">
              <a:schemeClr val="tx1"/>
            </a:outerShdw>
          </a:effectLst>
        </p:spPr>
      </p:pic>
      <p:pic>
        <p:nvPicPr>
          <p:cNvPr id="18" name="Imagen 17">
            <a:extLst>
              <a:ext uri="{FF2B5EF4-FFF2-40B4-BE49-F238E27FC236}">
                <a16:creationId xmlns:a16="http://schemas.microsoft.com/office/drawing/2014/main" id="{27BBA7D7-4242-D0C5-9AAC-90856BDCC45F}"/>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rot="2987945">
            <a:off x="4194373" y="3845160"/>
            <a:ext cx="406911" cy="963393"/>
          </a:xfrm>
          <a:prstGeom prst="rect">
            <a:avLst/>
          </a:prstGeom>
          <a:effectLst>
            <a:outerShdw blurRad="25400" dist="25400" dir="5400000" algn="ctr" rotWithShape="0">
              <a:schemeClr val="tx1"/>
            </a:outerShdw>
          </a:effectLst>
        </p:spPr>
      </p:pic>
      <p:pic>
        <p:nvPicPr>
          <p:cNvPr id="22" name="Imagen 21">
            <a:extLst>
              <a:ext uri="{FF2B5EF4-FFF2-40B4-BE49-F238E27FC236}">
                <a16:creationId xmlns:a16="http://schemas.microsoft.com/office/drawing/2014/main" id="{D093D13E-FF26-77AD-2F4F-D5498243B700}"/>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rot="2987945">
            <a:off x="4138825" y="4524387"/>
            <a:ext cx="406911" cy="963393"/>
          </a:xfrm>
          <a:prstGeom prst="rect">
            <a:avLst/>
          </a:prstGeom>
          <a:effectLst>
            <a:outerShdw blurRad="25400" dist="25400" dir="5400000" algn="ctr" rotWithShape="0">
              <a:schemeClr val="tx1"/>
            </a:outerShdw>
          </a:effectLst>
        </p:spPr>
      </p:pic>
      <p:sp>
        <p:nvSpPr>
          <p:cNvPr id="6" name="Flecha: hacia arriba 5">
            <a:hlinkClick r:id="rId11" action="ppaction://hlinksldjump"/>
            <a:extLst>
              <a:ext uri="{FF2B5EF4-FFF2-40B4-BE49-F238E27FC236}">
                <a16:creationId xmlns:a16="http://schemas.microsoft.com/office/drawing/2014/main" id="{7ACC912F-8085-313C-70CF-44CD3F0C845C}"/>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2181587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800" decel="100000"/>
                                        <p:tgtEl>
                                          <p:spTgt spid="2"/>
                                        </p:tgtEl>
                                      </p:cBhvr>
                                    </p:animEffect>
                                    <p:anim calcmode="lin" valueType="num">
                                      <p:cBhvr>
                                        <p:cTn id="8" dur="800" decel="100000" fill="hold"/>
                                        <p:tgtEl>
                                          <p:spTgt spid="2"/>
                                        </p:tgtEl>
                                        <p:attrNameLst>
                                          <p:attrName>style.rotation</p:attrName>
                                        </p:attrNameLst>
                                      </p:cBhvr>
                                      <p:tavLst>
                                        <p:tav tm="0">
                                          <p:val>
                                            <p:fltVal val="-90"/>
                                          </p:val>
                                        </p:tav>
                                        <p:tav tm="100000">
                                          <p:val>
                                            <p:fltVal val="0"/>
                                          </p:val>
                                        </p:tav>
                                      </p:tavLst>
                                    </p:anim>
                                    <p:anim calcmode="lin" valueType="num">
                                      <p:cBhvr>
                                        <p:cTn id="9" dur="800" decel="100000" fill="hold"/>
                                        <p:tgtEl>
                                          <p:spTgt spid="2"/>
                                        </p:tgtEl>
                                        <p:attrNameLst>
                                          <p:attrName>ppt_x</p:attrName>
                                        </p:attrNameLst>
                                      </p:cBhvr>
                                      <p:tavLst>
                                        <p:tav tm="0">
                                          <p:val>
                                            <p:strVal val="#ppt_x+0.4"/>
                                          </p:val>
                                        </p:tav>
                                        <p:tav tm="100000">
                                          <p:val>
                                            <p:strVal val="#ppt_x-0.05"/>
                                          </p:val>
                                        </p:tav>
                                      </p:tavLst>
                                    </p:anim>
                                    <p:anim calcmode="lin" valueType="num">
                                      <p:cBhvr>
                                        <p:cTn id="10" dur="800" decel="100000" fill="hold"/>
                                        <p:tgtEl>
                                          <p:spTgt spid="2"/>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2"/>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2"/>
                                        </p:tgtEl>
                                        <p:attrNameLst>
                                          <p:attrName>ppt_y</p:attrName>
                                        </p:attrNameLst>
                                      </p:cBhvr>
                                      <p:tavLst>
                                        <p:tav tm="0">
                                          <p:val>
                                            <p:strVal val="#ppt_y+0.1"/>
                                          </p:val>
                                        </p:tav>
                                        <p:tav tm="100000">
                                          <p:val>
                                            <p:strVal val="#ppt_y"/>
                                          </p:val>
                                        </p:tav>
                                      </p:tavLst>
                                    </p:anim>
                                  </p:childTnLst>
                                </p:cTn>
                              </p:par>
                            </p:childTnLst>
                          </p:cTn>
                        </p:par>
                        <p:par>
                          <p:cTn id="13" fill="hold">
                            <p:stCondLst>
                              <p:cond delay="1000"/>
                            </p:stCondLst>
                            <p:childTnLst>
                              <p:par>
                                <p:cTn id="14" presetID="26" presetClass="emph" presetSubtype="0" fill="hold" grpId="1" nodeType="afterEffect">
                                  <p:stCondLst>
                                    <p:cond delay="0"/>
                                  </p:stCondLst>
                                  <p:childTnLst>
                                    <p:animEffect transition="out" filter="fade">
                                      <p:cBhvr>
                                        <p:cTn id="15" dur="500" tmFilter="0, 0; .2, .5; .8, .5; 1, 0"/>
                                        <p:tgtEl>
                                          <p:spTgt spid="2"/>
                                        </p:tgtEl>
                                      </p:cBhvr>
                                    </p:animEffect>
                                    <p:animScale>
                                      <p:cBhvr>
                                        <p:cTn id="16" dur="250" autoRev="1" fill="hold"/>
                                        <p:tgtEl>
                                          <p:spTgt spid="2"/>
                                        </p:tgtEl>
                                      </p:cBhvr>
                                      <p:by x="105000" y="105000"/>
                                    </p:animScale>
                                  </p:childTnLst>
                                </p:cTn>
                              </p:par>
                            </p:childTnLst>
                          </p:cTn>
                        </p:par>
                        <p:par>
                          <p:cTn id="17" fill="hold">
                            <p:stCondLst>
                              <p:cond delay="1500"/>
                            </p:stCondLst>
                            <p:childTnLst>
                              <p:par>
                                <p:cTn id="18" presetID="22" presetClass="entr" presetSubtype="8" fill="hold" grpId="0" nodeType="after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wipe(left)">
                                      <p:cBhvr>
                                        <p:cTn id="20" dur="500"/>
                                        <p:tgtEl>
                                          <p:spTgt spid="4"/>
                                        </p:tgtEl>
                                      </p:cBhvr>
                                    </p:animEffect>
                                  </p:childTnLst>
                                </p:cTn>
                              </p:par>
                            </p:childTnLst>
                          </p:cTn>
                        </p:par>
                      </p:childTnLst>
                    </p:cTn>
                  </p:par>
                  <p:par>
                    <p:cTn id="21" fill="hold">
                      <p:stCondLst>
                        <p:cond delay="indefinite"/>
                      </p:stCondLst>
                      <p:childTnLst>
                        <p:par>
                          <p:cTn id="22" fill="hold">
                            <p:stCondLst>
                              <p:cond delay="0"/>
                            </p:stCondLst>
                            <p:childTnLst>
                              <p:par>
                                <p:cTn id="23" presetID="2" presetClass="entr" presetSubtype="2" fill="hold" nodeType="clickEffect">
                                  <p:stCondLst>
                                    <p:cond delay="0"/>
                                  </p:stCondLst>
                                  <p:childTnLst>
                                    <p:set>
                                      <p:cBhvr>
                                        <p:cTn id="24" dur="1" fill="hold">
                                          <p:stCondLst>
                                            <p:cond delay="0"/>
                                          </p:stCondLst>
                                        </p:cTn>
                                        <p:tgtEl>
                                          <p:spTgt spid="9"/>
                                        </p:tgtEl>
                                        <p:attrNameLst>
                                          <p:attrName>style.visibility</p:attrName>
                                        </p:attrNameLst>
                                      </p:cBhvr>
                                      <p:to>
                                        <p:strVal val="visible"/>
                                      </p:to>
                                    </p:set>
                                    <p:anim calcmode="lin" valueType="num">
                                      <p:cBhvr additive="base">
                                        <p:cTn id="25" dur="500" fill="hold"/>
                                        <p:tgtEl>
                                          <p:spTgt spid="9"/>
                                        </p:tgtEl>
                                        <p:attrNameLst>
                                          <p:attrName>ppt_x</p:attrName>
                                        </p:attrNameLst>
                                      </p:cBhvr>
                                      <p:tavLst>
                                        <p:tav tm="0">
                                          <p:val>
                                            <p:strVal val="1+#ppt_w/2"/>
                                          </p:val>
                                        </p:tav>
                                        <p:tav tm="100000">
                                          <p:val>
                                            <p:strVal val="#ppt_x"/>
                                          </p:val>
                                        </p:tav>
                                      </p:tavLst>
                                    </p:anim>
                                    <p:anim calcmode="lin" valueType="num">
                                      <p:cBhvr additive="base">
                                        <p:cTn id="26" dur="500" fill="hold"/>
                                        <p:tgtEl>
                                          <p:spTgt spid="9"/>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2" fill="hold" nodeType="click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additive="base">
                                        <p:cTn id="31" dur="500" fill="hold"/>
                                        <p:tgtEl>
                                          <p:spTgt spid="10"/>
                                        </p:tgtEl>
                                        <p:attrNameLst>
                                          <p:attrName>ppt_x</p:attrName>
                                        </p:attrNameLst>
                                      </p:cBhvr>
                                      <p:tavLst>
                                        <p:tav tm="0">
                                          <p:val>
                                            <p:strVal val="1+#ppt_w/2"/>
                                          </p:val>
                                        </p:tav>
                                        <p:tav tm="100000">
                                          <p:val>
                                            <p:strVal val="#ppt_x"/>
                                          </p:val>
                                        </p:tav>
                                      </p:tavLst>
                                    </p:anim>
                                    <p:anim calcmode="lin" valueType="num">
                                      <p:cBhvr additive="base">
                                        <p:cTn id="32" dur="500" fill="hold"/>
                                        <p:tgtEl>
                                          <p:spTgt spid="10"/>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2" presetClass="entr" presetSubtype="8" fill="hold" nodeType="clickEffect">
                                  <p:stCondLst>
                                    <p:cond delay="0"/>
                                  </p:stCondLst>
                                  <p:childTnLst>
                                    <p:set>
                                      <p:cBhvr>
                                        <p:cTn id="36" dur="1" fill="hold">
                                          <p:stCondLst>
                                            <p:cond delay="0"/>
                                          </p:stCondLst>
                                        </p:cTn>
                                        <p:tgtEl>
                                          <p:spTgt spid="26"/>
                                        </p:tgtEl>
                                        <p:attrNameLst>
                                          <p:attrName>style.visibility</p:attrName>
                                        </p:attrNameLst>
                                      </p:cBhvr>
                                      <p:to>
                                        <p:strVal val="visible"/>
                                      </p:to>
                                    </p:set>
                                    <p:animEffect transition="in" filter="wipe(left)">
                                      <p:cBhvr>
                                        <p:cTn id="37" dur="500"/>
                                        <p:tgtEl>
                                          <p:spTgt spid="26"/>
                                        </p:tgtEl>
                                      </p:cBhvr>
                                    </p:animEffect>
                                  </p:childTnLst>
                                </p:cTn>
                              </p:par>
                            </p:childTnLst>
                          </p:cTn>
                        </p:par>
                        <p:par>
                          <p:cTn id="38" fill="hold">
                            <p:stCondLst>
                              <p:cond delay="500"/>
                            </p:stCondLst>
                            <p:childTnLst>
                              <p:par>
                                <p:cTn id="39" presetID="22" presetClass="entr" presetSubtype="8" fill="hold" grpId="0" nodeType="afterEffect">
                                  <p:stCondLst>
                                    <p:cond delay="0"/>
                                  </p:stCondLst>
                                  <p:childTnLst>
                                    <p:set>
                                      <p:cBhvr>
                                        <p:cTn id="40" dur="1" fill="hold">
                                          <p:stCondLst>
                                            <p:cond delay="0"/>
                                          </p:stCondLst>
                                        </p:cTn>
                                        <p:tgtEl>
                                          <p:spTgt spid="8">
                                            <p:txEl>
                                              <p:pRg st="0" end="0"/>
                                            </p:txEl>
                                          </p:spTgt>
                                        </p:tgtEl>
                                        <p:attrNameLst>
                                          <p:attrName>style.visibility</p:attrName>
                                        </p:attrNameLst>
                                      </p:cBhvr>
                                      <p:to>
                                        <p:strVal val="visible"/>
                                      </p:to>
                                    </p:set>
                                    <p:animEffect transition="in" filter="wipe(left)">
                                      <p:cBhvr>
                                        <p:cTn id="41" dur="500"/>
                                        <p:tgtEl>
                                          <p:spTgt spid="8">
                                            <p:txEl>
                                              <p:pRg st="0" end="0"/>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22" presetClass="entr" presetSubtype="8" fill="hold" nodeType="clickEffect">
                                  <p:stCondLst>
                                    <p:cond delay="0"/>
                                  </p:stCondLst>
                                  <p:childTnLst>
                                    <p:set>
                                      <p:cBhvr>
                                        <p:cTn id="45" dur="1" fill="hold">
                                          <p:stCondLst>
                                            <p:cond delay="0"/>
                                          </p:stCondLst>
                                        </p:cTn>
                                        <p:tgtEl>
                                          <p:spTgt spid="18"/>
                                        </p:tgtEl>
                                        <p:attrNameLst>
                                          <p:attrName>style.visibility</p:attrName>
                                        </p:attrNameLst>
                                      </p:cBhvr>
                                      <p:to>
                                        <p:strVal val="visible"/>
                                      </p:to>
                                    </p:set>
                                    <p:animEffect transition="in" filter="wipe(left)">
                                      <p:cBhvr>
                                        <p:cTn id="46" dur="500"/>
                                        <p:tgtEl>
                                          <p:spTgt spid="18"/>
                                        </p:tgtEl>
                                      </p:cBhvr>
                                    </p:animEffect>
                                  </p:childTnLst>
                                </p:cTn>
                              </p:par>
                            </p:childTnLst>
                          </p:cTn>
                        </p:par>
                        <p:par>
                          <p:cTn id="47" fill="hold">
                            <p:stCondLst>
                              <p:cond delay="500"/>
                            </p:stCondLst>
                            <p:childTnLst>
                              <p:par>
                                <p:cTn id="48" presetID="22" presetClass="entr" presetSubtype="8" fill="hold" grpId="0" nodeType="afterEffect">
                                  <p:stCondLst>
                                    <p:cond delay="0"/>
                                  </p:stCondLst>
                                  <p:childTnLst>
                                    <p:set>
                                      <p:cBhvr>
                                        <p:cTn id="49" dur="1" fill="hold">
                                          <p:stCondLst>
                                            <p:cond delay="0"/>
                                          </p:stCondLst>
                                        </p:cTn>
                                        <p:tgtEl>
                                          <p:spTgt spid="8">
                                            <p:txEl>
                                              <p:pRg st="1" end="1"/>
                                            </p:txEl>
                                          </p:spTgt>
                                        </p:tgtEl>
                                        <p:attrNameLst>
                                          <p:attrName>style.visibility</p:attrName>
                                        </p:attrNameLst>
                                      </p:cBhvr>
                                      <p:to>
                                        <p:strVal val="visible"/>
                                      </p:to>
                                    </p:set>
                                    <p:animEffect transition="in" filter="wipe(left)">
                                      <p:cBhvr>
                                        <p:cTn id="50" dur="500"/>
                                        <p:tgtEl>
                                          <p:spTgt spid="8">
                                            <p:txEl>
                                              <p:pRg st="1" end="1"/>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22" presetClass="entr" presetSubtype="8" fill="hold" nodeType="clickEffect">
                                  <p:stCondLst>
                                    <p:cond delay="0"/>
                                  </p:stCondLst>
                                  <p:childTnLst>
                                    <p:set>
                                      <p:cBhvr>
                                        <p:cTn id="54" dur="1" fill="hold">
                                          <p:stCondLst>
                                            <p:cond delay="0"/>
                                          </p:stCondLst>
                                        </p:cTn>
                                        <p:tgtEl>
                                          <p:spTgt spid="22"/>
                                        </p:tgtEl>
                                        <p:attrNameLst>
                                          <p:attrName>style.visibility</p:attrName>
                                        </p:attrNameLst>
                                      </p:cBhvr>
                                      <p:to>
                                        <p:strVal val="visible"/>
                                      </p:to>
                                    </p:set>
                                    <p:animEffect transition="in" filter="wipe(left)">
                                      <p:cBhvr>
                                        <p:cTn id="55" dur="500"/>
                                        <p:tgtEl>
                                          <p:spTgt spid="22"/>
                                        </p:tgtEl>
                                      </p:cBhvr>
                                    </p:animEffect>
                                  </p:childTnLst>
                                </p:cTn>
                              </p:par>
                            </p:childTnLst>
                          </p:cTn>
                        </p:par>
                        <p:par>
                          <p:cTn id="56" fill="hold">
                            <p:stCondLst>
                              <p:cond delay="500"/>
                            </p:stCondLst>
                            <p:childTnLst>
                              <p:par>
                                <p:cTn id="57" presetID="22" presetClass="entr" presetSubtype="8" fill="hold" grpId="0" nodeType="afterEffect">
                                  <p:stCondLst>
                                    <p:cond delay="0"/>
                                  </p:stCondLst>
                                  <p:childTnLst>
                                    <p:set>
                                      <p:cBhvr>
                                        <p:cTn id="58" dur="1" fill="hold">
                                          <p:stCondLst>
                                            <p:cond delay="0"/>
                                          </p:stCondLst>
                                        </p:cTn>
                                        <p:tgtEl>
                                          <p:spTgt spid="8">
                                            <p:txEl>
                                              <p:pRg st="2" end="2"/>
                                            </p:txEl>
                                          </p:spTgt>
                                        </p:tgtEl>
                                        <p:attrNameLst>
                                          <p:attrName>style.visibility</p:attrName>
                                        </p:attrNameLst>
                                      </p:cBhvr>
                                      <p:to>
                                        <p:strVal val="visible"/>
                                      </p:to>
                                    </p:set>
                                    <p:animEffect transition="in" filter="wipe(left)">
                                      <p:cBhvr>
                                        <p:cTn id="59" dur="500"/>
                                        <p:tgtEl>
                                          <p:spTgt spid="8">
                                            <p:txEl>
                                              <p:pRg st="2" end="2"/>
                                            </p:txEl>
                                          </p:spTgt>
                                        </p:tgtEl>
                                      </p:cBhvr>
                                    </p:animEffect>
                                  </p:childTnLst>
                                </p:cTn>
                              </p:par>
                            </p:childTnLst>
                          </p:cTn>
                        </p:par>
                      </p:childTnLst>
                    </p:cTn>
                  </p:par>
                  <p:par>
                    <p:cTn id="60" fill="hold">
                      <p:stCondLst>
                        <p:cond delay="indefinite"/>
                      </p:stCondLst>
                      <p:childTnLst>
                        <p:par>
                          <p:cTn id="61" fill="hold">
                            <p:stCondLst>
                              <p:cond delay="0"/>
                            </p:stCondLst>
                            <p:childTnLst>
                              <p:par>
                                <p:cTn id="62" presetID="22" presetClass="entr" presetSubtype="8" fill="hold" nodeType="clickEffect">
                                  <p:stCondLst>
                                    <p:cond delay="0"/>
                                  </p:stCondLst>
                                  <p:childTnLst>
                                    <p:set>
                                      <p:cBhvr>
                                        <p:cTn id="63" dur="1" fill="hold">
                                          <p:stCondLst>
                                            <p:cond delay="0"/>
                                          </p:stCondLst>
                                        </p:cTn>
                                        <p:tgtEl>
                                          <p:spTgt spid="16"/>
                                        </p:tgtEl>
                                        <p:attrNameLst>
                                          <p:attrName>style.visibility</p:attrName>
                                        </p:attrNameLst>
                                      </p:cBhvr>
                                      <p:to>
                                        <p:strVal val="visible"/>
                                      </p:to>
                                    </p:set>
                                    <p:animEffect transition="in" filter="wipe(left)">
                                      <p:cBhvr>
                                        <p:cTn id="64" dur="500"/>
                                        <p:tgtEl>
                                          <p:spTgt spid="16"/>
                                        </p:tgtEl>
                                      </p:cBhvr>
                                    </p:animEffect>
                                  </p:childTnLst>
                                </p:cTn>
                              </p:par>
                            </p:childTnLst>
                          </p:cTn>
                        </p:par>
                        <p:par>
                          <p:cTn id="65" fill="hold">
                            <p:stCondLst>
                              <p:cond delay="500"/>
                            </p:stCondLst>
                            <p:childTnLst>
                              <p:par>
                                <p:cTn id="66" presetID="22" presetClass="entr" presetSubtype="8" fill="hold" grpId="0" nodeType="afterEffect">
                                  <p:stCondLst>
                                    <p:cond delay="0"/>
                                  </p:stCondLst>
                                  <p:childTnLst>
                                    <p:set>
                                      <p:cBhvr>
                                        <p:cTn id="67" dur="1" fill="hold">
                                          <p:stCondLst>
                                            <p:cond delay="0"/>
                                          </p:stCondLst>
                                        </p:cTn>
                                        <p:tgtEl>
                                          <p:spTgt spid="8">
                                            <p:txEl>
                                              <p:pRg st="3" end="3"/>
                                            </p:txEl>
                                          </p:spTgt>
                                        </p:tgtEl>
                                        <p:attrNameLst>
                                          <p:attrName>style.visibility</p:attrName>
                                        </p:attrNameLst>
                                      </p:cBhvr>
                                      <p:to>
                                        <p:strVal val="visible"/>
                                      </p:to>
                                    </p:set>
                                    <p:animEffect transition="in" filter="wipe(left)">
                                      <p:cBhvr>
                                        <p:cTn id="68" dur="500"/>
                                        <p:tgtEl>
                                          <p:spTgt spid="8">
                                            <p:txEl>
                                              <p:pRg st="3" end="3"/>
                                            </p:txEl>
                                          </p:spTgt>
                                        </p:tgtEl>
                                      </p:cBhvr>
                                    </p:animEffect>
                                  </p:childTnLst>
                                </p:cTn>
                              </p:par>
                            </p:childTnLst>
                          </p:cTn>
                        </p:par>
                      </p:childTnLst>
                    </p:cTn>
                  </p:par>
                  <p:par>
                    <p:cTn id="69" fill="hold">
                      <p:stCondLst>
                        <p:cond delay="indefinite"/>
                      </p:stCondLst>
                      <p:childTnLst>
                        <p:par>
                          <p:cTn id="70" fill="hold">
                            <p:stCondLst>
                              <p:cond delay="0"/>
                            </p:stCondLst>
                            <p:childTnLst>
                              <p:par>
                                <p:cTn id="71" presetID="22" presetClass="entr" presetSubtype="8" fill="hold" nodeType="clickEffect">
                                  <p:stCondLst>
                                    <p:cond delay="0"/>
                                  </p:stCondLst>
                                  <p:childTnLst>
                                    <p:set>
                                      <p:cBhvr>
                                        <p:cTn id="72" dur="1" fill="hold">
                                          <p:stCondLst>
                                            <p:cond delay="0"/>
                                          </p:stCondLst>
                                        </p:cTn>
                                        <p:tgtEl>
                                          <p:spTgt spid="28"/>
                                        </p:tgtEl>
                                        <p:attrNameLst>
                                          <p:attrName>style.visibility</p:attrName>
                                        </p:attrNameLst>
                                      </p:cBhvr>
                                      <p:to>
                                        <p:strVal val="visible"/>
                                      </p:to>
                                    </p:set>
                                    <p:animEffect transition="in" filter="wipe(left)">
                                      <p:cBhvr>
                                        <p:cTn id="73" dur="500"/>
                                        <p:tgtEl>
                                          <p:spTgt spid="28"/>
                                        </p:tgtEl>
                                      </p:cBhvr>
                                    </p:animEffect>
                                  </p:childTnLst>
                                </p:cTn>
                              </p:par>
                            </p:childTnLst>
                          </p:cTn>
                        </p:par>
                        <p:par>
                          <p:cTn id="74" fill="hold">
                            <p:stCondLst>
                              <p:cond delay="500"/>
                            </p:stCondLst>
                            <p:childTnLst>
                              <p:par>
                                <p:cTn id="75" presetID="22" presetClass="entr" presetSubtype="8" fill="hold" grpId="0" nodeType="afterEffect">
                                  <p:stCondLst>
                                    <p:cond delay="0"/>
                                  </p:stCondLst>
                                  <p:childTnLst>
                                    <p:set>
                                      <p:cBhvr>
                                        <p:cTn id="76" dur="1" fill="hold">
                                          <p:stCondLst>
                                            <p:cond delay="0"/>
                                          </p:stCondLst>
                                        </p:cTn>
                                        <p:tgtEl>
                                          <p:spTgt spid="8">
                                            <p:txEl>
                                              <p:pRg st="4" end="4"/>
                                            </p:txEl>
                                          </p:spTgt>
                                        </p:tgtEl>
                                        <p:attrNameLst>
                                          <p:attrName>style.visibility</p:attrName>
                                        </p:attrNameLst>
                                      </p:cBhvr>
                                      <p:to>
                                        <p:strVal val="visible"/>
                                      </p:to>
                                    </p:set>
                                    <p:animEffect transition="in" filter="wipe(left)">
                                      <p:cBhvr>
                                        <p:cTn id="77" dur="500"/>
                                        <p:tgtEl>
                                          <p:spTgt spid="8">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4" grpId="0"/>
      <p:bldP spid="8" grpId="0" uiExpand="1"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0000"/>
            <a:lum/>
          </a:blip>
          <a:srcRect/>
          <a:stretch>
            <a:fillRect l="-2000" r="-2000"/>
          </a:stretch>
        </a:blipFill>
        <a:effectLst/>
      </p:bgPr>
    </p:bg>
    <p:spTree>
      <p:nvGrpSpPr>
        <p:cNvPr id="1" name=""/>
        <p:cNvGrpSpPr/>
        <p:nvPr/>
      </p:nvGrpSpPr>
      <p:grpSpPr>
        <a:xfrm>
          <a:off x="0" y="0"/>
          <a:ext cx="0" cy="0"/>
          <a:chOff x="0" y="0"/>
          <a:chExt cx="0" cy="0"/>
        </a:xfrm>
      </p:grpSpPr>
      <p:sp>
        <p:nvSpPr>
          <p:cNvPr id="2" name="CuadroTexto 1">
            <a:extLst>
              <a:ext uri="{FF2B5EF4-FFF2-40B4-BE49-F238E27FC236}">
                <a16:creationId xmlns:a16="http://schemas.microsoft.com/office/drawing/2014/main" id="{F54CB33F-B4D7-8578-4AA6-B71A313ECF94}"/>
              </a:ext>
            </a:extLst>
          </p:cNvPr>
          <p:cNvSpPr txBox="1"/>
          <p:nvPr/>
        </p:nvSpPr>
        <p:spPr>
          <a:xfrm>
            <a:off x="450308" y="188291"/>
            <a:ext cx="7215088" cy="584775"/>
          </a:xfrm>
          <a:prstGeom prst="rect">
            <a:avLst/>
          </a:prstGeom>
          <a:noFill/>
        </p:spPr>
        <p:txBody>
          <a:bodyPr wrap="square">
            <a:spAutoFit/>
          </a:bodyPr>
          <a:lstStyle/>
          <a:p>
            <a:pPr algn="ctr"/>
            <a:r>
              <a:rPr lang="cs-CZ" sz="3200" b="1" dirty="0">
                <a:ln>
                  <a:solidFill>
                    <a:srgbClr val="8C2077"/>
                  </a:solidFill>
                </a:ln>
                <a:solidFill>
                  <a:srgbClr val="8C2077"/>
                </a:solidFill>
                <a:latin typeface="Amerika" panose="02040705060402020203" pitchFamily="18" charset="0"/>
              </a:rPr>
              <a:t>DAR POVZBUZOVÁNÍ</a:t>
            </a:r>
            <a:endParaRPr lang="es-ES" sz="3200" b="1" dirty="0">
              <a:ln>
                <a:solidFill>
                  <a:srgbClr val="8C2077"/>
                </a:solidFill>
              </a:ln>
              <a:solidFill>
                <a:srgbClr val="8C2077"/>
              </a:solidFill>
              <a:latin typeface="Amerika" panose="02040705060402020203" pitchFamily="18" charset="0"/>
            </a:endParaRPr>
          </a:p>
        </p:txBody>
      </p:sp>
      <p:sp>
        <p:nvSpPr>
          <p:cNvPr id="4" name="CuadroTexto 3">
            <a:extLst>
              <a:ext uri="{FF2B5EF4-FFF2-40B4-BE49-F238E27FC236}">
                <a16:creationId xmlns:a16="http://schemas.microsoft.com/office/drawing/2014/main" id="{5EBA635A-5AD1-3859-8877-FC1B446D0754}"/>
              </a:ext>
            </a:extLst>
          </p:cNvPr>
          <p:cNvSpPr txBox="1"/>
          <p:nvPr/>
        </p:nvSpPr>
        <p:spPr>
          <a:xfrm>
            <a:off x="450308" y="853391"/>
            <a:ext cx="7647546" cy="1200329"/>
          </a:xfrm>
          <a:prstGeom prst="rect">
            <a:avLst/>
          </a:prstGeom>
          <a:noFill/>
        </p:spPr>
        <p:txBody>
          <a:bodyPr wrap="square">
            <a:spAutoFit/>
          </a:bodyPr>
          <a:lstStyle/>
          <a:p>
            <a:r>
              <a:rPr lang="es-ES" b="1" dirty="0"/>
              <a:t>Dar povzbuzení se zaměřuje především na srdce a vůli člověka. Někteří mají zvláštní dar vést druhé k činnosti nebo je utěšovat v době soužení. Umí druhým členům Kristova těla sloužit slovy povzbuzení, útěchy, podpory a rady takovým způsobem, že se cítí povzbuzeni a uzdraveni</a:t>
            </a:r>
            <a:r>
              <a:rPr lang="cs-CZ" b="1" dirty="0"/>
              <a:t>.</a:t>
            </a:r>
            <a:endParaRPr lang="es-ES" b="1" dirty="0"/>
          </a:p>
        </p:txBody>
      </p:sp>
      <p:sp>
        <p:nvSpPr>
          <p:cNvPr id="6" name="CuadroTexto 5">
            <a:extLst>
              <a:ext uri="{FF2B5EF4-FFF2-40B4-BE49-F238E27FC236}">
                <a16:creationId xmlns:a16="http://schemas.microsoft.com/office/drawing/2014/main" id="{0AE0E33C-8825-F3C3-F690-E022435D31F5}"/>
              </a:ext>
            </a:extLst>
          </p:cNvPr>
          <p:cNvSpPr txBox="1"/>
          <p:nvPr/>
        </p:nvSpPr>
        <p:spPr>
          <a:xfrm>
            <a:off x="749030" y="2793564"/>
            <a:ext cx="7348824" cy="3539430"/>
          </a:xfrm>
          <a:prstGeom prst="rect">
            <a:avLst/>
          </a:prstGeom>
          <a:noFill/>
        </p:spPr>
        <p:txBody>
          <a:bodyPr wrap="square">
            <a:spAutoFit/>
          </a:bodyPr>
          <a:lstStyle/>
          <a:p>
            <a:pPr>
              <a:spcBef>
                <a:spcPts val="1200"/>
              </a:spcBef>
              <a:spcAft>
                <a:spcPts val="1200"/>
              </a:spcAft>
            </a:pPr>
            <a:r>
              <a:rPr lang="es-ES" b="1" dirty="0"/>
              <a:t>Stojí při těch, kteří jsou sklíčení, aby je posílil a povzbudi</a:t>
            </a:r>
            <a:r>
              <a:rPr lang="cs-CZ" b="1" dirty="0"/>
              <a:t>l</a:t>
            </a:r>
            <a:r>
              <a:rPr lang="es-ES" b="1" dirty="0"/>
              <a:t>.</a:t>
            </a:r>
          </a:p>
          <a:p>
            <a:pPr>
              <a:spcBef>
                <a:spcPts val="1200"/>
              </a:spcBef>
              <a:spcAft>
                <a:spcPts val="1200"/>
              </a:spcAft>
            </a:pPr>
            <a:r>
              <a:rPr lang="es-ES" b="1" dirty="0"/>
              <a:t>Napomíná, povzbuzuje a vede zpět ty, kteří sešli z cesty víry nebo života.</a:t>
            </a:r>
          </a:p>
          <a:p>
            <a:pPr>
              <a:spcBef>
                <a:spcPts val="1200"/>
              </a:spcBef>
              <a:spcAft>
                <a:spcPts val="1200"/>
              </a:spcAft>
            </a:pPr>
            <a:r>
              <a:rPr lang="es-ES" b="1" dirty="0"/>
              <a:t>Pomáhá druhým měnit jejich životy uplatňováním biblických pravd.</a:t>
            </a:r>
          </a:p>
          <a:p>
            <a:pPr>
              <a:spcBef>
                <a:spcPts val="1200"/>
              </a:spcBef>
              <a:spcAft>
                <a:spcPts val="1200"/>
              </a:spcAft>
            </a:pPr>
            <a:r>
              <a:rPr lang="es-ES" b="1" dirty="0"/>
              <a:t>Lidé ho často vyhledávají, protože je povzbuzuje svým postojem, chováním a praktickými radami.</a:t>
            </a:r>
          </a:p>
          <a:p>
            <a:pPr>
              <a:spcBef>
                <a:spcPts val="1200"/>
              </a:spcBef>
              <a:spcAft>
                <a:spcPts val="1200"/>
              </a:spcAft>
            </a:pPr>
            <a:r>
              <a:rPr lang="es-ES" b="1" dirty="0"/>
              <a:t>Zdůrazňuje Boží zaslíbení</a:t>
            </a:r>
            <a:r>
              <a:rPr lang="cs-CZ" b="1" dirty="0"/>
              <a:t> a</a:t>
            </a:r>
            <a:r>
              <a:rPr lang="es-ES" b="1" dirty="0"/>
              <a:t> důvěru v Boží vůli a vede druhé</a:t>
            </a:r>
            <a:r>
              <a:rPr lang="cs-CZ" b="1" dirty="0"/>
              <a:t>                               </a:t>
            </a:r>
            <a:r>
              <a:rPr lang="es-ES" b="1" dirty="0"/>
              <a:t> k zamyšlení a rozpoznání hříchu.</a:t>
            </a:r>
          </a:p>
        </p:txBody>
      </p:sp>
      <p:grpSp>
        <p:nvGrpSpPr>
          <p:cNvPr id="7" name="Grupo 6">
            <a:extLst>
              <a:ext uri="{FF2B5EF4-FFF2-40B4-BE49-F238E27FC236}">
                <a16:creationId xmlns:a16="http://schemas.microsoft.com/office/drawing/2014/main" id="{628E1C8C-5448-E202-DC0F-DB8F268A73D9}"/>
              </a:ext>
            </a:extLst>
          </p:cNvPr>
          <p:cNvGrpSpPr/>
          <p:nvPr/>
        </p:nvGrpSpPr>
        <p:grpSpPr>
          <a:xfrm>
            <a:off x="8398962" y="188291"/>
            <a:ext cx="3651825" cy="6381345"/>
            <a:chOff x="8398962" y="188291"/>
            <a:chExt cx="3651825" cy="6381345"/>
          </a:xfrm>
        </p:grpSpPr>
        <p:pic>
          <p:nvPicPr>
            <p:cNvPr id="5" name="Imagen 4">
              <a:extLst>
                <a:ext uri="{FF2B5EF4-FFF2-40B4-BE49-F238E27FC236}">
                  <a16:creationId xmlns:a16="http://schemas.microsoft.com/office/drawing/2014/main" id="{839AA427-ED1D-664A-9E00-B415ECCC849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98962" y="188291"/>
              <a:ext cx="3651825" cy="6381345"/>
            </a:xfrm>
            <a:prstGeom prst="roundRect">
              <a:avLst>
                <a:gd name="adj" fmla="val 4167"/>
              </a:avLst>
            </a:prstGeom>
            <a:solidFill>
              <a:srgbClr val="FFFFFF"/>
            </a:solidFill>
            <a:ln w="76200" cap="sq">
              <a:solidFill>
                <a:srgbClr val="8C2077"/>
              </a:solidFill>
              <a:miter lim="800000"/>
            </a:ln>
            <a:effectLst/>
            <a:scene3d>
              <a:camera prst="orthographicFront"/>
              <a:lightRig rig="threePt" dir="t">
                <a:rot lat="0" lon="0" rev="2700000"/>
              </a:lightRig>
            </a:scene3d>
            <a:sp3d contourW="6350">
              <a:bevelT h="38100"/>
              <a:contourClr>
                <a:srgbClr val="C0C0C0"/>
              </a:contourClr>
            </a:sp3d>
          </p:spPr>
        </p:pic>
        <p:sp>
          <p:nvSpPr>
            <p:cNvPr id="9" name="CuadroTexto 8">
              <a:extLst>
                <a:ext uri="{FF2B5EF4-FFF2-40B4-BE49-F238E27FC236}">
                  <a16:creationId xmlns:a16="http://schemas.microsoft.com/office/drawing/2014/main" id="{7F155458-11B8-637C-BB72-2C4E806A0121}"/>
                </a:ext>
              </a:extLst>
            </p:cNvPr>
            <p:cNvSpPr txBox="1"/>
            <p:nvPr/>
          </p:nvSpPr>
          <p:spPr>
            <a:xfrm>
              <a:off x="9623834" y="214237"/>
              <a:ext cx="2407497" cy="455057"/>
            </a:xfrm>
            <a:prstGeom prst="roundRect">
              <a:avLst>
                <a:gd name="adj" fmla="val 33331"/>
              </a:avLst>
            </a:prstGeom>
            <a:solidFill>
              <a:srgbClr val="8C2077"/>
            </a:solidFill>
          </p:spPr>
          <p:txBody>
            <a:bodyPr wrap="square">
              <a:spAutoFit/>
            </a:bodyPr>
            <a:lstStyle/>
            <a:p>
              <a:pPr algn="ctr"/>
              <a:r>
                <a:rPr lang="es-ES" b="1" dirty="0">
                  <a:solidFill>
                    <a:schemeClr val="bg1"/>
                  </a:solidFill>
                  <a:effectLst>
                    <a:outerShdw blurRad="38100" dist="38100" dir="2700000" algn="tl">
                      <a:srgbClr val="000000">
                        <a:alpha val="43137"/>
                      </a:srgbClr>
                    </a:outerShdw>
                  </a:effectLst>
                </a:rPr>
                <a:t>Filem</a:t>
              </a:r>
              <a:r>
                <a:rPr lang="cs-CZ" b="1" dirty="0" err="1">
                  <a:solidFill>
                    <a:schemeClr val="bg1"/>
                  </a:solidFill>
                  <a:effectLst>
                    <a:outerShdw blurRad="38100" dist="38100" dir="2700000" algn="tl">
                      <a:srgbClr val="000000">
                        <a:alpha val="43137"/>
                      </a:srgbClr>
                    </a:outerShdw>
                  </a:effectLst>
                </a:rPr>
                <a:t>onovi</a:t>
              </a:r>
              <a:r>
                <a:rPr lang="es-ES" b="1" dirty="0">
                  <a:solidFill>
                    <a:schemeClr val="bg1"/>
                  </a:solidFill>
                  <a:effectLst>
                    <a:outerShdw blurRad="38100" dist="38100" dir="2700000" algn="tl">
                      <a:srgbClr val="000000">
                        <a:alpha val="43137"/>
                      </a:srgbClr>
                    </a:outerShdw>
                  </a:effectLst>
                </a:rPr>
                <a:t> 1</a:t>
              </a:r>
              <a:r>
                <a:rPr lang="cs-CZ" b="1" dirty="0">
                  <a:solidFill>
                    <a:schemeClr val="bg1"/>
                  </a:solidFill>
                  <a:effectLst>
                    <a:outerShdw blurRad="38100" dist="38100" dir="2700000" algn="tl">
                      <a:srgbClr val="000000">
                        <a:alpha val="43137"/>
                      </a:srgbClr>
                    </a:outerShdw>
                  </a:effectLst>
                </a:rPr>
                <a:t>,</a:t>
              </a:r>
              <a:r>
                <a:rPr lang="es-ES" b="1" dirty="0">
                  <a:solidFill>
                    <a:schemeClr val="bg1"/>
                  </a:solidFill>
                  <a:effectLst>
                    <a:outerShdw blurRad="38100" dist="38100" dir="2700000" algn="tl">
                      <a:srgbClr val="000000">
                        <a:alpha val="43137"/>
                      </a:srgbClr>
                    </a:outerShdw>
                  </a:effectLst>
                </a:rPr>
                <a:t>8-14</a:t>
              </a:r>
            </a:p>
          </p:txBody>
        </p:sp>
      </p:grpSp>
      <p:pic>
        <p:nvPicPr>
          <p:cNvPr id="13" name="Imagen 12">
            <a:extLst>
              <a:ext uri="{FF2B5EF4-FFF2-40B4-BE49-F238E27FC236}">
                <a16:creationId xmlns:a16="http://schemas.microsoft.com/office/drawing/2014/main" id="{A75C52E1-3180-B889-196E-FD482AA43D0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9512732">
            <a:off x="96323" y="2833274"/>
            <a:ext cx="734013" cy="397862"/>
          </a:xfrm>
          <a:prstGeom prst="rect">
            <a:avLst/>
          </a:prstGeom>
        </p:spPr>
      </p:pic>
      <p:pic>
        <p:nvPicPr>
          <p:cNvPr id="15" name="Imagen 14">
            <a:extLst>
              <a:ext uri="{FF2B5EF4-FFF2-40B4-BE49-F238E27FC236}">
                <a16:creationId xmlns:a16="http://schemas.microsoft.com/office/drawing/2014/main" id="{970CD8F8-BA47-8AA7-7041-0F3ECE8A6C8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19512732">
            <a:off x="80915" y="5092413"/>
            <a:ext cx="734013" cy="397862"/>
          </a:xfrm>
          <a:prstGeom prst="rect">
            <a:avLst/>
          </a:prstGeom>
        </p:spPr>
      </p:pic>
      <p:pic>
        <p:nvPicPr>
          <p:cNvPr id="21" name="Imagen 20">
            <a:extLst>
              <a:ext uri="{FF2B5EF4-FFF2-40B4-BE49-F238E27FC236}">
                <a16:creationId xmlns:a16="http://schemas.microsoft.com/office/drawing/2014/main" id="{3536A56A-4F9C-3EE1-81A0-B5E08B3F3CA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19512732">
            <a:off x="96322" y="4433534"/>
            <a:ext cx="734013" cy="397862"/>
          </a:xfrm>
          <a:prstGeom prst="rect">
            <a:avLst/>
          </a:prstGeom>
        </p:spPr>
      </p:pic>
      <p:pic>
        <p:nvPicPr>
          <p:cNvPr id="25" name="Imagen 24">
            <a:extLst>
              <a:ext uri="{FF2B5EF4-FFF2-40B4-BE49-F238E27FC236}">
                <a16:creationId xmlns:a16="http://schemas.microsoft.com/office/drawing/2014/main" id="{BF2A1E81-52FE-B3FC-CB25-32A73338C29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19512732">
            <a:off x="96323" y="3687998"/>
            <a:ext cx="734013" cy="397862"/>
          </a:xfrm>
          <a:prstGeom prst="rect">
            <a:avLst/>
          </a:prstGeom>
        </p:spPr>
      </p:pic>
      <p:pic>
        <p:nvPicPr>
          <p:cNvPr id="27" name="Imagen 26">
            <a:extLst>
              <a:ext uri="{FF2B5EF4-FFF2-40B4-BE49-F238E27FC236}">
                <a16:creationId xmlns:a16="http://schemas.microsoft.com/office/drawing/2014/main" id="{43332972-3965-56C7-3DDB-C39D5028779C}"/>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19512732">
            <a:off x="96323" y="5947136"/>
            <a:ext cx="734013" cy="397862"/>
          </a:xfrm>
          <a:prstGeom prst="rect">
            <a:avLst/>
          </a:prstGeom>
        </p:spPr>
      </p:pic>
      <p:sp>
        <p:nvSpPr>
          <p:cNvPr id="3" name="Flecha: hacia arriba 2">
            <a:hlinkClick r:id="rId9" action="ppaction://hlinksldjump"/>
            <a:extLst>
              <a:ext uri="{FF2B5EF4-FFF2-40B4-BE49-F238E27FC236}">
                <a16:creationId xmlns:a16="http://schemas.microsoft.com/office/drawing/2014/main" id="{3F5C6655-CEE2-C0AB-A20F-9FB3ED7B47E9}"/>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1825854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800" decel="100000"/>
                                        <p:tgtEl>
                                          <p:spTgt spid="2"/>
                                        </p:tgtEl>
                                      </p:cBhvr>
                                    </p:animEffect>
                                    <p:anim calcmode="lin" valueType="num">
                                      <p:cBhvr>
                                        <p:cTn id="8" dur="800" decel="100000" fill="hold"/>
                                        <p:tgtEl>
                                          <p:spTgt spid="2"/>
                                        </p:tgtEl>
                                        <p:attrNameLst>
                                          <p:attrName>style.rotation</p:attrName>
                                        </p:attrNameLst>
                                      </p:cBhvr>
                                      <p:tavLst>
                                        <p:tav tm="0">
                                          <p:val>
                                            <p:fltVal val="-90"/>
                                          </p:val>
                                        </p:tav>
                                        <p:tav tm="100000">
                                          <p:val>
                                            <p:fltVal val="0"/>
                                          </p:val>
                                        </p:tav>
                                      </p:tavLst>
                                    </p:anim>
                                    <p:anim calcmode="lin" valueType="num">
                                      <p:cBhvr>
                                        <p:cTn id="9" dur="800" decel="100000" fill="hold"/>
                                        <p:tgtEl>
                                          <p:spTgt spid="2"/>
                                        </p:tgtEl>
                                        <p:attrNameLst>
                                          <p:attrName>ppt_x</p:attrName>
                                        </p:attrNameLst>
                                      </p:cBhvr>
                                      <p:tavLst>
                                        <p:tav tm="0">
                                          <p:val>
                                            <p:strVal val="#ppt_x+0.4"/>
                                          </p:val>
                                        </p:tav>
                                        <p:tav tm="100000">
                                          <p:val>
                                            <p:strVal val="#ppt_x-0.05"/>
                                          </p:val>
                                        </p:tav>
                                      </p:tavLst>
                                    </p:anim>
                                    <p:anim calcmode="lin" valueType="num">
                                      <p:cBhvr>
                                        <p:cTn id="10" dur="800" decel="100000" fill="hold"/>
                                        <p:tgtEl>
                                          <p:spTgt spid="2"/>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2"/>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2"/>
                                        </p:tgtEl>
                                        <p:attrNameLst>
                                          <p:attrName>ppt_y</p:attrName>
                                        </p:attrNameLst>
                                      </p:cBhvr>
                                      <p:tavLst>
                                        <p:tav tm="0">
                                          <p:val>
                                            <p:strVal val="#ppt_y+0.1"/>
                                          </p:val>
                                        </p:tav>
                                        <p:tav tm="100000">
                                          <p:val>
                                            <p:strVal val="#ppt_y"/>
                                          </p:val>
                                        </p:tav>
                                      </p:tavLst>
                                    </p:anim>
                                  </p:childTnLst>
                                </p:cTn>
                              </p:par>
                            </p:childTnLst>
                          </p:cTn>
                        </p:par>
                        <p:par>
                          <p:cTn id="13" fill="hold">
                            <p:stCondLst>
                              <p:cond delay="1000"/>
                            </p:stCondLst>
                            <p:childTnLst>
                              <p:par>
                                <p:cTn id="14" presetID="26" presetClass="emph" presetSubtype="0" fill="hold" grpId="1" nodeType="afterEffect">
                                  <p:stCondLst>
                                    <p:cond delay="0"/>
                                  </p:stCondLst>
                                  <p:childTnLst>
                                    <p:animEffect transition="out" filter="fade">
                                      <p:cBhvr>
                                        <p:cTn id="15" dur="500" tmFilter="0, 0; .2, .5; .8, .5; 1, 0"/>
                                        <p:tgtEl>
                                          <p:spTgt spid="2"/>
                                        </p:tgtEl>
                                      </p:cBhvr>
                                    </p:animEffect>
                                    <p:animScale>
                                      <p:cBhvr>
                                        <p:cTn id="16" dur="250" autoRev="1" fill="hold"/>
                                        <p:tgtEl>
                                          <p:spTgt spid="2"/>
                                        </p:tgtEl>
                                      </p:cBhvr>
                                      <p:by x="105000" y="105000"/>
                                    </p:animScale>
                                  </p:childTnLst>
                                </p:cTn>
                              </p:par>
                            </p:childTnLst>
                          </p:cTn>
                        </p:par>
                        <p:par>
                          <p:cTn id="17" fill="hold">
                            <p:stCondLst>
                              <p:cond delay="1500"/>
                            </p:stCondLst>
                            <p:childTnLst>
                              <p:par>
                                <p:cTn id="18" presetID="22" presetClass="entr" presetSubtype="8" fill="hold" grpId="0" nodeType="after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wipe(left)">
                                      <p:cBhvr>
                                        <p:cTn id="20" dur="500"/>
                                        <p:tgtEl>
                                          <p:spTgt spid="4"/>
                                        </p:tgtEl>
                                      </p:cBhvr>
                                    </p:animEffect>
                                  </p:childTnLst>
                                </p:cTn>
                              </p:par>
                            </p:childTnLst>
                          </p:cTn>
                        </p:par>
                      </p:childTnLst>
                    </p:cTn>
                  </p:par>
                  <p:par>
                    <p:cTn id="21" fill="hold">
                      <p:stCondLst>
                        <p:cond delay="indefinite"/>
                      </p:stCondLst>
                      <p:childTnLst>
                        <p:par>
                          <p:cTn id="22" fill="hold">
                            <p:stCondLst>
                              <p:cond delay="0"/>
                            </p:stCondLst>
                            <p:childTnLst>
                              <p:par>
                                <p:cTn id="23" presetID="3" presetClass="entr" presetSubtype="5" fill="hold" nodeType="click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blinds(vertical)">
                                      <p:cBhvr>
                                        <p:cTn id="25" dur="500"/>
                                        <p:tgtEl>
                                          <p:spTgt spid="7"/>
                                        </p:tgtEl>
                                      </p:cBhvr>
                                    </p:animEffect>
                                  </p:childTnLst>
                                </p:cTn>
                              </p:par>
                            </p:childTnLst>
                          </p:cTn>
                        </p:par>
                      </p:childTnLst>
                    </p:cTn>
                  </p:par>
                  <p:par>
                    <p:cTn id="26" fill="hold">
                      <p:stCondLst>
                        <p:cond delay="indefinite"/>
                      </p:stCondLst>
                      <p:childTnLst>
                        <p:par>
                          <p:cTn id="27" fill="hold">
                            <p:stCondLst>
                              <p:cond delay="0"/>
                            </p:stCondLst>
                            <p:childTnLst>
                              <p:par>
                                <p:cTn id="28" presetID="31" presetClass="entr" presetSubtype="0" fill="hold" nodeType="clickEffect">
                                  <p:stCondLst>
                                    <p:cond delay="0"/>
                                  </p:stCondLst>
                                  <p:childTnLst>
                                    <p:set>
                                      <p:cBhvr>
                                        <p:cTn id="29" dur="1" fill="hold">
                                          <p:stCondLst>
                                            <p:cond delay="0"/>
                                          </p:stCondLst>
                                        </p:cTn>
                                        <p:tgtEl>
                                          <p:spTgt spid="13"/>
                                        </p:tgtEl>
                                        <p:attrNameLst>
                                          <p:attrName>style.visibility</p:attrName>
                                        </p:attrNameLst>
                                      </p:cBhvr>
                                      <p:to>
                                        <p:strVal val="visible"/>
                                      </p:to>
                                    </p:set>
                                    <p:anim calcmode="lin" valueType="num">
                                      <p:cBhvr>
                                        <p:cTn id="30" dur="500" fill="hold"/>
                                        <p:tgtEl>
                                          <p:spTgt spid="13"/>
                                        </p:tgtEl>
                                        <p:attrNameLst>
                                          <p:attrName>ppt_w</p:attrName>
                                        </p:attrNameLst>
                                      </p:cBhvr>
                                      <p:tavLst>
                                        <p:tav tm="0">
                                          <p:val>
                                            <p:fltVal val="0"/>
                                          </p:val>
                                        </p:tav>
                                        <p:tav tm="100000">
                                          <p:val>
                                            <p:strVal val="#ppt_w"/>
                                          </p:val>
                                        </p:tav>
                                      </p:tavLst>
                                    </p:anim>
                                    <p:anim calcmode="lin" valueType="num">
                                      <p:cBhvr>
                                        <p:cTn id="31" dur="500" fill="hold"/>
                                        <p:tgtEl>
                                          <p:spTgt spid="13"/>
                                        </p:tgtEl>
                                        <p:attrNameLst>
                                          <p:attrName>ppt_h</p:attrName>
                                        </p:attrNameLst>
                                      </p:cBhvr>
                                      <p:tavLst>
                                        <p:tav tm="0">
                                          <p:val>
                                            <p:fltVal val="0"/>
                                          </p:val>
                                        </p:tav>
                                        <p:tav tm="100000">
                                          <p:val>
                                            <p:strVal val="#ppt_h"/>
                                          </p:val>
                                        </p:tav>
                                      </p:tavLst>
                                    </p:anim>
                                    <p:anim calcmode="lin" valueType="num">
                                      <p:cBhvr>
                                        <p:cTn id="32" dur="500" fill="hold"/>
                                        <p:tgtEl>
                                          <p:spTgt spid="13"/>
                                        </p:tgtEl>
                                        <p:attrNameLst>
                                          <p:attrName>style.rotation</p:attrName>
                                        </p:attrNameLst>
                                      </p:cBhvr>
                                      <p:tavLst>
                                        <p:tav tm="0">
                                          <p:val>
                                            <p:fltVal val="90"/>
                                          </p:val>
                                        </p:tav>
                                        <p:tav tm="100000">
                                          <p:val>
                                            <p:fltVal val="0"/>
                                          </p:val>
                                        </p:tav>
                                      </p:tavLst>
                                    </p:anim>
                                    <p:animEffect transition="in" filter="fade">
                                      <p:cBhvr>
                                        <p:cTn id="33" dur="500"/>
                                        <p:tgtEl>
                                          <p:spTgt spid="13"/>
                                        </p:tgtEl>
                                      </p:cBhvr>
                                    </p:animEffect>
                                  </p:childTnLst>
                                </p:cTn>
                              </p:par>
                            </p:childTnLst>
                          </p:cTn>
                        </p:par>
                        <p:par>
                          <p:cTn id="34" fill="hold">
                            <p:stCondLst>
                              <p:cond delay="500"/>
                            </p:stCondLst>
                            <p:childTnLst>
                              <p:par>
                                <p:cTn id="35" presetID="22" presetClass="entr" presetSubtype="8" fill="hold" grpId="0" nodeType="afterEffect">
                                  <p:stCondLst>
                                    <p:cond delay="0"/>
                                  </p:stCondLst>
                                  <p:childTnLst>
                                    <p:set>
                                      <p:cBhvr>
                                        <p:cTn id="36" dur="1" fill="hold">
                                          <p:stCondLst>
                                            <p:cond delay="0"/>
                                          </p:stCondLst>
                                        </p:cTn>
                                        <p:tgtEl>
                                          <p:spTgt spid="6">
                                            <p:txEl>
                                              <p:pRg st="0" end="0"/>
                                            </p:txEl>
                                          </p:spTgt>
                                        </p:tgtEl>
                                        <p:attrNameLst>
                                          <p:attrName>style.visibility</p:attrName>
                                        </p:attrNameLst>
                                      </p:cBhvr>
                                      <p:to>
                                        <p:strVal val="visible"/>
                                      </p:to>
                                    </p:set>
                                    <p:animEffect transition="in" filter="wipe(left)">
                                      <p:cBhvr>
                                        <p:cTn id="37" dur="500"/>
                                        <p:tgtEl>
                                          <p:spTgt spid="6">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31" presetClass="entr" presetSubtype="0" fill="hold" nodeType="clickEffect">
                                  <p:stCondLst>
                                    <p:cond delay="0"/>
                                  </p:stCondLst>
                                  <p:childTnLst>
                                    <p:set>
                                      <p:cBhvr>
                                        <p:cTn id="41" dur="1" fill="hold">
                                          <p:stCondLst>
                                            <p:cond delay="0"/>
                                          </p:stCondLst>
                                        </p:cTn>
                                        <p:tgtEl>
                                          <p:spTgt spid="25"/>
                                        </p:tgtEl>
                                        <p:attrNameLst>
                                          <p:attrName>style.visibility</p:attrName>
                                        </p:attrNameLst>
                                      </p:cBhvr>
                                      <p:to>
                                        <p:strVal val="visible"/>
                                      </p:to>
                                    </p:set>
                                    <p:anim calcmode="lin" valueType="num">
                                      <p:cBhvr>
                                        <p:cTn id="42" dur="500" fill="hold"/>
                                        <p:tgtEl>
                                          <p:spTgt spid="25"/>
                                        </p:tgtEl>
                                        <p:attrNameLst>
                                          <p:attrName>ppt_w</p:attrName>
                                        </p:attrNameLst>
                                      </p:cBhvr>
                                      <p:tavLst>
                                        <p:tav tm="0">
                                          <p:val>
                                            <p:fltVal val="0"/>
                                          </p:val>
                                        </p:tav>
                                        <p:tav tm="100000">
                                          <p:val>
                                            <p:strVal val="#ppt_w"/>
                                          </p:val>
                                        </p:tav>
                                      </p:tavLst>
                                    </p:anim>
                                    <p:anim calcmode="lin" valueType="num">
                                      <p:cBhvr>
                                        <p:cTn id="43" dur="500" fill="hold"/>
                                        <p:tgtEl>
                                          <p:spTgt spid="25"/>
                                        </p:tgtEl>
                                        <p:attrNameLst>
                                          <p:attrName>ppt_h</p:attrName>
                                        </p:attrNameLst>
                                      </p:cBhvr>
                                      <p:tavLst>
                                        <p:tav tm="0">
                                          <p:val>
                                            <p:fltVal val="0"/>
                                          </p:val>
                                        </p:tav>
                                        <p:tav tm="100000">
                                          <p:val>
                                            <p:strVal val="#ppt_h"/>
                                          </p:val>
                                        </p:tav>
                                      </p:tavLst>
                                    </p:anim>
                                    <p:anim calcmode="lin" valueType="num">
                                      <p:cBhvr>
                                        <p:cTn id="44" dur="500" fill="hold"/>
                                        <p:tgtEl>
                                          <p:spTgt spid="25"/>
                                        </p:tgtEl>
                                        <p:attrNameLst>
                                          <p:attrName>style.rotation</p:attrName>
                                        </p:attrNameLst>
                                      </p:cBhvr>
                                      <p:tavLst>
                                        <p:tav tm="0">
                                          <p:val>
                                            <p:fltVal val="90"/>
                                          </p:val>
                                        </p:tav>
                                        <p:tav tm="100000">
                                          <p:val>
                                            <p:fltVal val="0"/>
                                          </p:val>
                                        </p:tav>
                                      </p:tavLst>
                                    </p:anim>
                                    <p:animEffect transition="in" filter="fade">
                                      <p:cBhvr>
                                        <p:cTn id="45" dur="500"/>
                                        <p:tgtEl>
                                          <p:spTgt spid="25"/>
                                        </p:tgtEl>
                                      </p:cBhvr>
                                    </p:animEffect>
                                  </p:childTnLst>
                                </p:cTn>
                              </p:par>
                            </p:childTnLst>
                          </p:cTn>
                        </p:par>
                        <p:par>
                          <p:cTn id="46" fill="hold">
                            <p:stCondLst>
                              <p:cond delay="500"/>
                            </p:stCondLst>
                            <p:childTnLst>
                              <p:par>
                                <p:cTn id="47" presetID="22" presetClass="entr" presetSubtype="8" fill="hold" grpId="0" nodeType="afterEffect">
                                  <p:stCondLst>
                                    <p:cond delay="0"/>
                                  </p:stCondLst>
                                  <p:childTnLst>
                                    <p:set>
                                      <p:cBhvr>
                                        <p:cTn id="48" dur="1" fill="hold">
                                          <p:stCondLst>
                                            <p:cond delay="0"/>
                                          </p:stCondLst>
                                        </p:cTn>
                                        <p:tgtEl>
                                          <p:spTgt spid="6">
                                            <p:txEl>
                                              <p:pRg st="1" end="1"/>
                                            </p:txEl>
                                          </p:spTgt>
                                        </p:tgtEl>
                                        <p:attrNameLst>
                                          <p:attrName>style.visibility</p:attrName>
                                        </p:attrNameLst>
                                      </p:cBhvr>
                                      <p:to>
                                        <p:strVal val="visible"/>
                                      </p:to>
                                    </p:set>
                                    <p:animEffect transition="in" filter="wipe(left)">
                                      <p:cBhvr>
                                        <p:cTn id="49" dur="500"/>
                                        <p:tgtEl>
                                          <p:spTgt spid="6">
                                            <p:txEl>
                                              <p:pRg st="1" end="1"/>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31" presetClass="entr" presetSubtype="0" fill="hold" nodeType="clickEffect">
                                  <p:stCondLst>
                                    <p:cond delay="0"/>
                                  </p:stCondLst>
                                  <p:childTnLst>
                                    <p:set>
                                      <p:cBhvr>
                                        <p:cTn id="53" dur="1" fill="hold">
                                          <p:stCondLst>
                                            <p:cond delay="0"/>
                                          </p:stCondLst>
                                        </p:cTn>
                                        <p:tgtEl>
                                          <p:spTgt spid="21"/>
                                        </p:tgtEl>
                                        <p:attrNameLst>
                                          <p:attrName>style.visibility</p:attrName>
                                        </p:attrNameLst>
                                      </p:cBhvr>
                                      <p:to>
                                        <p:strVal val="visible"/>
                                      </p:to>
                                    </p:set>
                                    <p:anim calcmode="lin" valueType="num">
                                      <p:cBhvr>
                                        <p:cTn id="54" dur="500" fill="hold"/>
                                        <p:tgtEl>
                                          <p:spTgt spid="21"/>
                                        </p:tgtEl>
                                        <p:attrNameLst>
                                          <p:attrName>ppt_w</p:attrName>
                                        </p:attrNameLst>
                                      </p:cBhvr>
                                      <p:tavLst>
                                        <p:tav tm="0">
                                          <p:val>
                                            <p:fltVal val="0"/>
                                          </p:val>
                                        </p:tav>
                                        <p:tav tm="100000">
                                          <p:val>
                                            <p:strVal val="#ppt_w"/>
                                          </p:val>
                                        </p:tav>
                                      </p:tavLst>
                                    </p:anim>
                                    <p:anim calcmode="lin" valueType="num">
                                      <p:cBhvr>
                                        <p:cTn id="55" dur="500" fill="hold"/>
                                        <p:tgtEl>
                                          <p:spTgt spid="21"/>
                                        </p:tgtEl>
                                        <p:attrNameLst>
                                          <p:attrName>ppt_h</p:attrName>
                                        </p:attrNameLst>
                                      </p:cBhvr>
                                      <p:tavLst>
                                        <p:tav tm="0">
                                          <p:val>
                                            <p:fltVal val="0"/>
                                          </p:val>
                                        </p:tav>
                                        <p:tav tm="100000">
                                          <p:val>
                                            <p:strVal val="#ppt_h"/>
                                          </p:val>
                                        </p:tav>
                                      </p:tavLst>
                                    </p:anim>
                                    <p:anim calcmode="lin" valueType="num">
                                      <p:cBhvr>
                                        <p:cTn id="56" dur="500" fill="hold"/>
                                        <p:tgtEl>
                                          <p:spTgt spid="21"/>
                                        </p:tgtEl>
                                        <p:attrNameLst>
                                          <p:attrName>style.rotation</p:attrName>
                                        </p:attrNameLst>
                                      </p:cBhvr>
                                      <p:tavLst>
                                        <p:tav tm="0">
                                          <p:val>
                                            <p:fltVal val="90"/>
                                          </p:val>
                                        </p:tav>
                                        <p:tav tm="100000">
                                          <p:val>
                                            <p:fltVal val="0"/>
                                          </p:val>
                                        </p:tav>
                                      </p:tavLst>
                                    </p:anim>
                                    <p:animEffect transition="in" filter="fade">
                                      <p:cBhvr>
                                        <p:cTn id="57" dur="500"/>
                                        <p:tgtEl>
                                          <p:spTgt spid="21"/>
                                        </p:tgtEl>
                                      </p:cBhvr>
                                    </p:animEffect>
                                  </p:childTnLst>
                                </p:cTn>
                              </p:par>
                            </p:childTnLst>
                          </p:cTn>
                        </p:par>
                        <p:par>
                          <p:cTn id="58" fill="hold">
                            <p:stCondLst>
                              <p:cond delay="500"/>
                            </p:stCondLst>
                            <p:childTnLst>
                              <p:par>
                                <p:cTn id="59" presetID="22" presetClass="entr" presetSubtype="8" fill="hold" grpId="0" nodeType="afterEffect">
                                  <p:stCondLst>
                                    <p:cond delay="0"/>
                                  </p:stCondLst>
                                  <p:childTnLst>
                                    <p:set>
                                      <p:cBhvr>
                                        <p:cTn id="60" dur="1" fill="hold">
                                          <p:stCondLst>
                                            <p:cond delay="0"/>
                                          </p:stCondLst>
                                        </p:cTn>
                                        <p:tgtEl>
                                          <p:spTgt spid="6">
                                            <p:txEl>
                                              <p:pRg st="2" end="2"/>
                                            </p:txEl>
                                          </p:spTgt>
                                        </p:tgtEl>
                                        <p:attrNameLst>
                                          <p:attrName>style.visibility</p:attrName>
                                        </p:attrNameLst>
                                      </p:cBhvr>
                                      <p:to>
                                        <p:strVal val="visible"/>
                                      </p:to>
                                    </p:set>
                                    <p:animEffect transition="in" filter="wipe(left)">
                                      <p:cBhvr>
                                        <p:cTn id="61" dur="500"/>
                                        <p:tgtEl>
                                          <p:spTgt spid="6">
                                            <p:txEl>
                                              <p:pRg st="2" end="2"/>
                                            </p:txEl>
                                          </p:spTgt>
                                        </p:tgtEl>
                                      </p:cBhvr>
                                    </p:animEffect>
                                  </p:childTnLst>
                                </p:cTn>
                              </p:par>
                            </p:childTnLst>
                          </p:cTn>
                        </p:par>
                      </p:childTnLst>
                    </p:cTn>
                  </p:par>
                  <p:par>
                    <p:cTn id="62" fill="hold">
                      <p:stCondLst>
                        <p:cond delay="indefinite"/>
                      </p:stCondLst>
                      <p:childTnLst>
                        <p:par>
                          <p:cTn id="63" fill="hold">
                            <p:stCondLst>
                              <p:cond delay="0"/>
                            </p:stCondLst>
                            <p:childTnLst>
                              <p:par>
                                <p:cTn id="64" presetID="31" presetClass="entr" presetSubtype="0" fill="hold" nodeType="clickEffect">
                                  <p:stCondLst>
                                    <p:cond delay="0"/>
                                  </p:stCondLst>
                                  <p:childTnLst>
                                    <p:set>
                                      <p:cBhvr>
                                        <p:cTn id="65" dur="1" fill="hold">
                                          <p:stCondLst>
                                            <p:cond delay="0"/>
                                          </p:stCondLst>
                                        </p:cTn>
                                        <p:tgtEl>
                                          <p:spTgt spid="15"/>
                                        </p:tgtEl>
                                        <p:attrNameLst>
                                          <p:attrName>style.visibility</p:attrName>
                                        </p:attrNameLst>
                                      </p:cBhvr>
                                      <p:to>
                                        <p:strVal val="visible"/>
                                      </p:to>
                                    </p:set>
                                    <p:anim calcmode="lin" valueType="num">
                                      <p:cBhvr>
                                        <p:cTn id="66" dur="500" fill="hold"/>
                                        <p:tgtEl>
                                          <p:spTgt spid="15"/>
                                        </p:tgtEl>
                                        <p:attrNameLst>
                                          <p:attrName>ppt_w</p:attrName>
                                        </p:attrNameLst>
                                      </p:cBhvr>
                                      <p:tavLst>
                                        <p:tav tm="0">
                                          <p:val>
                                            <p:fltVal val="0"/>
                                          </p:val>
                                        </p:tav>
                                        <p:tav tm="100000">
                                          <p:val>
                                            <p:strVal val="#ppt_w"/>
                                          </p:val>
                                        </p:tav>
                                      </p:tavLst>
                                    </p:anim>
                                    <p:anim calcmode="lin" valueType="num">
                                      <p:cBhvr>
                                        <p:cTn id="67" dur="500" fill="hold"/>
                                        <p:tgtEl>
                                          <p:spTgt spid="15"/>
                                        </p:tgtEl>
                                        <p:attrNameLst>
                                          <p:attrName>ppt_h</p:attrName>
                                        </p:attrNameLst>
                                      </p:cBhvr>
                                      <p:tavLst>
                                        <p:tav tm="0">
                                          <p:val>
                                            <p:fltVal val="0"/>
                                          </p:val>
                                        </p:tav>
                                        <p:tav tm="100000">
                                          <p:val>
                                            <p:strVal val="#ppt_h"/>
                                          </p:val>
                                        </p:tav>
                                      </p:tavLst>
                                    </p:anim>
                                    <p:anim calcmode="lin" valueType="num">
                                      <p:cBhvr>
                                        <p:cTn id="68" dur="500" fill="hold"/>
                                        <p:tgtEl>
                                          <p:spTgt spid="15"/>
                                        </p:tgtEl>
                                        <p:attrNameLst>
                                          <p:attrName>style.rotation</p:attrName>
                                        </p:attrNameLst>
                                      </p:cBhvr>
                                      <p:tavLst>
                                        <p:tav tm="0">
                                          <p:val>
                                            <p:fltVal val="90"/>
                                          </p:val>
                                        </p:tav>
                                        <p:tav tm="100000">
                                          <p:val>
                                            <p:fltVal val="0"/>
                                          </p:val>
                                        </p:tav>
                                      </p:tavLst>
                                    </p:anim>
                                    <p:animEffect transition="in" filter="fade">
                                      <p:cBhvr>
                                        <p:cTn id="69" dur="500"/>
                                        <p:tgtEl>
                                          <p:spTgt spid="15"/>
                                        </p:tgtEl>
                                      </p:cBhvr>
                                    </p:animEffect>
                                  </p:childTnLst>
                                </p:cTn>
                              </p:par>
                            </p:childTnLst>
                          </p:cTn>
                        </p:par>
                        <p:par>
                          <p:cTn id="70" fill="hold">
                            <p:stCondLst>
                              <p:cond delay="500"/>
                            </p:stCondLst>
                            <p:childTnLst>
                              <p:par>
                                <p:cTn id="71" presetID="22" presetClass="entr" presetSubtype="8" fill="hold" grpId="0" nodeType="afterEffect">
                                  <p:stCondLst>
                                    <p:cond delay="0"/>
                                  </p:stCondLst>
                                  <p:childTnLst>
                                    <p:set>
                                      <p:cBhvr>
                                        <p:cTn id="72" dur="1" fill="hold">
                                          <p:stCondLst>
                                            <p:cond delay="0"/>
                                          </p:stCondLst>
                                        </p:cTn>
                                        <p:tgtEl>
                                          <p:spTgt spid="6">
                                            <p:txEl>
                                              <p:pRg st="3" end="3"/>
                                            </p:txEl>
                                          </p:spTgt>
                                        </p:tgtEl>
                                        <p:attrNameLst>
                                          <p:attrName>style.visibility</p:attrName>
                                        </p:attrNameLst>
                                      </p:cBhvr>
                                      <p:to>
                                        <p:strVal val="visible"/>
                                      </p:to>
                                    </p:set>
                                    <p:animEffect transition="in" filter="wipe(left)">
                                      <p:cBhvr>
                                        <p:cTn id="73" dur="500"/>
                                        <p:tgtEl>
                                          <p:spTgt spid="6">
                                            <p:txEl>
                                              <p:pRg st="3" end="3"/>
                                            </p:txEl>
                                          </p:spTgt>
                                        </p:tgtEl>
                                      </p:cBhvr>
                                    </p:animEffect>
                                  </p:childTnLst>
                                </p:cTn>
                              </p:par>
                            </p:childTnLst>
                          </p:cTn>
                        </p:par>
                      </p:childTnLst>
                    </p:cTn>
                  </p:par>
                  <p:par>
                    <p:cTn id="74" fill="hold">
                      <p:stCondLst>
                        <p:cond delay="indefinite"/>
                      </p:stCondLst>
                      <p:childTnLst>
                        <p:par>
                          <p:cTn id="75" fill="hold">
                            <p:stCondLst>
                              <p:cond delay="0"/>
                            </p:stCondLst>
                            <p:childTnLst>
                              <p:par>
                                <p:cTn id="76" presetID="31" presetClass="entr" presetSubtype="0" fill="hold" nodeType="clickEffect">
                                  <p:stCondLst>
                                    <p:cond delay="0"/>
                                  </p:stCondLst>
                                  <p:childTnLst>
                                    <p:set>
                                      <p:cBhvr>
                                        <p:cTn id="77" dur="1" fill="hold">
                                          <p:stCondLst>
                                            <p:cond delay="0"/>
                                          </p:stCondLst>
                                        </p:cTn>
                                        <p:tgtEl>
                                          <p:spTgt spid="27"/>
                                        </p:tgtEl>
                                        <p:attrNameLst>
                                          <p:attrName>style.visibility</p:attrName>
                                        </p:attrNameLst>
                                      </p:cBhvr>
                                      <p:to>
                                        <p:strVal val="visible"/>
                                      </p:to>
                                    </p:set>
                                    <p:anim calcmode="lin" valueType="num">
                                      <p:cBhvr>
                                        <p:cTn id="78" dur="500" fill="hold"/>
                                        <p:tgtEl>
                                          <p:spTgt spid="27"/>
                                        </p:tgtEl>
                                        <p:attrNameLst>
                                          <p:attrName>ppt_w</p:attrName>
                                        </p:attrNameLst>
                                      </p:cBhvr>
                                      <p:tavLst>
                                        <p:tav tm="0">
                                          <p:val>
                                            <p:fltVal val="0"/>
                                          </p:val>
                                        </p:tav>
                                        <p:tav tm="100000">
                                          <p:val>
                                            <p:strVal val="#ppt_w"/>
                                          </p:val>
                                        </p:tav>
                                      </p:tavLst>
                                    </p:anim>
                                    <p:anim calcmode="lin" valueType="num">
                                      <p:cBhvr>
                                        <p:cTn id="79" dur="500" fill="hold"/>
                                        <p:tgtEl>
                                          <p:spTgt spid="27"/>
                                        </p:tgtEl>
                                        <p:attrNameLst>
                                          <p:attrName>ppt_h</p:attrName>
                                        </p:attrNameLst>
                                      </p:cBhvr>
                                      <p:tavLst>
                                        <p:tav tm="0">
                                          <p:val>
                                            <p:fltVal val="0"/>
                                          </p:val>
                                        </p:tav>
                                        <p:tav tm="100000">
                                          <p:val>
                                            <p:strVal val="#ppt_h"/>
                                          </p:val>
                                        </p:tav>
                                      </p:tavLst>
                                    </p:anim>
                                    <p:anim calcmode="lin" valueType="num">
                                      <p:cBhvr>
                                        <p:cTn id="80" dur="500" fill="hold"/>
                                        <p:tgtEl>
                                          <p:spTgt spid="27"/>
                                        </p:tgtEl>
                                        <p:attrNameLst>
                                          <p:attrName>style.rotation</p:attrName>
                                        </p:attrNameLst>
                                      </p:cBhvr>
                                      <p:tavLst>
                                        <p:tav tm="0">
                                          <p:val>
                                            <p:fltVal val="90"/>
                                          </p:val>
                                        </p:tav>
                                        <p:tav tm="100000">
                                          <p:val>
                                            <p:fltVal val="0"/>
                                          </p:val>
                                        </p:tav>
                                      </p:tavLst>
                                    </p:anim>
                                    <p:animEffect transition="in" filter="fade">
                                      <p:cBhvr>
                                        <p:cTn id="81" dur="500"/>
                                        <p:tgtEl>
                                          <p:spTgt spid="27"/>
                                        </p:tgtEl>
                                      </p:cBhvr>
                                    </p:animEffect>
                                  </p:childTnLst>
                                </p:cTn>
                              </p:par>
                            </p:childTnLst>
                          </p:cTn>
                        </p:par>
                        <p:par>
                          <p:cTn id="82" fill="hold">
                            <p:stCondLst>
                              <p:cond delay="500"/>
                            </p:stCondLst>
                            <p:childTnLst>
                              <p:par>
                                <p:cTn id="83" presetID="22" presetClass="entr" presetSubtype="8" fill="hold" grpId="0" nodeType="afterEffect">
                                  <p:stCondLst>
                                    <p:cond delay="0"/>
                                  </p:stCondLst>
                                  <p:childTnLst>
                                    <p:set>
                                      <p:cBhvr>
                                        <p:cTn id="84" dur="1" fill="hold">
                                          <p:stCondLst>
                                            <p:cond delay="0"/>
                                          </p:stCondLst>
                                        </p:cTn>
                                        <p:tgtEl>
                                          <p:spTgt spid="6">
                                            <p:txEl>
                                              <p:pRg st="4" end="4"/>
                                            </p:txEl>
                                          </p:spTgt>
                                        </p:tgtEl>
                                        <p:attrNameLst>
                                          <p:attrName>style.visibility</p:attrName>
                                        </p:attrNameLst>
                                      </p:cBhvr>
                                      <p:to>
                                        <p:strVal val="visible"/>
                                      </p:to>
                                    </p:set>
                                    <p:animEffect transition="in" filter="wipe(left)">
                                      <p:cBhvr>
                                        <p:cTn id="85"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4" grpId="0"/>
      <p:bldP spid="6" grpId="0" uiExpand="1"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0000"/>
            <a:lum/>
          </a:blip>
          <a:srcRect/>
          <a:stretch>
            <a:fillRect l="-2000" r="-2000"/>
          </a:stretch>
        </a:blipFill>
        <a:effectLst/>
      </p:bgPr>
    </p:bg>
    <p:spTree>
      <p:nvGrpSpPr>
        <p:cNvPr id="1" name=""/>
        <p:cNvGrpSpPr/>
        <p:nvPr/>
      </p:nvGrpSpPr>
      <p:grpSpPr>
        <a:xfrm>
          <a:off x="0" y="0"/>
          <a:ext cx="0" cy="0"/>
          <a:chOff x="0" y="0"/>
          <a:chExt cx="0" cy="0"/>
        </a:xfrm>
      </p:grpSpPr>
      <p:sp>
        <p:nvSpPr>
          <p:cNvPr id="2" name="CuadroTexto 1">
            <a:extLst>
              <a:ext uri="{FF2B5EF4-FFF2-40B4-BE49-F238E27FC236}">
                <a16:creationId xmlns:a16="http://schemas.microsoft.com/office/drawing/2014/main" id="{DFD55B8F-F5C4-5439-BCD6-EECD9B86F82E}"/>
              </a:ext>
            </a:extLst>
          </p:cNvPr>
          <p:cNvSpPr txBox="1"/>
          <p:nvPr/>
        </p:nvSpPr>
        <p:spPr>
          <a:xfrm>
            <a:off x="5567706" y="79263"/>
            <a:ext cx="6099242" cy="584775"/>
          </a:xfrm>
          <a:prstGeom prst="rect">
            <a:avLst/>
          </a:prstGeom>
          <a:noFill/>
        </p:spPr>
        <p:txBody>
          <a:bodyPr wrap="square">
            <a:spAutoFit/>
          </a:bodyPr>
          <a:lstStyle/>
          <a:p>
            <a:pPr algn="ctr"/>
            <a:r>
              <a:rPr lang="cs-CZ" sz="3200" b="1" dirty="0">
                <a:ln>
                  <a:solidFill>
                    <a:srgbClr val="774952"/>
                  </a:solidFill>
                </a:ln>
                <a:solidFill>
                  <a:srgbClr val="774952"/>
                </a:solidFill>
                <a:latin typeface="Amerika" panose="02040705060402020203" pitchFamily="18" charset="0"/>
              </a:rPr>
              <a:t>DAR ŠTĚDROSTI</a:t>
            </a:r>
            <a:endParaRPr lang="es-ES" sz="3200" b="1" dirty="0">
              <a:ln>
                <a:solidFill>
                  <a:srgbClr val="774952"/>
                </a:solidFill>
              </a:ln>
              <a:solidFill>
                <a:srgbClr val="774952"/>
              </a:solidFill>
              <a:latin typeface="Amerika" panose="02040705060402020203" pitchFamily="18" charset="0"/>
            </a:endParaRPr>
          </a:p>
        </p:txBody>
      </p:sp>
      <p:sp>
        <p:nvSpPr>
          <p:cNvPr id="4" name="CuadroTexto 3">
            <a:extLst>
              <a:ext uri="{FF2B5EF4-FFF2-40B4-BE49-F238E27FC236}">
                <a16:creationId xmlns:a16="http://schemas.microsoft.com/office/drawing/2014/main" id="{FFEFA6D5-EFFA-CD7E-07D9-F456B72B36BF}"/>
              </a:ext>
            </a:extLst>
          </p:cNvPr>
          <p:cNvSpPr txBox="1"/>
          <p:nvPr/>
        </p:nvSpPr>
        <p:spPr>
          <a:xfrm>
            <a:off x="5176939" y="599807"/>
            <a:ext cx="6880776" cy="1938992"/>
          </a:xfrm>
          <a:prstGeom prst="rect">
            <a:avLst/>
          </a:prstGeom>
          <a:noFill/>
        </p:spPr>
        <p:txBody>
          <a:bodyPr wrap="square">
            <a:spAutoFit/>
          </a:bodyPr>
          <a:lstStyle/>
          <a:p>
            <a:r>
              <a:rPr lang="es-ES" sz="2000" b="1" dirty="0"/>
              <a:t>Tento dar spočívá v přispívání materiálními prostředky </a:t>
            </a:r>
            <a:r>
              <a:rPr lang="cs-CZ" sz="2000" b="1" dirty="0"/>
              <a:t>         </a:t>
            </a:r>
            <a:r>
              <a:rPr lang="es-ES" sz="2000" b="1" dirty="0"/>
              <a:t>na Boží dílo, a to štědře a s radostí, s upřímným srdcem</a:t>
            </a:r>
            <a:r>
              <a:rPr lang="cs-CZ" sz="2000" b="1" dirty="0"/>
              <a:t>          </a:t>
            </a:r>
            <a:r>
              <a:rPr lang="es-ES" sz="2000" b="1" dirty="0"/>
              <a:t> a bez postranních úmyslů. Nemá být motivován touhou </a:t>
            </a:r>
            <a:r>
              <a:rPr lang="cs-CZ" sz="2000" b="1" dirty="0"/>
              <a:t> </a:t>
            </a:r>
            <a:r>
              <a:rPr lang="es-ES" sz="2000" b="1" dirty="0"/>
              <a:t>po okázalosti ani sobectvím. Takový upřímný a velkorysý postoj je také darem Ducha svatého, jehož vedení je nezbytné pro správné používání majetku a bohatství.</a:t>
            </a:r>
          </a:p>
        </p:txBody>
      </p:sp>
      <p:sp>
        <p:nvSpPr>
          <p:cNvPr id="6" name="CuadroTexto 5">
            <a:extLst>
              <a:ext uri="{FF2B5EF4-FFF2-40B4-BE49-F238E27FC236}">
                <a16:creationId xmlns:a16="http://schemas.microsoft.com/office/drawing/2014/main" id="{CDE348E5-9ABC-CD11-A0B0-CBC44FCF0B3A}"/>
              </a:ext>
            </a:extLst>
          </p:cNvPr>
          <p:cNvSpPr txBox="1"/>
          <p:nvPr/>
        </p:nvSpPr>
        <p:spPr>
          <a:xfrm>
            <a:off x="820405" y="3043164"/>
            <a:ext cx="5658217" cy="3785652"/>
          </a:xfrm>
          <a:prstGeom prst="rect">
            <a:avLst/>
          </a:prstGeom>
          <a:noFill/>
        </p:spPr>
        <p:txBody>
          <a:bodyPr wrap="square">
            <a:spAutoFit/>
          </a:bodyPr>
          <a:lstStyle/>
          <a:p>
            <a:pPr>
              <a:spcBef>
                <a:spcPts val="1200"/>
              </a:spcBef>
              <a:spcAft>
                <a:spcPts val="600"/>
              </a:spcAft>
            </a:pPr>
            <a:r>
              <a:rPr lang="es-ES" b="1" dirty="0"/>
              <a:t>Hospodárně nakládá se svými prostředky a omezuje svůj životní styl, aby mohl co nejvíce dávat </a:t>
            </a:r>
            <a:r>
              <a:rPr lang="cs-CZ" b="1" dirty="0"/>
              <a:t>ze svých prostředků</a:t>
            </a:r>
            <a:r>
              <a:rPr lang="es-ES" b="1" dirty="0"/>
              <a:t>.</a:t>
            </a:r>
          </a:p>
          <a:p>
            <a:pPr>
              <a:spcBef>
                <a:spcPts val="1200"/>
              </a:spcBef>
              <a:spcAft>
                <a:spcPts val="600"/>
              </a:spcAft>
            </a:pPr>
            <a:r>
              <a:rPr lang="es-ES" b="1" dirty="0"/>
              <a:t>Obětavými dary podporuje službu a rozvoj Božího království.</a:t>
            </a:r>
          </a:p>
          <a:p>
            <a:pPr>
              <a:spcBef>
                <a:spcPts val="1200"/>
              </a:spcBef>
              <a:spcAft>
                <a:spcPts val="600"/>
              </a:spcAft>
            </a:pPr>
            <a:r>
              <a:rPr lang="es-ES" b="1" dirty="0"/>
              <a:t>Naplňuje praktické potřeby, které umožňují duchovní růst.</a:t>
            </a:r>
          </a:p>
          <a:p>
            <a:pPr>
              <a:spcBef>
                <a:spcPts val="1200"/>
              </a:spcBef>
              <a:spcAft>
                <a:spcPts val="600"/>
              </a:spcAft>
            </a:pPr>
            <a:r>
              <a:rPr lang="es-ES" b="1" dirty="0"/>
              <a:t>S radostí a štědrostí poskytuje prostředky a důvěřuje Bohu, že se</a:t>
            </a:r>
            <a:r>
              <a:rPr lang="cs-CZ" b="1" dirty="0"/>
              <a:t> o něj</a:t>
            </a:r>
            <a:r>
              <a:rPr lang="es-ES" b="1" dirty="0"/>
              <a:t> postará.</a:t>
            </a:r>
          </a:p>
          <a:p>
            <a:pPr>
              <a:spcBef>
                <a:spcPts val="1200"/>
              </a:spcBef>
              <a:spcAft>
                <a:spcPts val="600"/>
              </a:spcAft>
            </a:pPr>
            <a:r>
              <a:rPr lang="es-ES" b="1" dirty="0"/>
              <a:t>Má dar k získávání prostředků pro Boží dílo.</a:t>
            </a:r>
          </a:p>
        </p:txBody>
      </p:sp>
      <p:grpSp>
        <p:nvGrpSpPr>
          <p:cNvPr id="5" name="Grupo 4">
            <a:extLst>
              <a:ext uri="{FF2B5EF4-FFF2-40B4-BE49-F238E27FC236}">
                <a16:creationId xmlns:a16="http://schemas.microsoft.com/office/drawing/2014/main" id="{5D2BAF53-85B0-0C42-9BCF-3D047D2BCE7E}"/>
              </a:ext>
            </a:extLst>
          </p:cNvPr>
          <p:cNvGrpSpPr/>
          <p:nvPr/>
        </p:nvGrpSpPr>
        <p:grpSpPr>
          <a:xfrm>
            <a:off x="178061" y="223736"/>
            <a:ext cx="4854824" cy="2709670"/>
            <a:chOff x="178061" y="223736"/>
            <a:chExt cx="4854824" cy="2709670"/>
          </a:xfrm>
        </p:grpSpPr>
        <p:pic>
          <p:nvPicPr>
            <p:cNvPr id="9" name="Imagen 8">
              <a:extLst>
                <a:ext uri="{FF2B5EF4-FFF2-40B4-BE49-F238E27FC236}">
                  <a16:creationId xmlns:a16="http://schemas.microsoft.com/office/drawing/2014/main" id="{7BD492F7-70F6-3D24-52F6-2A5C073D424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8061" y="223736"/>
              <a:ext cx="4854824" cy="2709670"/>
            </a:xfrm>
            <a:prstGeom prst="roundRect">
              <a:avLst>
                <a:gd name="adj" fmla="val 4167"/>
              </a:avLst>
            </a:prstGeom>
            <a:solidFill>
              <a:srgbClr val="774952"/>
            </a:solidFill>
            <a:ln w="76200" cap="sq">
              <a:solidFill>
                <a:srgbClr val="774952"/>
              </a:solidFill>
              <a:miter lim="800000"/>
            </a:ln>
            <a:effectLst/>
            <a:scene3d>
              <a:camera prst="orthographicFront"/>
              <a:lightRig rig="threePt" dir="t">
                <a:rot lat="0" lon="0" rev="2700000"/>
              </a:lightRig>
            </a:scene3d>
            <a:sp3d contourW="6350">
              <a:bevelT h="38100"/>
              <a:contourClr>
                <a:srgbClr val="C0C0C0"/>
              </a:contourClr>
            </a:sp3d>
          </p:spPr>
        </p:pic>
        <p:sp>
          <p:nvSpPr>
            <p:cNvPr id="11" name="CuadroTexto 10">
              <a:extLst>
                <a:ext uri="{FF2B5EF4-FFF2-40B4-BE49-F238E27FC236}">
                  <a16:creationId xmlns:a16="http://schemas.microsoft.com/office/drawing/2014/main" id="{A1470221-3D1F-8743-2115-0F77137720E4}"/>
                </a:ext>
              </a:extLst>
            </p:cNvPr>
            <p:cNvSpPr txBox="1"/>
            <p:nvPr/>
          </p:nvSpPr>
          <p:spPr>
            <a:xfrm>
              <a:off x="1542503" y="238845"/>
              <a:ext cx="2125940" cy="455057"/>
            </a:xfrm>
            <a:prstGeom prst="roundRect">
              <a:avLst>
                <a:gd name="adj" fmla="val 33331"/>
              </a:avLst>
            </a:prstGeom>
            <a:solidFill>
              <a:srgbClr val="774952"/>
            </a:solidFill>
          </p:spPr>
          <p:txBody>
            <a:bodyPr wrap="square">
              <a:spAutoFit/>
            </a:bodyPr>
            <a:lstStyle/>
            <a:p>
              <a:pPr algn="ctr"/>
              <a:r>
                <a:rPr lang="cs-CZ" b="1" dirty="0">
                  <a:solidFill>
                    <a:schemeClr val="bg1"/>
                  </a:solidFill>
                  <a:effectLst>
                    <a:outerShdw blurRad="38100" dist="38100" dir="2700000" algn="tl">
                      <a:srgbClr val="000000">
                        <a:alpha val="43137"/>
                      </a:srgbClr>
                    </a:outerShdw>
                  </a:effectLst>
                </a:rPr>
                <a:t>Marek</a:t>
              </a:r>
              <a:r>
                <a:rPr lang="es-ES" b="1" dirty="0">
                  <a:solidFill>
                    <a:schemeClr val="bg1"/>
                  </a:solidFill>
                  <a:effectLst>
                    <a:outerShdw blurRad="38100" dist="38100" dir="2700000" algn="tl">
                      <a:srgbClr val="000000">
                        <a:alpha val="43137"/>
                      </a:srgbClr>
                    </a:outerShdw>
                  </a:effectLst>
                </a:rPr>
                <a:t> 12</a:t>
              </a:r>
              <a:r>
                <a:rPr lang="cs-CZ" b="1" dirty="0">
                  <a:solidFill>
                    <a:schemeClr val="bg1"/>
                  </a:solidFill>
                  <a:effectLst>
                    <a:outerShdw blurRad="38100" dist="38100" dir="2700000" algn="tl">
                      <a:srgbClr val="000000">
                        <a:alpha val="43137"/>
                      </a:srgbClr>
                    </a:outerShdw>
                  </a:effectLst>
                </a:rPr>
                <a:t>,</a:t>
              </a:r>
              <a:r>
                <a:rPr lang="es-ES" b="1" dirty="0">
                  <a:solidFill>
                    <a:schemeClr val="bg1"/>
                  </a:solidFill>
                  <a:effectLst>
                    <a:outerShdw blurRad="38100" dist="38100" dir="2700000" algn="tl">
                      <a:srgbClr val="000000">
                        <a:alpha val="43137"/>
                      </a:srgbClr>
                    </a:outerShdw>
                  </a:effectLst>
                </a:rPr>
                <a:t>41-44</a:t>
              </a:r>
            </a:p>
          </p:txBody>
        </p:sp>
      </p:grpSp>
      <p:grpSp>
        <p:nvGrpSpPr>
          <p:cNvPr id="7" name="Grupo 6">
            <a:extLst>
              <a:ext uri="{FF2B5EF4-FFF2-40B4-BE49-F238E27FC236}">
                <a16:creationId xmlns:a16="http://schemas.microsoft.com/office/drawing/2014/main" id="{F9D3DA40-0FE2-7C14-9360-4E7E19688988}"/>
              </a:ext>
            </a:extLst>
          </p:cNvPr>
          <p:cNvGrpSpPr/>
          <p:nvPr/>
        </p:nvGrpSpPr>
        <p:grpSpPr>
          <a:xfrm>
            <a:off x="6673174" y="2890507"/>
            <a:ext cx="5444046" cy="3785652"/>
            <a:chOff x="6673174" y="2890507"/>
            <a:chExt cx="5444046" cy="3785652"/>
          </a:xfrm>
        </p:grpSpPr>
        <p:pic>
          <p:nvPicPr>
            <p:cNvPr id="13" name="Imagen 12">
              <a:extLst>
                <a:ext uri="{FF2B5EF4-FFF2-40B4-BE49-F238E27FC236}">
                  <a16:creationId xmlns:a16="http://schemas.microsoft.com/office/drawing/2014/main" id="{6C56463B-FD92-9359-BE1E-9697ED471088}"/>
                </a:ext>
              </a:extLst>
            </p:cNvPr>
            <p:cNvPicPr>
              <a:picLocks noChangeAspect="1"/>
            </p:cNvPicPr>
            <p:nvPr/>
          </p:nvPicPr>
          <p:blipFill rotWithShape="1">
            <a:blip r:embed="rId4">
              <a:extLst>
                <a:ext uri="{28A0092B-C50C-407E-A947-70E740481C1C}">
                  <a14:useLocalDpi xmlns:a14="http://schemas.microsoft.com/office/drawing/2010/main" val="0"/>
                </a:ext>
              </a:extLst>
            </a:blip>
            <a:srcRect l="13547" r="6188"/>
            <a:stretch>
              <a:fillRect/>
            </a:stretch>
          </p:blipFill>
          <p:spPr>
            <a:xfrm>
              <a:off x="6673174" y="2890507"/>
              <a:ext cx="5444046" cy="3785652"/>
            </a:xfrm>
            <a:prstGeom prst="roundRect">
              <a:avLst>
                <a:gd name="adj" fmla="val 4167"/>
              </a:avLst>
            </a:prstGeom>
            <a:solidFill>
              <a:srgbClr val="FFFFFF"/>
            </a:solidFill>
            <a:ln w="76200" cap="sq">
              <a:solidFill>
                <a:srgbClr val="C8D8EA"/>
              </a:solidFill>
              <a:miter lim="800000"/>
            </a:ln>
            <a:effectLst/>
            <a:scene3d>
              <a:camera prst="orthographicFront"/>
              <a:lightRig rig="threePt" dir="t">
                <a:rot lat="0" lon="0" rev="2700000"/>
              </a:lightRig>
            </a:scene3d>
            <a:sp3d contourW="6350">
              <a:bevelT h="38100"/>
              <a:contourClr>
                <a:srgbClr val="C0C0C0"/>
              </a:contourClr>
            </a:sp3d>
          </p:spPr>
        </p:pic>
        <p:sp>
          <p:nvSpPr>
            <p:cNvPr id="12" name="CuadroTexto 11">
              <a:extLst>
                <a:ext uri="{FF2B5EF4-FFF2-40B4-BE49-F238E27FC236}">
                  <a16:creationId xmlns:a16="http://schemas.microsoft.com/office/drawing/2014/main" id="{70524556-2FFE-3FDE-20C4-B6C578DF43AB}"/>
                </a:ext>
              </a:extLst>
            </p:cNvPr>
            <p:cNvSpPr txBox="1"/>
            <p:nvPr/>
          </p:nvSpPr>
          <p:spPr>
            <a:xfrm>
              <a:off x="9255948" y="6221102"/>
              <a:ext cx="2647295" cy="455057"/>
            </a:xfrm>
            <a:prstGeom prst="roundRect">
              <a:avLst>
                <a:gd name="adj" fmla="val 33331"/>
              </a:avLst>
            </a:prstGeom>
            <a:solidFill>
              <a:srgbClr val="C8D8EA"/>
            </a:solidFill>
          </p:spPr>
          <p:txBody>
            <a:bodyPr wrap="square">
              <a:spAutoFit/>
            </a:bodyPr>
            <a:lstStyle/>
            <a:p>
              <a:pPr algn="ctr"/>
              <a:r>
                <a:rPr lang="es-ES" b="1" dirty="0"/>
                <a:t>2</a:t>
              </a:r>
              <a:r>
                <a:rPr lang="cs-CZ" b="1" dirty="0"/>
                <a:t>. list</a:t>
              </a:r>
              <a:r>
                <a:rPr lang="es-ES" b="1" dirty="0"/>
                <a:t> </a:t>
              </a:r>
              <a:r>
                <a:rPr lang="cs-CZ" b="1" dirty="0"/>
                <a:t>K</a:t>
              </a:r>
              <a:r>
                <a:rPr lang="es-ES" b="1" dirty="0"/>
                <a:t>orints</a:t>
              </a:r>
              <a:r>
                <a:rPr lang="cs-CZ" b="1" dirty="0"/>
                <a:t>kým</a:t>
              </a:r>
              <a:r>
                <a:rPr lang="es-ES" b="1" dirty="0"/>
                <a:t> 8</a:t>
              </a:r>
              <a:r>
                <a:rPr lang="cs-CZ" b="1" dirty="0"/>
                <a:t>,</a:t>
              </a:r>
              <a:r>
                <a:rPr lang="es-ES" b="1" dirty="0"/>
                <a:t>1-4</a:t>
              </a:r>
            </a:p>
          </p:txBody>
        </p:sp>
      </p:grpSp>
      <p:pic>
        <p:nvPicPr>
          <p:cNvPr id="17" name="Imagen 16">
            <a:extLst>
              <a:ext uri="{FF2B5EF4-FFF2-40B4-BE49-F238E27FC236}">
                <a16:creationId xmlns:a16="http://schemas.microsoft.com/office/drawing/2014/main" id="{106C6BC3-7BB8-49A1-8739-51C6E401B92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2381251">
            <a:off x="228825" y="4875475"/>
            <a:ext cx="486671" cy="509970"/>
          </a:xfrm>
          <a:prstGeom prst="rect">
            <a:avLst/>
          </a:prstGeom>
          <a:effectLst>
            <a:outerShdw blurRad="50800" dist="25400" dir="8100000" algn="tr" rotWithShape="0">
              <a:prstClr val="black"/>
            </a:outerShdw>
          </a:effectLst>
        </p:spPr>
      </p:pic>
      <p:pic>
        <p:nvPicPr>
          <p:cNvPr id="19" name="Imagen 18">
            <a:extLst>
              <a:ext uri="{FF2B5EF4-FFF2-40B4-BE49-F238E27FC236}">
                <a16:creationId xmlns:a16="http://schemas.microsoft.com/office/drawing/2014/main" id="{540415CF-BBB4-1990-3C09-AE43C904B98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2381251">
            <a:off x="228826" y="3009253"/>
            <a:ext cx="486671" cy="509970"/>
          </a:xfrm>
          <a:prstGeom prst="rect">
            <a:avLst/>
          </a:prstGeom>
          <a:effectLst>
            <a:outerShdw blurRad="50800" dist="25400" dir="8100000" algn="tr" rotWithShape="0">
              <a:prstClr val="black"/>
            </a:outerShdw>
          </a:effectLst>
        </p:spPr>
      </p:pic>
      <p:pic>
        <p:nvPicPr>
          <p:cNvPr id="21" name="Imagen 20">
            <a:extLst>
              <a:ext uri="{FF2B5EF4-FFF2-40B4-BE49-F238E27FC236}">
                <a16:creationId xmlns:a16="http://schemas.microsoft.com/office/drawing/2014/main" id="{D24E8C50-B4C8-450E-AB66-5BAB7F9D6A0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2381251">
            <a:off x="220228" y="4064098"/>
            <a:ext cx="486671" cy="509970"/>
          </a:xfrm>
          <a:prstGeom prst="rect">
            <a:avLst/>
          </a:prstGeom>
          <a:effectLst>
            <a:outerShdw blurRad="50800" dist="25400" dir="8100000" algn="tr" rotWithShape="0">
              <a:prstClr val="black"/>
            </a:outerShdw>
          </a:effectLst>
        </p:spPr>
      </p:pic>
      <p:pic>
        <p:nvPicPr>
          <p:cNvPr id="23" name="Imagen 22">
            <a:extLst>
              <a:ext uri="{FF2B5EF4-FFF2-40B4-BE49-F238E27FC236}">
                <a16:creationId xmlns:a16="http://schemas.microsoft.com/office/drawing/2014/main" id="{03DF1882-D53C-2BEE-8FDC-9DA73D0A6EBC}"/>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2381251">
            <a:off x="228823" y="6379279"/>
            <a:ext cx="486671" cy="509970"/>
          </a:xfrm>
          <a:prstGeom prst="rect">
            <a:avLst/>
          </a:prstGeom>
          <a:effectLst>
            <a:outerShdw blurRad="50800" dist="25400" dir="8100000" algn="tr" rotWithShape="0">
              <a:prstClr val="black"/>
            </a:outerShdw>
          </a:effectLst>
        </p:spPr>
      </p:pic>
      <p:pic>
        <p:nvPicPr>
          <p:cNvPr id="25" name="Imagen 24">
            <a:extLst>
              <a:ext uri="{FF2B5EF4-FFF2-40B4-BE49-F238E27FC236}">
                <a16:creationId xmlns:a16="http://schemas.microsoft.com/office/drawing/2014/main" id="{FD3812CB-702B-C07B-4265-92987B4C8B30}"/>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rot="2381251">
            <a:off x="220229" y="5578705"/>
            <a:ext cx="486671" cy="509970"/>
          </a:xfrm>
          <a:prstGeom prst="rect">
            <a:avLst/>
          </a:prstGeom>
          <a:effectLst>
            <a:outerShdw blurRad="50800" dist="25400" dir="8100000" algn="tr" rotWithShape="0">
              <a:prstClr val="black"/>
            </a:outerShdw>
          </a:effectLst>
        </p:spPr>
      </p:pic>
      <p:sp>
        <p:nvSpPr>
          <p:cNvPr id="3" name="Flecha: hacia arriba 2">
            <a:hlinkClick r:id="rId10" action="ppaction://hlinksldjump"/>
            <a:extLst>
              <a:ext uri="{FF2B5EF4-FFF2-40B4-BE49-F238E27FC236}">
                <a16:creationId xmlns:a16="http://schemas.microsoft.com/office/drawing/2014/main" id="{205F197C-0A27-D262-7980-5B08F0216067}"/>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821629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800" decel="100000"/>
                                        <p:tgtEl>
                                          <p:spTgt spid="2"/>
                                        </p:tgtEl>
                                      </p:cBhvr>
                                    </p:animEffect>
                                    <p:anim calcmode="lin" valueType="num">
                                      <p:cBhvr>
                                        <p:cTn id="8" dur="800" decel="100000" fill="hold"/>
                                        <p:tgtEl>
                                          <p:spTgt spid="2"/>
                                        </p:tgtEl>
                                        <p:attrNameLst>
                                          <p:attrName>style.rotation</p:attrName>
                                        </p:attrNameLst>
                                      </p:cBhvr>
                                      <p:tavLst>
                                        <p:tav tm="0">
                                          <p:val>
                                            <p:fltVal val="-90"/>
                                          </p:val>
                                        </p:tav>
                                        <p:tav tm="100000">
                                          <p:val>
                                            <p:fltVal val="0"/>
                                          </p:val>
                                        </p:tav>
                                      </p:tavLst>
                                    </p:anim>
                                    <p:anim calcmode="lin" valueType="num">
                                      <p:cBhvr>
                                        <p:cTn id="9" dur="800" decel="100000" fill="hold"/>
                                        <p:tgtEl>
                                          <p:spTgt spid="2"/>
                                        </p:tgtEl>
                                        <p:attrNameLst>
                                          <p:attrName>ppt_x</p:attrName>
                                        </p:attrNameLst>
                                      </p:cBhvr>
                                      <p:tavLst>
                                        <p:tav tm="0">
                                          <p:val>
                                            <p:strVal val="#ppt_x+0.4"/>
                                          </p:val>
                                        </p:tav>
                                        <p:tav tm="100000">
                                          <p:val>
                                            <p:strVal val="#ppt_x-0.05"/>
                                          </p:val>
                                        </p:tav>
                                      </p:tavLst>
                                    </p:anim>
                                    <p:anim calcmode="lin" valueType="num">
                                      <p:cBhvr>
                                        <p:cTn id="10" dur="800" decel="100000" fill="hold"/>
                                        <p:tgtEl>
                                          <p:spTgt spid="2"/>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2"/>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2"/>
                                        </p:tgtEl>
                                        <p:attrNameLst>
                                          <p:attrName>ppt_y</p:attrName>
                                        </p:attrNameLst>
                                      </p:cBhvr>
                                      <p:tavLst>
                                        <p:tav tm="0">
                                          <p:val>
                                            <p:strVal val="#ppt_y+0.1"/>
                                          </p:val>
                                        </p:tav>
                                        <p:tav tm="100000">
                                          <p:val>
                                            <p:strVal val="#ppt_y"/>
                                          </p:val>
                                        </p:tav>
                                      </p:tavLst>
                                    </p:anim>
                                  </p:childTnLst>
                                </p:cTn>
                              </p:par>
                            </p:childTnLst>
                          </p:cTn>
                        </p:par>
                        <p:par>
                          <p:cTn id="13" fill="hold">
                            <p:stCondLst>
                              <p:cond delay="1000"/>
                            </p:stCondLst>
                            <p:childTnLst>
                              <p:par>
                                <p:cTn id="14" presetID="26" presetClass="emph" presetSubtype="0" fill="hold" grpId="1" nodeType="afterEffect">
                                  <p:stCondLst>
                                    <p:cond delay="0"/>
                                  </p:stCondLst>
                                  <p:childTnLst>
                                    <p:animEffect transition="out" filter="fade">
                                      <p:cBhvr>
                                        <p:cTn id="15" dur="500" tmFilter="0, 0; .2, .5; .8, .5; 1, 0"/>
                                        <p:tgtEl>
                                          <p:spTgt spid="2"/>
                                        </p:tgtEl>
                                      </p:cBhvr>
                                    </p:animEffect>
                                    <p:animScale>
                                      <p:cBhvr>
                                        <p:cTn id="16" dur="250" autoRev="1" fill="hold"/>
                                        <p:tgtEl>
                                          <p:spTgt spid="2"/>
                                        </p:tgtEl>
                                      </p:cBhvr>
                                      <p:by x="105000" y="105000"/>
                                    </p:animScale>
                                  </p:childTnLst>
                                </p:cTn>
                              </p:par>
                            </p:childTnLst>
                          </p:cTn>
                        </p:par>
                        <p:par>
                          <p:cTn id="17" fill="hold">
                            <p:stCondLst>
                              <p:cond delay="1500"/>
                            </p:stCondLst>
                            <p:childTnLst>
                              <p:par>
                                <p:cTn id="18" presetID="22" presetClass="entr" presetSubtype="8" fill="hold" grpId="0" nodeType="after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wipe(left)">
                                      <p:cBhvr>
                                        <p:cTn id="20" dur="500"/>
                                        <p:tgtEl>
                                          <p:spTgt spid="4"/>
                                        </p:tgtEl>
                                      </p:cBhvr>
                                    </p:animEffect>
                                  </p:childTnLst>
                                </p:cTn>
                              </p:par>
                            </p:childTnLst>
                          </p:cTn>
                        </p:par>
                      </p:childTnLst>
                    </p:cTn>
                  </p:par>
                  <p:par>
                    <p:cTn id="21" fill="hold">
                      <p:stCondLst>
                        <p:cond delay="indefinite"/>
                      </p:stCondLst>
                      <p:childTnLst>
                        <p:par>
                          <p:cTn id="22" fill="hold">
                            <p:stCondLst>
                              <p:cond delay="0"/>
                            </p:stCondLst>
                            <p:childTnLst>
                              <p:par>
                                <p:cTn id="23" presetID="52" presetClass="entr" presetSubtype="0" fill="hold" nodeType="clickEffect">
                                  <p:stCondLst>
                                    <p:cond delay="0"/>
                                  </p:stCondLst>
                                  <p:childTnLst>
                                    <p:set>
                                      <p:cBhvr>
                                        <p:cTn id="24" dur="1" fill="hold">
                                          <p:stCondLst>
                                            <p:cond delay="0"/>
                                          </p:stCondLst>
                                        </p:cTn>
                                        <p:tgtEl>
                                          <p:spTgt spid="5"/>
                                        </p:tgtEl>
                                        <p:attrNameLst>
                                          <p:attrName>style.visibility</p:attrName>
                                        </p:attrNameLst>
                                      </p:cBhvr>
                                      <p:to>
                                        <p:strVal val="visible"/>
                                      </p:to>
                                    </p:set>
                                    <p:animScale>
                                      <p:cBhvr>
                                        <p:cTn id="25" dur="500" decel="50000" fill="hold">
                                          <p:stCondLst>
                                            <p:cond delay="0"/>
                                          </p:stCondLst>
                                        </p:cTn>
                                        <p:tgtEl>
                                          <p:spTgt spid="5"/>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6" dur="500" decel="50000" fill="hold">
                                          <p:stCondLst>
                                            <p:cond delay="0"/>
                                          </p:stCondLst>
                                        </p:cTn>
                                        <p:tgtEl>
                                          <p:spTgt spid="5"/>
                                        </p:tgtEl>
                                        <p:attrNameLst>
                                          <p:attrName>ppt_x</p:attrName>
                                          <p:attrName>ppt_y</p:attrName>
                                        </p:attrNameLst>
                                      </p:cBhvr>
                                    </p:animMotion>
                                    <p:animEffect transition="in" filter="fade">
                                      <p:cBhvr>
                                        <p:cTn id="27" dur="500"/>
                                        <p:tgtEl>
                                          <p:spTgt spid="5"/>
                                        </p:tgtEl>
                                      </p:cBhvr>
                                    </p:animEffect>
                                  </p:childTnLst>
                                </p:cTn>
                              </p:par>
                            </p:childTnLst>
                          </p:cTn>
                        </p:par>
                      </p:childTnLst>
                    </p:cTn>
                  </p:par>
                  <p:par>
                    <p:cTn id="28" fill="hold">
                      <p:stCondLst>
                        <p:cond delay="indefinite"/>
                      </p:stCondLst>
                      <p:childTnLst>
                        <p:par>
                          <p:cTn id="29" fill="hold">
                            <p:stCondLst>
                              <p:cond delay="0"/>
                            </p:stCondLst>
                            <p:childTnLst>
                              <p:par>
                                <p:cTn id="30" presetID="15" presetClass="entr" presetSubtype="0" fill="hold" nodeType="clickEffect">
                                  <p:stCondLst>
                                    <p:cond delay="0"/>
                                  </p:stCondLst>
                                  <p:childTnLst>
                                    <p:set>
                                      <p:cBhvr>
                                        <p:cTn id="31" dur="1" fill="hold">
                                          <p:stCondLst>
                                            <p:cond delay="0"/>
                                          </p:stCondLst>
                                        </p:cTn>
                                        <p:tgtEl>
                                          <p:spTgt spid="7"/>
                                        </p:tgtEl>
                                        <p:attrNameLst>
                                          <p:attrName>style.visibility</p:attrName>
                                        </p:attrNameLst>
                                      </p:cBhvr>
                                      <p:to>
                                        <p:strVal val="visible"/>
                                      </p:to>
                                    </p:set>
                                    <p:anim calcmode="lin" valueType="num">
                                      <p:cBhvr>
                                        <p:cTn id="32" dur="1000" fill="hold"/>
                                        <p:tgtEl>
                                          <p:spTgt spid="7"/>
                                        </p:tgtEl>
                                        <p:attrNameLst>
                                          <p:attrName>ppt_w</p:attrName>
                                        </p:attrNameLst>
                                      </p:cBhvr>
                                      <p:tavLst>
                                        <p:tav tm="0">
                                          <p:val>
                                            <p:fltVal val="0"/>
                                          </p:val>
                                        </p:tav>
                                        <p:tav tm="100000">
                                          <p:val>
                                            <p:strVal val="#ppt_w"/>
                                          </p:val>
                                        </p:tav>
                                      </p:tavLst>
                                    </p:anim>
                                    <p:anim calcmode="lin" valueType="num">
                                      <p:cBhvr>
                                        <p:cTn id="33" dur="1000" fill="hold"/>
                                        <p:tgtEl>
                                          <p:spTgt spid="7"/>
                                        </p:tgtEl>
                                        <p:attrNameLst>
                                          <p:attrName>ppt_h</p:attrName>
                                        </p:attrNameLst>
                                      </p:cBhvr>
                                      <p:tavLst>
                                        <p:tav tm="0">
                                          <p:val>
                                            <p:fltVal val="0"/>
                                          </p:val>
                                        </p:tav>
                                        <p:tav tm="100000">
                                          <p:val>
                                            <p:strVal val="#ppt_h"/>
                                          </p:val>
                                        </p:tav>
                                      </p:tavLst>
                                    </p:anim>
                                    <p:anim calcmode="lin" valueType="num">
                                      <p:cBhvr>
                                        <p:cTn id="34" dur="1000" fill="hold"/>
                                        <p:tgtEl>
                                          <p:spTgt spid="7"/>
                                        </p:tgtEl>
                                        <p:attrNameLst>
                                          <p:attrName>ppt_x</p:attrName>
                                        </p:attrNameLst>
                                      </p:cBhvr>
                                      <p:tavLst>
                                        <p:tav tm="0" fmla="#ppt_x+(cos(-2*pi*(1-$))*-#ppt_x-sin(-2*pi*(1-$))*(1-#ppt_y))*(1-$)">
                                          <p:val>
                                            <p:fltVal val="0"/>
                                          </p:val>
                                        </p:tav>
                                        <p:tav tm="100000">
                                          <p:val>
                                            <p:fltVal val="1"/>
                                          </p:val>
                                        </p:tav>
                                      </p:tavLst>
                                    </p:anim>
                                    <p:anim calcmode="lin" valueType="num">
                                      <p:cBhvr>
                                        <p:cTn id="35" dur="1000" fill="hold"/>
                                        <p:tgtEl>
                                          <p:spTgt spid="7"/>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36" fill="hold">
                      <p:stCondLst>
                        <p:cond delay="indefinite"/>
                      </p:stCondLst>
                      <p:childTnLst>
                        <p:par>
                          <p:cTn id="37" fill="hold">
                            <p:stCondLst>
                              <p:cond delay="0"/>
                            </p:stCondLst>
                            <p:childTnLst>
                              <p:par>
                                <p:cTn id="38" presetID="16" presetClass="entr" presetSubtype="21" fill="hold" nodeType="clickEffect">
                                  <p:stCondLst>
                                    <p:cond delay="0"/>
                                  </p:stCondLst>
                                  <p:childTnLst>
                                    <p:set>
                                      <p:cBhvr>
                                        <p:cTn id="39" dur="1" fill="hold">
                                          <p:stCondLst>
                                            <p:cond delay="0"/>
                                          </p:stCondLst>
                                        </p:cTn>
                                        <p:tgtEl>
                                          <p:spTgt spid="19"/>
                                        </p:tgtEl>
                                        <p:attrNameLst>
                                          <p:attrName>style.visibility</p:attrName>
                                        </p:attrNameLst>
                                      </p:cBhvr>
                                      <p:to>
                                        <p:strVal val="visible"/>
                                      </p:to>
                                    </p:set>
                                    <p:animEffect transition="in" filter="barn(inVertical)">
                                      <p:cBhvr>
                                        <p:cTn id="40" dur="500"/>
                                        <p:tgtEl>
                                          <p:spTgt spid="19"/>
                                        </p:tgtEl>
                                      </p:cBhvr>
                                    </p:animEffect>
                                  </p:childTnLst>
                                </p:cTn>
                              </p:par>
                            </p:childTnLst>
                          </p:cTn>
                        </p:par>
                        <p:par>
                          <p:cTn id="41" fill="hold">
                            <p:stCondLst>
                              <p:cond delay="500"/>
                            </p:stCondLst>
                            <p:childTnLst>
                              <p:par>
                                <p:cTn id="42" presetID="22" presetClass="entr" presetSubtype="8" fill="hold" grpId="0" nodeType="afterEffect">
                                  <p:stCondLst>
                                    <p:cond delay="0"/>
                                  </p:stCondLst>
                                  <p:childTnLst>
                                    <p:set>
                                      <p:cBhvr>
                                        <p:cTn id="43" dur="1" fill="hold">
                                          <p:stCondLst>
                                            <p:cond delay="0"/>
                                          </p:stCondLst>
                                        </p:cTn>
                                        <p:tgtEl>
                                          <p:spTgt spid="6">
                                            <p:txEl>
                                              <p:pRg st="0" end="0"/>
                                            </p:txEl>
                                          </p:spTgt>
                                        </p:tgtEl>
                                        <p:attrNameLst>
                                          <p:attrName>style.visibility</p:attrName>
                                        </p:attrNameLst>
                                      </p:cBhvr>
                                      <p:to>
                                        <p:strVal val="visible"/>
                                      </p:to>
                                    </p:set>
                                    <p:animEffect transition="in" filter="wipe(left)">
                                      <p:cBhvr>
                                        <p:cTn id="44" dur="500"/>
                                        <p:tgtEl>
                                          <p:spTgt spid="6">
                                            <p:txEl>
                                              <p:pRg st="0" end="0"/>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16" presetClass="entr" presetSubtype="21" fill="hold" nodeType="clickEffect">
                                  <p:stCondLst>
                                    <p:cond delay="0"/>
                                  </p:stCondLst>
                                  <p:childTnLst>
                                    <p:set>
                                      <p:cBhvr>
                                        <p:cTn id="48" dur="1" fill="hold">
                                          <p:stCondLst>
                                            <p:cond delay="0"/>
                                          </p:stCondLst>
                                        </p:cTn>
                                        <p:tgtEl>
                                          <p:spTgt spid="21"/>
                                        </p:tgtEl>
                                        <p:attrNameLst>
                                          <p:attrName>style.visibility</p:attrName>
                                        </p:attrNameLst>
                                      </p:cBhvr>
                                      <p:to>
                                        <p:strVal val="visible"/>
                                      </p:to>
                                    </p:set>
                                    <p:animEffect transition="in" filter="barn(inVertical)">
                                      <p:cBhvr>
                                        <p:cTn id="49" dur="500"/>
                                        <p:tgtEl>
                                          <p:spTgt spid="21"/>
                                        </p:tgtEl>
                                      </p:cBhvr>
                                    </p:animEffect>
                                  </p:childTnLst>
                                </p:cTn>
                              </p:par>
                            </p:childTnLst>
                          </p:cTn>
                        </p:par>
                        <p:par>
                          <p:cTn id="50" fill="hold">
                            <p:stCondLst>
                              <p:cond delay="500"/>
                            </p:stCondLst>
                            <p:childTnLst>
                              <p:par>
                                <p:cTn id="51" presetID="22" presetClass="entr" presetSubtype="8" fill="hold" grpId="0" nodeType="afterEffect">
                                  <p:stCondLst>
                                    <p:cond delay="0"/>
                                  </p:stCondLst>
                                  <p:childTnLst>
                                    <p:set>
                                      <p:cBhvr>
                                        <p:cTn id="52" dur="1" fill="hold">
                                          <p:stCondLst>
                                            <p:cond delay="0"/>
                                          </p:stCondLst>
                                        </p:cTn>
                                        <p:tgtEl>
                                          <p:spTgt spid="6">
                                            <p:txEl>
                                              <p:pRg st="1" end="1"/>
                                            </p:txEl>
                                          </p:spTgt>
                                        </p:tgtEl>
                                        <p:attrNameLst>
                                          <p:attrName>style.visibility</p:attrName>
                                        </p:attrNameLst>
                                      </p:cBhvr>
                                      <p:to>
                                        <p:strVal val="visible"/>
                                      </p:to>
                                    </p:set>
                                    <p:animEffect transition="in" filter="wipe(left)">
                                      <p:cBhvr>
                                        <p:cTn id="53" dur="500"/>
                                        <p:tgtEl>
                                          <p:spTgt spid="6">
                                            <p:txEl>
                                              <p:pRg st="1" end="1"/>
                                            </p:txEl>
                                          </p:spTgt>
                                        </p:tgtEl>
                                      </p:cBhvr>
                                    </p:animEffect>
                                  </p:childTnLst>
                                </p:cTn>
                              </p:par>
                            </p:childTnLst>
                          </p:cTn>
                        </p:par>
                      </p:childTnLst>
                    </p:cTn>
                  </p:par>
                  <p:par>
                    <p:cTn id="54" fill="hold">
                      <p:stCondLst>
                        <p:cond delay="indefinite"/>
                      </p:stCondLst>
                      <p:childTnLst>
                        <p:par>
                          <p:cTn id="55" fill="hold">
                            <p:stCondLst>
                              <p:cond delay="0"/>
                            </p:stCondLst>
                            <p:childTnLst>
                              <p:par>
                                <p:cTn id="56" presetID="16" presetClass="entr" presetSubtype="21" fill="hold" nodeType="clickEffect">
                                  <p:stCondLst>
                                    <p:cond delay="0"/>
                                  </p:stCondLst>
                                  <p:childTnLst>
                                    <p:set>
                                      <p:cBhvr>
                                        <p:cTn id="57" dur="1" fill="hold">
                                          <p:stCondLst>
                                            <p:cond delay="0"/>
                                          </p:stCondLst>
                                        </p:cTn>
                                        <p:tgtEl>
                                          <p:spTgt spid="17"/>
                                        </p:tgtEl>
                                        <p:attrNameLst>
                                          <p:attrName>style.visibility</p:attrName>
                                        </p:attrNameLst>
                                      </p:cBhvr>
                                      <p:to>
                                        <p:strVal val="visible"/>
                                      </p:to>
                                    </p:set>
                                    <p:animEffect transition="in" filter="barn(inVertical)">
                                      <p:cBhvr>
                                        <p:cTn id="58" dur="500"/>
                                        <p:tgtEl>
                                          <p:spTgt spid="17"/>
                                        </p:tgtEl>
                                      </p:cBhvr>
                                    </p:animEffect>
                                  </p:childTnLst>
                                </p:cTn>
                              </p:par>
                            </p:childTnLst>
                          </p:cTn>
                        </p:par>
                        <p:par>
                          <p:cTn id="59" fill="hold">
                            <p:stCondLst>
                              <p:cond delay="500"/>
                            </p:stCondLst>
                            <p:childTnLst>
                              <p:par>
                                <p:cTn id="60" presetID="22" presetClass="entr" presetSubtype="8" fill="hold" grpId="0" nodeType="afterEffect">
                                  <p:stCondLst>
                                    <p:cond delay="0"/>
                                  </p:stCondLst>
                                  <p:childTnLst>
                                    <p:set>
                                      <p:cBhvr>
                                        <p:cTn id="61" dur="1" fill="hold">
                                          <p:stCondLst>
                                            <p:cond delay="0"/>
                                          </p:stCondLst>
                                        </p:cTn>
                                        <p:tgtEl>
                                          <p:spTgt spid="6">
                                            <p:txEl>
                                              <p:pRg st="2" end="2"/>
                                            </p:txEl>
                                          </p:spTgt>
                                        </p:tgtEl>
                                        <p:attrNameLst>
                                          <p:attrName>style.visibility</p:attrName>
                                        </p:attrNameLst>
                                      </p:cBhvr>
                                      <p:to>
                                        <p:strVal val="visible"/>
                                      </p:to>
                                    </p:set>
                                    <p:animEffect transition="in" filter="wipe(left)">
                                      <p:cBhvr>
                                        <p:cTn id="62" dur="500"/>
                                        <p:tgtEl>
                                          <p:spTgt spid="6">
                                            <p:txEl>
                                              <p:pRg st="2" end="2"/>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6" presetClass="entr" presetSubtype="21" fill="hold" nodeType="clickEffect">
                                  <p:stCondLst>
                                    <p:cond delay="0"/>
                                  </p:stCondLst>
                                  <p:childTnLst>
                                    <p:set>
                                      <p:cBhvr>
                                        <p:cTn id="66" dur="1" fill="hold">
                                          <p:stCondLst>
                                            <p:cond delay="0"/>
                                          </p:stCondLst>
                                        </p:cTn>
                                        <p:tgtEl>
                                          <p:spTgt spid="25"/>
                                        </p:tgtEl>
                                        <p:attrNameLst>
                                          <p:attrName>style.visibility</p:attrName>
                                        </p:attrNameLst>
                                      </p:cBhvr>
                                      <p:to>
                                        <p:strVal val="visible"/>
                                      </p:to>
                                    </p:set>
                                    <p:animEffect transition="in" filter="barn(inVertical)">
                                      <p:cBhvr>
                                        <p:cTn id="67" dur="500"/>
                                        <p:tgtEl>
                                          <p:spTgt spid="25"/>
                                        </p:tgtEl>
                                      </p:cBhvr>
                                    </p:animEffect>
                                  </p:childTnLst>
                                </p:cTn>
                              </p:par>
                            </p:childTnLst>
                          </p:cTn>
                        </p:par>
                        <p:par>
                          <p:cTn id="68" fill="hold">
                            <p:stCondLst>
                              <p:cond delay="500"/>
                            </p:stCondLst>
                            <p:childTnLst>
                              <p:par>
                                <p:cTn id="69" presetID="22" presetClass="entr" presetSubtype="8" fill="hold" grpId="0" nodeType="afterEffect">
                                  <p:stCondLst>
                                    <p:cond delay="0"/>
                                  </p:stCondLst>
                                  <p:childTnLst>
                                    <p:set>
                                      <p:cBhvr>
                                        <p:cTn id="70" dur="1" fill="hold">
                                          <p:stCondLst>
                                            <p:cond delay="0"/>
                                          </p:stCondLst>
                                        </p:cTn>
                                        <p:tgtEl>
                                          <p:spTgt spid="6">
                                            <p:txEl>
                                              <p:pRg st="3" end="3"/>
                                            </p:txEl>
                                          </p:spTgt>
                                        </p:tgtEl>
                                        <p:attrNameLst>
                                          <p:attrName>style.visibility</p:attrName>
                                        </p:attrNameLst>
                                      </p:cBhvr>
                                      <p:to>
                                        <p:strVal val="visible"/>
                                      </p:to>
                                    </p:set>
                                    <p:animEffect transition="in" filter="wipe(left)">
                                      <p:cBhvr>
                                        <p:cTn id="71" dur="500"/>
                                        <p:tgtEl>
                                          <p:spTgt spid="6">
                                            <p:txEl>
                                              <p:pRg st="3" end="3"/>
                                            </p:txEl>
                                          </p:spTgt>
                                        </p:tgtEl>
                                      </p:cBhvr>
                                    </p:animEffect>
                                  </p:childTnLst>
                                </p:cTn>
                              </p:par>
                            </p:childTnLst>
                          </p:cTn>
                        </p:par>
                      </p:childTnLst>
                    </p:cTn>
                  </p:par>
                  <p:par>
                    <p:cTn id="72" fill="hold">
                      <p:stCondLst>
                        <p:cond delay="indefinite"/>
                      </p:stCondLst>
                      <p:childTnLst>
                        <p:par>
                          <p:cTn id="73" fill="hold">
                            <p:stCondLst>
                              <p:cond delay="0"/>
                            </p:stCondLst>
                            <p:childTnLst>
                              <p:par>
                                <p:cTn id="74" presetID="16" presetClass="entr" presetSubtype="21" fill="hold" nodeType="clickEffect">
                                  <p:stCondLst>
                                    <p:cond delay="0"/>
                                  </p:stCondLst>
                                  <p:childTnLst>
                                    <p:set>
                                      <p:cBhvr>
                                        <p:cTn id="75" dur="1" fill="hold">
                                          <p:stCondLst>
                                            <p:cond delay="0"/>
                                          </p:stCondLst>
                                        </p:cTn>
                                        <p:tgtEl>
                                          <p:spTgt spid="23"/>
                                        </p:tgtEl>
                                        <p:attrNameLst>
                                          <p:attrName>style.visibility</p:attrName>
                                        </p:attrNameLst>
                                      </p:cBhvr>
                                      <p:to>
                                        <p:strVal val="visible"/>
                                      </p:to>
                                    </p:set>
                                    <p:animEffect transition="in" filter="barn(inVertical)">
                                      <p:cBhvr>
                                        <p:cTn id="76" dur="500"/>
                                        <p:tgtEl>
                                          <p:spTgt spid="23"/>
                                        </p:tgtEl>
                                      </p:cBhvr>
                                    </p:animEffect>
                                  </p:childTnLst>
                                </p:cTn>
                              </p:par>
                            </p:childTnLst>
                          </p:cTn>
                        </p:par>
                        <p:par>
                          <p:cTn id="77" fill="hold">
                            <p:stCondLst>
                              <p:cond delay="500"/>
                            </p:stCondLst>
                            <p:childTnLst>
                              <p:par>
                                <p:cTn id="78" presetID="22" presetClass="entr" presetSubtype="8" fill="hold" grpId="0" nodeType="afterEffect">
                                  <p:stCondLst>
                                    <p:cond delay="0"/>
                                  </p:stCondLst>
                                  <p:childTnLst>
                                    <p:set>
                                      <p:cBhvr>
                                        <p:cTn id="79" dur="1" fill="hold">
                                          <p:stCondLst>
                                            <p:cond delay="0"/>
                                          </p:stCondLst>
                                        </p:cTn>
                                        <p:tgtEl>
                                          <p:spTgt spid="6">
                                            <p:txEl>
                                              <p:pRg st="4" end="4"/>
                                            </p:txEl>
                                          </p:spTgt>
                                        </p:tgtEl>
                                        <p:attrNameLst>
                                          <p:attrName>style.visibility</p:attrName>
                                        </p:attrNameLst>
                                      </p:cBhvr>
                                      <p:to>
                                        <p:strVal val="visible"/>
                                      </p:to>
                                    </p:set>
                                    <p:animEffect transition="in" filter="wipe(left)">
                                      <p:cBhvr>
                                        <p:cTn id="80"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4" grpId="0"/>
      <p:bldP spid="6" grpId="0" uiExpand="1"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0000"/>
            <a:lum/>
          </a:blip>
          <a:srcRect/>
          <a:stretch>
            <a:fillRect l="-2000" r="-2000"/>
          </a:stretch>
        </a:blipFill>
        <a:effectLst/>
      </p:bgPr>
    </p:bg>
    <p:spTree>
      <p:nvGrpSpPr>
        <p:cNvPr id="1" name=""/>
        <p:cNvGrpSpPr/>
        <p:nvPr/>
      </p:nvGrpSpPr>
      <p:grpSpPr>
        <a:xfrm>
          <a:off x="0" y="0"/>
          <a:ext cx="0" cy="0"/>
          <a:chOff x="0" y="0"/>
          <a:chExt cx="0" cy="0"/>
        </a:xfrm>
      </p:grpSpPr>
      <p:sp>
        <p:nvSpPr>
          <p:cNvPr id="2" name="CuadroTexto 1">
            <a:extLst>
              <a:ext uri="{FF2B5EF4-FFF2-40B4-BE49-F238E27FC236}">
                <a16:creationId xmlns:a16="http://schemas.microsoft.com/office/drawing/2014/main" id="{2B1C42E6-0686-5C26-8657-ADD9A194D562}"/>
              </a:ext>
            </a:extLst>
          </p:cNvPr>
          <p:cNvSpPr txBox="1"/>
          <p:nvPr/>
        </p:nvSpPr>
        <p:spPr>
          <a:xfrm>
            <a:off x="427004" y="171080"/>
            <a:ext cx="6099242" cy="584775"/>
          </a:xfrm>
          <a:prstGeom prst="rect">
            <a:avLst/>
          </a:prstGeom>
          <a:noFill/>
        </p:spPr>
        <p:txBody>
          <a:bodyPr wrap="square">
            <a:spAutoFit/>
          </a:bodyPr>
          <a:lstStyle/>
          <a:p>
            <a:pPr algn="ctr"/>
            <a:r>
              <a:rPr lang="cs-CZ" sz="3200" b="1" dirty="0">
                <a:ln>
                  <a:solidFill>
                    <a:srgbClr val="873ABC"/>
                  </a:solidFill>
                </a:ln>
                <a:solidFill>
                  <a:srgbClr val="873ABC"/>
                </a:solidFill>
                <a:latin typeface="Amerika" panose="02040705060402020203" pitchFamily="18" charset="0"/>
              </a:rPr>
              <a:t>DAR VEDENÍ</a:t>
            </a:r>
            <a:endParaRPr lang="es-ES" sz="3200" b="1" dirty="0">
              <a:ln>
                <a:solidFill>
                  <a:srgbClr val="873ABC"/>
                </a:solidFill>
              </a:ln>
              <a:solidFill>
                <a:srgbClr val="873ABC"/>
              </a:solidFill>
              <a:latin typeface="Amerika" panose="02040705060402020203" pitchFamily="18" charset="0"/>
            </a:endParaRPr>
          </a:p>
        </p:txBody>
      </p:sp>
      <p:sp>
        <p:nvSpPr>
          <p:cNvPr id="4" name="CuadroTexto 3">
            <a:extLst>
              <a:ext uri="{FF2B5EF4-FFF2-40B4-BE49-F238E27FC236}">
                <a16:creationId xmlns:a16="http://schemas.microsoft.com/office/drawing/2014/main" id="{76289C77-6370-9355-0B21-E14C05559480}"/>
              </a:ext>
            </a:extLst>
          </p:cNvPr>
          <p:cNvSpPr txBox="1"/>
          <p:nvPr/>
        </p:nvSpPr>
        <p:spPr>
          <a:xfrm>
            <a:off x="52277" y="750644"/>
            <a:ext cx="7058853" cy="2308324"/>
          </a:xfrm>
          <a:prstGeom prst="rect">
            <a:avLst/>
          </a:prstGeom>
          <a:noFill/>
        </p:spPr>
        <p:txBody>
          <a:bodyPr wrap="square">
            <a:spAutoFit/>
          </a:bodyPr>
          <a:lstStyle/>
          <a:p>
            <a:r>
              <a:rPr lang="es-ES" b="1" dirty="0"/>
              <a:t>Tento dar spočívá ve stanovování cílů v souladu s Božím záměrem pro budoucnost. Mají také dar předávat tyto cíle druhým tak, aby dobrovolně a společně pracovali na jejich dosažení.</a:t>
            </a:r>
          </a:p>
          <a:p>
            <a:r>
              <a:rPr lang="es-ES" b="1" dirty="0"/>
              <a:t>Tento dar je důležitý pro každého, kdo nese odpovědnost nebo má vliv na druhé, ať už v církvi</a:t>
            </a:r>
            <a:r>
              <a:rPr lang="cs-CZ" b="1" dirty="0"/>
              <a:t> </a:t>
            </a:r>
            <a:r>
              <a:rPr lang="es-ES" b="1" dirty="0"/>
              <a:t>(1 Tes 5</a:t>
            </a:r>
            <a:r>
              <a:rPr lang="cs-CZ" b="1" dirty="0"/>
              <a:t>,</a:t>
            </a:r>
            <a:r>
              <a:rPr lang="es-ES" b="1" dirty="0"/>
              <a:t>12; 1 Tim 5</a:t>
            </a:r>
            <a:r>
              <a:rPr lang="cs-CZ" b="1" dirty="0"/>
              <a:t>,</a:t>
            </a:r>
            <a:r>
              <a:rPr lang="es-ES" b="1" dirty="0"/>
              <a:t>17) </a:t>
            </a:r>
            <a:r>
              <a:rPr lang="cs-CZ" b="1" dirty="0"/>
              <a:t>nebo v rodině        </a:t>
            </a:r>
            <a:r>
              <a:rPr lang="es-ES" b="1" dirty="0"/>
              <a:t> (1 Tim 3</a:t>
            </a:r>
            <a:r>
              <a:rPr lang="cs-CZ" b="1" dirty="0"/>
              <a:t>,</a:t>
            </a:r>
            <a:r>
              <a:rPr lang="es-ES" b="1" dirty="0"/>
              <a:t>4</a:t>
            </a:r>
            <a:r>
              <a:rPr lang="cs-CZ" b="1" dirty="0"/>
              <a:t>-</a:t>
            </a:r>
            <a:r>
              <a:rPr lang="es-ES" b="1" dirty="0"/>
              <a:t>5</a:t>
            </a:r>
            <a:r>
              <a:rPr lang="cs-CZ" b="1" dirty="0"/>
              <a:t>.</a:t>
            </a:r>
            <a:r>
              <a:rPr lang="es-ES" b="1" dirty="0"/>
              <a:t>12). </a:t>
            </a:r>
            <a:r>
              <a:rPr lang="cs-CZ" b="1" dirty="0"/>
              <a:t>                                                                                                                       </a:t>
            </a:r>
            <a:r>
              <a:rPr lang="es-ES" b="1" dirty="0"/>
              <a:t>Ten, kdo vede druhé, potřebuje energii a horlivost. Tyto vlastnosti jsou také darem Ducha svatého</a:t>
            </a:r>
            <a:r>
              <a:rPr lang="cs-CZ" b="1" dirty="0"/>
              <a:t>.</a:t>
            </a:r>
            <a:endParaRPr lang="es-ES" b="1" dirty="0"/>
          </a:p>
        </p:txBody>
      </p:sp>
      <p:sp>
        <p:nvSpPr>
          <p:cNvPr id="6" name="CuadroTexto 5">
            <a:extLst>
              <a:ext uri="{FF2B5EF4-FFF2-40B4-BE49-F238E27FC236}">
                <a16:creationId xmlns:a16="http://schemas.microsoft.com/office/drawing/2014/main" id="{6F54C640-7EA3-2410-3AD6-B1AE6087E273}"/>
              </a:ext>
            </a:extLst>
          </p:cNvPr>
          <p:cNvSpPr txBox="1"/>
          <p:nvPr/>
        </p:nvSpPr>
        <p:spPr>
          <a:xfrm>
            <a:off x="954323" y="3470776"/>
            <a:ext cx="5983190" cy="2985433"/>
          </a:xfrm>
          <a:prstGeom prst="rect">
            <a:avLst/>
          </a:prstGeom>
          <a:noFill/>
        </p:spPr>
        <p:txBody>
          <a:bodyPr wrap="square">
            <a:spAutoFit/>
          </a:bodyPr>
          <a:lstStyle/>
          <a:p>
            <a:pPr>
              <a:spcBef>
                <a:spcPts val="1200"/>
              </a:spcBef>
              <a:spcAft>
                <a:spcPts val="1200"/>
              </a:spcAft>
            </a:pPr>
            <a:r>
              <a:rPr lang="es-ES" b="1" dirty="0"/>
              <a:t>Poskytuje vedení Božím dětem i službě.</a:t>
            </a:r>
          </a:p>
          <a:p>
            <a:pPr>
              <a:spcBef>
                <a:spcPts val="1200"/>
              </a:spcBef>
              <a:spcAft>
                <a:spcPts val="1200"/>
              </a:spcAft>
            </a:pPr>
            <a:r>
              <a:rPr lang="cs-CZ" b="1" dirty="0"/>
              <a:t>P</a:t>
            </a:r>
            <a:r>
              <a:rPr lang="es-ES" b="1" dirty="0"/>
              <a:t>řebírá odpovědnost a stanovuje cíle.</a:t>
            </a:r>
          </a:p>
          <a:p>
            <a:pPr>
              <a:spcBef>
                <a:spcPts val="1200"/>
              </a:spcBef>
              <a:spcAft>
                <a:spcPts val="1200"/>
              </a:spcAft>
            </a:pPr>
            <a:r>
              <a:rPr lang="es-ES" b="1" dirty="0"/>
              <a:t>Má vizi a dokáže ji představit ostatním.</a:t>
            </a:r>
          </a:p>
          <a:p>
            <a:pPr>
              <a:spcBef>
                <a:spcPts val="1200"/>
              </a:spcBef>
              <a:spcAft>
                <a:spcPts val="1200"/>
              </a:spcAft>
            </a:pPr>
            <a:r>
              <a:rPr lang="es-ES" b="1" dirty="0"/>
              <a:t>Motivuje druhé k tomu, aby využili své schopnosti co nejlépe.</a:t>
            </a:r>
          </a:p>
          <a:p>
            <a:pPr>
              <a:spcBef>
                <a:spcPts val="1200"/>
              </a:spcBef>
              <a:spcAft>
                <a:spcPts val="1200"/>
              </a:spcAft>
            </a:pPr>
            <a:r>
              <a:rPr lang="es-ES" b="1" dirty="0"/>
              <a:t>Rád iniciuje nové činnosti a koordinuje úsilí skupiny.</a:t>
            </a:r>
          </a:p>
        </p:txBody>
      </p:sp>
      <p:pic>
        <p:nvPicPr>
          <p:cNvPr id="12" name="Imagen 11">
            <a:extLst>
              <a:ext uri="{FF2B5EF4-FFF2-40B4-BE49-F238E27FC236}">
                <a16:creationId xmlns:a16="http://schemas.microsoft.com/office/drawing/2014/main" id="{E870AC32-8CB8-819B-9302-ABCEC98B4E2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flipH="1">
            <a:off x="152399" y="5311940"/>
            <a:ext cx="794633" cy="449117"/>
          </a:xfrm>
          <a:prstGeom prst="rect">
            <a:avLst/>
          </a:prstGeom>
          <a:effectLst>
            <a:outerShdw blurRad="12700" dist="12700" dir="5400000" algn="ctr" rotWithShape="0">
              <a:schemeClr val="tx1"/>
            </a:outerShdw>
          </a:effectLst>
        </p:spPr>
      </p:pic>
      <p:pic>
        <p:nvPicPr>
          <p:cNvPr id="14" name="Imagen 13">
            <a:extLst>
              <a:ext uri="{FF2B5EF4-FFF2-40B4-BE49-F238E27FC236}">
                <a16:creationId xmlns:a16="http://schemas.microsoft.com/office/drawing/2014/main" id="{7C125CDA-837C-5A64-CB45-344F69122B2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flipH="1">
            <a:off x="152399" y="4023739"/>
            <a:ext cx="794633" cy="449117"/>
          </a:xfrm>
          <a:prstGeom prst="rect">
            <a:avLst/>
          </a:prstGeom>
          <a:effectLst>
            <a:outerShdw blurRad="12700" dist="12700" dir="5400000" algn="ctr" rotWithShape="0">
              <a:schemeClr val="tx1"/>
            </a:outerShdw>
          </a:effectLst>
        </p:spPr>
      </p:pic>
      <p:pic>
        <p:nvPicPr>
          <p:cNvPr id="16" name="Imagen 15">
            <a:extLst>
              <a:ext uri="{FF2B5EF4-FFF2-40B4-BE49-F238E27FC236}">
                <a16:creationId xmlns:a16="http://schemas.microsoft.com/office/drawing/2014/main" id="{A841CF4F-2D85-C33C-9923-9742A238BAE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flipH="1">
            <a:off x="152399" y="3438022"/>
            <a:ext cx="794633" cy="449117"/>
          </a:xfrm>
          <a:prstGeom prst="rect">
            <a:avLst/>
          </a:prstGeom>
          <a:effectLst>
            <a:outerShdw blurRad="12700" dist="12700" dir="5400000" algn="ctr" rotWithShape="0">
              <a:schemeClr val="tx1"/>
            </a:outerShdw>
          </a:effectLst>
        </p:spPr>
      </p:pic>
      <p:pic>
        <p:nvPicPr>
          <p:cNvPr id="18" name="Imagen 17">
            <a:extLst>
              <a:ext uri="{FF2B5EF4-FFF2-40B4-BE49-F238E27FC236}">
                <a16:creationId xmlns:a16="http://schemas.microsoft.com/office/drawing/2014/main" id="{371E0BCE-ADBB-1B4B-F7A5-7BF66B231CE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flipH="1">
            <a:off x="159690" y="6014425"/>
            <a:ext cx="794633" cy="449117"/>
          </a:xfrm>
          <a:prstGeom prst="rect">
            <a:avLst/>
          </a:prstGeom>
          <a:effectLst>
            <a:outerShdw blurRad="12700" dist="12700" dir="5400000" algn="ctr" rotWithShape="0">
              <a:schemeClr val="tx1"/>
            </a:outerShdw>
          </a:effectLst>
        </p:spPr>
      </p:pic>
      <p:pic>
        <p:nvPicPr>
          <p:cNvPr id="20" name="Imagen 19">
            <a:extLst>
              <a:ext uri="{FF2B5EF4-FFF2-40B4-BE49-F238E27FC236}">
                <a16:creationId xmlns:a16="http://schemas.microsoft.com/office/drawing/2014/main" id="{2D0D07DC-6EF5-6623-AEE9-FB836F341AE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flipH="1">
            <a:off x="135783" y="4609456"/>
            <a:ext cx="794633" cy="449117"/>
          </a:xfrm>
          <a:prstGeom prst="rect">
            <a:avLst/>
          </a:prstGeom>
          <a:effectLst>
            <a:outerShdw blurRad="12700" dist="12700" dir="5400000" algn="ctr" rotWithShape="0">
              <a:schemeClr val="tx1"/>
            </a:outerShdw>
          </a:effectLst>
        </p:spPr>
      </p:pic>
      <p:grpSp>
        <p:nvGrpSpPr>
          <p:cNvPr id="5" name="Grupo 4">
            <a:extLst>
              <a:ext uri="{FF2B5EF4-FFF2-40B4-BE49-F238E27FC236}">
                <a16:creationId xmlns:a16="http://schemas.microsoft.com/office/drawing/2014/main" id="{89FBF534-4545-94EB-FC77-89A923C7AEF9}"/>
              </a:ext>
            </a:extLst>
          </p:cNvPr>
          <p:cNvGrpSpPr/>
          <p:nvPr/>
        </p:nvGrpSpPr>
        <p:grpSpPr>
          <a:xfrm>
            <a:off x="7081299" y="104074"/>
            <a:ext cx="4968240" cy="6653893"/>
            <a:chOff x="7081299" y="104074"/>
            <a:chExt cx="4968240" cy="6653893"/>
          </a:xfrm>
        </p:grpSpPr>
        <p:pic>
          <p:nvPicPr>
            <p:cNvPr id="7" name="Imagen 6">
              <a:extLst>
                <a:ext uri="{FF2B5EF4-FFF2-40B4-BE49-F238E27FC236}">
                  <a16:creationId xmlns:a16="http://schemas.microsoft.com/office/drawing/2014/main" id="{965BC53F-0E39-4169-8305-21A770BCBF8E}"/>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081299" y="104074"/>
              <a:ext cx="4968240" cy="6653893"/>
            </a:xfrm>
            <a:prstGeom prst="roundRect">
              <a:avLst>
                <a:gd name="adj" fmla="val 4167"/>
              </a:avLst>
            </a:prstGeom>
            <a:solidFill>
              <a:srgbClr val="FFFFFF"/>
            </a:solidFill>
            <a:ln w="76200" cap="sq">
              <a:solidFill>
                <a:srgbClr val="A566D0"/>
              </a:solidFill>
              <a:miter lim="800000"/>
            </a:ln>
            <a:effectLst/>
            <a:scene3d>
              <a:camera prst="orthographicFront"/>
              <a:lightRig rig="threePt" dir="t">
                <a:rot lat="0" lon="0" rev="2700000"/>
              </a:lightRig>
            </a:scene3d>
            <a:sp3d contourW="6350">
              <a:bevelT h="38100"/>
              <a:contourClr>
                <a:srgbClr val="C0C0C0"/>
              </a:contourClr>
            </a:sp3d>
          </p:spPr>
        </p:pic>
        <p:sp>
          <p:nvSpPr>
            <p:cNvPr id="21" name="CuadroTexto 20">
              <a:extLst>
                <a:ext uri="{FF2B5EF4-FFF2-40B4-BE49-F238E27FC236}">
                  <a16:creationId xmlns:a16="http://schemas.microsoft.com/office/drawing/2014/main" id="{853072C2-B7E0-DD84-D389-36F4CFF817D2}"/>
                </a:ext>
              </a:extLst>
            </p:cNvPr>
            <p:cNvSpPr txBox="1"/>
            <p:nvPr/>
          </p:nvSpPr>
          <p:spPr>
            <a:xfrm>
              <a:off x="7111130" y="143830"/>
              <a:ext cx="2237925" cy="455057"/>
            </a:xfrm>
            <a:prstGeom prst="roundRect">
              <a:avLst>
                <a:gd name="adj" fmla="val 33331"/>
              </a:avLst>
            </a:prstGeom>
            <a:solidFill>
              <a:srgbClr val="A566D0"/>
            </a:solidFill>
          </p:spPr>
          <p:txBody>
            <a:bodyPr wrap="square">
              <a:spAutoFit/>
            </a:bodyPr>
            <a:lstStyle/>
            <a:p>
              <a:pPr algn="ctr"/>
              <a:r>
                <a:rPr lang="es-ES" b="1" dirty="0">
                  <a:solidFill>
                    <a:schemeClr val="bg1"/>
                  </a:solidFill>
                  <a:effectLst>
                    <a:outerShdw blurRad="38100" dist="38100" dir="2700000" algn="tl">
                      <a:srgbClr val="000000">
                        <a:alpha val="43137"/>
                      </a:srgbClr>
                    </a:outerShdw>
                  </a:effectLst>
                </a:rPr>
                <a:t>Nehem</a:t>
              </a:r>
              <a:r>
                <a:rPr lang="cs-CZ" b="1" dirty="0" err="1">
                  <a:solidFill>
                    <a:schemeClr val="bg1"/>
                  </a:solidFill>
                  <a:effectLst>
                    <a:outerShdw blurRad="38100" dist="38100" dir="2700000" algn="tl">
                      <a:srgbClr val="000000">
                        <a:alpha val="43137"/>
                      </a:srgbClr>
                    </a:outerShdw>
                  </a:effectLst>
                </a:rPr>
                <a:t>iáš</a:t>
              </a:r>
              <a:r>
                <a:rPr lang="es-ES" b="1" dirty="0">
                  <a:solidFill>
                    <a:schemeClr val="bg1"/>
                  </a:solidFill>
                  <a:effectLst>
                    <a:outerShdw blurRad="38100" dist="38100" dir="2700000" algn="tl">
                      <a:srgbClr val="000000">
                        <a:alpha val="43137"/>
                      </a:srgbClr>
                    </a:outerShdw>
                  </a:effectLst>
                </a:rPr>
                <a:t> 2</a:t>
              </a:r>
              <a:r>
                <a:rPr lang="cs-CZ" b="1" dirty="0">
                  <a:solidFill>
                    <a:schemeClr val="bg1"/>
                  </a:solidFill>
                  <a:effectLst>
                    <a:outerShdw blurRad="38100" dist="38100" dir="2700000" algn="tl">
                      <a:srgbClr val="000000">
                        <a:alpha val="43137"/>
                      </a:srgbClr>
                    </a:outerShdw>
                  </a:effectLst>
                </a:rPr>
                <a:t>,</a:t>
              </a:r>
              <a:r>
                <a:rPr lang="es-ES" b="1" dirty="0">
                  <a:solidFill>
                    <a:schemeClr val="bg1"/>
                  </a:solidFill>
                  <a:effectLst>
                    <a:outerShdw blurRad="38100" dist="38100" dir="2700000" algn="tl">
                      <a:srgbClr val="000000">
                        <a:alpha val="43137"/>
                      </a:srgbClr>
                    </a:outerShdw>
                  </a:effectLst>
                </a:rPr>
                <a:t>17-20</a:t>
              </a:r>
            </a:p>
          </p:txBody>
        </p:sp>
      </p:grpSp>
      <p:sp>
        <p:nvSpPr>
          <p:cNvPr id="3" name="Flecha: hacia arriba 2">
            <a:hlinkClick r:id="rId9" action="ppaction://hlinksldjump"/>
            <a:extLst>
              <a:ext uri="{FF2B5EF4-FFF2-40B4-BE49-F238E27FC236}">
                <a16:creationId xmlns:a16="http://schemas.microsoft.com/office/drawing/2014/main" id="{26A37D43-509E-8BF0-96B7-5DE9E65093AD}"/>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18684841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800" decel="100000"/>
                                        <p:tgtEl>
                                          <p:spTgt spid="2"/>
                                        </p:tgtEl>
                                      </p:cBhvr>
                                    </p:animEffect>
                                    <p:anim calcmode="lin" valueType="num">
                                      <p:cBhvr>
                                        <p:cTn id="8" dur="800" decel="100000" fill="hold"/>
                                        <p:tgtEl>
                                          <p:spTgt spid="2"/>
                                        </p:tgtEl>
                                        <p:attrNameLst>
                                          <p:attrName>style.rotation</p:attrName>
                                        </p:attrNameLst>
                                      </p:cBhvr>
                                      <p:tavLst>
                                        <p:tav tm="0">
                                          <p:val>
                                            <p:fltVal val="-90"/>
                                          </p:val>
                                        </p:tav>
                                        <p:tav tm="100000">
                                          <p:val>
                                            <p:fltVal val="0"/>
                                          </p:val>
                                        </p:tav>
                                      </p:tavLst>
                                    </p:anim>
                                    <p:anim calcmode="lin" valueType="num">
                                      <p:cBhvr>
                                        <p:cTn id="9" dur="800" decel="100000" fill="hold"/>
                                        <p:tgtEl>
                                          <p:spTgt spid="2"/>
                                        </p:tgtEl>
                                        <p:attrNameLst>
                                          <p:attrName>ppt_x</p:attrName>
                                        </p:attrNameLst>
                                      </p:cBhvr>
                                      <p:tavLst>
                                        <p:tav tm="0">
                                          <p:val>
                                            <p:strVal val="#ppt_x+0.4"/>
                                          </p:val>
                                        </p:tav>
                                        <p:tav tm="100000">
                                          <p:val>
                                            <p:strVal val="#ppt_x-0.05"/>
                                          </p:val>
                                        </p:tav>
                                      </p:tavLst>
                                    </p:anim>
                                    <p:anim calcmode="lin" valueType="num">
                                      <p:cBhvr>
                                        <p:cTn id="10" dur="800" decel="100000" fill="hold"/>
                                        <p:tgtEl>
                                          <p:spTgt spid="2"/>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2"/>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2"/>
                                        </p:tgtEl>
                                        <p:attrNameLst>
                                          <p:attrName>ppt_y</p:attrName>
                                        </p:attrNameLst>
                                      </p:cBhvr>
                                      <p:tavLst>
                                        <p:tav tm="0">
                                          <p:val>
                                            <p:strVal val="#ppt_y+0.1"/>
                                          </p:val>
                                        </p:tav>
                                        <p:tav tm="100000">
                                          <p:val>
                                            <p:strVal val="#ppt_y"/>
                                          </p:val>
                                        </p:tav>
                                      </p:tavLst>
                                    </p:anim>
                                  </p:childTnLst>
                                </p:cTn>
                              </p:par>
                            </p:childTnLst>
                          </p:cTn>
                        </p:par>
                        <p:par>
                          <p:cTn id="13" fill="hold">
                            <p:stCondLst>
                              <p:cond delay="1000"/>
                            </p:stCondLst>
                            <p:childTnLst>
                              <p:par>
                                <p:cTn id="14" presetID="26" presetClass="emph" presetSubtype="0" fill="hold" grpId="1" nodeType="afterEffect">
                                  <p:stCondLst>
                                    <p:cond delay="0"/>
                                  </p:stCondLst>
                                  <p:childTnLst>
                                    <p:animEffect transition="out" filter="fade">
                                      <p:cBhvr>
                                        <p:cTn id="15" dur="500" tmFilter="0, 0; .2, .5; .8, .5; 1, 0"/>
                                        <p:tgtEl>
                                          <p:spTgt spid="2"/>
                                        </p:tgtEl>
                                      </p:cBhvr>
                                    </p:animEffect>
                                    <p:animScale>
                                      <p:cBhvr>
                                        <p:cTn id="16" dur="250" autoRev="1" fill="hold"/>
                                        <p:tgtEl>
                                          <p:spTgt spid="2"/>
                                        </p:tgtEl>
                                      </p:cBhvr>
                                      <p:by x="105000" y="105000"/>
                                    </p:animScale>
                                  </p:childTnLst>
                                </p:cTn>
                              </p:par>
                            </p:childTnLst>
                          </p:cTn>
                        </p:par>
                        <p:par>
                          <p:cTn id="17" fill="hold">
                            <p:stCondLst>
                              <p:cond delay="1500"/>
                            </p:stCondLst>
                            <p:childTnLst>
                              <p:par>
                                <p:cTn id="18" presetID="22" presetClass="entr" presetSubtype="8" fill="hold" grpId="0" nodeType="after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wipe(left)">
                                      <p:cBhvr>
                                        <p:cTn id="20" dur="500"/>
                                        <p:tgtEl>
                                          <p:spTgt spid="4"/>
                                        </p:tgtEl>
                                      </p:cBhvr>
                                    </p:animEffect>
                                  </p:childTnLst>
                                </p:cTn>
                              </p:par>
                            </p:childTnLst>
                          </p:cTn>
                        </p:par>
                      </p:childTnLst>
                    </p:cTn>
                  </p:par>
                  <p:par>
                    <p:cTn id="21" fill="hold">
                      <p:stCondLst>
                        <p:cond delay="indefinite"/>
                      </p:stCondLst>
                      <p:childTnLst>
                        <p:par>
                          <p:cTn id="22" fill="hold">
                            <p:stCondLst>
                              <p:cond delay="0"/>
                            </p:stCondLst>
                            <p:childTnLst>
                              <p:par>
                                <p:cTn id="23" presetID="4" presetClass="entr" presetSubtype="32" fill="hold" nodeType="clickEffect">
                                  <p:stCondLst>
                                    <p:cond delay="0"/>
                                  </p:stCondLst>
                                  <p:childTnLst>
                                    <p:set>
                                      <p:cBhvr>
                                        <p:cTn id="24" dur="1" fill="hold">
                                          <p:stCondLst>
                                            <p:cond delay="0"/>
                                          </p:stCondLst>
                                        </p:cTn>
                                        <p:tgtEl>
                                          <p:spTgt spid="5"/>
                                        </p:tgtEl>
                                        <p:attrNameLst>
                                          <p:attrName>style.visibility</p:attrName>
                                        </p:attrNameLst>
                                      </p:cBhvr>
                                      <p:to>
                                        <p:strVal val="visible"/>
                                      </p:to>
                                    </p:set>
                                    <p:animEffect transition="in" filter="box(out)">
                                      <p:cBhvr>
                                        <p:cTn id="25" dur="1000"/>
                                        <p:tgtEl>
                                          <p:spTgt spid="5"/>
                                        </p:tgtEl>
                                      </p:cBhvr>
                                    </p:animEffect>
                                  </p:childTnLst>
                                </p:cTn>
                              </p:par>
                            </p:childTnLst>
                          </p:cTn>
                        </p:par>
                      </p:childTnLst>
                    </p:cTn>
                  </p:par>
                  <p:par>
                    <p:cTn id="26" fill="hold">
                      <p:stCondLst>
                        <p:cond delay="indefinite"/>
                      </p:stCondLst>
                      <p:childTnLst>
                        <p:par>
                          <p:cTn id="27" fill="hold">
                            <p:stCondLst>
                              <p:cond delay="0"/>
                            </p:stCondLst>
                            <p:childTnLst>
                              <p:par>
                                <p:cTn id="28" presetID="50" presetClass="entr" presetSubtype="0" decel="100000" fill="hold" nodeType="clickEffect">
                                  <p:stCondLst>
                                    <p:cond delay="0"/>
                                  </p:stCondLst>
                                  <p:childTnLst>
                                    <p:set>
                                      <p:cBhvr>
                                        <p:cTn id="29" dur="1" fill="hold">
                                          <p:stCondLst>
                                            <p:cond delay="0"/>
                                          </p:stCondLst>
                                        </p:cTn>
                                        <p:tgtEl>
                                          <p:spTgt spid="16"/>
                                        </p:tgtEl>
                                        <p:attrNameLst>
                                          <p:attrName>style.visibility</p:attrName>
                                        </p:attrNameLst>
                                      </p:cBhvr>
                                      <p:to>
                                        <p:strVal val="visible"/>
                                      </p:to>
                                    </p:set>
                                    <p:anim calcmode="lin" valueType="num">
                                      <p:cBhvr>
                                        <p:cTn id="30" dur="500" fill="hold"/>
                                        <p:tgtEl>
                                          <p:spTgt spid="16"/>
                                        </p:tgtEl>
                                        <p:attrNameLst>
                                          <p:attrName>ppt_w</p:attrName>
                                        </p:attrNameLst>
                                      </p:cBhvr>
                                      <p:tavLst>
                                        <p:tav tm="0">
                                          <p:val>
                                            <p:strVal val="#ppt_w+.3"/>
                                          </p:val>
                                        </p:tav>
                                        <p:tav tm="100000">
                                          <p:val>
                                            <p:strVal val="#ppt_w"/>
                                          </p:val>
                                        </p:tav>
                                      </p:tavLst>
                                    </p:anim>
                                    <p:anim calcmode="lin" valueType="num">
                                      <p:cBhvr>
                                        <p:cTn id="31" dur="500" fill="hold"/>
                                        <p:tgtEl>
                                          <p:spTgt spid="16"/>
                                        </p:tgtEl>
                                        <p:attrNameLst>
                                          <p:attrName>ppt_h</p:attrName>
                                        </p:attrNameLst>
                                      </p:cBhvr>
                                      <p:tavLst>
                                        <p:tav tm="0">
                                          <p:val>
                                            <p:strVal val="#ppt_h"/>
                                          </p:val>
                                        </p:tav>
                                        <p:tav tm="100000">
                                          <p:val>
                                            <p:strVal val="#ppt_h"/>
                                          </p:val>
                                        </p:tav>
                                      </p:tavLst>
                                    </p:anim>
                                    <p:animEffect transition="in" filter="fade">
                                      <p:cBhvr>
                                        <p:cTn id="32" dur="500"/>
                                        <p:tgtEl>
                                          <p:spTgt spid="16"/>
                                        </p:tgtEl>
                                      </p:cBhvr>
                                    </p:animEffect>
                                  </p:childTnLst>
                                </p:cTn>
                              </p:par>
                            </p:childTnLst>
                          </p:cTn>
                        </p:par>
                        <p:par>
                          <p:cTn id="33" fill="hold">
                            <p:stCondLst>
                              <p:cond delay="500"/>
                            </p:stCondLst>
                            <p:childTnLst>
                              <p:par>
                                <p:cTn id="34" presetID="22" presetClass="entr" presetSubtype="8" fill="hold" grpId="0" nodeType="afterEffect">
                                  <p:stCondLst>
                                    <p:cond delay="0"/>
                                  </p:stCondLst>
                                  <p:childTnLst>
                                    <p:set>
                                      <p:cBhvr>
                                        <p:cTn id="35" dur="1" fill="hold">
                                          <p:stCondLst>
                                            <p:cond delay="0"/>
                                          </p:stCondLst>
                                        </p:cTn>
                                        <p:tgtEl>
                                          <p:spTgt spid="6">
                                            <p:txEl>
                                              <p:pRg st="0" end="0"/>
                                            </p:txEl>
                                          </p:spTgt>
                                        </p:tgtEl>
                                        <p:attrNameLst>
                                          <p:attrName>style.visibility</p:attrName>
                                        </p:attrNameLst>
                                      </p:cBhvr>
                                      <p:to>
                                        <p:strVal val="visible"/>
                                      </p:to>
                                    </p:set>
                                    <p:animEffect transition="in" filter="wipe(left)">
                                      <p:cBhvr>
                                        <p:cTn id="36" dur="500"/>
                                        <p:tgtEl>
                                          <p:spTgt spid="6">
                                            <p:txEl>
                                              <p:pRg st="0" end="0"/>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50" presetClass="entr" presetSubtype="0" decel="100000" fill="hold" nodeType="clickEffect">
                                  <p:stCondLst>
                                    <p:cond delay="0"/>
                                  </p:stCondLst>
                                  <p:childTnLst>
                                    <p:set>
                                      <p:cBhvr>
                                        <p:cTn id="40" dur="1" fill="hold">
                                          <p:stCondLst>
                                            <p:cond delay="0"/>
                                          </p:stCondLst>
                                        </p:cTn>
                                        <p:tgtEl>
                                          <p:spTgt spid="14"/>
                                        </p:tgtEl>
                                        <p:attrNameLst>
                                          <p:attrName>style.visibility</p:attrName>
                                        </p:attrNameLst>
                                      </p:cBhvr>
                                      <p:to>
                                        <p:strVal val="visible"/>
                                      </p:to>
                                    </p:set>
                                    <p:anim calcmode="lin" valueType="num">
                                      <p:cBhvr>
                                        <p:cTn id="41" dur="500" fill="hold"/>
                                        <p:tgtEl>
                                          <p:spTgt spid="14"/>
                                        </p:tgtEl>
                                        <p:attrNameLst>
                                          <p:attrName>ppt_w</p:attrName>
                                        </p:attrNameLst>
                                      </p:cBhvr>
                                      <p:tavLst>
                                        <p:tav tm="0">
                                          <p:val>
                                            <p:strVal val="#ppt_w+.3"/>
                                          </p:val>
                                        </p:tav>
                                        <p:tav tm="100000">
                                          <p:val>
                                            <p:strVal val="#ppt_w"/>
                                          </p:val>
                                        </p:tav>
                                      </p:tavLst>
                                    </p:anim>
                                    <p:anim calcmode="lin" valueType="num">
                                      <p:cBhvr>
                                        <p:cTn id="42" dur="500" fill="hold"/>
                                        <p:tgtEl>
                                          <p:spTgt spid="14"/>
                                        </p:tgtEl>
                                        <p:attrNameLst>
                                          <p:attrName>ppt_h</p:attrName>
                                        </p:attrNameLst>
                                      </p:cBhvr>
                                      <p:tavLst>
                                        <p:tav tm="0">
                                          <p:val>
                                            <p:strVal val="#ppt_h"/>
                                          </p:val>
                                        </p:tav>
                                        <p:tav tm="100000">
                                          <p:val>
                                            <p:strVal val="#ppt_h"/>
                                          </p:val>
                                        </p:tav>
                                      </p:tavLst>
                                    </p:anim>
                                    <p:animEffect transition="in" filter="fade">
                                      <p:cBhvr>
                                        <p:cTn id="43" dur="500"/>
                                        <p:tgtEl>
                                          <p:spTgt spid="14"/>
                                        </p:tgtEl>
                                      </p:cBhvr>
                                    </p:animEffect>
                                  </p:childTnLst>
                                </p:cTn>
                              </p:par>
                            </p:childTnLst>
                          </p:cTn>
                        </p:par>
                        <p:par>
                          <p:cTn id="44" fill="hold">
                            <p:stCondLst>
                              <p:cond delay="500"/>
                            </p:stCondLst>
                            <p:childTnLst>
                              <p:par>
                                <p:cTn id="45" presetID="22" presetClass="entr" presetSubtype="8" fill="hold" grpId="0" nodeType="afterEffect">
                                  <p:stCondLst>
                                    <p:cond delay="0"/>
                                  </p:stCondLst>
                                  <p:childTnLst>
                                    <p:set>
                                      <p:cBhvr>
                                        <p:cTn id="46" dur="1" fill="hold">
                                          <p:stCondLst>
                                            <p:cond delay="0"/>
                                          </p:stCondLst>
                                        </p:cTn>
                                        <p:tgtEl>
                                          <p:spTgt spid="6">
                                            <p:txEl>
                                              <p:pRg st="1" end="1"/>
                                            </p:txEl>
                                          </p:spTgt>
                                        </p:tgtEl>
                                        <p:attrNameLst>
                                          <p:attrName>style.visibility</p:attrName>
                                        </p:attrNameLst>
                                      </p:cBhvr>
                                      <p:to>
                                        <p:strVal val="visible"/>
                                      </p:to>
                                    </p:set>
                                    <p:animEffect transition="in" filter="wipe(left)">
                                      <p:cBhvr>
                                        <p:cTn id="47" dur="500"/>
                                        <p:tgtEl>
                                          <p:spTgt spid="6">
                                            <p:txEl>
                                              <p:pRg st="1" end="1"/>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50" presetClass="entr" presetSubtype="0" decel="100000" fill="hold" nodeType="clickEffect">
                                  <p:stCondLst>
                                    <p:cond delay="0"/>
                                  </p:stCondLst>
                                  <p:childTnLst>
                                    <p:set>
                                      <p:cBhvr>
                                        <p:cTn id="51" dur="1" fill="hold">
                                          <p:stCondLst>
                                            <p:cond delay="0"/>
                                          </p:stCondLst>
                                        </p:cTn>
                                        <p:tgtEl>
                                          <p:spTgt spid="20"/>
                                        </p:tgtEl>
                                        <p:attrNameLst>
                                          <p:attrName>style.visibility</p:attrName>
                                        </p:attrNameLst>
                                      </p:cBhvr>
                                      <p:to>
                                        <p:strVal val="visible"/>
                                      </p:to>
                                    </p:set>
                                    <p:anim calcmode="lin" valueType="num">
                                      <p:cBhvr>
                                        <p:cTn id="52" dur="500" fill="hold"/>
                                        <p:tgtEl>
                                          <p:spTgt spid="20"/>
                                        </p:tgtEl>
                                        <p:attrNameLst>
                                          <p:attrName>ppt_w</p:attrName>
                                        </p:attrNameLst>
                                      </p:cBhvr>
                                      <p:tavLst>
                                        <p:tav tm="0">
                                          <p:val>
                                            <p:strVal val="#ppt_w+.3"/>
                                          </p:val>
                                        </p:tav>
                                        <p:tav tm="100000">
                                          <p:val>
                                            <p:strVal val="#ppt_w"/>
                                          </p:val>
                                        </p:tav>
                                      </p:tavLst>
                                    </p:anim>
                                    <p:anim calcmode="lin" valueType="num">
                                      <p:cBhvr>
                                        <p:cTn id="53" dur="500" fill="hold"/>
                                        <p:tgtEl>
                                          <p:spTgt spid="20"/>
                                        </p:tgtEl>
                                        <p:attrNameLst>
                                          <p:attrName>ppt_h</p:attrName>
                                        </p:attrNameLst>
                                      </p:cBhvr>
                                      <p:tavLst>
                                        <p:tav tm="0">
                                          <p:val>
                                            <p:strVal val="#ppt_h"/>
                                          </p:val>
                                        </p:tav>
                                        <p:tav tm="100000">
                                          <p:val>
                                            <p:strVal val="#ppt_h"/>
                                          </p:val>
                                        </p:tav>
                                      </p:tavLst>
                                    </p:anim>
                                    <p:animEffect transition="in" filter="fade">
                                      <p:cBhvr>
                                        <p:cTn id="54" dur="500"/>
                                        <p:tgtEl>
                                          <p:spTgt spid="20"/>
                                        </p:tgtEl>
                                      </p:cBhvr>
                                    </p:animEffect>
                                  </p:childTnLst>
                                </p:cTn>
                              </p:par>
                            </p:childTnLst>
                          </p:cTn>
                        </p:par>
                        <p:par>
                          <p:cTn id="55" fill="hold">
                            <p:stCondLst>
                              <p:cond delay="500"/>
                            </p:stCondLst>
                            <p:childTnLst>
                              <p:par>
                                <p:cTn id="56" presetID="22" presetClass="entr" presetSubtype="8" fill="hold" grpId="0" nodeType="afterEffect">
                                  <p:stCondLst>
                                    <p:cond delay="0"/>
                                  </p:stCondLst>
                                  <p:childTnLst>
                                    <p:set>
                                      <p:cBhvr>
                                        <p:cTn id="57" dur="1" fill="hold">
                                          <p:stCondLst>
                                            <p:cond delay="0"/>
                                          </p:stCondLst>
                                        </p:cTn>
                                        <p:tgtEl>
                                          <p:spTgt spid="6">
                                            <p:txEl>
                                              <p:pRg st="2" end="2"/>
                                            </p:txEl>
                                          </p:spTgt>
                                        </p:tgtEl>
                                        <p:attrNameLst>
                                          <p:attrName>style.visibility</p:attrName>
                                        </p:attrNameLst>
                                      </p:cBhvr>
                                      <p:to>
                                        <p:strVal val="visible"/>
                                      </p:to>
                                    </p:set>
                                    <p:animEffect transition="in" filter="wipe(left)">
                                      <p:cBhvr>
                                        <p:cTn id="58" dur="500"/>
                                        <p:tgtEl>
                                          <p:spTgt spid="6">
                                            <p:txEl>
                                              <p:pRg st="2" end="2"/>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50" presetClass="entr" presetSubtype="0" decel="100000" fill="hold" nodeType="clickEffect">
                                  <p:stCondLst>
                                    <p:cond delay="0"/>
                                  </p:stCondLst>
                                  <p:childTnLst>
                                    <p:set>
                                      <p:cBhvr>
                                        <p:cTn id="62" dur="1" fill="hold">
                                          <p:stCondLst>
                                            <p:cond delay="0"/>
                                          </p:stCondLst>
                                        </p:cTn>
                                        <p:tgtEl>
                                          <p:spTgt spid="12"/>
                                        </p:tgtEl>
                                        <p:attrNameLst>
                                          <p:attrName>style.visibility</p:attrName>
                                        </p:attrNameLst>
                                      </p:cBhvr>
                                      <p:to>
                                        <p:strVal val="visible"/>
                                      </p:to>
                                    </p:set>
                                    <p:anim calcmode="lin" valueType="num">
                                      <p:cBhvr>
                                        <p:cTn id="63" dur="500" fill="hold"/>
                                        <p:tgtEl>
                                          <p:spTgt spid="12"/>
                                        </p:tgtEl>
                                        <p:attrNameLst>
                                          <p:attrName>ppt_w</p:attrName>
                                        </p:attrNameLst>
                                      </p:cBhvr>
                                      <p:tavLst>
                                        <p:tav tm="0">
                                          <p:val>
                                            <p:strVal val="#ppt_w+.3"/>
                                          </p:val>
                                        </p:tav>
                                        <p:tav tm="100000">
                                          <p:val>
                                            <p:strVal val="#ppt_w"/>
                                          </p:val>
                                        </p:tav>
                                      </p:tavLst>
                                    </p:anim>
                                    <p:anim calcmode="lin" valueType="num">
                                      <p:cBhvr>
                                        <p:cTn id="64" dur="500" fill="hold"/>
                                        <p:tgtEl>
                                          <p:spTgt spid="12"/>
                                        </p:tgtEl>
                                        <p:attrNameLst>
                                          <p:attrName>ppt_h</p:attrName>
                                        </p:attrNameLst>
                                      </p:cBhvr>
                                      <p:tavLst>
                                        <p:tav tm="0">
                                          <p:val>
                                            <p:strVal val="#ppt_h"/>
                                          </p:val>
                                        </p:tav>
                                        <p:tav tm="100000">
                                          <p:val>
                                            <p:strVal val="#ppt_h"/>
                                          </p:val>
                                        </p:tav>
                                      </p:tavLst>
                                    </p:anim>
                                    <p:animEffect transition="in" filter="fade">
                                      <p:cBhvr>
                                        <p:cTn id="65" dur="500"/>
                                        <p:tgtEl>
                                          <p:spTgt spid="12"/>
                                        </p:tgtEl>
                                      </p:cBhvr>
                                    </p:animEffect>
                                  </p:childTnLst>
                                </p:cTn>
                              </p:par>
                            </p:childTnLst>
                          </p:cTn>
                        </p:par>
                        <p:par>
                          <p:cTn id="66" fill="hold">
                            <p:stCondLst>
                              <p:cond delay="500"/>
                            </p:stCondLst>
                            <p:childTnLst>
                              <p:par>
                                <p:cTn id="67" presetID="22" presetClass="entr" presetSubtype="8" fill="hold" grpId="0" nodeType="afterEffect">
                                  <p:stCondLst>
                                    <p:cond delay="0"/>
                                  </p:stCondLst>
                                  <p:childTnLst>
                                    <p:set>
                                      <p:cBhvr>
                                        <p:cTn id="68" dur="1" fill="hold">
                                          <p:stCondLst>
                                            <p:cond delay="0"/>
                                          </p:stCondLst>
                                        </p:cTn>
                                        <p:tgtEl>
                                          <p:spTgt spid="6">
                                            <p:txEl>
                                              <p:pRg st="3" end="3"/>
                                            </p:txEl>
                                          </p:spTgt>
                                        </p:tgtEl>
                                        <p:attrNameLst>
                                          <p:attrName>style.visibility</p:attrName>
                                        </p:attrNameLst>
                                      </p:cBhvr>
                                      <p:to>
                                        <p:strVal val="visible"/>
                                      </p:to>
                                    </p:set>
                                    <p:animEffect transition="in" filter="wipe(left)">
                                      <p:cBhvr>
                                        <p:cTn id="69" dur="500"/>
                                        <p:tgtEl>
                                          <p:spTgt spid="6">
                                            <p:txEl>
                                              <p:pRg st="3" end="3"/>
                                            </p:txEl>
                                          </p:spTgt>
                                        </p:tgtEl>
                                      </p:cBhvr>
                                    </p:animEffect>
                                  </p:childTnLst>
                                </p:cTn>
                              </p:par>
                            </p:childTnLst>
                          </p:cTn>
                        </p:par>
                      </p:childTnLst>
                    </p:cTn>
                  </p:par>
                  <p:par>
                    <p:cTn id="70" fill="hold">
                      <p:stCondLst>
                        <p:cond delay="indefinite"/>
                      </p:stCondLst>
                      <p:childTnLst>
                        <p:par>
                          <p:cTn id="71" fill="hold">
                            <p:stCondLst>
                              <p:cond delay="0"/>
                            </p:stCondLst>
                            <p:childTnLst>
                              <p:par>
                                <p:cTn id="72" presetID="50" presetClass="entr" presetSubtype="0" decel="100000" fill="hold" nodeType="clickEffect">
                                  <p:stCondLst>
                                    <p:cond delay="0"/>
                                  </p:stCondLst>
                                  <p:childTnLst>
                                    <p:set>
                                      <p:cBhvr>
                                        <p:cTn id="73" dur="1" fill="hold">
                                          <p:stCondLst>
                                            <p:cond delay="0"/>
                                          </p:stCondLst>
                                        </p:cTn>
                                        <p:tgtEl>
                                          <p:spTgt spid="18"/>
                                        </p:tgtEl>
                                        <p:attrNameLst>
                                          <p:attrName>style.visibility</p:attrName>
                                        </p:attrNameLst>
                                      </p:cBhvr>
                                      <p:to>
                                        <p:strVal val="visible"/>
                                      </p:to>
                                    </p:set>
                                    <p:anim calcmode="lin" valueType="num">
                                      <p:cBhvr>
                                        <p:cTn id="74" dur="1000" fill="hold"/>
                                        <p:tgtEl>
                                          <p:spTgt spid="18"/>
                                        </p:tgtEl>
                                        <p:attrNameLst>
                                          <p:attrName>ppt_w</p:attrName>
                                        </p:attrNameLst>
                                      </p:cBhvr>
                                      <p:tavLst>
                                        <p:tav tm="0">
                                          <p:val>
                                            <p:strVal val="#ppt_w+.3"/>
                                          </p:val>
                                        </p:tav>
                                        <p:tav tm="100000">
                                          <p:val>
                                            <p:strVal val="#ppt_w"/>
                                          </p:val>
                                        </p:tav>
                                      </p:tavLst>
                                    </p:anim>
                                    <p:anim calcmode="lin" valueType="num">
                                      <p:cBhvr>
                                        <p:cTn id="75" dur="1000" fill="hold"/>
                                        <p:tgtEl>
                                          <p:spTgt spid="18"/>
                                        </p:tgtEl>
                                        <p:attrNameLst>
                                          <p:attrName>ppt_h</p:attrName>
                                        </p:attrNameLst>
                                      </p:cBhvr>
                                      <p:tavLst>
                                        <p:tav tm="0">
                                          <p:val>
                                            <p:strVal val="#ppt_h"/>
                                          </p:val>
                                        </p:tav>
                                        <p:tav tm="100000">
                                          <p:val>
                                            <p:strVal val="#ppt_h"/>
                                          </p:val>
                                        </p:tav>
                                      </p:tavLst>
                                    </p:anim>
                                    <p:animEffect transition="in" filter="fade">
                                      <p:cBhvr>
                                        <p:cTn id="76" dur="1000"/>
                                        <p:tgtEl>
                                          <p:spTgt spid="18"/>
                                        </p:tgtEl>
                                      </p:cBhvr>
                                    </p:animEffect>
                                  </p:childTnLst>
                                </p:cTn>
                              </p:par>
                            </p:childTnLst>
                          </p:cTn>
                        </p:par>
                        <p:par>
                          <p:cTn id="77" fill="hold">
                            <p:stCondLst>
                              <p:cond delay="1000"/>
                            </p:stCondLst>
                            <p:childTnLst>
                              <p:par>
                                <p:cTn id="78" presetID="22" presetClass="entr" presetSubtype="8" fill="hold" grpId="0" nodeType="afterEffect">
                                  <p:stCondLst>
                                    <p:cond delay="0"/>
                                  </p:stCondLst>
                                  <p:childTnLst>
                                    <p:set>
                                      <p:cBhvr>
                                        <p:cTn id="79" dur="1" fill="hold">
                                          <p:stCondLst>
                                            <p:cond delay="0"/>
                                          </p:stCondLst>
                                        </p:cTn>
                                        <p:tgtEl>
                                          <p:spTgt spid="6">
                                            <p:txEl>
                                              <p:pRg st="4" end="4"/>
                                            </p:txEl>
                                          </p:spTgt>
                                        </p:tgtEl>
                                        <p:attrNameLst>
                                          <p:attrName>style.visibility</p:attrName>
                                        </p:attrNameLst>
                                      </p:cBhvr>
                                      <p:to>
                                        <p:strVal val="visible"/>
                                      </p:to>
                                    </p:set>
                                    <p:animEffect transition="in" filter="wipe(left)">
                                      <p:cBhvr>
                                        <p:cTn id="80"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4" grpId="0"/>
      <p:bldP spid="6" grpId="0" uiExpand="1"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0000"/>
            <a:lum/>
          </a:blip>
          <a:srcRect/>
          <a:stretch>
            <a:fillRect l="-2000" r="-2000"/>
          </a:stretch>
        </a:blipFill>
        <a:effectLst/>
      </p:bgPr>
    </p:bg>
    <p:spTree>
      <p:nvGrpSpPr>
        <p:cNvPr id="1" name=""/>
        <p:cNvGrpSpPr/>
        <p:nvPr/>
      </p:nvGrpSpPr>
      <p:grpSpPr>
        <a:xfrm>
          <a:off x="0" y="0"/>
          <a:ext cx="0" cy="0"/>
          <a:chOff x="0" y="0"/>
          <a:chExt cx="0" cy="0"/>
        </a:xfrm>
      </p:grpSpPr>
      <p:sp>
        <p:nvSpPr>
          <p:cNvPr id="3" name="CuadroTexto 2">
            <a:extLst>
              <a:ext uri="{FF2B5EF4-FFF2-40B4-BE49-F238E27FC236}">
                <a16:creationId xmlns:a16="http://schemas.microsoft.com/office/drawing/2014/main" id="{AAF1C18D-42ED-904B-A227-E2F6888D37B2}"/>
              </a:ext>
            </a:extLst>
          </p:cNvPr>
          <p:cNvSpPr txBox="1"/>
          <p:nvPr/>
        </p:nvSpPr>
        <p:spPr>
          <a:xfrm>
            <a:off x="0" y="83358"/>
            <a:ext cx="5660089" cy="584775"/>
          </a:xfrm>
          <a:prstGeom prst="rect">
            <a:avLst/>
          </a:prstGeom>
          <a:noFill/>
        </p:spPr>
        <p:txBody>
          <a:bodyPr wrap="square">
            <a:spAutoFit/>
          </a:bodyPr>
          <a:lstStyle/>
          <a:p>
            <a:pPr algn="ctr"/>
            <a:r>
              <a:rPr lang="cs-CZ" sz="3200" b="1" dirty="0">
                <a:ln>
                  <a:solidFill>
                    <a:srgbClr val="C5476E"/>
                  </a:solidFill>
                </a:ln>
                <a:solidFill>
                  <a:srgbClr val="C5476E"/>
                </a:solidFill>
                <a:latin typeface="Amerika" panose="02040705060402020203" pitchFamily="18" charset="0"/>
              </a:rPr>
              <a:t>DAR MILOSRDENSTVÍ</a:t>
            </a:r>
            <a:endParaRPr lang="es-ES" sz="3200" b="1" dirty="0">
              <a:ln>
                <a:solidFill>
                  <a:srgbClr val="C5476E"/>
                </a:solidFill>
              </a:ln>
              <a:solidFill>
                <a:srgbClr val="C5476E"/>
              </a:solidFill>
              <a:latin typeface="Amerika" panose="02040705060402020203" pitchFamily="18" charset="0"/>
            </a:endParaRPr>
          </a:p>
        </p:txBody>
      </p:sp>
      <p:sp>
        <p:nvSpPr>
          <p:cNvPr id="5" name="CuadroTexto 4">
            <a:extLst>
              <a:ext uri="{FF2B5EF4-FFF2-40B4-BE49-F238E27FC236}">
                <a16:creationId xmlns:a16="http://schemas.microsoft.com/office/drawing/2014/main" id="{95C324A1-FF19-91EA-4317-0C1CDD4D74FF}"/>
              </a:ext>
            </a:extLst>
          </p:cNvPr>
          <p:cNvSpPr txBox="1"/>
          <p:nvPr/>
        </p:nvSpPr>
        <p:spPr>
          <a:xfrm>
            <a:off x="6005616" y="113174"/>
            <a:ext cx="6261829" cy="1631216"/>
          </a:xfrm>
          <a:prstGeom prst="rect">
            <a:avLst/>
          </a:prstGeom>
          <a:noFill/>
        </p:spPr>
        <p:txBody>
          <a:bodyPr wrap="square">
            <a:spAutoFit/>
          </a:bodyPr>
          <a:lstStyle/>
          <a:p>
            <a:r>
              <a:rPr lang="es-ES" sz="2000" b="1" dirty="0"/>
              <a:t>Tento dar spočívá ve schopnosti projevovat skutečnou empatii a soucit s těmi, kteří trpí fyzickými, duševními nebo emocionálními problémy. Tento soucit proměňují v radostnou službu, která odráží Kristovu lásku a zmírňuje utrpení.</a:t>
            </a:r>
          </a:p>
        </p:txBody>
      </p:sp>
      <p:sp>
        <p:nvSpPr>
          <p:cNvPr id="9" name="CuadroTexto 8">
            <a:extLst>
              <a:ext uri="{FF2B5EF4-FFF2-40B4-BE49-F238E27FC236}">
                <a16:creationId xmlns:a16="http://schemas.microsoft.com/office/drawing/2014/main" id="{82E07A50-731C-C8DD-538C-AE2B6E683302}"/>
              </a:ext>
            </a:extLst>
          </p:cNvPr>
          <p:cNvSpPr txBox="1"/>
          <p:nvPr/>
        </p:nvSpPr>
        <p:spPr>
          <a:xfrm>
            <a:off x="6708914" y="2015967"/>
            <a:ext cx="5411855" cy="4708981"/>
          </a:xfrm>
          <a:prstGeom prst="rect">
            <a:avLst/>
          </a:prstGeom>
          <a:noFill/>
        </p:spPr>
        <p:txBody>
          <a:bodyPr wrap="square">
            <a:spAutoFit/>
          </a:bodyPr>
          <a:lstStyle/>
          <a:p>
            <a:pPr>
              <a:spcBef>
                <a:spcPts val="1200"/>
              </a:spcBef>
              <a:spcAft>
                <a:spcPts val="1200"/>
              </a:spcAft>
            </a:pPr>
            <a:r>
              <a:rPr lang="pt-BR" sz="2000" b="1" dirty="0"/>
              <a:t>Zaměřuje se na odstraňování příčin bolesti a utrpení trpících lidí</a:t>
            </a:r>
            <a:r>
              <a:rPr lang="es-ES" sz="2000" b="1" dirty="0"/>
              <a:t>.</a:t>
            </a:r>
          </a:p>
          <a:p>
            <a:pPr>
              <a:spcBef>
                <a:spcPts val="1200"/>
              </a:spcBef>
              <a:spcAft>
                <a:spcPts val="1200"/>
              </a:spcAft>
            </a:pPr>
            <a:r>
              <a:rPr lang="es-ES" sz="2000" b="1" dirty="0"/>
              <a:t>Věnuje se potřebám zraněných, chudých a lidí na okraji společnosti.</a:t>
            </a:r>
          </a:p>
          <a:p>
            <a:pPr>
              <a:spcBef>
                <a:spcPts val="1200"/>
              </a:spcBef>
              <a:spcAft>
                <a:spcPts val="1200"/>
              </a:spcAft>
            </a:pPr>
            <a:r>
              <a:rPr lang="es-ES" sz="2000" b="1" dirty="0"/>
              <a:t>Projevuje lásku, milost a důstojnost těm, kteří procházejí těžkým obdobím nebo krizí.</a:t>
            </a:r>
          </a:p>
          <a:p>
            <a:pPr>
              <a:spcBef>
                <a:spcPts val="1200"/>
              </a:spcBef>
              <a:spcAft>
                <a:spcPts val="1200"/>
              </a:spcAft>
            </a:pPr>
            <a:r>
              <a:rPr lang="es-ES" sz="2000" b="1" dirty="0"/>
              <a:t>Ochotně slouží i v obtížných nebo nepříjemných situacích.</a:t>
            </a:r>
          </a:p>
          <a:p>
            <a:pPr>
              <a:spcBef>
                <a:spcPts val="1200"/>
              </a:spcBef>
              <a:spcAft>
                <a:spcPts val="1200"/>
              </a:spcAft>
            </a:pPr>
            <a:r>
              <a:rPr lang="es-ES" sz="2000" b="1" dirty="0"/>
              <a:t>Všímá si osobních i společenských problémů, </a:t>
            </a:r>
            <a:r>
              <a:rPr lang="cs-CZ" sz="2000" b="1" dirty="0"/>
              <a:t>kde </a:t>
            </a:r>
            <a:r>
              <a:rPr lang="es-ES" sz="2000" b="1" dirty="0"/>
              <a:t>lidé trpí</a:t>
            </a:r>
            <a:r>
              <a:rPr lang="cs-CZ" sz="2000" b="1" dirty="0"/>
              <a:t> zažívají</a:t>
            </a:r>
            <a:r>
              <a:rPr lang="es-ES" sz="2000" b="1" dirty="0"/>
              <a:t> nespravedlnost.</a:t>
            </a:r>
          </a:p>
        </p:txBody>
      </p:sp>
      <p:grpSp>
        <p:nvGrpSpPr>
          <p:cNvPr id="7" name="Grupo 6">
            <a:extLst>
              <a:ext uri="{FF2B5EF4-FFF2-40B4-BE49-F238E27FC236}">
                <a16:creationId xmlns:a16="http://schemas.microsoft.com/office/drawing/2014/main" id="{2605F0C7-72D7-7AA3-497D-75E4E6B998B4}"/>
              </a:ext>
            </a:extLst>
          </p:cNvPr>
          <p:cNvGrpSpPr/>
          <p:nvPr/>
        </p:nvGrpSpPr>
        <p:grpSpPr>
          <a:xfrm>
            <a:off x="71229" y="675861"/>
            <a:ext cx="5315779" cy="6095620"/>
            <a:chOff x="71229" y="675861"/>
            <a:chExt cx="5315779" cy="6095620"/>
          </a:xfrm>
        </p:grpSpPr>
        <p:pic>
          <p:nvPicPr>
            <p:cNvPr id="4" name="Imagen 3">
              <a:extLst>
                <a:ext uri="{FF2B5EF4-FFF2-40B4-BE49-F238E27FC236}">
                  <a16:creationId xmlns:a16="http://schemas.microsoft.com/office/drawing/2014/main" id="{CD776DA2-9583-92A9-C181-B6FB7E77F38E}"/>
                </a:ext>
              </a:extLst>
            </p:cNvPr>
            <p:cNvPicPr>
              <a:picLocks noChangeAspect="1"/>
            </p:cNvPicPr>
            <p:nvPr/>
          </p:nvPicPr>
          <p:blipFill rotWithShape="1">
            <a:blip r:embed="rId3">
              <a:extLst>
                <a:ext uri="{28A0092B-C50C-407E-A947-70E740481C1C}">
                  <a14:useLocalDpi xmlns:a14="http://schemas.microsoft.com/office/drawing/2010/main" val="0"/>
                </a:ext>
              </a:extLst>
            </a:blip>
            <a:srcRect l="6764" t="322" r="10902" b="918"/>
            <a:stretch>
              <a:fillRect/>
            </a:stretch>
          </p:blipFill>
          <p:spPr>
            <a:xfrm>
              <a:off x="71229" y="675861"/>
              <a:ext cx="5315779" cy="6095620"/>
            </a:xfrm>
            <a:prstGeom prst="roundRect">
              <a:avLst>
                <a:gd name="adj" fmla="val 4167"/>
              </a:avLst>
            </a:prstGeom>
            <a:solidFill>
              <a:srgbClr val="FFFFFF"/>
            </a:solidFill>
            <a:ln w="76200" cap="sq">
              <a:solidFill>
                <a:srgbClr val="C5476E"/>
              </a:solidFill>
              <a:miter lim="800000"/>
            </a:ln>
            <a:effectLst/>
            <a:scene3d>
              <a:camera prst="orthographicFront"/>
              <a:lightRig rig="threePt" dir="t">
                <a:rot lat="0" lon="0" rev="2700000"/>
              </a:lightRig>
            </a:scene3d>
            <a:sp3d contourW="6350">
              <a:bevelT h="38100"/>
              <a:contourClr>
                <a:srgbClr val="C0C0C0"/>
              </a:contourClr>
            </a:sp3d>
          </p:spPr>
        </p:pic>
        <p:sp>
          <p:nvSpPr>
            <p:cNvPr id="2" name="CuadroTexto 1">
              <a:extLst>
                <a:ext uri="{FF2B5EF4-FFF2-40B4-BE49-F238E27FC236}">
                  <a16:creationId xmlns:a16="http://schemas.microsoft.com/office/drawing/2014/main" id="{852F632B-CD78-A2D4-5D1C-088D3E46D1CC}"/>
                </a:ext>
              </a:extLst>
            </p:cNvPr>
            <p:cNvSpPr txBox="1"/>
            <p:nvPr/>
          </p:nvSpPr>
          <p:spPr>
            <a:xfrm>
              <a:off x="142557" y="675861"/>
              <a:ext cx="2003053" cy="455057"/>
            </a:xfrm>
            <a:prstGeom prst="roundRect">
              <a:avLst>
                <a:gd name="adj" fmla="val 33331"/>
              </a:avLst>
            </a:prstGeom>
            <a:solidFill>
              <a:srgbClr val="C5476E"/>
            </a:solidFill>
          </p:spPr>
          <p:txBody>
            <a:bodyPr wrap="square">
              <a:spAutoFit/>
            </a:bodyPr>
            <a:lstStyle/>
            <a:p>
              <a:pPr algn="ctr"/>
              <a:r>
                <a:rPr lang="cs-CZ" b="1">
                  <a:solidFill>
                    <a:schemeClr val="bg1"/>
                  </a:solidFill>
                  <a:effectLst>
                    <a:outerShdw blurRad="38100" dist="38100" dir="2700000" algn="tl">
                      <a:srgbClr val="000000">
                        <a:alpha val="43137"/>
                      </a:srgbClr>
                    </a:outerShdw>
                  </a:effectLst>
                </a:rPr>
                <a:t>Skutky</a:t>
              </a:r>
              <a:r>
                <a:rPr lang="es-ES" b="1">
                  <a:solidFill>
                    <a:schemeClr val="bg1"/>
                  </a:solidFill>
                  <a:effectLst>
                    <a:outerShdw blurRad="38100" dist="38100" dir="2700000" algn="tl">
                      <a:srgbClr val="000000">
                        <a:alpha val="43137"/>
                      </a:srgbClr>
                    </a:outerShdw>
                  </a:effectLst>
                </a:rPr>
                <a:t> </a:t>
              </a:r>
              <a:r>
                <a:rPr lang="es-ES" b="1" dirty="0">
                  <a:solidFill>
                    <a:schemeClr val="bg1"/>
                  </a:solidFill>
                  <a:effectLst>
                    <a:outerShdw blurRad="38100" dist="38100" dir="2700000" algn="tl">
                      <a:srgbClr val="000000">
                        <a:alpha val="43137"/>
                      </a:srgbClr>
                    </a:outerShdw>
                  </a:effectLst>
                </a:rPr>
                <a:t>9</a:t>
              </a:r>
              <a:r>
                <a:rPr lang="cs-CZ" b="1" dirty="0">
                  <a:solidFill>
                    <a:schemeClr val="bg1"/>
                  </a:solidFill>
                  <a:effectLst>
                    <a:outerShdw blurRad="38100" dist="38100" dir="2700000" algn="tl">
                      <a:srgbClr val="000000">
                        <a:alpha val="43137"/>
                      </a:srgbClr>
                    </a:outerShdw>
                  </a:effectLst>
                </a:rPr>
                <a:t>,</a:t>
              </a:r>
              <a:r>
                <a:rPr lang="es-ES" b="1" dirty="0">
                  <a:solidFill>
                    <a:schemeClr val="bg1"/>
                  </a:solidFill>
                  <a:effectLst>
                    <a:outerShdw blurRad="38100" dist="38100" dir="2700000" algn="tl">
                      <a:srgbClr val="000000">
                        <a:alpha val="43137"/>
                      </a:srgbClr>
                    </a:outerShdw>
                  </a:effectLst>
                </a:rPr>
                <a:t>36-39</a:t>
              </a:r>
            </a:p>
          </p:txBody>
        </p:sp>
      </p:grpSp>
      <p:pic>
        <p:nvPicPr>
          <p:cNvPr id="8" name="Imagen 7">
            <a:extLst>
              <a:ext uri="{FF2B5EF4-FFF2-40B4-BE49-F238E27FC236}">
                <a16:creationId xmlns:a16="http://schemas.microsoft.com/office/drawing/2014/main" id="{7FF261ED-A000-FD5B-EFCE-2AAA56DC742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9911865">
            <a:off x="5738996" y="1868241"/>
            <a:ext cx="866028" cy="676575"/>
          </a:xfrm>
          <a:prstGeom prst="rect">
            <a:avLst/>
          </a:prstGeom>
          <a:effectLst>
            <a:outerShdw blurRad="50800" dist="12700" dir="5400000" algn="ctr" rotWithShape="0">
              <a:schemeClr val="tx1"/>
            </a:outerShdw>
          </a:effectLst>
        </p:spPr>
      </p:pic>
      <p:pic>
        <p:nvPicPr>
          <p:cNvPr id="11" name="Imagen 10">
            <a:extLst>
              <a:ext uri="{FF2B5EF4-FFF2-40B4-BE49-F238E27FC236}">
                <a16:creationId xmlns:a16="http://schemas.microsoft.com/office/drawing/2014/main" id="{41795569-8CBB-D539-C5A5-D63E9237898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19911865">
            <a:off x="5801109" y="5551690"/>
            <a:ext cx="866028" cy="676575"/>
          </a:xfrm>
          <a:prstGeom prst="rect">
            <a:avLst/>
          </a:prstGeom>
          <a:effectLst>
            <a:outerShdw blurRad="50800" dist="12700" dir="5400000" algn="ctr" rotWithShape="0">
              <a:schemeClr val="tx1"/>
            </a:outerShdw>
          </a:effectLst>
        </p:spPr>
      </p:pic>
      <p:pic>
        <p:nvPicPr>
          <p:cNvPr id="13" name="Imagen 12">
            <a:extLst>
              <a:ext uri="{FF2B5EF4-FFF2-40B4-BE49-F238E27FC236}">
                <a16:creationId xmlns:a16="http://schemas.microsoft.com/office/drawing/2014/main" id="{424A8456-D4D7-5629-8C87-B917C4385C2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19911865">
            <a:off x="5770138" y="2789103"/>
            <a:ext cx="866028" cy="676575"/>
          </a:xfrm>
          <a:prstGeom prst="rect">
            <a:avLst/>
          </a:prstGeom>
          <a:effectLst>
            <a:outerShdw blurRad="50800" dist="12700" dir="5400000" algn="ctr" rotWithShape="0">
              <a:schemeClr val="tx1"/>
            </a:outerShdw>
          </a:effectLst>
        </p:spPr>
      </p:pic>
      <p:pic>
        <p:nvPicPr>
          <p:cNvPr id="15" name="Imagen 14">
            <a:extLst>
              <a:ext uri="{FF2B5EF4-FFF2-40B4-BE49-F238E27FC236}">
                <a16:creationId xmlns:a16="http://schemas.microsoft.com/office/drawing/2014/main" id="{F972100A-47FF-3806-F5CA-FD42CF5D11E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19911865">
            <a:off x="5801109" y="4630827"/>
            <a:ext cx="866028" cy="676575"/>
          </a:xfrm>
          <a:prstGeom prst="rect">
            <a:avLst/>
          </a:prstGeom>
          <a:effectLst>
            <a:outerShdw blurRad="50800" dist="12700" dir="5400000" algn="ctr" rotWithShape="0">
              <a:schemeClr val="tx1"/>
            </a:outerShdw>
          </a:effectLst>
        </p:spPr>
      </p:pic>
      <p:pic>
        <p:nvPicPr>
          <p:cNvPr id="17" name="Imagen 16">
            <a:extLst>
              <a:ext uri="{FF2B5EF4-FFF2-40B4-BE49-F238E27FC236}">
                <a16:creationId xmlns:a16="http://schemas.microsoft.com/office/drawing/2014/main" id="{1A2ED8AD-CB0F-7149-90FC-305626FCAB65}"/>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19911865">
            <a:off x="5769968" y="3709965"/>
            <a:ext cx="866028" cy="676575"/>
          </a:xfrm>
          <a:prstGeom prst="rect">
            <a:avLst/>
          </a:prstGeom>
          <a:effectLst>
            <a:outerShdw blurRad="50800" dist="12700" dir="5400000" algn="ctr" rotWithShape="0">
              <a:schemeClr val="tx1"/>
            </a:outerShdw>
          </a:effectLst>
        </p:spPr>
      </p:pic>
      <p:sp>
        <p:nvSpPr>
          <p:cNvPr id="6" name="Flecha: hacia arriba 5">
            <a:hlinkClick r:id="rId9" action="ppaction://hlinksldjump"/>
            <a:extLst>
              <a:ext uri="{FF2B5EF4-FFF2-40B4-BE49-F238E27FC236}">
                <a16:creationId xmlns:a16="http://schemas.microsoft.com/office/drawing/2014/main" id="{05C0AF79-8A8D-D4DA-2E86-32239C638E25}"/>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824699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0"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800" decel="100000"/>
                                        <p:tgtEl>
                                          <p:spTgt spid="3"/>
                                        </p:tgtEl>
                                      </p:cBhvr>
                                    </p:animEffect>
                                    <p:anim calcmode="lin" valueType="num">
                                      <p:cBhvr>
                                        <p:cTn id="8" dur="800" decel="100000" fill="hold"/>
                                        <p:tgtEl>
                                          <p:spTgt spid="3"/>
                                        </p:tgtEl>
                                        <p:attrNameLst>
                                          <p:attrName>style.rotation</p:attrName>
                                        </p:attrNameLst>
                                      </p:cBhvr>
                                      <p:tavLst>
                                        <p:tav tm="0">
                                          <p:val>
                                            <p:fltVal val="-90"/>
                                          </p:val>
                                        </p:tav>
                                        <p:tav tm="100000">
                                          <p:val>
                                            <p:fltVal val="0"/>
                                          </p:val>
                                        </p:tav>
                                      </p:tavLst>
                                    </p:anim>
                                    <p:anim calcmode="lin" valueType="num">
                                      <p:cBhvr>
                                        <p:cTn id="9" dur="800" decel="100000" fill="hold"/>
                                        <p:tgtEl>
                                          <p:spTgt spid="3"/>
                                        </p:tgtEl>
                                        <p:attrNameLst>
                                          <p:attrName>ppt_x</p:attrName>
                                        </p:attrNameLst>
                                      </p:cBhvr>
                                      <p:tavLst>
                                        <p:tav tm="0">
                                          <p:val>
                                            <p:strVal val="#ppt_x+0.4"/>
                                          </p:val>
                                        </p:tav>
                                        <p:tav tm="100000">
                                          <p:val>
                                            <p:strVal val="#ppt_x-0.05"/>
                                          </p:val>
                                        </p:tav>
                                      </p:tavLst>
                                    </p:anim>
                                    <p:anim calcmode="lin" valueType="num">
                                      <p:cBhvr>
                                        <p:cTn id="10" dur="800" decel="100000" fill="hold"/>
                                        <p:tgtEl>
                                          <p:spTgt spid="3"/>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3"/>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3"/>
                                        </p:tgtEl>
                                        <p:attrNameLst>
                                          <p:attrName>ppt_y</p:attrName>
                                        </p:attrNameLst>
                                      </p:cBhvr>
                                      <p:tavLst>
                                        <p:tav tm="0">
                                          <p:val>
                                            <p:strVal val="#ppt_y+0.1"/>
                                          </p:val>
                                        </p:tav>
                                        <p:tav tm="100000">
                                          <p:val>
                                            <p:strVal val="#ppt_y"/>
                                          </p:val>
                                        </p:tav>
                                      </p:tavLst>
                                    </p:anim>
                                  </p:childTnLst>
                                </p:cTn>
                              </p:par>
                            </p:childTnLst>
                          </p:cTn>
                        </p:par>
                        <p:par>
                          <p:cTn id="13" fill="hold">
                            <p:stCondLst>
                              <p:cond delay="1000"/>
                            </p:stCondLst>
                            <p:childTnLst>
                              <p:par>
                                <p:cTn id="14" presetID="26" presetClass="emph" presetSubtype="0" fill="hold" grpId="1" nodeType="afterEffect">
                                  <p:stCondLst>
                                    <p:cond delay="0"/>
                                  </p:stCondLst>
                                  <p:childTnLst>
                                    <p:animEffect transition="out" filter="fade">
                                      <p:cBhvr>
                                        <p:cTn id="15" dur="500" tmFilter="0, 0; .2, .5; .8, .5; 1, 0"/>
                                        <p:tgtEl>
                                          <p:spTgt spid="3"/>
                                        </p:tgtEl>
                                      </p:cBhvr>
                                    </p:animEffect>
                                    <p:animScale>
                                      <p:cBhvr>
                                        <p:cTn id="16" dur="250" autoRev="1" fill="hold"/>
                                        <p:tgtEl>
                                          <p:spTgt spid="3"/>
                                        </p:tgtEl>
                                      </p:cBhvr>
                                      <p:by x="105000" y="105000"/>
                                    </p:animScale>
                                  </p:childTnLst>
                                </p:cTn>
                              </p:par>
                            </p:childTnLst>
                          </p:cTn>
                        </p:par>
                        <p:par>
                          <p:cTn id="17" fill="hold">
                            <p:stCondLst>
                              <p:cond delay="1500"/>
                            </p:stCondLst>
                            <p:childTnLst>
                              <p:par>
                                <p:cTn id="18" presetID="22" presetClass="entr" presetSubtype="8" fill="hold" grpId="0" nodeType="after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wipe(left)">
                                      <p:cBhvr>
                                        <p:cTn id="20" dur="500"/>
                                        <p:tgtEl>
                                          <p:spTgt spid="5"/>
                                        </p:tgtEl>
                                      </p:cBhvr>
                                    </p:animEffect>
                                  </p:childTnLst>
                                </p:cTn>
                              </p:par>
                            </p:childTnLst>
                          </p:cTn>
                        </p:par>
                      </p:childTnLst>
                    </p:cTn>
                  </p:par>
                  <p:par>
                    <p:cTn id="21" fill="hold">
                      <p:stCondLst>
                        <p:cond delay="indefinite"/>
                      </p:stCondLst>
                      <p:childTnLst>
                        <p:par>
                          <p:cTn id="22" fill="hold">
                            <p:stCondLst>
                              <p:cond delay="0"/>
                            </p:stCondLst>
                            <p:childTnLst>
                              <p:par>
                                <p:cTn id="23" presetID="45" presetClass="entr" presetSubtype="0" fill="hold" nodeType="click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fade">
                                      <p:cBhvr>
                                        <p:cTn id="25" dur="1000"/>
                                        <p:tgtEl>
                                          <p:spTgt spid="7"/>
                                        </p:tgtEl>
                                      </p:cBhvr>
                                    </p:animEffect>
                                    <p:anim calcmode="lin" valueType="num">
                                      <p:cBhvr>
                                        <p:cTn id="26" dur="1000" fill="hold"/>
                                        <p:tgtEl>
                                          <p:spTgt spid="7"/>
                                        </p:tgtEl>
                                        <p:attrNameLst>
                                          <p:attrName>ppt_w</p:attrName>
                                        </p:attrNameLst>
                                      </p:cBhvr>
                                      <p:tavLst>
                                        <p:tav tm="0" fmla="#ppt_w*sin(2.5*pi*$)">
                                          <p:val>
                                            <p:fltVal val="0"/>
                                          </p:val>
                                        </p:tav>
                                        <p:tav tm="100000">
                                          <p:val>
                                            <p:fltVal val="1"/>
                                          </p:val>
                                        </p:tav>
                                      </p:tavLst>
                                    </p:anim>
                                    <p:anim calcmode="lin" valueType="num">
                                      <p:cBhvr>
                                        <p:cTn id="27" dur="1000" fill="hold"/>
                                        <p:tgtEl>
                                          <p:spTgt spid="7"/>
                                        </p:tgtEl>
                                        <p:attrNameLst>
                                          <p:attrName>ppt_h</p:attrName>
                                        </p:attrNameLst>
                                      </p:cBhvr>
                                      <p:tavLst>
                                        <p:tav tm="0">
                                          <p:val>
                                            <p:strVal val="#ppt_h"/>
                                          </p:val>
                                        </p:tav>
                                        <p:tav tm="100000">
                                          <p:val>
                                            <p:strVal val="#ppt_h"/>
                                          </p:val>
                                        </p:tav>
                                      </p:tavLst>
                                    </p:anim>
                                  </p:childTnLst>
                                </p:cTn>
                              </p:par>
                            </p:childTnLst>
                          </p:cTn>
                        </p:par>
                      </p:childTnLst>
                    </p:cTn>
                  </p:par>
                  <p:par>
                    <p:cTn id="28" fill="hold">
                      <p:stCondLst>
                        <p:cond delay="indefinite"/>
                      </p:stCondLst>
                      <p:childTnLst>
                        <p:par>
                          <p:cTn id="29" fill="hold">
                            <p:stCondLst>
                              <p:cond delay="0"/>
                            </p:stCondLst>
                            <p:childTnLst>
                              <p:par>
                                <p:cTn id="30" presetID="45" presetClass="entr" presetSubtype="0" fill="hold"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anim calcmode="lin" valueType="num">
                                      <p:cBhvr>
                                        <p:cTn id="33" dur="500" fill="hold"/>
                                        <p:tgtEl>
                                          <p:spTgt spid="8"/>
                                        </p:tgtEl>
                                        <p:attrNameLst>
                                          <p:attrName>ppt_w</p:attrName>
                                        </p:attrNameLst>
                                      </p:cBhvr>
                                      <p:tavLst>
                                        <p:tav tm="0" fmla="#ppt_w*sin(2.5*pi*$)">
                                          <p:val>
                                            <p:fltVal val="0"/>
                                          </p:val>
                                        </p:tav>
                                        <p:tav tm="100000">
                                          <p:val>
                                            <p:fltVal val="1"/>
                                          </p:val>
                                        </p:tav>
                                      </p:tavLst>
                                    </p:anim>
                                    <p:anim calcmode="lin" valueType="num">
                                      <p:cBhvr>
                                        <p:cTn id="34" dur="500" fill="hold"/>
                                        <p:tgtEl>
                                          <p:spTgt spid="8"/>
                                        </p:tgtEl>
                                        <p:attrNameLst>
                                          <p:attrName>ppt_h</p:attrName>
                                        </p:attrNameLst>
                                      </p:cBhvr>
                                      <p:tavLst>
                                        <p:tav tm="0">
                                          <p:val>
                                            <p:strVal val="#ppt_h"/>
                                          </p:val>
                                        </p:tav>
                                        <p:tav tm="100000">
                                          <p:val>
                                            <p:strVal val="#ppt_h"/>
                                          </p:val>
                                        </p:tav>
                                      </p:tavLst>
                                    </p:anim>
                                  </p:childTnLst>
                                </p:cTn>
                              </p:par>
                            </p:childTnLst>
                          </p:cTn>
                        </p:par>
                        <p:par>
                          <p:cTn id="35" fill="hold">
                            <p:stCondLst>
                              <p:cond delay="500"/>
                            </p:stCondLst>
                            <p:childTnLst>
                              <p:par>
                                <p:cTn id="36" presetID="22" presetClass="entr" presetSubtype="8" fill="hold" grpId="0" nodeType="afterEffect">
                                  <p:stCondLst>
                                    <p:cond delay="0"/>
                                  </p:stCondLst>
                                  <p:childTnLst>
                                    <p:set>
                                      <p:cBhvr>
                                        <p:cTn id="37" dur="1" fill="hold">
                                          <p:stCondLst>
                                            <p:cond delay="0"/>
                                          </p:stCondLst>
                                        </p:cTn>
                                        <p:tgtEl>
                                          <p:spTgt spid="9">
                                            <p:txEl>
                                              <p:pRg st="0" end="0"/>
                                            </p:txEl>
                                          </p:spTgt>
                                        </p:tgtEl>
                                        <p:attrNameLst>
                                          <p:attrName>style.visibility</p:attrName>
                                        </p:attrNameLst>
                                      </p:cBhvr>
                                      <p:to>
                                        <p:strVal val="visible"/>
                                      </p:to>
                                    </p:set>
                                    <p:animEffect transition="in" filter="wipe(left)">
                                      <p:cBhvr>
                                        <p:cTn id="38" dur="500"/>
                                        <p:tgtEl>
                                          <p:spTgt spid="9">
                                            <p:txEl>
                                              <p:pRg st="0" end="0"/>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45" presetClass="entr" presetSubtype="0" fill="hold" nodeType="clickEffect">
                                  <p:stCondLst>
                                    <p:cond delay="0"/>
                                  </p:stCondLst>
                                  <p:childTnLst>
                                    <p:set>
                                      <p:cBhvr>
                                        <p:cTn id="42" dur="1" fill="hold">
                                          <p:stCondLst>
                                            <p:cond delay="0"/>
                                          </p:stCondLst>
                                        </p:cTn>
                                        <p:tgtEl>
                                          <p:spTgt spid="13"/>
                                        </p:tgtEl>
                                        <p:attrNameLst>
                                          <p:attrName>style.visibility</p:attrName>
                                        </p:attrNameLst>
                                      </p:cBhvr>
                                      <p:to>
                                        <p:strVal val="visible"/>
                                      </p:to>
                                    </p:set>
                                    <p:animEffect transition="in" filter="fade">
                                      <p:cBhvr>
                                        <p:cTn id="43" dur="500"/>
                                        <p:tgtEl>
                                          <p:spTgt spid="13"/>
                                        </p:tgtEl>
                                      </p:cBhvr>
                                    </p:animEffect>
                                    <p:anim calcmode="lin" valueType="num">
                                      <p:cBhvr>
                                        <p:cTn id="44" dur="500" fill="hold"/>
                                        <p:tgtEl>
                                          <p:spTgt spid="13"/>
                                        </p:tgtEl>
                                        <p:attrNameLst>
                                          <p:attrName>ppt_w</p:attrName>
                                        </p:attrNameLst>
                                      </p:cBhvr>
                                      <p:tavLst>
                                        <p:tav tm="0" fmla="#ppt_w*sin(2.5*pi*$)">
                                          <p:val>
                                            <p:fltVal val="0"/>
                                          </p:val>
                                        </p:tav>
                                        <p:tav tm="100000">
                                          <p:val>
                                            <p:fltVal val="1"/>
                                          </p:val>
                                        </p:tav>
                                      </p:tavLst>
                                    </p:anim>
                                    <p:anim calcmode="lin" valueType="num">
                                      <p:cBhvr>
                                        <p:cTn id="45" dur="500" fill="hold"/>
                                        <p:tgtEl>
                                          <p:spTgt spid="13"/>
                                        </p:tgtEl>
                                        <p:attrNameLst>
                                          <p:attrName>ppt_h</p:attrName>
                                        </p:attrNameLst>
                                      </p:cBhvr>
                                      <p:tavLst>
                                        <p:tav tm="0">
                                          <p:val>
                                            <p:strVal val="#ppt_h"/>
                                          </p:val>
                                        </p:tav>
                                        <p:tav tm="100000">
                                          <p:val>
                                            <p:strVal val="#ppt_h"/>
                                          </p:val>
                                        </p:tav>
                                      </p:tavLst>
                                    </p:anim>
                                  </p:childTnLst>
                                </p:cTn>
                              </p:par>
                            </p:childTnLst>
                          </p:cTn>
                        </p:par>
                        <p:par>
                          <p:cTn id="46" fill="hold">
                            <p:stCondLst>
                              <p:cond delay="500"/>
                            </p:stCondLst>
                            <p:childTnLst>
                              <p:par>
                                <p:cTn id="47" presetID="22" presetClass="entr" presetSubtype="8" fill="hold" grpId="0" nodeType="afterEffect">
                                  <p:stCondLst>
                                    <p:cond delay="0"/>
                                  </p:stCondLst>
                                  <p:childTnLst>
                                    <p:set>
                                      <p:cBhvr>
                                        <p:cTn id="48" dur="1" fill="hold">
                                          <p:stCondLst>
                                            <p:cond delay="0"/>
                                          </p:stCondLst>
                                        </p:cTn>
                                        <p:tgtEl>
                                          <p:spTgt spid="9">
                                            <p:txEl>
                                              <p:pRg st="1" end="1"/>
                                            </p:txEl>
                                          </p:spTgt>
                                        </p:tgtEl>
                                        <p:attrNameLst>
                                          <p:attrName>style.visibility</p:attrName>
                                        </p:attrNameLst>
                                      </p:cBhvr>
                                      <p:to>
                                        <p:strVal val="visible"/>
                                      </p:to>
                                    </p:set>
                                    <p:animEffect transition="in" filter="wipe(left)">
                                      <p:cBhvr>
                                        <p:cTn id="49" dur="500"/>
                                        <p:tgtEl>
                                          <p:spTgt spid="9">
                                            <p:txEl>
                                              <p:pRg st="1" end="1"/>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45" presetClass="entr" presetSubtype="0" fill="hold" nodeType="clickEffect">
                                  <p:stCondLst>
                                    <p:cond delay="0"/>
                                  </p:stCondLst>
                                  <p:childTnLst>
                                    <p:set>
                                      <p:cBhvr>
                                        <p:cTn id="53" dur="1" fill="hold">
                                          <p:stCondLst>
                                            <p:cond delay="0"/>
                                          </p:stCondLst>
                                        </p:cTn>
                                        <p:tgtEl>
                                          <p:spTgt spid="17"/>
                                        </p:tgtEl>
                                        <p:attrNameLst>
                                          <p:attrName>style.visibility</p:attrName>
                                        </p:attrNameLst>
                                      </p:cBhvr>
                                      <p:to>
                                        <p:strVal val="visible"/>
                                      </p:to>
                                    </p:set>
                                    <p:animEffect transition="in" filter="fade">
                                      <p:cBhvr>
                                        <p:cTn id="54" dur="500"/>
                                        <p:tgtEl>
                                          <p:spTgt spid="17"/>
                                        </p:tgtEl>
                                      </p:cBhvr>
                                    </p:animEffect>
                                    <p:anim calcmode="lin" valueType="num">
                                      <p:cBhvr>
                                        <p:cTn id="55" dur="500" fill="hold"/>
                                        <p:tgtEl>
                                          <p:spTgt spid="17"/>
                                        </p:tgtEl>
                                        <p:attrNameLst>
                                          <p:attrName>ppt_w</p:attrName>
                                        </p:attrNameLst>
                                      </p:cBhvr>
                                      <p:tavLst>
                                        <p:tav tm="0" fmla="#ppt_w*sin(2.5*pi*$)">
                                          <p:val>
                                            <p:fltVal val="0"/>
                                          </p:val>
                                        </p:tav>
                                        <p:tav tm="100000">
                                          <p:val>
                                            <p:fltVal val="1"/>
                                          </p:val>
                                        </p:tav>
                                      </p:tavLst>
                                    </p:anim>
                                    <p:anim calcmode="lin" valueType="num">
                                      <p:cBhvr>
                                        <p:cTn id="56" dur="500" fill="hold"/>
                                        <p:tgtEl>
                                          <p:spTgt spid="17"/>
                                        </p:tgtEl>
                                        <p:attrNameLst>
                                          <p:attrName>ppt_h</p:attrName>
                                        </p:attrNameLst>
                                      </p:cBhvr>
                                      <p:tavLst>
                                        <p:tav tm="0">
                                          <p:val>
                                            <p:strVal val="#ppt_h"/>
                                          </p:val>
                                        </p:tav>
                                        <p:tav tm="100000">
                                          <p:val>
                                            <p:strVal val="#ppt_h"/>
                                          </p:val>
                                        </p:tav>
                                      </p:tavLst>
                                    </p:anim>
                                  </p:childTnLst>
                                </p:cTn>
                              </p:par>
                            </p:childTnLst>
                          </p:cTn>
                        </p:par>
                        <p:par>
                          <p:cTn id="57" fill="hold">
                            <p:stCondLst>
                              <p:cond delay="500"/>
                            </p:stCondLst>
                            <p:childTnLst>
                              <p:par>
                                <p:cTn id="58" presetID="22" presetClass="entr" presetSubtype="8" fill="hold" grpId="0" nodeType="afterEffect">
                                  <p:stCondLst>
                                    <p:cond delay="0"/>
                                  </p:stCondLst>
                                  <p:childTnLst>
                                    <p:set>
                                      <p:cBhvr>
                                        <p:cTn id="59" dur="1" fill="hold">
                                          <p:stCondLst>
                                            <p:cond delay="0"/>
                                          </p:stCondLst>
                                        </p:cTn>
                                        <p:tgtEl>
                                          <p:spTgt spid="9">
                                            <p:txEl>
                                              <p:pRg st="2" end="2"/>
                                            </p:txEl>
                                          </p:spTgt>
                                        </p:tgtEl>
                                        <p:attrNameLst>
                                          <p:attrName>style.visibility</p:attrName>
                                        </p:attrNameLst>
                                      </p:cBhvr>
                                      <p:to>
                                        <p:strVal val="visible"/>
                                      </p:to>
                                    </p:set>
                                    <p:animEffect transition="in" filter="wipe(left)">
                                      <p:cBhvr>
                                        <p:cTn id="60" dur="500"/>
                                        <p:tgtEl>
                                          <p:spTgt spid="9">
                                            <p:txEl>
                                              <p:pRg st="2" end="2"/>
                                            </p:txEl>
                                          </p:spTgt>
                                        </p:tgtEl>
                                      </p:cBhvr>
                                    </p:animEffect>
                                  </p:childTnLst>
                                </p:cTn>
                              </p:par>
                            </p:childTnLst>
                          </p:cTn>
                        </p:par>
                      </p:childTnLst>
                    </p:cTn>
                  </p:par>
                  <p:par>
                    <p:cTn id="61" fill="hold">
                      <p:stCondLst>
                        <p:cond delay="indefinite"/>
                      </p:stCondLst>
                      <p:childTnLst>
                        <p:par>
                          <p:cTn id="62" fill="hold">
                            <p:stCondLst>
                              <p:cond delay="0"/>
                            </p:stCondLst>
                            <p:childTnLst>
                              <p:par>
                                <p:cTn id="63" presetID="45" presetClass="entr" presetSubtype="0" fill="hold" nodeType="clickEffect">
                                  <p:stCondLst>
                                    <p:cond delay="0"/>
                                  </p:stCondLst>
                                  <p:childTnLst>
                                    <p:set>
                                      <p:cBhvr>
                                        <p:cTn id="64" dur="1" fill="hold">
                                          <p:stCondLst>
                                            <p:cond delay="0"/>
                                          </p:stCondLst>
                                        </p:cTn>
                                        <p:tgtEl>
                                          <p:spTgt spid="15"/>
                                        </p:tgtEl>
                                        <p:attrNameLst>
                                          <p:attrName>style.visibility</p:attrName>
                                        </p:attrNameLst>
                                      </p:cBhvr>
                                      <p:to>
                                        <p:strVal val="visible"/>
                                      </p:to>
                                    </p:set>
                                    <p:animEffect transition="in" filter="fade">
                                      <p:cBhvr>
                                        <p:cTn id="65" dur="500"/>
                                        <p:tgtEl>
                                          <p:spTgt spid="15"/>
                                        </p:tgtEl>
                                      </p:cBhvr>
                                    </p:animEffect>
                                    <p:anim calcmode="lin" valueType="num">
                                      <p:cBhvr>
                                        <p:cTn id="66" dur="500" fill="hold"/>
                                        <p:tgtEl>
                                          <p:spTgt spid="15"/>
                                        </p:tgtEl>
                                        <p:attrNameLst>
                                          <p:attrName>ppt_w</p:attrName>
                                        </p:attrNameLst>
                                      </p:cBhvr>
                                      <p:tavLst>
                                        <p:tav tm="0" fmla="#ppt_w*sin(2.5*pi*$)">
                                          <p:val>
                                            <p:fltVal val="0"/>
                                          </p:val>
                                        </p:tav>
                                        <p:tav tm="100000">
                                          <p:val>
                                            <p:fltVal val="1"/>
                                          </p:val>
                                        </p:tav>
                                      </p:tavLst>
                                    </p:anim>
                                    <p:anim calcmode="lin" valueType="num">
                                      <p:cBhvr>
                                        <p:cTn id="67" dur="500" fill="hold"/>
                                        <p:tgtEl>
                                          <p:spTgt spid="15"/>
                                        </p:tgtEl>
                                        <p:attrNameLst>
                                          <p:attrName>ppt_h</p:attrName>
                                        </p:attrNameLst>
                                      </p:cBhvr>
                                      <p:tavLst>
                                        <p:tav tm="0">
                                          <p:val>
                                            <p:strVal val="#ppt_h"/>
                                          </p:val>
                                        </p:tav>
                                        <p:tav tm="100000">
                                          <p:val>
                                            <p:strVal val="#ppt_h"/>
                                          </p:val>
                                        </p:tav>
                                      </p:tavLst>
                                    </p:anim>
                                  </p:childTnLst>
                                </p:cTn>
                              </p:par>
                            </p:childTnLst>
                          </p:cTn>
                        </p:par>
                        <p:par>
                          <p:cTn id="68" fill="hold">
                            <p:stCondLst>
                              <p:cond delay="500"/>
                            </p:stCondLst>
                            <p:childTnLst>
                              <p:par>
                                <p:cTn id="69" presetID="22" presetClass="entr" presetSubtype="8" fill="hold" grpId="0" nodeType="afterEffect">
                                  <p:stCondLst>
                                    <p:cond delay="0"/>
                                  </p:stCondLst>
                                  <p:childTnLst>
                                    <p:set>
                                      <p:cBhvr>
                                        <p:cTn id="70" dur="1" fill="hold">
                                          <p:stCondLst>
                                            <p:cond delay="0"/>
                                          </p:stCondLst>
                                        </p:cTn>
                                        <p:tgtEl>
                                          <p:spTgt spid="9">
                                            <p:txEl>
                                              <p:pRg st="3" end="3"/>
                                            </p:txEl>
                                          </p:spTgt>
                                        </p:tgtEl>
                                        <p:attrNameLst>
                                          <p:attrName>style.visibility</p:attrName>
                                        </p:attrNameLst>
                                      </p:cBhvr>
                                      <p:to>
                                        <p:strVal val="visible"/>
                                      </p:to>
                                    </p:set>
                                    <p:animEffect transition="in" filter="wipe(left)">
                                      <p:cBhvr>
                                        <p:cTn id="71" dur="500"/>
                                        <p:tgtEl>
                                          <p:spTgt spid="9">
                                            <p:txEl>
                                              <p:pRg st="3" end="3"/>
                                            </p:txEl>
                                          </p:spTgt>
                                        </p:tgtEl>
                                      </p:cBhvr>
                                    </p:animEffect>
                                  </p:childTnLst>
                                </p:cTn>
                              </p:par>
                            </p:childTnLst>
                          </p:cTn>
                        </p:par>
                      </p:childTnLst>
                    </p:cTn>
                  </p:par>
                  <p:par>
                    <p:cTn id="72" fill="hold">
                      <p:stCondLst>
                        <p:cond delay="indefinite"/>
                      </p:stCondLst>
                      <p:childTnLst>
                        <p:par>
                          <p:cTn id="73" fill="hold">
                            <p:stCondLst>
                              <p:cond delay="0"/>
                            </p:stCondLst>
                            <p:childTnLst>
                              <p:par>
                                <p:cTn id="74" presetID="45" presetClass="entr" presetSubtype="0" fill="hold" nodeType="clickEffect">
                                  <p:stCondLst>
                                    <p:cond delay="0"/>
                                  </p:stCondLst>
                                  <p:childTnLst>
                                    <p:set>
                                      <p:cBhvr>
                                        <p:cTn id="75" dur="1" fill="hold">
                                          <p:stCondLst>
                                            <p:cond delay="0"/>
                                          </p:stCondLst>
                                        </p:cTn>
                                        <p:tgtEl>
                                          <p:spTgt spid="11"/>
                                        </p:tgtEl>
                                        <p:attrNameLst>
                                          <p:attrName>style.visibility</p:attrName>
                                        </p:attrNameLst>
                                      </p:cBhvr>
                                      <p:to>
                                        <p:strVal val="visible"/>
                                      </p:to>
                                    </p:set>
                                    <p:animEffect transition="in" filter="fade">
                                      <p:cBhvr>
                                        <p:cTn id="76" dur="500"/>
                                        <p:tgtEl>
                                          <p:spTgt spid="11"/>
                                        </p:tgtEl>
                                      </p:cBhvr>
                                    </p:animEffect>
                                    <p:anim calcmode="lin" valueType="num">
                                      <p:cBhvr>
                                        <p:cTn id="77" dur="500" fill="hold"/>
                                        <p:tgtEl>
                                          <p:spTgt spid="11"/>
                                        </p:tgtEl>
                                        <p:attrNameLst>
                                          <p:attrName>ppt_w</p:attrName>
                                        </p:attrNameLst>
                                      </p:cBhvr>
                                      <p:tavLst>
                                        <p:tav tm="0" fmla="#ppt_w*sin(2.5*pi*$)">
                                          <p:val>
                                            <p:fltVal val="0"/>
                                          </p:val>
                                        </p:tav>
                                        <p:tav tm="100000">
                                          <p:val>
                                            <p:fltVal val="1"/>
                                          </p:val>
                                        </p:tav>
                                      </p:tavLst>
                                    </p:anim>
                                    <p:anim calcmode="lin" valueType="num">
                                      <p:cBhvr>
                                        <p:cTn id="78" dur="500" fill="hold"/>
                                        <p:tgtEl>
                                          <p:spTgt spid="11"/>
                                        </p:tgtEl>
                                        <p:attrNameLst>
                                          <p:attrName>ppt_h</p:attrName>
                                        </p:attrNameLst>
                                      </p:cBhvr>
                                      <p:tavLst>
                                        <p:tav tm="0">
                                          <p:val>
                                            <p:strVal val="#ppt_h"/>
                                          </p:val>
                                        </p:tav>
                                        <p:tav tm="100000">
                                          <p:val>
                                            <p:strVal val="#ppt_h"/>
                                          </p:val>
                                        </p:tav>
                                      </p:tavLst>
                                    </p:anim>
                                  </p:childTnLst>
                                </p:cTn>
                              </p:par>
                            </p:childTnLst>
                          </p:cTn>
                        </p:par>
                        <p:par>
                          <p:cTn id="79" fill="hold">
                            <p:stCondLst>
                              <p:cond delay="500"/>
                            </p:stCondLst>
                            <p:childTnLst>
                              <p:par>
                                <p:cTn id="80" presetID="22" presetClass="entr" presetSubtype="8" fill="hold" grpId="0" nodeType="afterEffect">
                                  <p:stCondLst>
                                    <p:cond delay="0"/>
                                  </p:stCondLst>
                                  <p:childTnLst>
                                    <p:set>
                                      <p:cBhvr>
                                        <p:cTn id="81" dur="1" fill="hold">
                                          <p:stCondLst>
                                            <p:cond delay="0"/>
                                          </p:stCondLst>
                                        </p:cTn>
                                        <p:tgtEl>
                                          <p:spTgt spid="9">
                                            <p:txEl>
                                              <p:pRg st="4" end="4"/>
                                            </p:txEl>
                                          </p:spTgt>
                                        </p:tgtEl>
                                        <p:attrNameLst>
                                          <p:attrName>style.visibility</p:attrName>
                                        </p:attrNameLst>
                                      </p:cBhvr>
                                      <p:to>
                                        <p:strVal val="visible"/>
                                      </p:to>
                                    </p:set>
                                    <p:animEffect transition="in" filter="wipe(left)">
                                      <p:cBhvr>
                                        <p:cTn id="82" dur="500"/>
                                        <p:tgtEl>
                                          <p:spTgt spid="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3" grpId="1"/>
      <p:bldP spid="5" grpId="0"/>
      <p:bldP spid="9" grpId="0" uiExpand="1"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CuadroTexto 2">
            <a:extLst>
              <a:ext uri="{FF2B5EF4-FFF2-40B4-BE49-F238E27FC236}">
                <a16:creationId xmlns:a16="http://schemas.microsoft.com/office/drawing/2014/main" id="{E5A15CC2-5A60-3334-C7F9-33E7A0F4F24C}"/>
              </a:ext>
            </a:extLst>
          </p:cNvPr>
          <p:cNvSpPr txBox="1"/>
          <p:nvPr/>
        </p:nvSpPr>
        <p:spPr>
          <a:xfrm>
            <a:off x="59634" y="551462"/>
            <a:ext cx="2888905" cy="5693866"/>
          </a:xfrm>
          <a:prstGeom prst="rect">
            <a:avLst/>
          </a:prstGeom>
          <a:noFill/>
        </p:spPr>
        <p:txBody>
          <a:bodyPr wrap="square">
            <a:spAutoFit/>
            <a:scene3d>
              <a:camera prst="orthographicFront"/>
              <a:lightRig rig="threePt" dir="t"/>
            </a:scene3d>
            <a:sp3d extrusionH="57150">
              <a:bevelT w="38100" h="38100"/>
            </a:sp3d>
          </a:bodyPr>
          <a:lstStyle/>
          <a:p>
            <a:pPr algn="ctr"/>
            <a:r>
              <a:rPr lang="es-ES" sz="2600" b="1" dirty="0"/>
              <a:t> “</a:t>
            </a:r>
            <a:r>
              <a:rPr lang="cs-CZ" sz="2600" b="1" dirty="0"/>
              <a:t>A toto jsou jeho dary: jedny povolal                   za</a:t>
            </a:r>
            <a:r>
              <a:rPr lang="es-ES" sz="2600" b="1" dirty="0"/>
              <a:t> </a:t>
            </a:r>
            <a:r>
              <a:rPr lang="es-ES" sz="2600" b="1" dirty="0">
                <a:solidFill>
                  <a:srgbClr val="FF0000"/>
                </a:solidFill>
              </a:rPr>
              <a:t>ap</a:t>
            </a:r>
            <a:r>
              <a:rPr lang="cs-CZ" sz="2600" b="1" dirty="0" err="1">
                <a:solidFill>
                  <a:srgbClr val="FF0000"/>
                </a:solidFill>
              </a:rPr>
              <a:t>oštoly</a:t>
            </a:r>
            <a:r>
              <a:rPr lang="cs-CZ" sz="2600" b="1" dirty="0"/>
              <a:t>, jiné za</a:t>
            </a:r>
            <a:r>
              <a:rPr lang="es-ES" sz="2600" b="1" dirty="0"/>
              <a:t> </a:t>
            </a:r>
            <a:r>
              <a:rPr lang="es-ES" sz="2600" b="1" dirty="0">
                <a:solidFill>
                  <a:srgbClr val="FF0000"/>
                </a:solidFill>
              </a:rPr>
              <a:t>pro</a:t>
            </a:r>
            <a:r>
              <a:rPr lang="cs-CZ" sz="2600" b="1" dirty="0">
                <a:solidFill>
                  <a:srgbClr val="FF0000"/>
                </a:solidFill>
              </a:rPr>
              <a:t>roky</a:t>
            </a:r>
            <a:r>
              <a:rPr lang="cs-CZ" sz="2600" b="1" dirty="0"/>
              <a:t>, jiné  za</a:t>
            </a:r>
            <a:r>
              <a:rPr lang="es-ES" sz="2600" b="1" dirty="0"/>
              <a:t> </a:t>
            </a:r>
            <a:r>
              <a:rPr lang="cs-CZ" sz="2600" b="1" dirty="0">
                <a:solidFill>
                  <a:srgbClr val="FF0000"/>
                </a:solidFill>
              </a:rPr>
              <a:t>zvěstovatele e</a:t>
            </a:r>
            <a:r>
              <a:rPr lang="es-ES" sz="2600" b="1" dirty="0">
                <a:solidFill>
                  <a:srgbClr val="FF0000"/>
                </a:solidFill>
              </a:rPr>
              <a:t>vangeli</a:t>
            </a:r>
            <a:r>
              <a:rPr lang="cs-CZ" sz="2600" b="1" dirty="0">
                <a:solidFill>
                  <a:srgbClr val="FF0000"/>
                </a:solidFill>
              </a:rPr>
              <a:t>a</a:t>
            </a:r>
            <a:r>
              <a:rPr lang="cs-CZ" sz="2600" b="1" dirty="0"/>
              <a:t>, jiné za</a:t>
            </a:r>
            <a:r>
              <a:rPr lang="es-ES" sz="2600" b="1" dirty="0"/>
              <a:t> </a:t>
            </a:r>
            <a:r>
              <a:rPr lang="es-ES" sz="2600" b="1" dirty="0">
                <a:solidFill>
                  <a:srgbClr val="FF0000"/>
                </a:solidFill>
              </a:rPr>
              <a:t>past</a:t>
            </a:r>
            <a:r>
              <a:rPr lang="cs-CZ" sz="2600" b="1" dirty="0" err="1">
                <a:solidFill>
                  <a:srgbClr val="FF0000"/>
                </a:solidFill>
              </a:rPr>
              <a:t>ýře</a:t>
            </a:r>
            <a:r>
              <a:rPr lang="cs-CZ" sz="2600" b="1" dirty="0">
                <a:solidFill>
                  <a:srgbClr val="FF0000"/>
                </a:solidFill>
              </a:rPr>
              <a:t> a učitele</a:t>
            </a:r>
            <a:r>
              <a:rPr lang="es-ES" sz="2600" b="1" dirty="0"/>
              <a:t>, a</a:t>
            </a:r>
            <a:r>
              <a:rPr lang="cs-CZ" sz="2600" b="1" dirty="0"/>
              <a:t>ba své vyvolené dokonale připravil k dílu služby – k budování Kristova těla</a:t>
            </a:r>
            <a:r>
              <a:rPr lang="es-ES" sz="2600" b="1" dirty="0"/>
              <a:t>”</a:t>
            </a:r>
          </a:p>
        </p:txBody>
      </p:sp>
      <p:sp>
        <p:nvSpPr>
          <p:cNvPr id="2" name="CuadroTexto 1">
            <a:extLst>
              <a:ext uri="{FF2B5EF4-FFF2-40B4-BE49-F238E27FC236}">
                <a16:creationId xmlns:a16="http://schemas.microsoft.com/office/drawing/2014/main" id="{CF8752C4-8F68-A64E-7C7A-2F0F78B9A288}"/>
              </a:ext>
            </a:extLst>
          </p:cNvPr>
          <p:cNvSpPr txBox="1"/>
          <p:nvPr/>
        </p:nvSpPr>
        <p:spPr>
          <a:xfrm>
            <a:off x="3210338" y="6295024"/>
            <a:ext cx="8981661" cy="584775"/>
          </a:xfrm>
          <a:prstGeom prst="rect">
            <a:avLst/>
          </a:prstGeom>
          <a:noFill/>
        </p:spPr>
        <p:txBody>
          <a:bodyPr wrap="square">
            <a:spAutoFit/>
          </a:bodyPr>
          <a:lstStyle/>
          <a:p>
            <a:pPr algn="ctr"/>
            <a:r>
              <a:rPr lang="es-ES" sz="3200" b="1" dirty="0">
                <a:solidFill>
                  <a:srgbClr val="E1E0DC"/>
                </a:solidFill>
              </a:rPr>
              <a:t>Efe</a:t>
            </a:r>
            <a:r>
              <a:rPr lang="cs-CZ" sz="3200" b="1" dirty="0">
                <a:solidFill>
                  <a:srgbClr val="E1E0DC"/>
                </a:solidFill>
              </a:rPr>
              <a:t>z</a:t>
            </a:r>
            <a:r>
              <a:rPr lang="es-ES" sz="3200" b="1" dirty="0">
                <a:solidFill>
                  <a:srgbClr val="E1E0DC"/>
                </a:solidFill>
              </a:rPr>
              <a:t>s</a:t>
            </a:r>
            <a:r>
              <a:rPr lang="cs-CZ" sz="3200" b="1" dirty="0">
                <a:solidFill>
                  <a:srgbClr val="E1E0DC"/>
                </a:solidFill>
              </a:rPr>
              <a:t>kým</a:t>
            </a:r>
            <a:r>
              <a:rPr lang="es-ES" sz="3200" b="1" dirty="0">
                <a:solidFill>
                  <a:srgbClr val="E1E0DC"/>
                </a:solidFill>
              </a:rPr>
              <a:t> 4</a:t>
            </a:r>
            <a:r>
              <a:rPr lang="cs-CZ" sz="3200" b="1" dirty="0">
                <a:solidFill>
                  <a:srgbClr val="E1E0DC"/>
                </a:solidFill>
              </a:rPr>
              <a:t>,</a:t>
            </a:r>
            <a:r>
              <a:rPr lang="es-ES" sz="3200" b="1" dirty="0">
                <a:solidFill>
                  <a:srgbClr val="E1E0DC"/>
                </a:solidFill>
              </a:rPr>
              <a:t>11-12</a:t>
            </a:r>
          </a:p>
        </p:txBody>
      </p:sp>
      <p:sp>
        <p:nvSpPr>
          <p:cNvPr id="4" name="Flecha: hacia arriba 3">
            <a:hlinkClick r:id="rId3" action="ppaction://hlinksldjump"/>
            <a:extLst>
              <a:ext uri="{FF2B5EF4-FFF2-40B4-BE49-F238E27FC236}">
                <a16:creationId xmlns:a16="http://schemas.microsoft.com/office/drawing/2014/main" id="{A2DB683A-3CC2-57A5-DE69-8991E51BA8E8}"/>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1362045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360"/>
                                          </p:val>
                                        </p:tav>
                                        <p:tav tm="100000">
                                          <p:val>
                                            <p:fltVal val="0"/>
                                          </p:val>
                                        </p:tav>
                                      </p:tavLst>
                                    </p:anim>
                                    <p:animEffect transition="in" filter="fade">
                                      <p:cBhvr>
                                        <p:cTn id="10" dur="1000"/>
                                        <p:tgtEl>
                                          <p:spTgt spid="2"/>
                                        </p:tgtEl>
                                      </p:cBhvr>
                                    </p:animEffect>
                                  </p:childTnLst>
                                </p:cTn>
                              </p:par>
                            </p:childTnLst>
                          </p:cTn>
                        </p:par>
                        <p:par>
                          <p:cTn id="11" fill="hold">
                            <p:stCondLst>
                              <p:cond delay="1000"/>
                            </p:stCondLst>
                            <p:childTnLst>
                              <p:par>
                                <p:cTn id="12" presetID="22" presetClass="entr" presetSubtype="1" fill="hold" grpId="0" nodeType="after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wipe(up)">
                                      <p:cBhvr>
                                        <p:cTn id="14" dur="1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60000"/>
            <a:lum/>
          </a:blip>
          <a:srcRect/>
          <a:stretch>
            <a:fillRect/>
          </a:stretch>
        </a:blipFill>
        <a:effectLst/>
      </p:bgPr>
    </p:bg>
    <p:spTree>
      <p:nvGrpSpPr>
        <p:cNvPr id="1" name="">
          <a:extLst>
            <a:ext uri="{FF2B5EF4-FFF2-40B4-BE49-F238E27FC236}">
              <a16:creationId xmlns:a16="http://schemas.microsoft.com/office/drawing/2014/main" id="{9B81695C-D8CA-1191-00F8-07A1733CDAA3}"/>
            </a:ext>
          </a:extLst>
        </p:cNvPr>
        <p:cNvGrpSpPr/>
        <p:nvPr/>
      </p:nvGrpSpPr>
      <p:grpSpPr>
        <a:xfrm>
          <a:off x="0" y="0"/>
          <a:ext cx="0" cy="0"/>
          <a:chOff x="0" y="0"/>
          <a:chExt cx="0" cy="0"/>
        </a:xfrm>
      </p:grpSpPr>
      <p:sp>
        <p:nvSpPr>
          <p:cNvPr id="2" name="CuadroTexto 1">
            <a:extLst>
              <a:ext uri="{FF2B5EF4-FFF2-40B4-BE49-F238E27FC236}">
                <a16:creationId xmlns:a16="http://schemas.microsoft.com/office/drawing/2014/main" id="{E08CD0E4-A5D0-5910-D168-416337BC9915}"/>
              </a:ext>
            </a:extLst>
          </p:cNvPr>
          <p:cNvSpPr txBox="1"/>
          <p:nvPr/>
        </p:nvSpPr>
        <p:spPr>
          <a:xfrm>
            <a:off x="477255" y="275776"/>
            <a:ext cx="6099242" cy="584775"/>
          </a:xfrm>
          <a:prstGeom prst="rect">
            <a:avLst/>
          </a:prstGeom>
          <a:noFill/>
        </p:spPr>
        <p:txBody>
          <a:bodyPr wrap="square">
            <a:spAutoFit/>
          </a:bodyPr>
          <a:lstStyle/>
          <a:p>
            <a:pPr algn="ctr"/>
            <a:r>
              <a:rPr lang="cs-CZ" sz="3200" b="1" dirty="0">
                <a:ln>
                  <a:solidFill>
                    <a:srgbClr val="8D6C4B"/>
                  </a:solidFill>
                </a:ln>
                <a:solidFill>
                  <a:srgbClr val="8D6C4B"/>
                </a:solidFill>
                <a:latin typeface="Amerika" panose="02040705060402020203" pitchFamily="18" charset="0"/>
              </a:rPr>
              <a:t>DAR</a:t>
            </a:r>
            <a:r>
              <a:rPr lang="es-ES" sz="3200" b="1" dirty="0">
                <a:ln>
                  <a:solidFill>
                    <a:srgbClr val="8D6C4B"/>
                  </a:solidFill>
                </a:ln>
                <a:solidFill>
                  <a:srgbClr val="8D6C4B"/>
                </a:solidFill>
                <a:latin typeface="Amerika" panose="02040705060402020203" pitchFamily="18" charset="0"/>
              </a:rPr>
              <a:t> APO</a:t>
            </a:r>
            <a:r>
              <a:rPr lang="cs-CZ" sz="3200" b="1" dirty="0">
                <a:ln>
                  <a:solidFill>
                    <a:srgbClr val="8D6C4B"/>
                  </a:solidFill>
                </a:ln>
                <a:solidFill>
                  <a:srgbClr val="8D6C4B"/>
                </a:solidFill>
                <a:latin typeface="Amerika" panose="02040705060402020203" pitchFamily="18" charset="0"/>
              </a:rPr>
              <a:t>ŠTOLSTVÍ</a:t>
            </a:r>
            <a:endParaRPr lang="es-ES" sz="3200" b="1" dirty="0">
              <a:ln>
                <a:solidFill>
                  <a:srgbClr val="8D6C4B"/>
                </a:solidFill>
              </a:ln>
              <a:solidFill>
                <a:srgbClr val="8D6C4B"/>
              </a:solidFill>
              <a:latin typeface="Amerika" panose="02040705060402020203" pitchFamily="18" charset="0"/>
            </a:endParaRPr>
          </a:p>
        </p:txBody>
      </p:sp>
      <p:sp>
        <p:nvSpPr>
          <p:cNvPr id="4" name="CuadroTexto 3">
            <a:extLst>
              <a:ext uri="{FF2B5EF4-FFF2-40B4-BE49-F238E27FC236}">
                <a16:creationId xmlns:a16="http://schemas.microsoft.com/office/drawing/2014/main" id="{6F9EAA7D-E88F-8F2A-7107-8F5405DD38BE}"/>
              </a:ext>
            </a:extLst>
          </p:cNvPr>
          <p:cNvSpPr txBox="1"/>
          <p:nvPr/>
        </p:nvSpPr>
        <p:spPr>
          <a:xfrm>
            <a:off x="200025" y="989268"/>
            <a:ext cx="7198285" cy="1323439"/>
          </a:xfrm>
          <a:prstGeom prst="rect">
            <a:avLst/>
          </a:prstGeom>
          <a:noFill/>
        </p:spPr>
        <p:txBody>
          <a:bodyPr wrap="square">
            <a:spAutoFit/>
          </a:bodyPr>
          <a:lstStyle/>
          <a:p>
            <a:r>
              <a:rPr lang="es-ES" sz="2000" b="1" dirty="0"/>
              <a:t>Tento dar spočívá v převzetí a vykonávání duchovního vedení nad určitým počtem sborů, s mimořádnou autoritou v du</a:t>
            </a:r>
            <a:r>
              <a:rPr lang="cs-CZ" sz="2000" b="1" dirty="0"/>
              <a:t>-</a:t>
            </a:r>
            <a:r>
              <a:rPr lang="es-ES" sz="2000" b="1" dirty="0"/>
              <a:t>chovních otázkách, kterou tyto sbory přirozeně uznávají a respektují.</a:t>
            </a:r>
          </a:p>
        </p:txBody>
      </p:sp>
      <p:sp>
        <p:nvSpPr>
          <p:cNvPr id="6" name="CuadroTexto 5">
            <a:extLst>
              <a:ext uri="{FF2B5EF4-FFF2-40B4-BE49-F238E27FC236}">
                <a16:creationId xmlns:a16="http://schemas.microsoft.com/office/drawing/2014/main" id="{4B36D501-192B-D596-658D-7382FD2EB87E}"/>
              </a:ext>
            </a:extLst>
          </p:cNvPr>
          <p:cNvSpPr txBox="1"/>
          <p:nvPr/>
        </p:nvSpPr>
        <p:spPr>
          <a:xfrm>
            <a:off x="723899" y="2744801"/>
            <a:ext cx="7743825" cy="3170099"/>
          </a:xfrm>
          <a:prstGeom prst="rect">
            <a:avLst/>
          </a:prstGeom>
          <a:noFill/>
        </p:spPr>
        <p:txBody>
          <a:bodyPr wrap="square">
            <a:spAutoFit/>
          </a:bodyPr>
          <a:lstStyle/>
          <a:p>
            <a:pPr>
              <a:spcBef>
                <a:spcPts val="1200"/>
              </a:spcBef>
              <a:spcAft>
                <a:spcPts val="1200"/>
              </a:spcAft>
            </a:pPr>
            <a:r>
              <a:rPr lang="es-ES" sz="2000" b="1" dirty="0"/>
              <a:t>Zakládá nové služby nebo sbory a pomáhá je budovat.</a:t>
            </a:r>
          </a:p>
          <a:p>
            <a:pPr>
              <a:spcBef>
                <a:spcPts val="1200"/>
              </a:spcBef>
              <a:spcAft>
                <a:spcPts val="1200"/>
              </a:spcAft>
            </a:pPr>
            <a:r>
              <a:rPr lang="pl-PL" sz="2000" b="1" dirty="0"/>
              <a:t>Rozpoznává, co chce Bůh vykonat, a nebojí se to uskutečnit</a:t>
            </a:r>
            <a:r>
              <a:rPr lang="es-ES" sz="2000" b="1" dirty="0"/>
              <a:t>.</a:t>
            </a:r>
          </a:p>
          <a:p>
            <a:pPr>
              <a:spcBef>
                <a:spcPts val="1200"/>
              </a:spcBef>
              <a:spcAft>
                <a:spcPts val="1200"/>
              </a:spcAft>
            </a:pPr>
            <a:r>
              <a:rPr lang="es-ES" sz="2000" b="1" dirty="0"/>
              <a:t>Nese odpovědnost za vedení a dohled nad službami nebo skupinami sborů.</a:t>
            </a:r>
          </a:p>
          <a:p>
            <a:pPr>
              <a:spcBef>
                <a:spcPts val="1200"/>
              </a:spcBef>
              <a:spcAft>
                <a:spcPts val="1200"/>
              </a:spcAft>
            </a:pPr>
            <a:r>
              <a:rPr lang="es-ES" sz="2000" b="1" dirty="0"/>
              <a:t>Má energickou povahu a důvěřuje Bohu i v neobvyklých situacích.</a:t>
            </a:r>
          </a:p>
          <a:p>
            <a:pPr>
              <a:spcBef>
                <a:spcPts val="1200"/>
              </a:spcBef>
              <a:spcAft>
                <a:spcPts val="1200"/>
              </a:spcAft>
            </a:pPr>
            <a:r>
              <a:rPr lang="it-IT" sz="2000" b="1" dirty="0"/>
              <a:t>Projevuje autoritu a vizi pro</a:t>
            </a:r>
            <a:r>
              <a:rPr lang="cs-CZ" sz="2000" b="1" dirty="0"/>
              <a:t> rozvoj</a:t>
            </a:r>
            <a:r>
              <a:rPr lang="it-IT" sz="2000" b="1" dirty="0"/>
              <a:t> služb</a:t>
            </a:r>
            <a:r>
              <a:rPr lang="cs-CZ" sz="2000" b="1" dirty="0"/>
              <a:t>y</a:t>
            </a:r>
            <a:r>
              <a:rPr lang="it-IT" sz="2000" b="1" dirty="0"/>
              <a:t> církve.</a:t>
            </a:r>
            <a:endParaRPr lang="es-ES" sz="2000" b="1" dirty="0"/>
          </a:p>
        </p:txBody>
      </p:sp>
      <p:grpSp>
        <p:nvGrpSpPr>
          <p:cNvPr id="8" name="Grupo 7">
            <a:extLst>
              <a:ext uri="{FF2B5EF4-FFF2-40B4-BE49-F238E27FC236}">
                <a16:creationId xmlns:a16="http://schemas.microsoft.com/office/drawing/2014/main" id="{395C34E8-B0E6-37EB-9053-F98BB0A3C10F}"/>
              </a:ext>
            </a:extLst>
          </p:cNvPr>
          <p:cNvGrpSpPr/>
          <p:nvPr/>
        </p:nvGrpSpPr>
        <p:grpSpPr>
          <a:xfrm>
            <a:off x="8694900" y="2639525"/>
            <a:ext cx="3182775" cy="4159798"/>
            <a:chOff x="8694900" y="2639525"/>
            <a:chExt cx="3182775" cy="4159798"/>
          </a:xfrm>
        </p:grpSpPr>
        <p:pic>
          <p:nvPicPr>
            <p:cNvPr id="7" name="Imagen 6">
              <a:extLst>
                <a:ext uri="{FF2B5EF4-FFF2-40B4-BE49-F238E27FC236}">
                  <a16:creationId xmlns:a16="http://schemas.microsoft.com/office/drawing/2014/main" id="{B78E4666-D126-137D-8346-9CA137B50F6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94900" y="2639525"/>
              <a:ext cx="3182775" cy="4123433"/>
            </a:xfrm>
            <a:prstGeom prst="rect">
              <a:avLst/>
            </a:prstGeom>
            <a:solidFill>
              <a:srgbClr val="FFFFFF">
                <a:shade val="85000"/>
              </a:srgbClr>
            </a:solidFill>
            <a:ln w="28575" cap="sq">
              <a:solidFill>
                <a:srgbClr val="445A6C"/>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0" name="CuadroTexto 9">
              <a:extLst>
                <a:ext uri="{FF2B5EF4-FFF2-40B4-BE49-F238E27FC236}">
                  <a16:creationId xmlns:a16="http://schemas.microsoft.com/office/drawing/2014/main" id="{3CE36EEC-593F-4074-BDAF-510004736DCD}"/>
                </a:ext>
              </a:extLst>
            </p:cNvPr>
            <p:cNvSpPr txBox="1"/>
            <p:nvPr/>
          </p:nvSpPr>
          <p:spPr>
            <a:xfrm>
              <a:off x="8694900" y="6152992"/>
              <a:ext cx="2953761" cy="646331"/>
            </a:xfrm>
            <a:prstGeom prst="homePlate">
              <a:avLst/>
            </a:prstGeom>
            <a:solidFill>
              <a:srgbClr val="445A6C"/>
            </a:solidFill>
          </p:spPr>
          <p:txBody>
            <a:bodyPr wrap="square">
              <a:spAutoFit/>
            </a:bodyPr>
            <a:lstStyle/>
            <a:p>
              <a:pPr algn="ctr"/>
              <a:r>
                <a:rPr lang="cs-CZ" b="1" dirty="0">
                  <a:solidFill>
                    <a:schemeClr val="bg1"/>
                  </a:solidFill>
                  <a:effectLst>
                    <a:outerShdw blurRad="38100" dist="38100" dir="2700000" algn="tl">
                      <a:srgbClr val="000000">
                        <a:alpha val="43137"/>
                      </a:srgbClr>
                    </a:outerShdw>
                  </a:effectLst>
                </a:rPr>
                <a:t>Skutky</a:t>
              </a:r>
              <a:r>
                <a:rPr lang="es-ES" b="1" dirty="0">
                  <a:solidFill>
                    <a:schemeClr val="bg1"/>
                  </a:solidFill>
                  <a:effectLst>
                    <a:outerShdw blurRad="38100" dist="38100" dir="2700000" algn="tl">
                      <a:srgbClr val="000000">
                        <a:alpha val="43137"/>
                      </a:srgbClr>
                    </a:outerShdw>
                  </a:effectLst>
                </a:rPr>
                <a:t> 9</a:t>
              </a:r>
              <a:r>
                <a:rPr lang="cs-CZ" b="1" dirty="0">
                  <a:solidFill>
                    <a:schemeClr val="bg1"/>
                  </a:solidFill>
                  <a:effectLst>
                    <a:outerShdw blurRad="38100" dist="38100" dir="2700000" algn="tl">
                      <a:srgbClr val="000000">
                        <a:alpha val="43137"/>
                      </a:srgbClr>
                    </a:outerShdw>
                  </a:effectLst>
                </a:rPr>
                <a:t>,</a:t>
              </a:r>
              <a:r>
                <a:rPr lang="es-ES" b="1" dirty="0">
                  <a:solidFill>
                    <a:schemeClr val="bg1"/>
                  </a:solidFill>
                  <a:effectLst>
                    <a:outerShdw blurRad="38100" dist="38100" dir="2700000" algn="tl">
                      <a:srgbClr val="000000">
                        <a:alpha val="43137"/>
                      </a:srgbClr>
                    </a:outerShdw>
                  </a:effectLst>
                </a:rPr>
                <a:t>3-6; G</a:t>
              </a:r>
              <a:r>
                <a:rPr lang="cs-CZ" b="1" dirty="0">
                  <a:solidFill>
                    <a:schemeClr val="bg1"/>
                  </a:solidFill>
                  <a:effectLst>
                    <a:outerShdw blurRad="38100" dist="38100" dir="2700000" algn="tl">
                      <a:srgbClr val="000000">
                        <a:alpha val="43137"/>
                      </a:srgbClr>
                    </a:outerShdw>
                  </a:effectLst>
                </a:rPr>
                <a:t>a</a:t>
              </a:r>
              <a:r>
                <a:rPr lang="es-ES" b="1" dirty="0">
                  <a:solidFill>
                    <a:schemeClr val="bg1"/>
                  </a:solidFill>
                  <a:effectLst>
                    <a:outerShdw blurRad="38100" dist="38100" dir="2700000" algn="tl">
                      <a:srgbClr val="000000">
                        <a:alpha val="43137"/>
                      </a:srgbClr>
                    </a:outerShdw>
                  </a:effectLst>
                </a:rPr>
                <a:t>latas</a:t>
              </a:r>
              <a:r>
                <a:rPr lang="cs-CZ" b="1" dirty="0">
                  <a:solidFill>
                    <a:schemeClr val="bg1"/>
                  </a:solidFill>
                  <a:effectLst>
                    <a:outerShdw blurRad="38100" dist="38100" dir="2700000" algn="tl">
                      <a:srgbClr val="000000">
                        <a:alpha val="43137"/>
                      </a:srgbClr>
                    </a:outerShdw>
                  </a:effectLst>
                </a:rPr>
                <a:t>kým</a:t>
              </a:r>
              <a:r>
                <a:rPr lang="es-ES" b="1" dirty="0">
                  <a:solidFill>
                    <a:schemeClr val="bg1"/>
                  </a:solidFill>
                  <a:effectLst>
                    <a:outerShdw blurRad="38100" dist="38100" dir="2700000" algn="tl">
                      <a:srgbClr val="000000">
                        <a:alpha val="43137"/>
                      </a:srgbClr>
                    </a:outerShdw>
                  </a:effectLst>
                </a:rPr>
                <a:t> 1</a:t>
              </a:r>
              <a:r>
                <a:rPr lang="cs-CZ" b="1" dirty="0">
                  <a:solidFill>
                    <a:schemeClr val="bg1"/>
                  </a:solidFill>
                  <a:effectLst>
                    <a:outerShdw blurRad="38100" dist="38100" dir="2700000" algn="tl">
                      <a:srgbClr val="000000">
                        <a:alpha val="43137"/>
                      </a:srgbClr>
                    </a:outerShdw>
                  </a:effectLst>
                </a:rPr>
                <a:t>,</a:t>
              </a:r>
              <a:r>
                <a:rPr lang="es-ES" b="1" dirty="0">
                  <a:solidFill>
                    <a:schemeClr val="bg1"/>
                  </a:solidFill>
                  <a:effectLst>
                    <a:outerShdw blurRad="38100" dist="38100" dir="2700000" algn="tl">
                      <a:srgbClr val="000000">
                        <a:alpha val="43137"/>
                      </a:srgbClr>
                    </a:outerShdw>
                  </a:effectLst>
                </a:rPr>
                <a:t>1</a:t>
              </a:r>
            </a:p>
          </p:txBody>
        </p:sp>
      </p:grpSp>
      <p:grpSp>
        <p:nvGrpSpPr>
          <p:cNvPr id="5" name="Grupo 4">
            <a:extLst>
              <a:ext uri="{FF2B5EF4-FFF2-40B4-BE49-F238E27FC236}">
                <a16:creationId xmlns:a16="http://schemas.microsoft.com/office/drawing/2014/main" id="{AD65EFF0-7E04-9EA1-FB0A-E79C316D1D31}"/>
              </a:ext>
            </a:extLst>
          </p:cNvPr>
          <p:cNvGrpSpPr/>
          <p:nvPr/>
        </p:nvGrpSpPr>
        <p:grpSpPr>
          <a:xfrm>
            <a:off x="7705725" y="95042"/>
            <a:ext cx="4286250" cy="2392326"/>
            <a:chOff x="7705725" y="95042"/>
            <a:chExt cx="4286250" cy="2392326"/>
          </a:xfrm>
        </p:grpSpPr>
        <p:pic>
          <p:nvPicPr>
            <p:cNvPr id="9" name="Imagen 8">
              <a:extLst>
                <a:ext uri="{FF2B5EF4-FFF2-40B4-BE49-F238E27FC236}">
                  <a16:creationId xmlns:a16="http://schemas.microsoft.com/office/drawing/2014/main" id="{510396B6-1AA6-65FC-20A4-9692A1BF408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05725" y="95042"/>
              <a:ext cx="4286250" cy="2392326"/>
            </a:xfrm>
            <a:prstGeom prst="rect">
              <a:avLst/>
            </a:prstGeom>
            <a:solidFill>
              <a:srgbClr val="FFFFFF">
                <a:shade val="85000"/>
              </a:srgbClr>
            </a:solidFill>
            <a:ln w="28575" cap="sq">
              <a:solidFill>
                <a:srgbClr val="8D6C4B"/>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1" name="CuadroTexto 10">
              <a:extLst>
                <a:ext uri="{FF2B5EF4-FFF2-40B4-BE49-F238E27FC236}">
                  <a16:creationId xmlns:a16="http://schemas.microsoft.com/office/drawing/2014/main" id="{25DE8693-F6F4-7C85-DEE4-2D2BFA729348}"/>
                </a:ext>
              </a:extLst>
            </p:cNvPr>
            <p:cNvSpPr txBox="1"/>
            <p:nvPr/>
          </p:nvSpPr>
          <p:spPr>
            <a:xfrm flipH="1">
              <a:off x="9279802" y="95042"/>
              <a:ext cx="2712173" cy="369332"/>
            </a:xfrm>
            <a:prstGeom prst="homePlate">
              <a:avLst/>
            </a:prstGeom>
            <a:solidFill>
              <a:srgbClr val="8D6C4B"/>
            </a:solidFill>
          </p:spPr>
          <p:txBody>
            <a:bodyPr wrap="square">
              <a:spAutoFit/>
            </a:bodyPr>
            <a:lstStyle/>
            <a:p>
              <a:pPr algn="ctr"/>
              <a:r>
                <a:rPr lang="es-ES" b="1" dirty="0">
                  <a:solidFill>
                    <a:schemeClr val="bg1"/>
                  </a:solidFill>
                  <a:effectLst>
                    <a:outerShdw blurRad="38100" dist="38100" dir="2700000" algn="tl">
                      <a:srgbClr val="000000">
                        <a:alpha val="43137"/>
                      </a:srgbClr>
                    </a:outerShdw>
                  </a:effectLst>
                </a:rPr>
                <a:t>Mato</a:t>
              </a:r>
              <a:r>
                <a:rPr lang="cs-CZ" b="1" dirty="0" err="1">
                  <a:solidFill>
                    <a:schemeClr val="bg1"/>
                  </a:solidFill>
                  <a:effectLst>
                    <a:outerShdw blurRad="38100" dist="38100" dir="2700000" algn="tl">
                      <a:srgbClr val="000000">
                        <a:alpha val="43137"/>
                      </a:srgbClr>
                    </a:outerShdw>
                  </a:effectLst>
                </a:rPr>
                <a:t>uš</a:t>
              </a:r>
              <a:r>
                <a:rPr lang="es-ES" b="1" dirty="0">
                  <a:solidFill>
                    <a:schemeClr val="bg1"/>
                  </a:solidFill>
                  <a:effectLst>
                    <a:outerShdw blurRad="38100" dist="38100" dir="2700000" algn="tl">
                      <a:srgbClr val="000000">
                        <a:alpha val="43137"/>
                      </a:srgbClr>
                    </a:outerShdw>
                  </a:effectLst>
                </a:rPr>
                <a:t> 4</a:t>
              </a:r>
              <a:r>
                <a:rPr lang="cs-CZ" b="1" dirty="0">
                  <a:solidFill>
                    <a:schemeClr val="bg1"/>
                  </a:solidFill>
                  <a:effectLst>
                    <a:outerShdw blurRad="38100" dist="38100" dir="2700000" algn="tl">
                      <a:srgbClr val="000000">
                        <a:alpha val="43137"/>
                      </a:srgbClr>
                    </a:outerShdw>
                  </a:effectLst>
                </a:rPr>
                <a:t>,</a:t>
              </a:r>
              <a:r>
                <a:rPr lang="es-ES" b="1" dirty="0">
                  <a:solidFill>
                    <a:schemeClr val="bg1"/>
                  </a:solidFill>
                  <a:effectLst>
                    <a:outerShdw blurRad="38100" dist="38100" dir="2700000" algn="tl">
                      <a:srgbClr val="000000">
                        <a:alpha val="43137"/>
                      </a:srgbClr>
                    </a:outerShdw>
                  </a:effectLst>
                </a:rPr>
                <a:t>18-19; 10</a:t>
              </a:r>
              <a:r>
                <a:rPr lang="cs-CZ" b="1" dirty="0">
                  <a:solidFill>
                    <a:schemeClr val="bg1"/>
                  </a:solidFill>
                  <a:effectLst>
                    <a:outerShdw blurRad="38100" dist="38100" dir="2700000" algn="tl">
                      <a:srgbClr val="000000">
                        <a:alpha val="43137"/>
                      </a:srgbClr>
                    </a:outerShdw>
                  </a:effectLst>
                </a:rPr>
                <a:t>,</a:t>
              </a:r>
              <a:r>
                <a:rPr lang="es-ES" b="1" dirty="0">
                  <a:solidFill>
                    <a:schemeClr val="bg1"/>
                  </a:solidFill>
                  <a:effectLst>
                    <a:outerShdw blurRad="38100" dist="38100" dir="2700000" algn="tl">
                      <a:srgbClr val="000000">
                        <a:alpha val="43137"/>
                      </a:srgbClr>
                    </a:outerShdw>
                  </a:effectLst>
                </a:rPr>
                <a:t>1-4</a:t>
              </a:r>
            </a:p>
          </p:txBody>
        </p:sp>
      </p:grpSp>
      <p:pic>
        <p:nvPicPr>
          <p:cNvPr id="20" name="Imagen 19">
            <a:extLst>
              <a:ext uri="{FF2B5EF4-FFF2-40B4-BE49-F238E27FC236}">
                <a16:creationId xmlns:a16="http://schemas.microsoft.com/office/drawing/2014/main" id="{51BAF34A-77E3-E169-B755-7A107B7952D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5325" y="3211609"/>
            <a:ext cx="511236" cy="523403"/>
          </a:xfrm>
          <a:prstGeom prst="rect">
            <a:avLst/>
          </a:prstGeom>
          <a:effectLst>
            <a:outerShdw blurRad="50800" dist="38100" dir="2700000" algn="tl" rotWithShape="0">
              <a:prstClr val="black">
                <a:alpha val="40000"/>
              </a:prstClr>
            </a:outerShdw>
          </a:effectLst>
        </p:spPr>
      </p:pic>
      <p:pic>
        <p:nvPicPr>
          <p:cNvPr id="22" name="Imagen 21">
            <a:extLst>
              <a:ext uri="{FF2B5EF4-FFF2-40B4-BE49-F238E27FC236}">
                <a16:creationId xmlns:a16="http://schemas.microsoft.com/office/drawing/2014/main" id="{69872F0C-A92D-2B60-8C50-9270A62A40A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95325" y="4701241"/>
            <a:ext cx="511236" cy="523403"/>
          </a:xfrm>
          <a:prstGeom prst="rect">
            <a:avLst/>
          </a:prstGeom>
          <a:effectLst>
            <a:outerShdw blurRad="50800" dist="38100" dir="2700000" algn="tl" rotWithShape="0">
              <a:prstClr val="black">
                <a:alpha val="40000"/>
              </a:prstClr>
            </a:outerShdw>
          </a:effectLst>
        </p:spPr>
      </p:pic>
      <p:pic>
        <p:nvPicPr>
          <p:cNvPr id="24" name="Imagen 23">
            <a:extLst>
              <a:ext uri="{FF2B5EF4-FFF2-40B4-BE49-F238E27FC236}">
                <a16:creationId xmlns:a16="http://schemas.microsoft.com/office/drawing/2014/main" id="{CADB3AA0-9F1F-96DC-1058-A5ABCCC7B0A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95325" y="5391497"/>
            <a:ext cx="511236" cy="523403"/>
          </a:xfrm>
          <a:prstGeom prst="rect">
            <a:avLst/>
          </a:prstGeom>
          <a:effectLst>
            <a:outerShdw blurRad="50800" dist="38100" dir="2700000" algn="tl" rotWithShape="0">
              <a:prstClr val="black">
                <a:alpha val="40000"/>
              </a:prstClr>
            </a:outerShdw>
          </a:effectLst>
        </p:spPr>
      </p:pic>
      <p:pic>
        <p:nvPicPr>
          <p:cNvPr id="26" name="Imagen 25">
            <a:extLst>
              <a:ext uri="{FF2B5EF4-FFF2-40B4-BE49-F238E27FC236}">
                <a16:creationId xmlns:a16="http://schemas.microsoft.com/office/drawing/2014/main" id="{87FDAA4F-7B51-5D4F-27D5-0D9D24313348}"/>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95325" y="2575107"/>
            <a:ext cx="511236" cy="523403"/>
          </a:xfrm>
          <a:prstGeom prst="rect">
            <a:avLst/>
          </a:prstGeom>
          <a:effectLst>
            <a:outerShdw blurRad="50800" dist="38100" dir="2700000" algn="tl" rotWithShape="0">
              <a:prstClr val="black">
                <a:alpha val="40000"/>
              </a:prstClr>
            </a:outerShdw>
          </a:effectLst>
        </p:spPr>
      </p:pic>
      <p:pic>
        <p:nvPicPr>
          <p:cNvPr id="28" name="Imagen 27">
            <a:extLst>
              <a:ext uri="{FF2B5EF4-FFF2-40B4-BE49-F238E27FC236}">
                <a16:creationId xmlns:a16="http://schemas.microsoft.com/office/drawing/2014/main" id="{ED16F429-09AB-6596-F8E6-DCD586B2BE23}"/>
              </a:ext>
            </a:extLst>
          </p:cNvPr>
          <p:cNvPicPr>
            <a:picLocks noChangeAspect="1"/>
          </p:cNvPicPr>
          <p:nvPr/>
        </p:nvPicPr>
        <p:blipFill>
          <a:blip r:embed="rId9">
            <a:extLst>
              <a:ext uri="{28A0092B-C50C-407E-A947-70E740481C1C}">
                <a14:useLocalDpi xmlns:a14="http://schemas.microsoft.com/office/drawing/2010/main" val="0"/>
              </a:ext>
            </a:extLst>
          </a:blip>
          <a:srcRect/>
          <a:stretch/>
        </p:blipFill>
        <p:spPr>
          <a:xfrm>
            <a:off x="195325" y="4033250"/>
            <a:ext cx="500140" cy="512044"/>
          </a:xfrm>
          <a:prstGeom prst="rect">
            <a:avLst/>
          </a:prstGeom>
          <a:effectLst>
            <a:outerShdw blurRad="50800" dist="38100" dir="2700000" algn="tl" rotWithShape="0">
              <a:prstClr val="black">
                <a:alpha val="40000"/>
              </a:prstClr>
            </a:outerShdw>
          </a:effectLst>
        </p:spPr>
      </p:pic>
      <p:sp>
        <p:nvSpPr>
          <p:cNvPr id="3" name="Flecha: hacia arriba 2">
            <a:hlinkClick r:id="rId10" action="ppaction://hlinksldjump"/>
            <a:extLst>
              <a:ext uri="{FF2B5EF4-FFF2-40B4-BE49-F238E27FC236}">
                <a16:creationId xmlns:a16="http://schemas.microsoft.com/office/drawing/2014/main" id="{D2344050-3143-610D-F8FC-77A6A96ECFCC}"/>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27594459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6" presetClass="emph" presetSubtype="0" fill="hold" grpId="1" nodeType="afterEffect">
                                  <p:stCondLst>
                                    <p:cond delay="0"/>
                                  </p:stCondLst>
                                  <p:childTnLst>
                                    <p:animEffect transition="out" filter="fade">
                                      <p:cBhvr>
                                        <p:cTn id="11" dur="500" tmFilter="0, 0; .2, .5; .8, .5; 1, 0"/>
                                        <p:tgtEl>
                                          <p:spTgt spid="2"/>
                                        </p:tgtEl>
                                      </p:cBhvr>
                                    </p:animEffect>
                                    <p:animScale>
                                      <p:cBhvr>
                                        <p:cTn id="12" dur="250" autoRev="1" fill="hold"/>
                                        <p:tgtEl>
                                          <p:spTgt spid="2"/>
                                        </p:tgtEl>
                                      </p:cBhvr>
                                      <p:by x="105000" y="105000"/>
                                    </p:animScale>
                                  </p:childTnLst>
                                </p:cTn>
                              </p:par>
                            </p:childTnLst>
                          </p:cTn>
                        </p:par>
                        <p:par>
                          <p:cTn id="13" fill="hold">
                            <p:stCondLst>
                              <p:cond delay="1000"/>
                            </p:stCondLst>
                            <p:childTnLst>
                              <p:par>
                                <p:cTn id="14" presetID="22" presetClass="entr" presetSubtype="8" fill="hold" grpId="0" nodeType="after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wipe(left)">
                                      <p:cBhvr>
                                        <p:cTn id="16" dur="500"/>
                                        <p:tgtEl>
                                          <p:spTgt spid="4"/>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5"/>
                                        </p:tgtEl>
                                        <p:attrNameLst>
                                          <p:attrName>style.visibility</p:attrName>
                                        </p:attrNameLst>
                                      </p:cBhvr>
                                      <p:to>
                                        <p:strVal val="visible"/>
                                      </p:to>
                                    </p:set>
                                    <p:anim calcmode="lin" valueType="num">
                                      <p:cBhvr>
                                        <p:cTn id="21" dur="500" fill="hold"/>
                                        <p:tgtEl>
                                          <p:spTgt spid="5"/>
                                        </p:tgtEl>
                                        <p:attrNameLst>
                                          <p:attrName>ppt_w</p:attrName>
                                        </p:attrNameLst>
                                      </p:cBhvr>
                                      <p:tavLst>
                                        <p:tav tm="0">
                                          <p:val>
                                            <p:fltVal val="0"/>
                                          </p:val>
                                        </p:tav>
                                        <p:tav tm="100000">
                                          <p:val>
                                            <p:strVal val="#ppt_w"/>
                                          </p:val>
                                        </p:tav>
                                      </p:tavLst>
                                    </p:anim>
                                    <p:anim calcmode="lin" valueType="num">
                                      <p:cBhvr>
                                        <p:cTn id="22" dur="500" fill="hold"/>
                                        <p:tgtEl>
                                          <p:spTgt spid="5"/>
                                        </p:tgtEl>
                                        <p:attrNameLst>
                                          <p:attrName>ppt_h</p:attrName>
                                        </p:attrNameLst>
                                      </p:cBhvr>
                                      <p:tavLst>
                                        <p:tav tm="0">
                                          <p:val>
                                            <p:fltVal val="0"/>
                                          </p:val>
                                        </p:tav>
                                        <p:tav tm="100000">
                                          <p:val>
                                            <p:strVal val="#ppt_h"/>
                                          </p:val>
                                        </p:tav>
                                      </p:tavLst>
                                    </p:anim>
                                    <p:animEffect transition="in" filter="fade">
                                      <p:cBhvr>
                                        <p:cTn id="23" dur="500"/>
                                        <p:tgtEl>
                                          <p:spTgt spid="5"/>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nodeType="clickEffect">
                                  <p:stCondLst>
                                    <p:cond delay="0"/>
                                  </p:stCondLst>
                                  <p:childTnLst>
                                    <p:set>
                                      <p:cBhvr>
                                        <p:cTn id="27" dur="1" fill="hold">
                                          <p:stCondLst>
                                            <p:cond delay="0"/>
                                          </p:stCondLst>
                                        </p:cTn>
                                        <p:tgtEl>
                                          <p:spTgt spid="8"/>
                                        </p:tgtEl>
                                        <p:attrNameLst>
                                          <p:attrName>style.visibility</p:attrName>
                                        </p:attrNameLst>
                                      </p:cBhvr>
                                      <p:to>
                                        <p:strVal val="visible"/>
                                      </p:to>
                                    </p:set>
                                    <p:anim calcmode="lin" valueType="num">
                                      <p:cBhvr>
                                        <p:cTn id="28" dur="500" fill="hold"/>
                                        <p:tgtEl>
                                          <p:spTgt spid="8"/>
                                        </p:tgtEl>
                                        <p:attrNameLst>
                                          <p:attrName>ppt_w</p:attrName>
                                        </p:attrNameLst>
                                      </p:cBhvr>
                                      <p:tavLst>
                                        <p:tav tm="0">
                                          <p:val>
                                            <p:fltVal val="0"/>
                                          </p:val>
                                        </p:tav>
                                        <p:tav tm="100000">
                                          <p:val>
                                            <p:strVal val="#ppt_w"/>
                                          </p:val>
                                        </p:tav>
                                      </p:tavLst>
                                    </p:anim>
                                    <p:anim calcmode="lin" valueType="num">
                                      <p:cBhvr>
                                        <p:cTn id="29" dur="500" fill="hold"/>
                                        <p:tgtEl>
                                          <p:spTgt spid="8"/>
                                        </p:tgtEl>
                                        <p:attrNameLst>
                                          <p:attrName>ppt_h</p:attrName>
                                        </p:attrNameLst>
                                      </p:cBhvr>
                                      <p:tavLst>
                                        <p:tav tm="0">
                                          <p:val>
                                            <p:fltVal val="0"/>
                                          </p:val>
                                        </p:tav>
                                        <p:tav tm="100000">
                                          <p:val>
                                            <p:strVal val="#ppt_h"/>
                                          </p:val>
                                        </p:tav>
                                      </p:tavLst>
                                    </p:anim>
                                    <p:animEffect transition="in" filter="fade">
                                      <p:cBhvr>
                                        <p:cTn id="30" dur="500"/>
                                        <p:tgtEl>
                                          <p:spTgt spid="8"/>
                                        </p:tgtEl>
                                      </p:cBhvr>
                                    </p:animEffect>
                                  </p:childTnLst>
                                </p:cTn>
                              </p:par>
                            </p:childTnLst>
                          </p:cTn>
                        </p:par>
                      </p:childTnLst>
                    </p:cTn>
                  </p:par>
                  <p:par>
                    <p:cTn id="31" fill="hold">
                      <p:stCondLst>
                        <p:cond delay="indefinite"/>
                      </p:stCondLst>
                      <p:childTnLst>
                        <p:par>
                          <p:cTn id="32" fill="hold">
                            <p:stCondLst>
                              <p:cond delay="0"/>
                            </p:stCondLst>
                            <p:childTnLst>
                              <p:par>
                                <p:cTn id="33" presetID="22" presetClass="entr" presetSubtype="4" fill="hold" nodeType="clickEffect">
                                  <p:stCondLst>
                                    <p:cond delay="0"/>
                                  </p:stCondLst>
                                  <p:childTnLst>
                                    <p:set>
                                      <p:cBhvr>
                                        <p:cTn id="34" dur="1" fill="hold">
                                          <p:stCondLst>
                                            <p:cond delay="0"/>
                                          </p:stCondLst>
                                        </p:cTn>
                                        <p:tgtEl>
                                          <p:spTgt spid="26"/>
                                        </p:tgtEl>
                                        <p:attrNameLst>
                                          <p:attrName>style.visibility</p:attrName>
                                        </p:attrNameLst>
                                      </p:cBhvr>
                                      <p:to>
                                        <p:strVal val="visible"/>
                                      </p:to>
                                    </p:set>
                                    <p:animEffect transition="in" filter="wipe(down)">
                                      <p:cBhvr>
                                        <p:cTn id="35" dur="500"/>
                                        <p:tgtEl>
                                          <p:spTgt spid="26"/>
                                        </p:tgtEl>
                                      </p:cBhvr>
                                    </p:animEffect>
                                  </p:childTnLst>
                                </p:cTn>
                              </p:par>
                            </p:childTnLst>
                          </p:cTn>
                        </p:par>
                        <p:par>
                          <p:cTn id="36" fill="hold">
                            <p:stCondLst>
                              <p:cond delay="500"/>
                            </p:stCondLst>
                            <p:childTnLst>
                              <p:par>
                                <p:cTn id="37" presetID="22" presetClass="entr" presetSubtype="8" fill="hold" grpId="0" nodeType="afterEffect">
                                  <p:stCondLst>
                                    <p:cond delay="0"/>
                                  </p:stCondLst>
                                  <p:childTnLst>
                                    <p:set>
                                      <p:cBhvr>
                                        <p:cTn id="38" dur="1" fill="hold">
                                          <p:stCondLst>
                                            <p:cond delay="0"/>
                                          </p:stCondLst>
                                        </p:cTn>
                                        <p:tgtEl>
                                          <p:spTgt spid="6">
                                            <p:txEl>
                                              <p:pRg st="0" end="0"/>
                                            </p:txEl>
                                          </p:spTgt>
                                        </p:tgtEl>
                                        <p:attrNameLst>
                                          <p:attrName>style.visibility</p:attrName>
                                        </p:attrNameLst>
                                      </p:cBhvr>
                                      <p:to>
                                        <p:strVal val="visible"/>
                                      </p:to>
                                    </p:set>
                                    <p:animEffect transition="in" filter="wipe(left)">
                                      <p:cBhvr>
                                        <p:cTn id="39" dur="500"/>
                                        <p:tgtEl>
                                          <p:spTgt spid="6">
                                            <p:txEl>
                                              <p:pRg st="0" end="0"/>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22" presetClass="entr" presetSubtype="4" fill="hold" nodeType="clickEffect">
                                  <p:stCondLst>
                                    <p:cond delay="0"/>
                                  </p:stCondLst>
                                  <p:childTnLst>
                                    <p:set>
                                      <p:cBhvr>
                                        <p:cTn id="43" dur="1" fill="hold">
                                          <p:stCondLst>
                                            <p:cond delay="0"/>
                                          </p:stCondLst>
                                        </p:cTn>
                                        <p:tgtEl>
                                          <p:spTgt spid="20"/>
                                        </p:tgtEl>
                                        <p:attrNameLst>
                                          <p:attrName>style.visibility</p:attrName>
                                        </p:attrNameLst>
                                      </p:cBhvr>
                                      <p:to>
                                        <p:strVal val="visible"/>
                                      </p:to>
                                    </p:set>
                                    <p:animEffect transition="in" filter="wipe(down)">
                                      <p:cBhvr>
                                        <p:cTn id="44" dur="500"/>
                                        <p:tgtEl>
                                          <p:spTgt spid="20"/>
                                        </p:tgtEl>
                                      </p:cBhvr>
                                    </p:animEffect>
                                  </p:childTnLst>
                                </p:cTn>
                              </p:par>
                            </p:childTnLst>
                          </p:cTn>
                        </p:par>
                        <p:par>
                          <p:cTn id="45" fill="hold">
                            <p:stCondLst>
                              <p:cond delay="500"/>
                            </p:stCondLst>
                            <p:childTnLst>
                              <p:par>
                                <p:cTn id="46" presetID="22" presetClass="entr" presetSubtype="8" fill="hold" grpId="0" nodeType="afterEffect">
                                  <p:stCondLst>
                                    <p:cond delay="0"/>
                                  </p:stCondLst>
                                  <p:childTnLst>
                                    <p:set>
                                      <p:cBhvr>
                                        <p:cTn id="47" dur="1" fill="hold">
                                          <p:stCondLst>
                                            <p:cond delay="0"/>
                                          </p:stCondLst>
                                        </p:cTn>
                                        <p:tgtEl>
                                          <p:spTgt spid="6">
                                            <p:txEl>
                                              <p:pRg st="1" end="1"/>
                                            </p:txEl>
                                          </p:spTgt>
                                        </p:tgtEl>
                                        <p:attrNameLst>
                                          <p:attrName>style.visibility</p:attrName>
                                        </p:attrNameLst>
                                      </p:cBhvr>
                                      <p:to>
                                        <p:strVal val="visible"/>
                                      </p:to>
                                    </p:set>
                                    <p:animEffect transition="in" filter="wipe(left)">
                                      <p:cBhvr>
                                        <p:cTn id="48" dur="500"/>
                                        <p:tgtEl>
                                          <p:spTgt spid="6">
                                            <p:txEl>
                                              <p:pRg st="1" end="1"/>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22" presetClass="entr" presetSubtype="4" fill="hold" nodeType="clickEffect">
                                  <p:stCondLst>
                                    <p:cond delay="0"/>
                                  </p:stCondLst>
                                  <p:childTnLst>
                                    <p:set>
                                      <p:cBhvr>
                                        <p:cTn id="52" dur="1" fill="hold">
                                          <p:stCondLst>
                                            <p:cond delay="0"/>
                                          </p:stCondLst>
                                        </p:cTn>
                                        <p:tgtEl>
                                          <p:spTgt spid="28"/>
                                        </p:tgtEl>
                                        <p:attrNameLst>
                                          <p:attrName>style.visibility</p:attrName>
                                        </p:attrNameLst>
                                      </p:cBhvr>
                                      <p:to>
                                        <p:strVal val="visible"/>
                                      </p:to>
                                    </p:set>
                                    <p:animEffect transition="in" filter="wipe(down)">
                                      <p:cBhvr>
                                        <p:cTn id="53" dur="500"/>
                                        <p:tgtEl>
                                          <p:spTgt spid="28"/>
                                        </p:tgtEl>
                                      </p:cBhvr>
                                    </p:animEffect>
                                  </p:childTnLst>
                                </p:cTn>
                              </p:par>
                            </p:childTnLst>
                          </p:cTn>
                        </p:par>
                        <p:par>
                          <p:cTn id="54" fill="hold">
                            <p:stCondLst>
                              <p:cond delay="500"/>
                            </p:stCondLst>
                            <p:childTnLst>
                              <p:par>
                                <p:cTn id="55" presetID="22" presetClass="entr" presetSubtype="8" fill="hold" grpId="0" nodeType="afterEffect">
                                  <p:stCondLst>
                                    <p:cond delay="0"/>
                                  </p:stCondLst>
                                  <p:childTnLst>
                                    <p:set>
                                      <p:cBhvr>
                                        <p:cTn id="56" dur="1" fill="hold">
                                          <p:stCondLst>
                                            <p:cond delay="0"/>
                                          </p:stCondLst>
                                        </p:cTn>
                                        <p:tgtEl>
                                          <p:spTgt spid="6">
                                            <p:txEl>
                                              <p:pRg st="2" end="2"/>
                                            </p:txEl>
                                          </p:spTgt>
                                        </p:tgtEl>
                                        <p:attrNameLst>
                                          <p:attrName>style.visibility</p:attrName>
                                        </p:attrNameLst>
                                      </p:cBhvr>
                                      <p:to>
                                        <p:strVal val="visible"/>
                                      </p:to>
                                    </p:set>
                                    <p:animEffect transition="in" filter="wipe(left)">
                                      <p:cBhvr>
                                        <p:cTn id="57" dur="500"/>
                                        <p:tgtEl>
                                          <p:spTgt spid="6">
                                            <p:txEl>
                                              <p:pRg st="2" end="2"/>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22" presetClass="entr" presetSubtype="4" fill="hold" nodeType="clickEffect">
                                  <p:stCondLst>
                                    <p:cond delay="0"/>
                                  </p:stCondLst>
                                  <p:childTnLst>
                                    <p:set>
                                      <p:cBhvr>
                                        <p:cTn id="61" dur="1" fill="hold">
                                          <p:stCondLst>
                                            <p:cond delay="0"/>
                                          </p:stCondLst>
                                        </p:cTn>
                                        <p:tgtEl>
                                          <p:spTgt spid="22"/>
                                        </p:tgtEl>
                                        <p:attrNameLst>
                                          <p:attrName>style.visibility</p:attrName>
                                        </p:attrNameLst>
                                      </p:cBhvr>
                                      <p:to>
                                        <p:strVal val="visible"/>
                                      </p:to>
                                    </p:set>
                                    <p:animEffect transition="in" filter="wipe(down)">
                                      <p:cBhvr>
                                        <p:cTn id="62" dur="500"/>
                                        <p:tgtEl>
                                          <p:spTgt spid="22"/>
                                        </p:tgtEl>
                                      </p:cBhvr>
                                    </p:animEffect>
                                  </p:childTnLst>
                                </p:cTn>
                              </p:par>
                            </p:childTnLst>
                          </p:cTn>
                        </p:par>
                        <p:par>
                          <p:cTn id="63" fill="hold">
                            <p:stCondLst>
                              <p:cond delay="500"/>
                            </p:stCondLst>
                            <p:childTnLst>
                              <p:par>
                                <p:cTn id="64" presetID="22" presetClass="entr" presetSubtype="8" fill="hold" grpId="0" nodeType="afterEffect">
                                  <p:stCondLst>
                                    <p:cond delay="0"/>
                                  </p:stCondLst>
                                  <p:childTnLst>
                                    <p:set>
                                      <p:cBhvr>
                                        <p:cTn id="65" dur="1" fill="hold">
                                          <p:stCondLst>
                                            <p:cond delay="0"/>
                                          </p:stCondLst>
                                        </p:cTn>
                                        <p:tgtEl>
                                          <p:spTgt spid="6">
                                            <p:txEl>
                                              <p:pRg st="3" end="3"/>
                                            </p:txEl>
                                          </p:spTgt>
                                        </p:tgtEl>
                                        <p:attrNameLst>
                                          <p:attrName>style.visibility</p:attrName>
                                        </p:attrNameLst>
                                      </p:cBhvr>
                                      <p:to>
                                        <p:strVal val="visible"/>
                                      </p:to>
                                    </p:set>
                                    <p:animEffect transition="in" filter="wipe(left)">
                                      <p:cBhvr>
                                        <p:cTn id="66" dur="500"/>
                                        <p:tgtEl>
                                          <p:spTgt spid="6">
                                            <p:txEl>
                                              <p:pRg st="3" end="3"/>
                                            </p:txEl>
                                          </p:spTgt>
                                        </p:tgtEl>
                                      </p:cBhvr>
                                    </p:animEffect>
                                  </p:childTnLst>
                                </p:cTn>
                              </p:par>
                            </p:childTnLst>
                          </p:cTn>
                        </p:par>
                      </p:childTnLst>
                    </p:cTn>
                  </p:par>
                  <p:par>
                    <p:cTn id="67" fill="hold">
                      <p:stCondLst>
                        <p:cond delay="indefinite"/>
                      </p:stCondLst>
                      <p:childTnLst>
                        <p:par>
                          <p:cTn id="68" fill="hold">
                            <p:stCondLst>
                              <p:cond delay="0"/>
                            </p:stCondLst>
                            <p:childTnLst>
                              <p:par>
                                <p:cTn id="69" presetID="22" presetClass="entr" presetSubtype="4" fill="hold" nodeType="clickEffect">
                                  <p:stCondLst>
                                    <p:cond delay="0"/>
                                  </p:stCondLst>
                                  <p:childTnLst>
                                    <p:set>
                                      <p:cBhvr>
                                        <p:cTn id="70" dur="1" fill="hold">
                                          <p:stCondLst>
                                            <p:cond delay="0"/>
                                          </p:stCondLst>
                                        </p:cTn>
                                        <p:tgtEl>
                                          <p:spTgt spid="24"/>
                                        </p:tgtEl>
                                        <p:attrNameLst>
                                          <p:attrName>style.visibility</p:attrName>
                                        </p:attrNameLst>
                                      </p:cBhvr>
                                      <p:to>
                                        <p:strVal val="visible"/>
                                      </p:to>
                                    </p:set>
                                    <p:animEffect transition="in" filter="wipe(down)">
                                      <p:cBhvr>
                                        <p:cTn id="71" dur="500"/>
                                        <p:tgtEl>
                                          <p:spTgt spid="24"/>
                                        </p:tgtEl>
                                      </p:cBhvr>
                                    </p:animEffect>
                                  </p:childTnLst>
                                </p:cTn>
                              </p:par>
                            </p:childTnLst>
                          </p:cTn>
                        </p:par>
                        <p:par>
                          <p:cTn id="72" fill="hold">
                            <p:stCondLst>
                              <p:cond delay="500"/>
                            </p:stCondLst>
                            <p:childTnLst>
                              <p:par>
                                <p:cTn id="73" presetID="22" presetClass="entr" presetSubtype="8" fill="hold" grpId="0" nodeType="afterEffect">
                                  <p:stCondLst>
                                    <p:cond delay="0"/>
                                  </p:stCondLst>
                                  <p:childTnLst>
                                    <p:set>
                                      <p:cBhvr>
                                        <p:cTn id="74" dur="1" fill="hold">
                                          <p:stCondLst>
                                            <p:cond delay="0"/>
                                          </p:stCondLst>
                                        </p:cTn>
                                        <p:tgtEl>
                                          <p:spTgt spid="6">
                                            <p:txEl>
                                              <p:pRg st="4" end="4"/>
                                            </p:txEl>
                                          </p:spTgt>
                                        </p:tgtEl>
                                        <p:attrNameLst>
                                          <p:attrName>style.visibility</p:attrName>
                                        </p:attrNameLst>
                                      </p:cBhvr>
                                      <p:to>
                                        <p:strVal val="visible"/>
                                      </p:to>
                                    </p:set>
                                    <p:animEffect transition="in" filter="wipe(left)">
                                      <p:cBhvr>
                                        <p:cTn id="75"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4" grpId="0"/>
      <p:bldP spid="6" grpId="0" uiExpand="1" build="p"/>
    </p:bld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60000"/>
            <a:lum/>
          </a:blip>
          <a:srcRect/>
          <a:stretch>
            <a:fillRect t="-1000" b="-1000"/>
          </a:stretch>
        </a:blipFill>
        <a:effectLst/>
      </p:bgPr>
    </p:bg>
    <p:spTree>
      <p:nvGrpSpPr>
        <p:cNvPr id="1" name=""/>
        <p:cNvGrpSpPr/>
        <p:nvPr/>
      </p:nvGrpSpPr>
      <p:grpSpPr>
        <a:xfrm>
          <a:off x="0" y="0"/>
          <a:ext cx="0" cy="0"/>
          <a:chOff x="0" y="0"/>
          <a:chExt cx="0" cy="0"/>
        </a:xfrm>
      </p:grpSpPr>
      <p:sp>
        <p:nvSpPr>
          <p:cNvPr id="3" name="CuadroTexto 2">
            <a:extLst>
              <a:ext uri="{FF2B5EF4-FFF2-40B4-BE49-F238E27FC236}">
                <a16:creationId xmlns:a16="http://schemas.microsoft.com/office/drawing/2014/main" id="{75F6AB51-3520-25EF-96E5-1B0A24A6E828}"/>
              </a:ext>
            </a:extLst>
          </p:cNvPr>
          <p:cNvSpPr txBox="1"/>
          <p:nvPr/>
        </p:nvSpPr>
        <p:spPr>
          <a:xfrm>
            <a:off x="5562801" y="87868"/>
            <a:ext cx="6099242" cy="584775"/>
          </a:xfrm>
          <a:prstGeom prst="rect">
            <a:avLst/>
          </a:prstGeom>
          <a:noFill/>
        </p:spPr>
        <p:txBody>
          <a:bodyPr wrap="square">
            <a:spAutoFit/>
          </a:bodyPr>
          <a:lstStyle/>
          <a:p>
            <a:pPr algn="ctr"/>
            <a:r>
              <a:rPr lang="cs-CZ" sz="3200" b="1" dirty="0">
                <a:ln>
                  <a:solidFill>
                    <a:srgbClr val="7D328A"/>
                  </a:solidFill>
                </a:ln>
                <a:solidFill>
                  <a:srgbClr val="7D328A"/>
                </a:solidFill>
                <a:latin typeface="Amerika" panose="02040705060402020203" pitchFamily="18" charset="0"/>
              </a:rPr>
              <a:t>DAR</a:t>
            </a:r>
            <a:r>
              <a:rPr lang="es-ES" sz="3200" b="1" dirty="0">
                <a:ln>
                  <a:solidFill>
                    <a:srgbClr val="7D328A"/>
                  </a:solidFill>
                </a:ln>
                <a:solidFill>
                  <a:srgbClr val="7D328A"/>
                </a:solidFill>
                <a:latin typeface="Amerika" panose="02040705060402020203" pitchFamily="18" charset="0"/>
              </a:rPr>
              <a:t> EVANGELI</a:t>
            </a:r>
            <a:r>
              <a:rPr lang="cs-CZ" sz="3200" b="1" dirty="0">
                <a:ln>
                  <a:solidFill>
                    <a:srgbClr val="7D328A"/>
                  </a:solidFill>
                </a:ln>
                <a:solidFill>
                  <a:srgbClr val="7D328A"/>
                </a:solidFill>
                <a:latin typeface="Amerika" panose="02040705060402020203" pitchFamily="18" charset="0"/>
              </a:rPr>
              <a:t>ZACE</a:t>
            </a:r>
            <a:endParaRPr lang="es-ES" sz="3200" b="1" dirty="0">
              <a:ln>
                <a:solidFill>
                  <a:srgbClr val="7D328A"/>
                </a:solidFill>
              </a:ln>
              <a:solidFill>
                <a:srgbClr val="7D328A"/>
              </a:solidFill>
              <a:latin typeface="Amerika" panose="02040705060402020203" pitchFamily="18" charset="0"/>
            </a:endParaRPr>
          </a:p>
        </p:txBody>
      </p:sp>
      <p:sp>
        <p:nvSpPr>
          <p:cNvPr id="5" name="CuadroTexto 4">
            <a:extLst>
              <a:ext uri="{FF2B5EF4-FFF2-40B4-BE49-F238E27FC236}">
                <a16:creationId xmlns:a16="http://schemas.microsoft.com/office/drawing/2014/main" id="{20019132-E65A-E2B3-C405-E39B3262BD84}"/>
              </a:ext>
            </a:extLst>
          </p:cNvPr>
          <p:cNvSpPr txBox="1"/>
          <p:nvPr/>
        </p:nvSpPr>
        <p:spPr>
          <a:xfrm>
            <a:off x="5403851" y="611088"/>
            <a:ext cx="6225808" cy="1323439"/>
          </a:xfrm>
          <a:prstGeom prst="rect">
            <a:avLst/>
          </a:prstGeom>
          <a:noFill/>
        </p:spPr>
        <p:txBody>
          <a:bodyPr wrap="square">
            <a:spAutoFit/>
          </a:bodyPr>
          <a:lstStyle/>
          <a:p>
            <a:r>
              <a:rPr lang="es-ES" sz="2000" b="1" dirty="0"/>
              <a:t>Tento dar spočívá ve sdílení evangelia s velkou mocí a schopností takovým způsobem, že lidé přijímají Ježíše, stávají se jeho učedníky a odpovědnými členy Kristova těla.</a:t>
            </a:r>
          </a:p>
        </p:txBody>
      </p:sp>
      <p:sp>
        <p:nvSpPr>
          <p:cNvPr id="7" name="CuadroTexto 6">
            <a:extLst>
              <a:ext uri="{FF2B5EF4-FFF2-40B4-BE49-F238E27FC236}">
                <a16:creationId xmlns:a16="http://schemas.microsoft.com/office/drawing/2014/main" id="{111F5FAC-30BC-4129-41AF-E1FA0F1478C8}"/>
              </a:ext>
            </a:extLst>
          </p:cNvPr>
          <p:cNvSpPr txBox="1"/>
          <p:nvPr/>
        </p:nvSpPr>
        <p:spPr>
          <a:xfrm>
            <a:off x="6076750" y="2475253"/>
            <a:ext cx="6096000" cy="3539430"/>
          </a:xfrm>
          <a:prstGeom prst="rect">
            <a:avLst/>
          </a:prstGeom>
          <a:noFill/>
        </p:spPr>
        <p:txBody>
          <a:bodyPr wrap="square">
            <a:spAutoFit/>
          </a:bodyPr>
          <a:lstStyle/>
          <a:p>
            <a:pPr>
              <a:spcBef>
                <a:spcPts val="1200"/>
              </a:spcBef>
              <a:spcAft>
                <a:spcPts val="1200"/>
              </a:spcAft>
            </a:pPr>
            <a:r>
              <a:rPr lang="es-ES" b="1" dirty="0"/>
              <a:t>Sdílí biblické poselství jasně a přesvědčivě.</a:t>
            </a:r>
          </a:p>
          <a:p>
            <a:pPr>
              <a:spcBef>
                <a:spcPts val="1200"/>
              </a:spcBef>
              <a:spcAft>
                <a:spcPts val="1200"/>
              </a:spcAft>
            </a:pPr>
            <a:r>
              <a:rPr lang="es-ES" b="1" dirty="0"/>
              <a:t>Dokáže přirozeně vnášet duchovní pravdy do běžných rozhovorů s nevěřícími lidmi.</a:t>
            </a:r>
          </a:p>
          <a:p>
            <a:pPr>
              <a:spcBef>
                <a:spcPts val="1200"/>
              </a:spcBef>
              <a:spcAft>
                <a:spcPts val="1200"/>
              </a:spcAft>
            </a:pPr>
            <a:r>
              <a:rPr lang="es-ES" b="1" dirty="0"/>
              <a:t>Vyzývá nevěřící k víře a následování Krista.</a:t>
            </a:r>
          </a:p>
          <a:p>
            <a:pPr>
              <a:spcBef>
                <a:spcPts val="1200"/>
              </a:spcBef>
              <a:spcAft>
                <a:spcPts val="1200"/>
              </a:spcAft>
            </a:pPr>
            <a:r>
              <a:rPr lang="es-ES" b="1" dirty="0"/>
              <a:t>Přizpůsobuje způsob sdílení evangelia individuálním potřebám lidí.</a:t>
            </a:r>
          </a:p>
          <a:p>
            <a:pPr>
              <a:spcBef>
                <a:spcPts val="1200"/>
              </a:spcBef>
              <a:spcAft>
                <a:spcPts val="1200"/>
              </a:spcAft>
            </a:pPr>
            <a:r>
              <a:rPr lang="es-ES" b="1" dirty="0"/>
              <a:t>Snadno navazuje rozhovor s cizími nebo méně známými lidmi.</a:t>
            </a:r>
          </a:p>
        </p:txBody>
      </p:sp>
      <p:grpSp>
        <p:nvGrpSpPr>
          <p:cNvPr id="6" name="Grupo 5">
            <a:extLst>
              <a:ext uri="{FF2B5EF4-FFF2-40B4-BE49-F238E27FC236}">
                <a16:creationId xmlns:a16="http://schemas.microsoft.com/office/drawing/2014/main" id="{2EC06726-A882-02B9-2E67-BA426DFD08D6}"/>
              </a:ext>
            </a:extLst>
          </p:cNvPr>
          <p:cNvGrpSpPr/>
          <p:nvPr/>
        </p:nvGrpSpPr>
        <p:grpSpPr>
          <a:xfrm>
            <a:off x="0" y="87868"/>
            <a:ext cx="4787899" cy="3592999"/>
            <a:chOff x="0" y="87868"/>
            <a:chExt cx="4787899" cy="3592999"/>
          </a:xfrm>
        </p:grpSpPr>
        <p:pic>
          <p:nvPicPr>
            <p:cNvPr id="9" name="Imagen 8">
              <a:extLst>
                <a:ext uri="{FF2B5EF4-FFF2-40B4-BE49-F238E27FC236}">
                  <a16:creationId xmlns:a16="http://schemas.microsoft.com/office/drawing/2014/main" id="{B5EDEDF3-727D-4201-7638-061F6920BA4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87868"/>
              <a:ext cx="4787899" cy="3592999"/>
            </a:xfrm>
            <a:prstGeom prst="rect">
              <a:avLst/>
            </a:prstGeom>
            <a:solidFill>
              <a:srgbClr val="FFFFFF">
                <a:shade val="85000"/>
              </a:srgbClr>
            </a:solidFill>
            <a:ln w="28575" cap="sq">
              <a:solidFill>
                <a:srgbClr val="7D328A"/>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4" name="CuadroTexto 13">
              <a:extLst>
                <a:ext uri="{FF2B5EF4-FFF2-40B4-BE49-F238E27FC236}">
                  <a16:creationId xmlns:a16="http://schemas.microsoft.com/office/drawing/2014/main" id="{EF199C4A-346B-8A44-488E-15042F5C3292}"/>
                </a:ext>
              </a:extLst>
            </p:cNvPr>
            <p:cNvSpPr txBox="1"/>
            <p:nvPr/>
          </p:nvSpPr>
          <p:spPr>
            <a:xfrm flipH="1">
              <a:off x="2682874" y="87868"/>
              <a:ext cx="2105025" cy="369332"/>
            </a:xfrm>
            <a:prstGeom prst="homePlate">
              <a:avLst/>
            </a:prstGeom>
            <a:solidFill>
              <a:srgbClr val="7D328A"/>
            </a:solidFill>
          </p:spPr>
          <p:txBody>
            <a:bodyPr wrap="square">
              <a:spAutoFit/>
            </a:bodyPr>
            <a:lstStyle/>
            <a:p>
              <a:pPr algn="ctr"/>
              <a:r>
                <a:rPr lang="cs-CZ" b="1" dirty="0">
                  <a:solidFill>
                    <a:schemeClr val="bg1"/>
                  </a:solidFill>
                  <a:effectLst>
                    <a:outerShdw blurRad="38100" dist="38100" dir="2700000" algn="tl">
                      <a:srgbClr val="000000">
                        <a:alpha val="43137"/>
                      </a:srgbClr>
                    </a:outerShdw>
                  </a:effectLst>
                </a:rPr>
                <a:t>Skutky</a:t>
              </a:r>
              <a:r>
                <a:rPr lang="es-ES" b="1" dirty="0">
                  <a:solidFill>
                    <a:schemeClr val="bg1"/>
                  </a:solidFill>
                  <a:effectLst>
                    <a:outerShdw blurRad="38100" dist="38100" dir="2700000" algn="tl">
                      <a:srgbClr val="000000">
                        <a:alpha val="43137"/>
                      </a:srgbClr>
                    </a:outerShdw>
                  </a:effectLst>
                </a:rPr>
                <a:t> 8</a:t>
              </a:r>
              <a:r>
                <a:rPr lang="cs-CZ" b="1" dirty="0">
                  <a:solidFill>
                    <a:schemeClr val="bg1"/>
                  </a:solidFill>
                  <a:effectLst>
                    <a:outerShdw blurRad="38100" dist="38100" dir="2700000" algn="tl">
                      <a:srgbClr val="000000">
                        <a:alpha val="43137"/>
                      </a:srgbClr>
                    </a:outerShdw>
                  </a:effectLst>
                </a:rPr>
                <a:t>,</a:t>
              </a:r>
              <a:r>
                <a:rPr lang="es-ES" b="1" dirty="0">
                  <a:solidFill>
                    <a:schemeClr val="bg1"/>
                  </a:solidFill>
                  <a:effectLst>
                    <a:outerShdw blurRad="38100" dist="38100" dir="2700000" algn="tl">
                      <a:srgbClr val="000000">
                        <a:alpha val="43137"/>
                      </a:srgbClr>
                    </a:outerShdw>
                  </a:effectLst>
                </a:rPr>
                <a:t>26-40</a:t>
              </a:r>
            </a:p>
          </p:txBody>
        </p:sp>
      </p:grpSp>
      <p:grpSp>
        <p:nvGrpSpPr>
          <p:cNvPr id="10" name="Grupo 9">
            <a:extLst>
              <a:ext uri="{FF2B5EF4-FFF2-40B4-BE49-F238E27FC236}">
                <a16:creationId xmlns:a16="http://schemas.microsoft.com/office/drawing/2014/main" id="{132F67BF-FBFF-612F-1D02-F280670D0D23}"/>
              </a:ext>
            </a:extLst>
          </p:cNvPr>
          <p:cNvGrpSpPr/>
          <p:nvPr/>
        </p:nvGrpSpPr>
        <p:grpSpPr>
          <a:xfrm>
            <a:off x="0" y="3771046"/>
            <a:ext cx="4787899" cy="3018136"/>
            <a:chOff x="0" y="3771046"/>
            <a:chExt cx="4787899" cy="3018136"/>
          </a:xfrm>
        </p:grpSpPr>
        <p:pic>
          <p:nvPicPr>
            <p:cNvPr id="13" name="Imagen 12">
              <a:extLst>
                <a:ext uri="{FF2B5EF4-FFF2-40B4-BE49-F238E27FC236}">
                  <a16:creationId xmlns:a16="http://schemas.microsoft.com/office/drawing/2014/main" id="{A15030D0-3A92-D266-02B1-A1385357515C}"/>
                </a:ext>
              </a:extLst>
            </p:cNvPr>
            <p:cNvPicPr>
              <a:picLocks noChangeAspect="1"/>
            </p:cNvPicPr>
            <p:nvPr/>
          </p:nvPicPr>
          <p:blipFill>
            <a:blip r:embed="rId5">
              <a:extLst>
                <a:ext uri="{28A0092B-C50C-407E-A947-70E740481C1C}">
                  <a14:useLocalDpi xmlns:a14="http://schemas.microsoft.com/office/drawing/2010/main" val="0"/>
                </a:ext>
              </a:extLst>
            </a:blip>
            <a:srcRect l="10341" r="10341"/>
            <a:stretch>
              <a:fillRect/>
            </a:stretch>
          </p:blipFill>
          <p:spPr>
            <a:xfrm>
              <a:off x="0" y="3771046"/>
              <a:ext cx="4787899" cy="3018136"/>
            </a:xfrm>
            <a:prstGeom prst="rect">
              <a:avLst/>
            </a:prstGeom>
            <a:solidFill>
              <a:srgbClr val="FFFFFF">
                <a:shade val="85000"/>
              </a:srgbClr>
            </a:solidFill>
            <a:ln w="28575" cap="sq">
              <a:solidFill>
                <a:srgbClr val="833441"/>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5" name="CuadroTexto 14">
              <a:extLst>
                <a:ext uri="{FF2B5EF4-FFF2-40B4-BE49-F238E27FC236}">
                  <a16:creationId xmlns:a16="http://schemas.microsoft.com/office/drawing/2014/main" id="{9D35A5E2-4DC6-852C-4239-94297FE62EEF}"/>
                </a:ext>
              </a:extLst>
            </p:cNvPr>
            <p:cNvSpPr txBox="1"/>
            <p:nvPr/>
          </p:nvSpPr>
          <p:spPr>
            <a:xfrm>
              <a:off x="0" y="6419850"/>
              <a:ext cx="2387065" cy="369332"/>
            </a:xfrm>
            <a:prstGeom prst="homePlate">
              <a:avLst/>
            </a:prstGeom>
            <a:solidFill>
              <a:srgbClr val="833441"/>
            </a:solidFill>
          </p:spPr>
          <p:txBody>
            <a:bodyPr wrap="square">
              <a:spAutoFit/>
            </a:bodyPr>
            <a:lstStyle/>
            <a:p>
              <a:pPr algn="ctr"/>
              <a:r>
                <a:rPr lang="cs-CZ" b="1" dirty="0">
                  <a:solidFill>
                    <a:schemeClr val="bg1"/>
                  </a:solidFill>
                  <a:effectLst>
                    <a:outerShdw blurRad="38100" dist="38100" dir="2700000" algn="tl">
                      <a:srgbClr val="000000">
                        <a:alpha val="43137"/>
                      </a:srgbClr>
                    </a:outerShdw>
                  </a:effectLst>
                </a:rPr>
                <a:t>Skutky</a:t>
              </a:r>
              <a:r>
                <a:rPr lang="es-ES" b="1" dirty="0">
                  <a:solidFill>
                    <a:schemeClr val="bg1"/>
                  </a:solidFill>
                  <a:effectLst>
                    <a:outerShdw blurRad="38100" dist="38100" dir="2700000" algn="tl">
                      <a:srgbClr val="000000">
                        <a:alpha val="43137"/>
                      </a:srgbClr>
                    </a:outerShdw>
                  </a:effectLst>
                </a:rPr>
                <a:t> 24</a:t>
              </a:r>
              <a:r>
                <a:rPr lang="cs-CZ" b="1" dirty="0">
                  <a:solidFill>
                    <a:schemeClr val="bg1"/>
                  </a:solidFill>
                  <a:effectLst>
                    <a:outerShdw blurRad="38100" dist="38100" dir="2700000" algn="tl">
                      <a:srgbClr val="000000">
                        <a:alpha val="43137"/>
                      </a:srgbClr>
                    </a:outerShdw>
                  </a:effectLst>
                </a:rPr>
                <a:t>,</a:t>
              </a:r>
              <a:r>
                <a:rPr lang="es-ES" b="1" dirty="0">
                  <a:solidFill>
                    <a:schemeClr val="bg1"/>
                  </a:solidFill>
                  <a:effectLst>
                    <a:outerShdw blurRad="38100" dist="38100" dir="2700000" algn="tl">
                      <a:srgbClr val="000000">
                        <a:alpha val="43137"/>
                      </a:srgbClr>
                    </a:outerShdw>
                  </a:effectLst>
                </a:rPr>
                <a:t>3</a:t>
              </a:r>
              <a:r>
                <a:rPr lang="cs-CZ" b="1" dirty="0">
                  <a:solidFill>
                    <a:schemeClr val="bg1"/>
                  </a:solidFill>
                  <a:effectLst>
                    <a:outerShdw blurRad="38100" dist="38100" dir="2700000" algn="tl">
                      <a:srgbClr val="000000">
                        <a:alpha val="43137"/>
                      </a:srgbClr>
                    </a:outerShdw>
                  </a:effectLst>
                </a:rPr>
                <a:t>.</a:t>
              </a:r>
              <a:r>
                <a:rPr lang="es-ES" b="1" dirty="0">
                  <a:solidFill>
                    <a:schemeClr val="bg1"/>
                  </a:solidFill>
                  <a:effectLst>
                    <a:outerShdw blurRad="38100" dist="38100" dir="2700000" algn="tl">
                      <a:srgbClr val="000000">
                        <a:alpha val="43137"/>
                      </a:srgbClr>
                    </a:outerShdw>
                  </a:effectLst>
                </a:rPr>
                <a:t>10-21</a:t>
              </a:r>
            </a:p>
          </p:txBody>
        </p:sp>
      </p:grpSp>
      <p:pic>
        <p:nvPicPr>
          <p:cNvPr id="4" name="Imagen 3">
            <a:extLst>
              <a:ext uri="{FF2B5EF4-FFF2-40B4-BE49-F238E27FC236}">
                <a16:creationId xmlns:a16="http://schemas.microsoft.com/office/drawing/2014/main" id="{DC4DD1AB-4FEA-1B91-2E31-2B49EFB3A880}"/>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5336325" y="3862873"/>
            <a:ext cx="572915" cy="490096"/>
          </a:xfrm>
          <a:prstGeom prst="rect">
            <a:avLst/>
          </a:prstGeom>
          <a:effectLst>
            <a:outerShdw blurRad="50800" dist="12700" dir="5400000" algn="t" rotWithShape="0">
              <a:prstClr val="black"/>
            </a:outerShdw>
          </a:effectLst>
        </p:spPr>
      </p:pic>
      <p:pic>
        <p:nvPicPr>
          <p:cNvPr id="8" name="Imagen 7">
            <a:extLst>
              <a:ext uri="{FF2B5EF4-FFF2-40B4-BE49-F238E27FC236}">
                <a16:creationId xmlns:a16="http://schemas.microsoft.com/office/drawing/2014/main" id="{04E226F7-9EC5-1B54-78F9-131322DD070C}"/>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5402552" y="4543989"/>
            <a:ext cx="572915" cy="490096"/>
          </a:xfrm>
          <a:prstGeom prst="rect">
            <a:avLst/>
          </a:prstGeom>
          <a:effectLst>
            <a:outerShdw blurRad="50800" dist="12700" dir="5400000" algn="t" rotWithShape="0">
              <a:prstClr val="black"/>
            </a:outerShdw>
          </a:effectLst>
        </p:spPr>
      </p:pic>
      <p:pic>
        <p:nvPicPr>
          <p:cNvPr id="11" name="Imagen 10">
            <a:extLst>
              <a:ext uri="{FF2B5EF4-FFF2-40B4-BE49-F238E27FC236}">
                <a16:creationId xmlns:a16="http://schemas.microsoft.com/office/drawing/2014/main" id="{0E2CFDA6-6D2D-ED37-97D8-4622C41677D8}"/>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5402553" y="5395865"/>
            <a:ext cx="572915" cy="490096"/>
          </a:xfrm>
          <a:prstGeom prst="rect">
            <a:avLst/>
          </a:prstGeom>
          <a:effectLst>
            <a:outerShdw blurRad="50800" dist="12700" dir="5400000" algn="t" rotWithShape="0">
              <a:prstClr val="black"/>
            </a:outerShdw>
          </a:effectLst>
        </p:spPr>
      </p:pic>
      <p:pic>
        <p:nvPicPr>
          <p:cNvPr id="16" name="Imagen 15">
            <a:extLst>
              <a:ext uri="{FF2B5EF4-FFF2-40B4-BE49-F238E27FC236}">
                <a16:creationId xmlns:a16="http://schemas.microsoft.com/office/drawing/2014/main" id="{A0ECDFA9-96EA-89BA-A0F9-BA3B1AF21552}"/>
              </a:ext>
            </a:extLst>
          </p:cNvPr>
          <p:cNvPicPr>
            <a:picLocks noChangeAspect="1"/>
          </p:cNvPicPr>
          <p:nvPr/>
        </p:nvPicPr>
        <p:blipFill>
          <a:blip r:embed="rId9">
            <a:extLst>
              <a:ext uri="{28A0092B-C50C-407E-A947-70E740481C1C}">
                <a14:useLocalDpi xmlns:a14="http://schemas.microsoft.com/office/drawing/2010/main" val="0"/>
              </a:ext>
            </a:extLst>
          </a:blip>
          <a:srcRect/>
          <a:stretch/>
        </p:blipFill>
        <p:spPr>
          <a:xfrm>
            <a:off x="5336325" y="2396655"/>
            <a:ext cx="572915" cy="490096"/>
          </a:xfrm>
          <a:prstGeom prst="rect">
            <a:avLst/>
          </a:prstGeom>
          <a:effectLst>
            <a:outerShdw blurRad="50800" dist="12700" dir="5400000" algn="t" rotWithShape="0">
              <a:prstClr val="black"/>
            </a:outerShdw>
          </a:effectLst>
        </p:spPr>
      </p:pic>
      <p:pic>
        <p:nvPicPr>
          <p:cNvPr id="20" name="Imagen 19">
            <a:extLst>
              <a:ext uri="{FF2B5EF4-FFF2-40B4-BE49-F238E27FC236}">
                <a16:creationId xmlns:a16="http://schemas.microsoft.com/office/drawing/2014/main" id="{A83FE038-2C5A-F2CB-7715-61EA3B255FD1}"/>
              </a:ext>
            </a:extLst>
          </p:cNvPr>
          <p:cNvPicPr>
            <a:picLocks noChangeAspect="1"/>
          </p:cNvPicPr>
          <p:nvPr/>
        </p:nvPicPr>
        <p:blipFill>
          <a:blip r:embed="rId10">
            <a:extLst>
              <a:ext uri="{28A0092B-C50C-407E-A947-70E740481C1C}">
                <a14:useLocalDpi xmlns:a14="http://schemas.microsoft.com/office/drawing/2010/main" val="0"/>
              </a:ext>
            </a:extLst>
          </a:blip>
          <a:srcRect/>
          <a:stretch/>
        </p:blipFill>
        <p:spPr>
          <a:xfrm>
            <a:off x="5336325" y="3181757"/>
            <a:ext cx="575032" cy="490096"/>
          </a:xfrm>
          <a:prstGeom prst="rect">
            <a:avLst/>
          </a:prstGeom>
          <a:effectLst>
            <a:outerShdw blurRad="50800" dist="12700" dir="5400000" algn="t" rotWithShape="0">
              <a:prstClr val="black"/>
            </a:outerShdw>
          </a:effectLst>
        </p:spPr>
      </p:pic>
      <p:sp>
        <p:nvSpPr>
          <p:cNvPr id="2" name="Flecha: hacia arriba 1">
            <a:hlinkClick r:id="rId11" action="ppaction://hlinksldjump"/>
            <a:extLst>
              <a:ext uri="{FF2B5EF4-FFF2-40B4-BE49-F238E27FC236}">
                <a16:creationId xmlns:a16="http://schemas.microsoft.com/office/drawing/2014/main" id="{12248D6C-CBCC-B86E-C854-482B70B270D6}"/>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1405305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6" presetClass="emph" presetSubtype="0" fill="hold" grpId="1" nodeType="afterEffect">
                                  <p:stCondLst>
                                    <p:cond delay="0"/>
                                  </p:stCondLst>
                                  <p:childTnLst>
                                    <p:animEffect transition="out" filter="fade">
                                      <p:cBhvr>
                                        <p:cTn id="11" dur="500" tmFilter="0, 0; .2, .5; .8, .5; 1, 0"/>
                                        <p:tgtEl>
                                          <p:spTgt spid="3"/>
                                        </p:tgtEl>
                                      </p:cBhvr>
                                    </p:animEffect>
                                    <p:animScale>
                                      <p:cBhvr>
                                        <p:cTn id="12" dur="250" autoRev="1" fill="hold"/>
                                        <p:tgtEl>
                                          <p:spTgt spid="3"/>
                                        </p:tgtEl>
                                      </p:cBhvr>
                                      <p:by x="105000" y="105000"/>
                                    </p:animScale>
                                  </p:childTnLst>
                                </p:cTn>
                              </p:par>
                            </p:childTnLst>
                          </p:cTn>
                        </p:par>
                        <p:par>
                          <p:cTn id="13" fill="hold">
                            <p:stCondLst>
                              <p:cond delay="1000"/>
                            </p:stCondLst>
                            <p:childTnLst>
                              <p:par>
                                <p:cTn id="14" presetID="22" presetClass="entr" presetSubtype="8" fill="hold" grpId="0" nodeType="after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wipe(left)">
                                      <p:cBhvr>
                                        <p:cTn id="16" dur="500"/>
                                        <p:tgtEl>
                                          <p:spTgt spid="5"/>
                                        </p:tgtEl>
                                      </p:cBhvr>
                                    </p:animEffect>
                                  </p:childTnLst>
                                </p:cTn>
                              </p:par>
                            </p:childTnLst>
                          </p:cTn>
                        </p:par>
                      </p:childTnLst>
                    </p:cTn>
                  </p:par>
                  <p:par>
                    <p:cTn id="17" fill="hold">
                      <p:stCondLst>
                        <p:cond delay="indefinite"/>
                      </p:stCondLst>
                      <p:childTnLst>
                        <p:par>
                          <p:cTn id="18" fill="hold">
                            <p:stCondLst>
                              <p:cond delay="0"/>
                            </p:stCondLst>
                            <p:childTnLst>
                              <p:par>
                                <p:cTn id="19" presetID="55" presetClass="entr" presetSubtype="0" fill="hold" nodeType="clickEffect">
                                  <p:stCondLst>
                                    <p:cond delay="0"/>
                                  </p:stCondLst>
                                  <p:childTnLst>
                                    <p:set>
                                      <p:cBhvr>
                                        <p:cTn id="20" dur="1" fill="hold">
                                          <p:stCondLst>
                                            <p:cond delay="0"/>
                                          </p:stCondLst>
                                        </p:cTn>
                                        <p:tgtEl>
                                          <p:spTgt spid="6"/>
                                        </p:tgtEl>
                                        <p:attrNameLst>
                                          <p:attrName>style.visibility</p:attrName>
                                        </p:attrNameLst>
                                      </p:cBhvr>
                                      <p:to>
                                        <p:strVal val="visible"/>
                                      </p:to>
                                    </p:set>
                                    <p:anim calcmode="lin" valueType="num">
                                      <p:cBhvr>
                                        <p:cTn id="21" dur="1000" fill="hold"/>
                                        <p:tgtEl>
                                          <p:spTgt spid="6"/>
                                        </p:tgtEl>
                                        <p:attrNameLst>
                                          <p:attrName>ppt_w</p:attrName>
                                        </p:attrNameLst>
                                      </p:cBhvr>
                                      <p:tavLst>
                                        <p:tav tm="0">
                                          <p:val>
                                            <p:strVal val="#ppt_w*0.70"/>
                                          </p:val>
                                        </p:tav>
                                        <p:tav tm="100000">
                                          <p:val>
                                            <p:strVal val="#ppt_w"/>
                                          </p:val>
                                        </p:tav>
                                      </p:tavLst>
                                    </p:anim>
                                    <p:anim calcmode="lin" valueType="num">
                                      <p:cBhvr>
                                        <p:cTn id="22" dur="1000" fill="hold"/>
                                        <p:tgtEl>
                                          <p:spTgt spid="6"/>
                                        </p:tgtEl>
                                        <p:attrNameLst>
                                          <p:attrName>ppt_h</p:attrName>
                                        </p:attrNameLst>
                                      </p:cBhvr>
                                      <p:tavLst>
                                        <p:tav tm="0">
                                          <p:val>
                                            <p:strVal val="#ppt_h"/>
                                          </p:val>
                                        </p:tav>
                                        <p:tav tm="100000">
                                          <p:val>
                                            <p:strVal val="#ppt_h"/>
                                          </p:val>
                                        </p:tav>
                                      </p:tavLst>
                                    </p:anim>
                                    <p:animEffect transition="in" filter="fade">
                                      <p:cBhvr>
                                        <p:cTn id="23" dur="1000"/>
                                        <p:tgtEl>
                                          <p:spTgt spid="6"/>
                                        </p:tgtEl>
                                      </p:cBhvr>
                                    </p:animEffect>
                                  </p:childTnLst>
                                </p:cTn>
                              </p:par>
                            </p:childTnLst>
                          </p:cTn>
                        </p:par>
                      </p:childTnLst>
                    </p:cTn>
                  </p:par>
                  <p:par>
                    <p:cTn id="24" fill="hold">
                      <p:stCondLst>
                        <p:cond delay="indefinite"/>
                      </p:stCondLst>
                      <p:childTnLst>
                        <p:par>
                          <p:cTn id="25" fill="hold">
                            <p:stCondLst>
                              <p:cond delay="0"/>
                            </p:stCondLst>
                            <p:childTnLst>
                              <p:par>
                                <p:cTn id="26" presetID="55" presetClass="entr" presetSubtype="0" fill="hold" nodeType="clickEffect">
                                  <p:stCondLst>
                                    <p:cond delay="0"/>
                                  </p:stCondLst>
                                  <p:childTnLst>
                                    <p:set>
                                      <p:cBhvr>
                                        <p:cTn id="27" dur="1" fill="hold">
                                          <p:stCondLst>
                                            <p:cond delay="0"/>
                                          </p:stCondLst>
                                        </p:cTn>
                                        <p:tgtEl>
                                          <p:spTgt spid="10"/>
                                        </p:tgtEl>
                                        <p:attrNameLst>
                                          <p:attrName>style.visibility</p:attrName>
                                        </p:attrNameLst>
                                      </p:cBhvr>
                                      <p:to>
                                        <p:strVal val="visible"/>
                                      </p:to>
                                    </p:set>
                                    <p:anim calcmode="lin" valueType="num">
                                      <p:cBhvr>
                                        <p:cTn id="28" dur="1000" fill="hold"/>
                                        <p:tgtEl>
                                          <p:spTgt spid="10"/>
                                        </p:tgtEl>
                                        <p:attrNameLst>
                                          <p:attrName>ppt_w</p:attrName>
                                        </p:attrNameLst>
                                      </p:cBhvr>
                                      <p:tavLst>
                                        <p:tav tm="0">
                                          <p:val>
                                            <p:strVal val="#ppt_w*0.70"/>
                                          </p:val>
                                        </p:tav>
                                        <p:tav tm="100000">
                                          <p:val>
                                            <p:strVal val="#ppt_w"/>
                                          </p:val>
                                        </p:tav>
                                      </p:tavLst>
                                    </p:anim>
                                    <p:anim calcmode="lin" valueType="num">
                                      <p:cBhvr>
                                        <p:cTn id="29" dur="1000" fill="hold"/>
                                        <p:tgtEl>
                                          <p:spTgt spid="10"/>
                                        </p:tgtEl>
                                        <p:attrNameLst>
                                          <p:attrName>ppt_h</p:attrName>
                                        </p:attrNameLst>
                                      </p:cBhvr>
                                      <p:tavLst>
                                        <p:tav tm="0">
                                          <p:val>
                                            <p:strVal val="#ppt_h"/>
                                          </p:val>
                                        </p:tav>
                                        <p:tav tm="100000">
                                          <p:val>
                                            <p:strVal val="#ppt_h"/>
                                          </p:val>
                                        </p:tav>
                                      </p:tavLst>
                                    </p:anim>
                                    <p:animEffect transition="in" filter="fade">
                                      <p:cBhvr>
                                        <p:cTn id="30" dur="1000"/>
                                        <p:tgtEl>
                                          <p:spTgt spid="10"/>
                                        </p:tgtEl>
                                      </p:cBhvr>
                                    </p:animEffect>
                                  </p:childTnLst>
                                </p:cTn>
                              </p:par>
                            </p:childTnLst>
                          </p:cTn>
                        </p:par>
                      </p:childTnLst>
                    </p:cTn>
                  </p:par>
                  <p:par>
                    <p:cTn id="31" fill="hold">
                      <p:stCondLst>
                        <p:cond delay="indefinite"/>
                      </p:stCondLst>
                      <p:childTnLst>
                        <p:par>
                          <p:cTn id="32" fill="hold">
                            <p:stCondLst>
                              <p:cond delay="0"/>
                            </p:stCondLst>
                            <p:childTnLst>
                              <p:par>
                                <p:cTn id="33" presetID="6" presetClass="entr" presetSubtype="32" fill="hold" nodeType="clickEffect">
                                  <p:stCondLst>
                                    <p:cond delay="0"/>
                                  </p:stCondLst>
                                  <p:childTnLst>
                                    <p:set>
                                      <p:cBhvr>
                                        <p:cTn id="34" dur="1" fill="hold">
                                          <p:stCondLst>
                                            <p:cond delay="0"/>
                                          </p:stCondLst>
                                        </p:cTn>
                                        <p:tgtEl>
                                          <p:spTgt spid="16"/>
                                        </p:tgtEl>
                                        <p:attrNameLst>
                                          <p:attrName>style.visibility</p:attrName>
                                        </p:attrNameLst>
                                      </p:cBhvr>
                                      <p:to>
                                        <p:strVal val="visible"/>
                                      </p:to>
                                    </p:set>
                                    <p:animEffect transition="in" filter="circle(out)">
                                      <p:cBhvr>
                                        <p:cTn id="35" dur="750"/>
                                        <p:tgtEl>
                                          <p:spTgt spid="16"/>
                                        </p:tgtEl>
                                      </p:cBhvr>
                                    </p:animEffect>
                                  </p:childTnLst>
                                </p:cTn>
                              </p:par>
                            </p:childTnLst>
                          </p:cTn>
                        </p:par>
                        <p:par>
                          <p:cTn id="36" fill="hold">
                            <p:stCondLst>
                              <p:cond delay="750"/>
                            </p:stCondLst>
                            <p:childTnLst>
                              <p:par>
                                <p:cTn id="37" presetID="22" presetClass="entr" presetSubtype="8" fill="hold" grpId="0" nodeType="afterEffect">
                                  <p:stCondLst>
                                    <p:cond delay="0"/>
                                  </p:stCondLst>
                                  <p:childTnLst>
                                    <p:set>
                                      <p:cBhvr>
                                        <p:cTn id="38" dur="1" fill="hold">
                                          <p:stCondLst>
                                            <p:cond delay="0"/>
                                          </p:stCondLst>
                                        </p:cTn>
                                        <p:tgtEl>
                                          <p:spTgt spid="7">
                                            <p:txEl>
                                              <p:pRg st="0" end="0"/>
                                            </p:txEl>
                                          </p:spTgt>
                                        </p:tgtEl>
                                        <p:attrNameLst>
                                          <p:attrName>style.visibility</p:attrName>
                                        </p:attrNameLst>
                                      </p:cBhvr>
                                      <p:to>
                                        <p:strVal val="visible"/>
                                      </p:to>
                                    </p:set>
                                    <p:animEffect transition="in" filter="wipe(left)">
                                      <p:cBhvr>
                                        <p:cTn id="39" dur="500"/>
                                        <p:tgtEl>
                                          <p:spTgt spid="7">
                                            <p:txEl>
                                              <p:pRg st="0" end="0"/>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6" presetClass="entr" presetSubtype="32" fill="hold" nodeType="clickEffect">
                                  <p:stCondLst>
                                    <p:cond delay="0"/>
                                  </p:stCondLst>
                                  <p:childTnLst>
                                    <p:set>
                                      <p:cBhvr>
                                        <p:cTn id="43" dur="1" fill="hold">
                                          <p:stCondLst>
                                            <p:cond delay="0"/>
                                          </p:stCondLst>
                                        </p:cTn>
                                        <p:tgtEl>
                                          <p:spTgt spid="20"/>
                                        </p:tgtEl>
                                        <p:attrNameLst>
                                          <p:attrName>style.visibility</p:attrName>
                                        </p:attrNameLst>
                                      </p:cBhvr>
                                      <p:to>
                                        <p:strVal val="visible"/>
                                      </p:to>
                                    </p:set>
                                    <p:animEffect transition="in" filter="circle(out)">
                                      <p:cBhvr>
                                        <p:cTn id="44" dur="750"/>
                                        <p:tgtEl>
                                          <p:spTgt spid="20"/>
                                        </p:tgtEl>
                                      </p:cBhvr>
                                    </p:animEffect>
                                  </p:childTnLst>
                                </p:cTn>
                              </p:par>
                            </p:childTnLst>
                          </p:cTn>
                        </p:par>
                        <p:par>
                          <p:cTn id="45" fill="hold">
                            <p:stCondLst>
                              <p:cond delay="750"/>
                            </p:stCondLst>
                            <p:childTnLst>
                              <p:par>
                                <p:cTn id="46" presetID="22" presetClass="entr" presetSubtype="8" fill="hold" grpId="0" nodeType="afterEffect">
                                  <p:stCondLst>
                                    <p:cond delay="0"/>
                                  </p:stCondLst>
                                  <p:childTnLst>
                                    <p:set>
                                      <p:cBhvr>
                                        <p:cTn id="47" dur="1" fill="hold">
                                          <p:stCondLst>
                                            <p:cond delay="0"/>
                                          </p:stCondLst>
                                        </p:cTn>
                                        <p:tgtEl>
                                          <p:spTgt spid="7">
                                            <p:txEl>
                                              <p:pRg st="1" end="1"/>
                                            </p:txEl>
                                          </p:spTgt>
                                        </p:tgtEl>
                                        <p:attrNameLst>
                                          <p:attrName>style.visibility</p:attrName>
                                        </p:attrNameLst>
                                      </p:cBhvr>
                                      <p:to>
                                        <p:strVal val="visible"/>
                                      </p:to>
                                    </p:set>
                                    <p:animEffect transition="in" filter="wipe(left)">
                                      <p:cBhvr>
                                        <p:cTn id="48" dur="500"/>
                                        <p:tgtEl>
                                          <p:spTgt spid="7">
                                            <p:txEl>
                                              <p:pRg st="1" end="1"/>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6" presetClass="entr" presetSubtype="32" fill="hold" nodeType="clickEffect">
                                  <p:stCondLst>
                                    <p:cond delay="0"/>
                                  </p:stCondLst>
                                  <p:childTnLst>
                                    <p:set>
                                      <p:cBhvr>
                                        <p:cTn id="52" dur="1" fill="hold">
                                          <p:stCondLst>
                                            <p:cond delay="0"/>
                                          </p:stCondLst>
                                        </p:cTn>
                                        <p:tgtEl>
                                          <p:spTgt spid="4"/>
                                        </p:tgtEl>
                                        <p:attrNameLst>
                                          <p:attrName>style.visibility</p:attrName>
                                        </p:attrNameLst>
                                      </p:cBhvr>
                                      <p:to>
                                        <p:strVal val="visible"/>
                                      </p:to>
                                    </p:set>
                                    <p:animEffect transition="in" filter="circle(out)">
                                      <p:cBhvr>
                                        <p:cTn id="53" dur="750"/>
                                        <p:tgtEl>
                                          <p:spTgt spid="4"/>
                                        </p:tgtEl>
                                      </p:cBhvr>
                                    </p:animEffect>
                                  </p:childTnLst>
                                </p:cTn>
                              </p:par>
                            </p:childTnLst>
                          </p:cTn>
                        </p:par>
                        <p:par>
                          <p:cTn id="54" fill="hold">
                            <p:stCondLst>
                              <p:cond delay="750"/>
                            </p:stCondLst>
                            <p:childTnLst>
                              <p:par>
                                <p:cTn id="55" presetID="22" presetClass="entr" presetSubtype="8" fill="hold" grpId="0" nodeType="afterEffect">
                                  <p:stCondLst>
                                    <p:cond delay="0"/>
                                  </p:stCondLst>
                                  <p:childTnLst>
                                    <p:set>
                                      <p:cBhvr>
                                        <p:cTn id="56" dur="1" fill="hold">
                                          <p:stCondLst>
                                            <p:cond delay="0"/>
                                          </p:stCondLst>
                                        </p:cTn>
                                        <p:tgtEl>
                                          <p:spTgt spid="7">
                                            <p:txEl>
                                              <p:pRg st="2" end="2"/>
                                            </p:txEl>
                                          </p:spTgt>
                                        </p:tgtEl>
                                        <p:attrNameLst>
                                          <p:attrName>style.visibility</p:attrName>
                                        </p:attrNameLst>
                                      </p:cBhvr>
                                      <p:to>
                                        <p:strVal val="visible"/>
                                      </p:to>
                                    </p:set>
                                    <p:animEffect transition="in" filter="wipe(left)">
                                      <p:cBhvr>
                                        <p:cTn id="57" dur="500"/>
                                        <p:tgtEl>
                                          <p:spTgt spid="7">
                                            <p:txEl>
                                              <p:pRg st="2" end="2"/>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6" presetClass="entr" presetSubtype="32" fill="hold" nodeType="clickEffect">
                                  <p:stCondLst>
                                    <p:cond delay="0"/>
                                  </p:stCondLst>
                                  <p:childTnLst>
                                    <p:set>
                                      <p:cBhvr>
                                        <p:cTn id="61" dur="1" fill="hold">
                                          <p:stCondLst>
                                            <p:cond delay="0"/>
                                          </p:stCondLst>
                                        </p:cTn>
                                        <p:tgtEl>
                                          <p:spTgt spid="8"/>
                                        </p:tgtEl>
                                        <p:attrNameLst>
                                          <p:attrName>style.visibility</p:attrName>
                                        </p:attrNameLst>
                                      </p:cBhvr>
                                      <p:to>
                                        <p:strVal val="visible"/>
                                      </p:to>
                                    </p:set>
                                    <p:animEffect transition="in" filter="circle(out)">
                                      <p:cBhvr>
                                        <p:cTn id="62" dur="750"/>
                                        <p:tgtEl>
                                          <p:spTgt spid="8"/>
                                        </p:tgtEl>
                                      </p:cBhvr>
                                    </p:animEffect>
                                  </p:childTnLst>
                                </p:cTn>
                              </p:par>
                            </p:childTnLst>
                          </p:cTn>
                        </p:par>
                        <p:par>
                          <p:cTn id="63" fill="hold">
                            <p:stCondLst>
                              <p:cond delay="750"/>
                            </p:stCondLst>
                            <p:childTnLst>
                              <p:par>
                                <p:cTn id="64" presetID="22" presetClass="entr" presetSubtype="8" fill="hold" grpId="0" nodeType="afterEffect">
                                  <p:stCondLst>
                                    <p:cond delay="0"/>
                                  </p:stCondLst>
                                  <p:childTnLst>
                                    <p:set>
                                      <p:cBhvr>
                                        <p:cTn id="65" dur="1" fill="hold">
                                          <p:stCondLst>
                                            <p:cond delay="0"/>
                                          </p:stCondLst>
                                        </p:cTn>
                                        <p:tgtEl>
                                          <p:spTgt spid="7">
                                            <p:txEl>
                                              <p:pRg st="3" end="3"/>
                                            </p:txEl>
                                          </p:spTgt>
                                        </p:tgtEl>
                                        <p:attrNameLst>
                                          <p:attrName>style.visibility</p:attrName>
                                        </p:attrNameLst>
                                      </p:cBhvr>
                                      <p:to>
                                        <p:strVal val="visible"/>
                                      </p:to>
                                    </p:set>
                                    <p:animEffect transition="in" filter="wipe(left)">
                                      <p:cBhvr>
                                        <p:cTn id="66" dur="500"/>
                                        <p:tgtEl>
                                          <p:spTgt spid="7">
                                            <p:txEl>
                                              <p:pRg st="3" end="3"/>
                                            </p:txEl>
                                          </p:spTgt>
                                        </p:tgtEl>
                                      </p:cBhvr>
                                    </p:animEffect>
                                  </p:childTnLst>
                                </p:cTn>
                              </p:par>
                            </p:childTnLst>
                          </p:cTn>
                        </p:par>
                      </p:childTnLst>
                    </p:cTn>
                  </p:par>
                  <p:par>
                    <p:cTn id="67" fill="hold">
                      <p:stCondLst>
                        <p:cond delay="indefinite"/>
                      </p:stCondLst>
                      <p:childTnLst>
                        <p:par>
                          <p:cTn id="68" fill="hold">
                            <p:stCondLst>
                              <p:cond delay="0"/>
                            </p:stCondLst>
                            <p:childTnLst>
                              <p:par>
                                <p:cTn id="69" presetID="6" presetClass="entr" presetSubtype="32" fill="hold" nodeType="clickEffect">
                                  <p:stCondLst>
                                    <p:cond delay="0"/>
                                  </p:stCondLst>
                                  <p:childTnLst>
                                    <p:set>
                                      <p:cBhvr>
                                        <p:cTn id="70" dur="1" fill="hold">
                                          <p:stCondLst>
                                            <p:cond delay="0"/>
                                          </p:stCondLst>
                                        </p:cTn>
                                        <p:tgtEl>
                                          <p:spTgt spid="11"/>
                                        </p:tgtEl>
                                        <p:attrNameLst>
                                          <p:attrName>style.visibility</p:attrName>
                                        </p:attrNameLst>
                                      </p:cBhvr>
                                      <p:to>
                                        <p:strVal val="visible"/>
                                      </p:to>
                                    </p:set>
                                    <p:animEffect transition="in" filter="circle(out)">
                                      <p:cBhvr>
                                        <p:cTn id="71" dur="750"/>
                                        <p:tgtEl>
                                          <p:spTgt spid="11"/>
                                        </p:tgtEl>
                                      </p:cBhvr>
                                    </p:animEffect>
                                  </p:childTnLst>
                                </p:cTn>
                              </p:par>
                            </p:childTnLst>
                          </p:cTn>
                        </p:par>
                        <p:par>
                          <p:cTn id="72" fill="hold">
                            <p:stCondLst>
                              <p:cond delay="750"/>
                            </p:stCondLst>
                            <p:childTnLst>
                              <p:par>
                                <p:cTn id="73" presetID="22" presetClass="entr" presetSubtype="8" fill="hold" grpId="0" nodeType="afterEffect">
                                  <p:stCondLst>
                                    <p:cond delay="0"/>
                                  </p:stCondLst>
                                  <p:childTnLst>
                                    <p:set>
                                      <p:cBhvr>
                                        <p:cTn id="74" dur="1" fill="hold">
                                          <p:stCondLst>
                                            <p:cond delay="0"/>
                                          </p:stCondLst>
                                        </p:cTn>
                                        <p:tgtEl>
                                          <p:spTgt spid="7">
                                            <p:txEl>
                                              <p:pRg st="4" end="4"/>
                                            </p:txEl>
                                          </p:spTgt>
                                        </p:tgtEl>
                                        <p:attrNameLst>
                                          <p:attrName>style.visibility</p:attrName>
                                        </p:attrNameLst>
                                      </p:cBhvr>
                                      <p:to>
                                        <p:strVal val="visible"/>
                                      </p:to>
                                    </p:set>
                                    <p:animEffect transition="in" filter="wipe(left)">
                                      <p:cBhvr>
                                        <p:cTn id="75" dur="500"/>
                                        <p:tgtEl>
                                          <p:spTgt spid="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3" grpId="1"/>
      <p:bldP spid="5" grpId="0"/>
      <p:bldP spid="7" grpId="0" uiExpand="1" build="p"/>
    </p:bld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60000"/>
            <a:lum/>
          </a:blip>
          <a:srcRect/>
          <a:stretch>
            <a:fillRect t="-1000" b="-1000"/>
          </a:stretch>
        </a:blipFill>
        <a:effectLst/>
      </p:bgPr>
    </p:bg>
    <p:spTree>
      <p:nvGrpSpPr>
        <p:cNvPr id="1" name=""/>
        <p:cNvGrpSpPr/>
        <p:nvPr/>
      </p:nvGrpSpPr>
      <p:grpSpPr>
        <a:xfrm>
          <a:off x="0" y="0"/>
          <a:ext cx="0" cy="0"/>
          <a:chOff x="0" y="0"/>
          <a:chExt cx="0" cy="0"/>
        </a:xfrm>
      </p:grpSpPr>
      <p:pic>
        <p:nvPicPr>
          <p:cNvPr id="18" name="Imagen 17">
            <a:extLst>
              <a:ext uri="{FF2B5EF4-FFF2-40B4-BE49-F238E27FC236}">
                <a16:creationId xmlns:a16="http://schemas.microsoft.com/office/drawing/2014/main" id="{126A6940-5417-E373-10DB-CB92E8E48B9E}"/>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461321" y="5578533"/>
            <a:ext cx="449632" cy="513866"/>
          </a:xfrm>
          <a:prstGeom prst="rect">
            <a:avLst/>
          </a:prstGeom>
          <a:effectLst>
            <a:outerShdw blurRad="50800" dist="38100" dir="2700000" algn="tl" rotWithShape="0">
              <a:prstClr val="black">
                <a:alpha val="40000"/>
              </a:prstClr>
            </a:outerShdw>
          </a:effectLst>
        </p:spPr>
      </p:pic>
      <p:sp>
        <p:nvSpPr>
          <p:cNvPr id="2" name="CuadroTexto 1">
            <a:extLst>
              <a:ext uri="{FF2B5EF4-FFF2-40B4-BE49-F238E27FC236}">
                <a16:creationId xmlns:a16="http://schemas.microsoft.com/office/drawing/2014/main" id="{27F74249-AE5D-4E56-9113-72D5CB776B52}"/>
              </a:ext>
            </a:extLst>
          </p:cNvPr>
          <p:cNvSpPr txBox="1"/>
          <p:nvPr/>
        </p:nvSpPr>
        <p:spPr>
          <a:xfrm>
            <a:off x="0" y="33013"/>
            <a:ext cx="12264887" cy="584775"/>
          </a:xfrm>
          <a:prstGeom prst="rect">
            <a:avLst/>
          </a:prstGeom>
          <a:noFill/>
        </p:spPr>
        <p:txBody>
          <a:bodyPr wrap="square">
            <a:spAutoFit/>
          </a:bodyPr>
          <a:lstStyle/>
          <a:p>
            <a:pPr algn="ctr"/>
            <a:r>
              <a:rPr lang="cs-CZ" sz="3200" b="1" dirty="0">
                <a:ln>
                  <a:solidFill>
                    <a:srgbClr val="376C8D"/>
                  </a:solidFill>
                </a:ln>
                <a:solidFill>
                  <a:srgbClr val="376C8D"/>
                </a:solidFill>
                <a:latin typeface="Amerika" panose="02040705060402020203" pitchFamily="18" charset="0"/>
              </a:rPr>
              <a:t>DAR PASTÝŘSKÉ SLUŽBY A VYUČOVÁNÍ</a:t>
            </a:r>
            <a:endParaRPr lang="es-ES" sz="3200" b="1" dirty="0">
              <a:ln>
                <a:solidFill>
                  <a:srgbClr val="376C8D"/>
                </a:solidFill>
              </a:ln>
              <a:solidFill>
                <a:srgbClr val="376C8D"/>
              </a:solidFill>
              <a:latin typeface="Amerika" panose="02040705060402020203" pitchFamily="18" charset="0"/>
            </a:endParaRPr>
          </a:p>
        </p:txBody>
      </p:sp>
      <p:sp>
        <p:nvSpPr>
          <p:cNvPr id="4" name="CuadroTexto 3">
            <a:extLst>
              <a:ext uri="{FF2B5EF4-FFF2-40B4-BE49-F238E27FC236}">
                <a16:creationId xmlns:a16="http://schemas.microsoft.com/office/drawing/2014/main" id="{75C1B1FC-C66F-EEF6-E2B8-100F90366753}"/>
              </a:ext>
            </a:extLst>
          </p:cNvPr>
          <p:cNvSpPr txBox="1"/>
          <p:nvPr/>
        </p:nvSpPr>
        <p:spPr>
          <a:xfrm>
            <a:off x="219074" y="674433"/>
            <a:ext cx="7010199" cy="2554545"/>
          </a:xfrm>
          <a:prstGeom prst="rect">
            <a:avLst/>
          </a:prstGeom>
          <a:noFill/>
        </p:spPr>
        <p:txBody>
          <a:bodyPr wrap="square">
            <a:spAutoFit/>
          </a:bodyPr>
          <a:lstStyle/>
          <a:p>
            <a:r>
              <a:rPr lang="es-ES" sz="2000" b="1" dirty="0"/>
              <a:t>Struktura této věty v řečtině naznačuje, že Pavel mluví </a:t>
            </a:r>
            <a:r>
              <a:rPr lang="cs-CZ" sz="2000" b="1" dirty="0"/>
              <a:t>           </a:t>
            </a:r>
            <a:r>
              <a:rPr lang="es-ES" sz="2000" b="1" dirty="0"/>
              <a:t>o dvou stránkách jedné služby. Každý dobrý služebník </a:t>
            </a:r>
            <a:r>
              <a:rPr lang="cs-CZ" sz="2000" b="1" dirty="0"/>
              <a:t>               </a:t>
            </a:r>
            <a:r>
              <a:rPr lang="es-ES" sz="2000" b="1" dirty="0"/>
              <a:t>je také učitelem. Kristus byl velkým Pastýřem</a:t>
            </a:r>
            <a:r>
              <a:rPr lang="cs-CZ" sz="2000" b="1" dirty="0"/>
              <a:t> </a:t>
            </a:r>
            <a:r>
              <a:rPr lang="es-ES" sz="2000" b="1" dirty="0"/>
              <a:t>-</a:t>
            </a:r>
            <a:r>
              <a:rPr lang="cs-CZ" sz="2000" b="1" dirty="0"/>
              <a:t> </a:t>
            </a:r>
            <a:r>
              <a:rPr lang="es-ES" sz="2000" b="1" dirty="0"/>
              <a:t>Učitelem, který pásl a vyučoval své stádo.</a:t>
            </a:r>
          </a:p>
          <a:p>
            <a:r>
              <a:rPr lang="es-ES" sz="2000" b="1" dirty="0"/>
              <a:t>Tento dar spočívá v převzetí dlouhodobé osobní odpovědnosti za duchovní růst skupiny věřících </a:t>
            </a:r>
            <a:r>
              <a:rPr lang="cs-CZ" sz="2000" b="1" dirty="0"/>
              <a:t>-</a:t>
            </a:r>
            <a:r>
              <a:rPr lang="es-ES" sz="2000" b="1" dirty="0"/>
              <a:t> vést je, vyučovat, pečovat o ně a pomáhat jim růst do Kristovy podoby.</a:t>
            </a:r>
          </a:p>
        </p:txBody>
      </p:sp>
      <p:sp>
        <p:nvSpPr>
          <p:cNvPr id="6" name="CuadroTexto 5">
            <a:extLst>
              <a:ext uri="{FF2B5EF4-FFF2-40B4-BE49-F238E27FC236}">
                <a16:creationId xmlns:a16="http://schemas.microsoft.com/office/drawing/2014/main" id="{C0EB961B-61BD-99D3-0380-1A76BDCD49AC}"/>
              </a:ext>
            </a:extLst>
          </p:cNvPr>
          <p:cNvSpPr txBox="1"/>
          <p:nvPr/>
        </p:nvSpPr>
        <p:spPr>
          <a:xfrm>
            <a:off x="990601" y="3309078"/>
            <a:ext cx="5797826" cy="3508653"/>
          </a:xfrm>
          <a:prstGeom prst="rect">
            <a:avLst/>
          </a:prstGeom>
          <a:noFill/>
        </p:spPr>
        <p:txBody>
          <a:bodyPr wrap="square">
            <a:spAutoFit/>
          </a:bodyPr>
          <a:lstStyle/>
          <a:p>
            <a:pPr>
              <a:spcBef>
                <a:spcPts val="1200"/>
              </a:spcBef>
              <a:spcAft>
                <a:spcPts val="600"/>
              </a:spcAft>
            </a:pPr>
            <a:r>
              <a:rPr lang="es-ES" b="1" dirty="0"/>
              <a:t>Přebírá odpovědnost za duchovní růst lidí na jejich cestě s Bohem.</a:t>
            </a:r>
          </a:p>
          <a:p>
            <a:pPr>
              <a:spcBef>
                <a:spcPts val="1200"/>
              </a:spcBef>
              <a:spcAft>
                <a:spcPts val="600"/>
              </a:spcAft>
            </a:pPr>
            <a:r>
              <a:rPr lang="es-ES" b="1" dirty="0"/>
              <a:t>Poskytuje vedení a</a:t>
            </a:r>
            <a:r>
              <a:rPr lang="cs-CZ" b="1" dirty="0"/>
              <a:t> duchovně</a:t>
            </a:r>
            <a:r>
              <a:rPr lang="es-ES" b="1" dirty="0"/>
              <a:t> pečuje o skupinu Božích dětí.</a:t>
            </a:r>
          </a:p>
          <a:p>
            <a:pPr>
              <a:spcBef>
                <a:spcPts val="1200"/>
              </a:spcBef>
              <a:spcAft>
                <a:spcPts val="600"/>
              </a:spcAft>
            </a:pPr>
            <a:r>
              <a:rPr lang="es-ES" b="1" dirty="0"/>
              <a:t>Svým životem ukazuje, co znamená věrně následovat Ježíše.</a:t>
            </a:r>
          </a:p>
          <a:p>
            <a:pPr>
              <a:spcBef>
                <a:spcPts val="1200"/>
              </a:spcBef>
              <a:spcAft>
                <a:spcPts val="600"/>
              </a:spcAft>
            </a:pPr>
            <a:r>
              <a:rPr lang="es-ES" b="1" dirty="0"/>
              <a:t>Usiluje o to, aby vedl druhé k větší poslušnosti Bohu.</a:t>
            </a:r>
          </a:p>
          <a:p>
            <a:pPr>
              <a:spcBef>
                <a:spcPts val="1200"/>
              </a:spcBef>
              <a:spcAft>
                <a:spcPts val="600"/>
              </a:spcAft>
            </a:pPr>
            <a:r>
              <a:rPr lang="es-ES" b="1" dirty="0"/>
              <a:t>Cítí odpovědnost vést a chránit ty, které mu Bůh svěřil do péče.</a:t>
            </a:r>
          </a:p>
        </p:txBody>
      </p:sp>
      <p:grpSp>
        <p:nvGrpSpPr>
          <p:cNvPr id="9" name="Grupo 8">
            <a:extLst>
              <a:ext uri="{FF2B5EF4-FFF2-40B4-BE49-F238E27FC236}">
                <a16:creationId xmlns:a16="http://schemas.microsoft.com/office/drawing/2014/main" id="{472050F9-FDE9-E920-27BD-2AC2ABC3BBCD}"/>
              </a:ext>
            </a:extLst>
          </p:cNvPr>
          <p:cNvGrpSpPr/>
          <p:nvPr/>
        </p:nvGrpSpPr>
        <p:grpSpPr>
          <a:xfrm>
            <a:off x="7353098" y="628822"/>
            <a:ext cx="4774123" cy="2687831"/>
            <a:chOff x="7353098" y="628822"/>
            <a:chExt cx="4774123" cy="2687831"/>
          </a:xfrm>
        </p:grpSpPr>
        <p:pic>
          <p:nvPicPr>
            <p:cNvPr id="7" name="Imagen 6">
              <a:extLst>
                <a:ext uri="{FF2B5EF4-FFF2-40B4-BE49-F238E27FC236}">
                  <a16:creationId xmlns:a16="http://schemas.microsoft.com/office/drawing/2014/main" id="{0E9519BF-CA53-8891-E387-3200CBD9086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353098" y="628822"/>
              <a:ext cx="4774123" cy="2687831"/>
            </a:xfrm>
            <a:prstGeom prst="rect">
              <a:avLst/>
            </a:prstGeom>
            <a:solidFill>
              <a:srgbClr val="FFFFFF">
                <a:shade val="85000"/>
              </a:srgbClr>
            </a:solidFill>
            <a:ln w="28575" cap="sq">
              <a:solidFill>
                <a:srgbClr val="376C8D"/>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8" name="CuadroTexto 7">
              <a:extLst>
                <a:ext uri="{FF2B5EF4-FFF2-40B4-BE49-F238E27FC236}">
                  <a16:creationId xmlns:a16="http://schemas.microsoft.com/office/drawing/2014/main" id="{C3B9C1B0-C073-61F5-8C33-DA9840911FC5}"/>
                </a:ext>
              </a:extLst>
            </p:cNvPr>
            <p:cNvSpPr txBox="1"/>
            <p:nvPr/>
          </p:nvSpPr>
          <p:spPr>
            <a:xfrm>
              <a:off x="7353098" y="628822"/>
              <a:ext cx="4619828" cy="369332"/>
            </a:xfrm>
            <a:prstGeom prst="homePlate">
              <a:avLst/>
            </a:prstGeom>
            <a:solidFill>
              <a:srgbClr val="376C8D"/>
            </a:solidFill>
          </p:spPr>
          <p:txBody>
            <a:bodyPr wrap="square">
              <a:spAutoFit/>
            </a:bodyPr>
            <a:lstStyle/>
            <a:p>
              <a:pPr algn="ctr"/>
              <a:r>
                <a:rPr lang="es-ES" b="1" dirty="0">
                  <a:solidFill>
                    <a:schemeClr val="bg1"/>
                  </a:solidFill>
                  <a:effectLst>
                    <a:outerShdw blurRad="38100" dist="38100" dir="2700000" algn="tl">
                      <a:srgbClr val="000000">
                        <a:alpha val="43137"/>
                      </a:srgbClr>
                    </a:outerShdw>
                  </a:effectLst>
                </a:rPr>
                <a:t>Mato</a:t>
              </a:r>
              <a:r>
                <a:rPr lang="cs-CZ" b="1" dirty="0" err="1">
                  <a:solidFill>
                    <a:schemeClr val="bg1"/>
                  </a:solidFill>
                  <a:effectLst>
                    <a:outerShdw blurRad="38100" dist="38100" dir="2700000" algn="tl">
                      <a:srgbClr val="000000">
                        <a:alpha val="43137"/>
                      </a:srgbClr>
                    </a:outerShdw>
                  </a:effectLst>
                </a:rPr>
                <a:t>uš</a:t>
              </a:r>
              <a:r>
                <a:rPr lang="es-ES" b="1" dirty="0">
                  <a:solidFill>
                    <a:schemeClr val="bg1"/>
                  </a:solidFill>
                  <a:effectLst>
                    <a:outerShdw blurRad="38100" dist="38100" dir="2700000" algn="tl">
                      <a:srgbClr val="000000">
                        <a:alpha val="43137"/>
                      </a:srgbClr>
                    </a:outerShdw>
                  </a:effectLst>
                </a:rPr>
                <a:t> 5</a:t>
              </a:r>
              <a:r>
                <a:rPr lang="cs-CZ" b="1" dirty="0">
                  <a:solidFill>
                    <a:schemeClr val="bg1"/>
                  </a:solidFill>
                  <a:effectLst>
                    <a:outerShdw blurRad="38100" dist="38100" dir="2700000" algn="tl">
                      <a:srgbClr val="000000">
                        <a:alpha val="43137"/>
                      </a:srgbClr>
                    </a:outerShdw>
                  </a:effectLst>
                </a:rPr>
                <a:t>,</a:t>
              </a:r>
              <a:r>
                <a:rPr lang="es-ES" b="1" dirty="0">
                  <a:solidFill>
                    <a:schemeClr val="bg1"/>
                  </a:solidFill>
                  <a:effectLst>
                    <a:outerShdw blurRad="38100" dist="38100" dir="2700000" algn="tl">
                      <a:srgbClr val="000000">
                        <a:alpha val="43137"/>
                      </a:srgbClr>
                    </a:outerShdw>
                  </a:effectLst>
                </a:rPr>
                <a:t>1-2; Mar</a:t>
              </a:r>
              <a:r>
                <a:rPr lang="cs-CZ" b="1" dirty="0" err="1">
                  <a:solidFill>
                    <a:schemeClr val="bg1"/>
                  </a:solidFill>
                  <a:effectLst>
                    <a:outerShdw blurRad="38100" dist="38100" dir="2700000" algn="tl">
                      <a:srgbClr val="000000">
                        <a:alpha val="43137"/>
                      </a:srgbClr>
                    </a:outerShdw>
                  </a:effectLst>
                </a:rPr>
                <a:t>ek</a:t>
              </a:r>
              <a:r>
                <a:rPr lang="es-ES" b="1" dirty="0">
                  <a:solidFill>
                    <a:schemeClr val="bg1"/>
                  </a:solidFill>
                  <a:effectLst>
                    <a:outerShdw blurRad="38100" dist="38100" dir="2700000" algn="tl">
                      <a:srgbClr val="000000">
                        <a:alpha val="43137"/>
                      </a:srgbClr>
                    </a:outerShdw>
                  </a:effectLst>
                </a:rPr>
                <a:t> 1</a:t>
              </a:r>
              <a:r>
                <a:rPr lang="cs-CZ" b="1" dirty="0">
                  <a:solidFill>
                    <a:schemeClr val="bg1"/>
                  </a:solidFill>
                  <a:effectLst>
                    <a:outerShdw blurRad="38100" dist="38100" dir="2700000" algn="tl">
                      <a:srgbClr val="000000">
                        <a:alpha val="43137"/>
                      </a:srgbClr>
                    </a:outerShdw>
                  </a:effectLst>
                </a:rPr>
                <a:t>,</a:t>
              </a:r>
              <a:r>
                <a:rPr lang="es-ES" b="1" dirty="0">
                  <a:solidFill>
                    <a:schemeClr val="bg1"/>
                  </a:solidFill>
                  <a:effectLst>
                    <a:outerShdw blurRad="38100" dist="38100" dir="2700000" algn="tl">
                      <a:srgbClr val="000000">
                        <a:alpha val="43137"/>
                      </a:srgbClr>
                    </a:outerShdw>
                  </a:effectLst>
                </a:rPr>
                <a:t>21; Mato</a:t>
              </a:r>
              <a:r>
                <a:rPr lang="cs-CZ" b="1" dirty="0" err="1">
                  <a:solidFill>
                    <a:schemeClr val="bg1"/>
                  </a:solidFill>
                  <a:effectLst>
                    <a:outerShdw blurRad="38100" dist="38100" dir="2700000" algn="tl">
                      <a:srgbClr val="000000">
                        <a:alpha val="43137"/>
                      </a:srgbClr>
                    </a:outerShdw>
                  </a:effectLst>
                </a:rPr>
                <a:t>uš</a:t>
              </a:r>
              <a:r>
                <a:rPr lang="es-ES" b="1" dirty="0">
                  <a:solidFill>
                    <a:schemeClr val="bg1"/>
                  </a:solidFill>
                  <a:effectLst>
                    <a:outerShdw blurRad="38100" dist="38100" dir="2700000" algn="tl">
                      <a:srgbClr val="000000">
                        <a:alpha val="43137"/>
                      </a:srgbClr>
                    </a:outerShdw>
                  </a:effectLst>
                </a:rPr>
                <a:t> 21</a:t>
              </a:r>
              <a:r>
                <a:rPr lang="cs-CZ" b="1" dirty="0">
                  <a:solidFill>
                    <a:schemeClr val="bg1"/>
                  </a:solidFill>
                  <a:effectLst>
                    <a:outerShdw blurRad="38100" dist="38100" dir="2700000" algn="tl">
                      <a:srgbClr val="000000">
                        <a:alpha val="43137"/>
                      </a:srgbClr>
                    </a:outerShdw>
                  </a:effectLst>
                </a:rPr>
                <a:t>,</a:t>
              </a:r>
              <a:r>
                <a:rPr lang="es-ES" b="1" dirty="0">
                  <a:solidFill>
                    <a:schemeClr val="bg1"/>
                  </a:solidFill>
                  <a:effectLst>
                    <a:outerShdw blurRad="38100" dist="38100" dir="2700000" algn="tl">
                      <a:srgbClr val="000000">
                        <a:alpha val="43137"/>
                      </a:srgbClr>
                    </a:outerShdw>
                  </a:effectLst>
                </a:rPr>
                <a:t>23</a:t>
              </a:r>
            </a:p>
          </p:txBody>
        </p:sp>
      </p:grpSp>
      <p:grpSp>
        <p:nvGrpSpPr>
          <p:cNvPr id="11" name="Grupo 10">
            <a:extLst>
              <a:ext uri="{FF2B5EF4-FFF2-40B4-BE49-F238E27FC236}">
                <a16:creationId xmlns:a16="http://schemas.microsoft.com/office/drawing/2014/main" id="{0357E188-745D-1BCD-57C9-85D7B8AB2DF4}"/>
              </a:ext>
            </a:extLst>
          </p:cNvPr>
          <p:cNvGrpSpPr/>
          <p:nvPr/>
        </p:nvGrpSpPr>
        <p:grpSpPr>
          <a:xfrm>
            <a:off x="7353097" y="3417819"/>
            <a:ext cx="4774123" cy="3279213"/>
            <a:chOff x="7353097" y="3417819"/>
            <a:chExt cx="4774123" cy="3279213"/>
          </a:xfrm>
        </p:grpSpPr>
        <p:pic>
          <p:nvPicPr>
            <p:cNvPr id="12" name="Imagen 11">
              <a:extLst>
                <a:ext uri="{FF2B5EF4-FFF2-40B4-BE49-F238E27FC236}">
                  <a16:creationId xmlns:a16="http://schemas.microsoft.com/office/drawing/2014/main" id="{4A34C8F0-6A80-40C6-E0F4-895786F24DE7}"/>
                </a:ext>
              </a:extLst>
            </p:cNvPr>
            <p:cNvPicPr>
              <a:picLocks noChangeAspect="1"/>
            </p:cNvPicPr>
            <p:nvPr/>
          </p:nvPicPr>
          <p:blipFill rotWithShape="1">
            <a:blip r:embed="rId6">
              <a:extLst>
                <a:ext uri="{28A0092B-C50C-407E-A947-70E740481C1C}">
                  <a14:useLocalDpi xmlns:a14="http://schemas.microsoft.com/office/drawing/2010/main" val="0"/>
                </a:ext>
              </a:extLst>
            </a:blip>
            <a:srcRect l="8877" r="8877"/>
            <a:stretch>
              <a:fillRect/>
            </a:stretch>
          </p:blipFill>
          <p:spPr>
            <a:xfrm>
              <a:off x="7353097" y="3429000"/>
              <a:ext cx="4774123" cy="3268032"/>
            </a:xfrm>
            <a:prstGeom prst="rect">
              <a:avLst/>
            </a:prstGeom>
            <a:solidFill>
              <a:srgbClr val="FFFFFF">
                <a:shade val="85000"/>
              </a:srgbClr>
            </a:solidFill>
            <a:ln w="28575" cap="sq">
              <a:solidFill>
                <a:srgbClr val="C62020"/>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3" name="CuadroTexto 12">
              <a:extLst>
                <a:ext uri="{FF2B5EF4-FFF2-40B4-BE49-F238E27FC236}">
                  <a16:creationId xmlns:a16="http://schemas.microsoft.com/office/drawing/2014/main" id="{12AEA8B5-0A27-825D-89E7-2E09F7ADBFBA}"/>
                </a:ext>
              </a:extLst>
            </p:cNvPr>
            <p:cNvSpPr txBox="1"/>
            <p:nvPr/>
          </p:nvSpPr>
          <p:spPr>
            <a:xfrm flipH="1">
              <a:off x="10677524" y="3417819"/>
              <a:ext cx="1449696" cy="369332"/>
            </a:xfrm>
            <a:prstGeom prst="homePlate">
              <a:avLst/>
            </a:prstGeom>
            <a:solidFill>
              <a:srgbClr val="B7213A"/>
            </a:solidFill>
          </p:spPr>
          <p:txBody>
            <a:bodyPr wrap="square">
              <a:spAutoFit/>
            </a:bodyPr>
            <a:lstStyle/>
            <a:p>
              <a:pPr algn="ctr"/>
              <a:r>
                <a:rPr lang="es-ES" b="1" dirty="0">
                  <a:solidFill>
                    <a:schemeClr val="bg1"/>
                  </a:solidFill>
                  <a:effectLst>
                    <a:outerShdw blurRad="38100" dist="38100" dir="2700000" algn="tl">
                      <a:srgbClr val="000000">
                        <a:alpha val="43137"/>
                      </a:srgbClr>
                    </a:outerShdw>
                  </a:effectLst>
                </a:rPr>
                <a:t>Jan 10</a:t>
              </a:r>
              <a:r>
                <a:rPr lang="cs-CZ" b="1" dirty="0">
                  <a:solidFill>
                    <a:schemeClr val="bg1"/>
                  </a:solidFill>
                  <a:effectLst>
                    <a:outerShdw blurRad="38100" dist="38100" dir="2700000" algn="tl">
                      <a:srgbClr val="000000">
                        <a:alpha val="43137"/>
                      </a:srgbClr>
                    </a:outerShdw>
                  </a:effectLst>
                </a:rPr>
                <a:t>,</a:t>
              </a:r>
              <a:r>
                <a:rPr lang="es-ES" b="1" dirty="0">
                  <a:solidFill>
                    <a:schemeClr val="bg1"/>
                  </a:solidFill>
                  <a:effectLst>
                    <a:outerShdw blurRad="38100" dist="38100" dir="2700000" algn="tl">
                      <a:srgbClr val="000000">
                        <a:alpha val="43137"/>
                      </a:srgbClr>
                    </a:outerShdw>
                  </a:effectLst>
                </a:rPr>
                <a:t>11</a:t>
              </a:r>
            </a:p>
          </p:txBody>
        </p:sp>
      </p:grpSp>
      <p:pic>
        <p:nvPicPr>
          <p:cNvPr id="5" name="Imagen 4">
            <a:extLst>
              <a:ext uri="{FF2B5EF4-FFF2-40B4-BE49-F238E27FC236}">
                <a16:creationId xmlns:a16="http://schemas.microsoft.com/office/drawing/2014/main" id="{C05330A0-9A94-03EA-5DCE-039821AEC3BA}"/>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411503" y="3314453"/>
            <a:ext cx="449632" cy="513866"/>
          </a:xfrm>
          <a:prstGeom prst="rect">
            <a:avLst/>
          </a:prstGeom>
          <a:effectLst>
            <a:outerShdw blurRad="50800" dist="38100" dir="2700000" algn="tl" rotWithShape="0">
              <a:prstClr val="black">
                <a:alpha val="40000"/>
              </a:prstClr>
            </a:outerShdw>
          </a:effectLst>
        </p:spPr>
      </p:pic>
      <p:pic>
        <p:nvPicPr>
          <p:cNvPr id="10" name="Imagen 9">
            <a:extLst>
              <a:ext uri="{FF2B5EF4-FFF2-40B4-BE49-F238E27FC236}">
                <a16:creationId xmlns:a16="http://schemas.microsoft.com/office/drawing/2014/main" id="{34F6F55B-C13A-9E78-DAD5-E9465508B045}"/>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411503" y="4085252"/>
            <a:ext cx="449632" cy="513866"/>
          </a:xfrm>
          <a:prstGeom prst="rect">
            <a:avLst/>
          </a:prstGeom>
          <a:effectLst>
            <a:outerShdw blurRad="50800" dist="38100" dir="2700000" algn="tl" rotWithShape="0">
              <a:prstClr val="black">
                <a:alpha val="40000"/>
              </a:prstClr>
            </a:outerShdw>
          </a:effectLst>
        </p:spPr>
      </p:pic>
      <p:pic>
        <p:nvPicPr>
          <p:cNvPr id="14" name="Imagen 13">
            <a:extLst>
              <a:ext uri="{FF2B5EF4-FFF2-40B4-BE49-F238E27FC236}">
                <a16:creationId xmlns:a16="http://schemas.microsoft.com/office/drawing/2014/main" id="{146E43CA-3A2B-25A7-00CA-E5BF58F58FE7}"/>
              </a:ext>
            </a:extLst>
          </p:cNvPr>
          <p:cNvPicPr>
            <a:picLocks noChangeAspect="1"/>
          </p:cNvPicPr>
          <p:nvPr/>
        </p:nvPicPr>
        <p:blipFill>
          <a:blip r:embed="rId9">
            <a:extLst>
              <a:ext uri="{28A0092B-C50C-407E-A947-70E740481C1C}">
                <a14:useLocalDpi xmlns:a14="http://schemas.microsoft.com/office/drawing/2010/main" val="0"/>
              </a:ext>
            </a:extLst>
          </a:blip>
          <a:srcRect/>
          <a:stretch/>
        </p:blipFill>
        <p:spPr>
          <a:xfrm>
            <a:off x="462082" y="6190492"/>
            <a:ext cx="448110" cy="513866"/>
          </a:xfrm>
          <a:prstGeom prst="rect">
            <a:avLst/>
          </a:prstGeom>
          <a:effectLst>
            <a:outerShdw blurRad="50800" dist="38100" dir="2700000" algn="tl" rotWithShape="0">
              <a:prstClr val="black">
                <a:alpha val="40000"/>
              </a:prstClr>
            </a:outerShdw>
          </a:effectLst>
        </p:spPr>
      </p:pic>
      <p:pic>
        <p:nvPicPr>
          <p:cNvPr id="16" name="Imagen 15">
            <a:extLst>
              <a:ext uri="{FF2B5EF4-FFF2-40B4-BE49-F238E27FC236}">
                <a16:creationId xmlns:a16="http://schemas.microsoft.com/office/drawing/2014/main" id="{2D874EBF-AD59-CD75-9B8A-7E8441A2D4C4}"/>
              </a:ext>
            </a:extLst>
          </p:cNvPr>
          <p:cNvPicPr>
            <a:picLocks noChangeAspect="1"/>
          </p:cNvPicPr>
          <p:nvPr/>
        </p:nvPicPr>
        <p:blipFill>
          <a:blip r:embed="rId10">
            <a:extLst>
              <a:ext uri="{28A0092B-C50C-407E-A947-70E740481C1C}">
                <a14:useLocalDpi xmlns:a14="http://schemas.microsoft.com/office/drawing/2010/main" val="0"/>
              </a:ext>
            </a:extLst>
          </a:blip>
          <a:srcRect/>
          <a:stretch/>
        </p:blipFill>
        <p:spPr>
          <a:xfrm rot="21401865">
            <a:off x="481013" y="4954050"/>
            <a:ext cx="449632" cy="513866"/>
          </a:xfrm>
          <a:prstGeom prst="rect">
            <a:avLst/>
          </a:prstGeom>
          <a:effectLst>
            <a:outerShdw blurRad="50800" dist="38100" dir="2700000" algn="tl" rotWithShape="0">
              <a:prstClr val="black">
                <a:alpha val="40000"/>
              </a:prstClr>
            </a:outerShdw>
          </a:effectLst>
        </p:spPr>
      </p:pic>
      <p:sp>
        <p:nvSpPr>
          <p:cNvPr id="3" name="Flecha: hacia arriba 2">
            <a:hlinkClick r:id="rId11" action="ppaction://hlinksldjump"/>
            <a:extLst>
              <a:ext uri="{FF2B5EF4-FFF2-40B4-BE49-F238E27FC236}">
                <a16:creationId xmlns:a16="http://schemas.microsoft.com/office/drawing/2014/main" id="{A5F49DD1-E30D-85A9-9D5E-7CB59653DD79}"/>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1969978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6" presetClass="emph" presetSubtype="0" fill="hold" grpId="1" nodeType="afterEffect">
                                  <p:stCondLst>
                                    <p:cond delay="0"/>
                                  </p:stCondLst>
                                  <p:childTnLst>
                                    <p:animEffect transition="out" filter="fade">
                                      <p:cBhvr>
                                        <p:cTn id="11" dur="500" tmFilter="0, 0; .2, .5; .8, .5; 1, 0"/>
                                        <p:tgtEl>
                                          <p:spTgt spid="2"/>
                                        </p:tgtEl>
                                      </p:cBhvr>
                                    </p:animEffect>
                                    <p:animScale>
                                      <p:cBhvr>
                                        <p:cTn id="12" dur="250" autoRev="1" fill="hold"/>
                                        <p:tgtEl>
                                          <p:spTgt spid="2"/>
                                        </p:tgtEl>
                                      </p:cBhvr>
                                      <p:by x="105000" y="105000"/>
                                    </p:animScale>
                                  </p:childTnLst>
                                </p:cTn>
                              </p:par>
                            </p:childTnLst>
                          </p:cTn>
                        </p:par>
                        <p:par>
                          <p:cTn id="13" fill="hold">
                            <p:stCondLst>
                              <p:cond delay="1000"/>
                            </p:stCondLst>
                            <p:childTnLst>
                              <p:par>
                                <p:cTn id="14" presetID="22" presetClass="entr" presetSubtype="8" fill="hold" grpId="0" nodeType="afterEffect">
                                  <p:stCondLst>
                                    <p:cond delay="0"/>
                                  </p:stCondLst>
                                  <p:childTnLst>
                                    <p:set>
                                      <p:cBhvr>
                                        <p:cTn id="15" dur="1" fill="hold">
                                          <p:stCondLst>
                                            <p:cond delay="0"/>
                                          </p:stCondLst>
                                        </p:cTn>
                                        <p:tgtEl>
                                          <p:spTgt spid="4">
                                            <p:txEl>
                                              <p:pRg st="0" end="0"/>
                                            </p:txEl>
                                          </p:spTgt>
                                        </p:tgtEl>
                                        <p:attrNameLst>
                                          <p:attrName>style.visibility</p:attrName>
                                        </p:attrNameLst>
                                      </p:cBhvr>
                                      <p:to>
                                        <p:strVal val="visible"/>
                                      </p:to>
                                    </p:set>
                                    <p:animEffect transition="in" filter="wipe(left)">
                                      <p:cBhvr>
                                        <p:cTn id="16" dur="500"/>
                                        <p:tgtEl>
                                          <p:spTgt spid="4">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8" fill="hold" grpId="0" nodeType="clickEffect">
                                  <p:stCondLst>
                                    <p:cond delay="0"/>
                                  </p:stCondLst>
                                  <p:childTnLst>
                                    <p:set>
                                      <p:cBhvr>
                                        <p:cTn id="20" dur="1" fill="hold">
                                          <p:stCondLst>
                                            <p:cond delay="0"/>
                                          </p:stCondLst>
                                        </p:cTn>
                                        <p:tgtEl>
                                          <p:spTgt spid="4">
                                            <p:txEl>
                                              <p:pRg st="1" end="1"/>
                                            </p:txEl>
                                          </p:spTgt>
                                        </p:tgtEl>
                                        <p:attrNameLst>
                                          <p:attrName>style.visibility</p:attrName>
                                        </p:attrNameLst>
                                      </p:cBhvr>
                                      <p:to>
                                        <p:strVal val="visible"/>
                                      </p:to>
                                    </p:set>
                                    <p:animEffect transition="in" filter="wipe(left)">
                                      <p:cBhvr>
                                        <p:cTn id="21" dur="500"/>
                                        <p:tgtEl>
                                          <p:spTgt spid="4">
                                            <p:txEl>
                                              <p:pRg st="1" end="1"/>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9"/>
                                        </p:tgtEl>
                                        <p:attrNameLst>
                                          <p:attrName>style.visibility</p:attrName>
                                        </p:attrNameLst>
                                      </p:cBhvr>
                                      <p:to>
                                        <p:strVal val="visible"/>
                                      </p:to>
                                    </p:set>
                                    <p:animEffect transition="in" filter="fade">
                                      <p:cBhvr>
                                        <p:cTn id="26" dur="750"/>
                                        <p:tgtEl>
                                          <p:spTgt spid="9"/>
                                        </p:tgtEl>
                                      </p:cBhvr>
                                    </p:animEffect>
                                    <p:anim calcmode="lin" valueType="num">
                                      <p:cBhvr>
                                        <p:cTn id="27" dur="750" fill="hold"/>
                                        <p:tgtEl>
                                          <p:spTgt spid="9"/>
                                        </p:tgtEl>
                                        <p:attrNameLst>
                                          <p:attrName>ppt_x</p:attrName>
                                        </p:attrNameLst>
                                      </p:cBhvr>
                                      <p:tavLst>
                                        <p:tav tm="0">
                                          <p:val>
                                            <p:strVal val="#ppt_x"/>
                                          </p:val>
                                        </p:tav>
                                        <p:tav tm="100000">
                                          <p:val>
                                            <p:strVal val="#ppt_x"/>
                                          </p:val>
                                        </p:tav>
                                      </p:tavLst>
                                    </p:anim>
                                    <p:anim calcmode="lin" valueType="num">
                                      <p:cBhvr>
                                        <p:cTn id="28" dur="75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11"/>
                                        </p:tgtEl>
                                        <p:attrNameLst>
                                          <p:attrName>style.visibility</p:attrName>
                                        </p:attrNameLst>
                                      </p:cBhvr>
                                      <p:to>
                                        <p:strVal val="visible"/>
                                      </p:to>
                                    </p:set>
                                    <p:animEffect transition="in" filter="fade">
                                      <p:cBhvr>
                                        <p:cTn id="33" dur="750"/>
                                        <p:tgtEl>
                                          <p:spTgt spid="11"/>
                                        </p:tgtEl>
                                      </p:cBhvr>
                                    </p:animEffect>
                                    <p:anim calcmode="lin" valueType="num">
                                      <p:cBhvr>
                                        <p:cTn id="34" dur="750" fill="hold"/>
                                        <p:tgtEl>
                                          <p:spTgt spid="11"/>
                                        </p:tgtEl>
                                        <p:attrNameLst>
                                          <p:attrName>ppt_x</p:attrName>
                                        </p:attrNameLst>
                                      </p:cBhvr>
                                      <p:tavLst>
                                        <p:tav tm="0">
                                          <p:val>
                                            <p:strVal val="#ppt_x"/>
                                          </p:val>
                                        </p:tav>
                                        <p:tav tm="100000">
                                          <p:val>
                                            <p:strVal val="#ppt_x"/>
                                          </p:val>
                                        </p:tav>
                                      </p:tavLst>
                                    </p:anim>
                                    <p:anim calcmode="lin" valueType="num">
                                      <p:cBhvr>
                                        <p:cTn id="35" dur="75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2" presetClass="entr" presetSubtype="12" fill="hold" nodeType="clickEffect">
                                  <p:stCondLst>
                                    <p:cond delay="0"/>
                                  </p:stCondLst>
                                  <p:childTnLst>
                                    <p:set>
                                      <p:cBhvr>
                                        <p:cTn id="39" dur="1" fill="hold">
                                          <p:stCondLst>
                                            <p:cond delay="0"/>
                                          </p:stCondLst>
                                        </p:cTn>
                                        <p:tgtEl>
                                          <p:spTgt spid="5"/>
                                        </p:tgtEl>
                                        <p:attrNameLst>
                                          <p:attrName>style.visibility</p:attrName>
                                        </p:attrNameLst>
                                      </p:cBhvr>
                                      <p:to>
                                        <p:strVal val="visible"/>
                                      </p:to>
                                    </p:set>
                                    <p:anim calcmode="lin" valueType="num">
                                      <p:cBhvr additive="base">
                                        <p:cTn id="40" dur="500" fill="hold"/>
                                        <p:tgtEl>
                                          <p:spTgt spid="5"/>
                                        </p:tgtEl>
                                        <p:attrNameLst>
                                          <p:attrName>ppt_x</p:attrName>
                                        </p:attrNameLst>
                                      </p:cBhvr>
                                      <p:tavLst>
                                        <p:tav tm="0">
                                          <p:val>
                                            <p:strVal val="0-#ppt_w/2"/>
                                          </p:val>
                                        </p:tav>
                                        <p:tav tm="100000">
                                          <p:val>
                                            <p:strVal val="#ppt_x"/>
                                          </p:val>
                                        </p:tav>
                                      </p:tavLst>
                                    </p:anim>
                                    <p:anim calcmode="lin" valueType="num">
                                      <p:cBhvr additive="base">
                                        <p:cTn id="41" dur="500" fill="hold"/>
                                        <p:tgtEl>
                                          <p:spTgt spid="5"/>
                                        </p:tgtEl>
                                        <p:attrNameLst>
                                          <p:attrName>ppt_y</p:attrName>
                                        </p:attrNameLst>
                                      </p:cBhvr>
                                      <p:tavLst>
                                        <p:tav tm="0">
                                          <p:val>
                                            <p:strVal val="1+#ppt_h/2"/>
                                          </p:val>
                                        </p:tav>
                                        <p:tav tm="100000">
                                          <p:val>
                                            <p:strVal val="#ppt_y"/>
                                          </p:val>
                                        </p:tav>
                                      </p:tavLst>
                                    </p:anim>
                                  </p:childTnLst>
                                </p:cTn>
                              </p:par>
                            </p:childTnLst>
                          </p:cTn>
                        </p:par>
                        <p:par>
                          <p:cTn id="42" fill="hold">
                            <p:stCondLst>
                              <p:cond delay="500"/>
                            </p:stCondLst>
                            <p:childTnLst>
                              <p:par>
                                <p:cTn id="43" presetID="22" presetClass="entr" presetSubtype="8" fill="hold" grpId="0" nodeType="afterEffect">
                                  <p:stCondLst>
                                    <p:cond delay="0"/>
                                  </p:stCondLst>
                                  <p:childTnLst>
                                    <p:set>
                                      <p:cBhvr>
                                        <p:cTn id="44" dur="1" fill="hold">
                                          <p:stCondLst>
                                            <p:cond delay="0"/>
                                          </p:stCondLst>
                                        </p:cTn>
                                        <p:tgtEl>
                                          <p:spTgt spid="6">
                                            <p:txEl>
                                              <p:pRg st="0" end="0"/>
                                            </p:txEl>
                                          </p:spTgt>
                                        </p:tgtEl>
                                        <p:attrNameLst>
                                          <p:attrName>style.visibility</p:attrName>
                                        </p:attrNameLst>
                                      </p:cBhvr>
                                      <p:to>
                                        <p:strVal val="visible"/>
                                      </p:to>
                                    </p:set>
                                    <p:animEffect transition="in" filter="wipe(left)">
                                      <p:cBhvr>
                                        <p:cTn id="45" dur="500"/>
                                        <p:tgtEl>
                                          <p:spTgt spid="6">
                                            <p:txEl>
                                              <p:pRg st="0" end="0"/>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2" presetClass="entr" presetSubtype="12" fill="hold" nodeType="clickEffect">
                                  <p:stCondLst>
                                    <p:cond delay="0"/>
                                  </p:stCondLst>
                                  <p:childTnLst>
                                    <p:set>
                                      <p:cBhvr>
                                        <p:cTn id="49" dur="1" fill="hold">
                                          <p:stCondLst>
                                            <p:cond delay="0"/>
                                          </p:stCondLst>
                                        </p:cTn>
                                        <p:tgtEl>
                                          <p:spTgt spid="10"/>
                                        </p:tgtEl>
                                        <p:attrNameLst>
                                          <p:attrName>style.visibility</p:attrName>
                                        </p:attrNameLst>
                                      </p:cBhvr>
                                      <p:to>
                                        <p:strVal val="visible"/>
                                      </p:to>
                                    </p:set>
                                    <p:anim calcmode="lin" valueType="num">
                                      <p:cBhvr additive="base">
                                        <p:cTn id="50" dur="500" fill="hold"/>
                                        <p:tgtEl>
                                          <p:spTgt spid="10"/>
                                        </p:tgtEl>
                                        <p:attrNameLst>
                                          <p:attrName>ppt_x</p:attrName>
                                        </p:attrNameLst>
                                      </p:cBhvr>
                                      <p:tavLst>
                                        <p:tav tm="0">
                                          <p:val>
                                            <p:strVal val="0-#ppt_w/2"/>
                                          </p:val>
                                        </p:tav>
                                        <p:tav tm="100000">
                                          <p:val>
                                            <p:strVal val="#ppt_x"/>
                                          </p:val>
                                        </p:tav>
                                      </p:tavLst>
                                    </p:anim>
                                    <p:anim calcmode="lin" valueType="num">
                                      <p:cBhvr additive="base">
                                        <p:cTn id="51" dur="500" fill="hold"/>
                                        <p:tgtEl>
                                          <p:spTgt spid="10"/>
                                        </p:tgtEl>
                                        <p:attrNameLst>
                                          <p:attrName>ppt_y</p:attrName>
                                        </p:attrNameLst>
                                      </p:cBhvr>
                                      <p:tavLst>
                                        <p:tav tm="0">
                                          <p:val>
                                            <p:strVal val="1+#ppt_h/2"/>
                                          </p:val>
                                        </p:tav>
                                        <p:tav tm="100000">
                                          <p:val>
                                            <p:strVal val="#ppt_y"/>
                                          </p:val>
                                        </p:tav>
                                      </p:tavLst>
                                    </p:anim>
                                  </p:childTnLst>
                                </p:cTn>
                              </p:par>
                            </p:childTnLst>
                          </p:cTn>
                        </p:par>
                        <p:par>
                          <p:cTn id="52" fill="hold">
                            <p:stCondLst>
                              <p:cond delay="500"/>
                            </p:stCondLst>
                            <p:childTnLst>
                              <p:par>
                                <p:cTn id="53" presetID="22" presetClass="entr" presetSubtype="8" fill="hold" grpId="0" nodeType="afterEffect">
                                  <p:stCondLst>
                                    <p:cond delay="0"/>
                                  </p:stCondLst>
                                  <p:childTnLst>
                                    <p:set>
                                      <p:cBhvr>
                                        <p:cTn id="54" dur="1" fill="hold">
                                          <p:stCondLst>
                                            <p:cond delay="0"/>
                                          </p:stCondLst>
                                        </p:cTn>
                                        <p:tgtEl>
                                          <p:spTgt spid="6">
                                            <p:txEl>
                                              <p:pRg st="1" end="1"/>
                                            </p:txEl>
                                          </p:spTgt>
                                        </p:tgtEl>
                                        <p:attrNameLst>
                                          <p:attrName>style.visibility</p:attrName>
                                        </p:attrNameLst>
                                      </p:cBhvr>
                                      <p:to>
                                        <p:strVal val="visible"/>
                                      </p:to>
                                    </p:set>
                                    <p:animEffect transition="in" filter="wipe(left)">
                                      <p:cBhvr>
                                        <p:cTn id="55" dur="500"/>
                                        <p:tgtEl>
                                          <p:spTgt spid="6">
                                            <p:txEl>
                                              <p:pRg st="1" end="1"/>
                                            </p:txEl>
                                          </p:spTgt>
                                        </p:tgtEl>
                                      </p:cBhvr>
                                    </p:animEffect>
                                  </p:childTnLst>
                                </p:cTn>
                              </p:par>
                            </p:childTnLst>
                          </p:cTn>
                        </p:par>
                      </p:childTnLst>
                    </p:cTn>
                  </p:par>
                  <p:par>
                    <p:cTn id="56" fill="hold">
                      <p:stCondLst>
                        <p:cond delay="indefinite"/>
                      </p:stCondLst>
                      <p:childTnLst>
                        <p:par>
                          <p:cTn id="57" fill="hold">
                            <p:stCondLst>
                              <p:cond delay="0"/>
                            </p:stCondLst>
                            <p:childTnLst>
                              <p:par>
                                <p:cTn id="58" presetID="2" presetClass="entr" presetSubtype="12" fill="hold" nodeType="clickEffect">
                                  <p:stCondLst>
                                    <p:cond delay="0"/>
                                  </p:stCondLst>
                                  <p:childTnLst>
                                    <p:set>
                                      <p:cBhvr>
                                        <p:cTn id="59" dur="1" fill="hold">
                                          <p:stCondLst>
                                            <p:cond delay="0"/>
                                          </p:stCondLst>
                                        </p:cTn>
                                        <p:tgtEl>
                                          <p:spTgt spid="16"/>
                                        </p:tgtEl>
                                        <p:attrNameLst>
                                          <p:attrName>style.visibility</p:attrName>
                                        </p:attrNameLst>
                                      </p:cBhvr>
                                      <p:to>
                                        <p:strVal val="visible"/>
                                      </p:to>
                                    </p:set>
                                    <p:anim calcmode="lin" valueType="num">
                                      <p:cBhvr additive="base">
                                        <p:cTn id="60" dur="500" fill="hold"/>
                                        <p:tgtEl>
                                          <p:spTgt spid="16"/>
                                        </p:tgtEl>
                                        <p:attrNameLst>
                                          <p:attrName>ppt_x</p:attrName>
                                        </p:attrNameLst>
                                      </p:cBhvr>
                                      <p:tavLst>
                                        <p:tav tm="0">
                                          <p:val>
                                            <p:strVal val="0-#ppt_w/2"/>
                                          </p:val>
                                        </p:tav>
                                        <p:tav tm="100000">
                                          <p:val>
                                            <p:strVal val="#ppt_x"/>
                                          </p:val>
                                        </p:tav>
                                      </p:tavLst>
                                    </p:anim>
                                    <p:anim calcmode="lin" valueType="num">
                                      <p:cBhvr additive="base">
                                        <p:cTn id="61" dur="500" fill="hold"/>
                                        <p:tgtEl>
                                          <p:spTgt spid="16"/>
                                        </p:tgtEl>
                                        <p:attrNameLst>
                                          <p:attrName>ppt_y</p:attrName>
                                        </p:attrNameLst>
                                      </p:cBhvr>
                                      <p:tavLst>
                                        <p:tav tm="0">
                                          <p:val>
                                            <p:strVal val="1+#ppt_h/2"/>
                                          </p:val>
                                        </p:tav>
                                        <p:tav tm="100000">
                                          <p:val>
                                            <p:strVal val="#ppt_y"/>
                                          </p:val>
                                        </p:tav>
                                      </p:tavLst>
                                    </p:anim>
                                  </p:childTnLst>
                                </p:cTn>
                              </p:par>
                            </p:childTnLst>
                          </p:cTn>
                        </p:par>
                        <p:par>
                          <p:cTn id="62" fill="hold">
                            <p:stCondLst>
                              <p:cond delay="500"/>
                            </p:stCondLst>
                            <p:childTnLst>
                              <p:par>
                                <p:cTn id="63" presetID="22" presetClass="entr" presetSubtype="8" fill="hold" grpId="0" nodeType="afterEffect">
                                  <p:stCondLst>
                                    <p:cond delay="0"/>
                                  </p:stCondLst>
                                  <p:childTnLst>
                                    <p:set>
                                      <p:cBhvr>
                                        <p:cTn id="64" dur="1" fill="hold">
                                          <p:stCondLst>
                                            <p:cond delay="0"/>
                                          </p:stCondLst>
                                        </p:cTn>
                                        <p:tgtEl>
                                          <p:spTgt spid="6">
                                            <p:txEl>
                                              <p:pRg st="2" end="2"/>
                                            </p:txEl>
                                          </p:spTgt>
                                        </p:tgtEl>
                                        <p:attrNameLst>
                                          <p:attrName>style.visibility</p:attrName>
                                        </p:attrNameLst>
                                      </p:cBhvr>
                                      <p:to>
                                        <p:strVal val="visible"/>
                                      </p:to>
                                    </p:set>
                                    <p:animEffect transition="in" filter="wipe(left)">
                                      <p:cBhvr>
                                        <p:cTn id="65" dur="500"/>
                                        <p:tgtEl>
                                          <p:spTgt spid="6">
                                            <p:txEl>
                                              <p:pRg st="2" end="2"/>
                                            </p:txEl>
                                          </p:spTgt>
                                        </p:tgtEl>
                                      </p:cBhvr>
                                    </p:animEffect>
                                  </p:childTnLst>
                                </p:cTn>
                              </p:par>
                            </p:childTnLst>
                          </p:cTn>
                        </p:par>
                      </p:childTnLst>
                    </p:cTn>
                  </p:par>
                  <p:par>
                    <p:cTn id="66" fill="hold">
                      <p:stCondLst>
                        <p:cond delay="indefinite"/>
                      </p:stCondLst>
                      <p:childTnLst>
                        <p:par>
                          <p:cTn id="67" fill="hold">
                            <p:stCondLst>
                              <p:cond delay="0"/>
                            </p:stCondLst>
                            <p:childTnLst>
                              <p:par>
                                <p:cTn id="68" presetID="2" presetClass="entr" presetSubtype="12" fill="hold" nodeType="clickEffect">
                                  <p:stCondLst>
                                    <p:cond delay="0"/>
                                  </p:stCondLst>
                                  <p:childTnLst>
                                    <p:set>
                                      <p:cBhvr>
                                        <p:cTn id="69" dur="1" fill="hold">
                                          <p:stCondLst>
                                            <p:cond delay="0"/>
                                          </p:stCondLst>
                                        </p:cTn>
                                        <p:tgtEl>
                                          <p:spTgt spid="18"/>
                                        </p:tgtEl>
                                        <p:attrNameLst>
                                          <p:attrName>style.visibility</p:attrName>
                                        </p:attrNameLst>
                                      </p:cBhvr>
                                      <p:to>
                                        <p:strVal val="visible"/>
                                      </p:to>
                                    </p:set>
                                    <p:anim calcmode="lin" valueType="num">
                                      <p:cBhvr additive="base">
                                        <p:cTn id="70" dur="500" fill="hold"/>
                                        <p:tgtEl>
                                          <p:spTgt spid="18"/>
                                        </p:tgtEl>
                                        <p:attrNameLst>
                                          <p:attrName>ppt_x</p:attrName>
                                        </p:attrNameLst>
                                      </p:cBhvr>
                                      <p:tavLst>
                                        <p:tav tm="0">
                                          <p:val>
                                            <p:strVal val="0-#ppt_w/2"/>
                                          </p:val>
                                        </p:tav>
                                        <p:tav tm="100000">
                                          <p:val>
                                            <p:strVal val="#ppt_x"/>
                                          </p:val>
                                        </p:tav>
                                      </p:tavLst>
                                    </p:anim>
                                    <p:anim calcmode="lin" valueType="num">
                                      <p:cBhvr additive="base">
                                        <p:cTn id="71" dur="500" fill="hold"/>
                                        <p:tgtEl>
                                          <p:spTgt spid="18"/>
                                        </p:tgtEl>
                                        <p:attrNameLst>
                                          <p:attrName>ppt_y</p:attrName>
                                        </p:attrNameLst>
                                      </p:cBhvr>
                                      <p:tavLst>
                                        <p:tav tm="0">
                                          <p:val>
                                            <p:strVal val="1+#ppt_h/2"/>
                                          </p:val>
                                        </p:tav>
                                        <p:tav tm="100000">
                                          <p:val>
                                            <p:strVal val="#ppt_y"/>
                                          </p:val>
                                        </p:tav>
                                      </p:tavLst>
                                    </p:anim>
                                  </p:childTnLst>
                                </p:cTn>
                              </p:par>
                            </p:childTnLst>
                          </p:cTn>
                        </p:par>
                        <p:par>
                          <p:cTn id="72" fill="hold">
                            <p:stCondLst>
                              <p:cond delay="500"/>
                            </p:stCondLst>
                            <p:childTnLst>
                              <p:par>
                                <p:cTn id="73" presetID="22" presetClass="entr" presetSubtype="8" fill="hold" grpId="0" nodeType="afterEffect">
                                  <p:stCondLst>
                                    <p:cond delay="0"/>
                                  </p:stCondLst>
                                  <p:childTnLst>
                                    <p:set>
                                      <p:cBhvr>
                                        <p:cTn id="74" dur="1" fill="hold">
                                          <p:stCondLst>
                                            <p:cond delay="0"/>
                                          </p:stCondLst>
                                        </p:cTn>
                                        <p:tgtEl>
                                          <p:spTgt spid="6">
                                            <p:txEl>
                                              <p:pRg st="3" end="3"/>
                                            </p:txEl>
                                          </p:spTgt>
                                        </p:tgtEl>
                                        <p:attrNameLst>
                                          <p:attrName>style.visibility</p:attrName>
                                        </p:attrNameLst>
                                      </p:cBhvr>
                                      <p:to>
                                        <p:strVal val="visible"/>
                                      </p:to>
                                    </p:set>
                                    <p:animEffect transition="in" filter="wipe(left)">
                                      <p:cBhvr>
                                        <p:cTn id="75" dur="500"/>
                                        <p:tgtEl>
                                          <p:spTgt spid="6">
                                            <p:txEl>
                                              <p:pRg st="3" end="3"/>
                                            </p:txEl>
                                          </p:spTgt>
                                        </p:tgtEl>
                                      </p:cBhvr>
                                    </p:animEffect>
                                  </p:childTnLst>
                                </p:cTn>
                              </p:par>
                            </p:childTnLst>
                          </p:cTn>
                        </p:par>
                      </p:childTnLst>
                    </p:cTn>
                  </p:par>
                  <p:par>
                    <p:cTn id="76" fill="hold">
                      <p:stCondLst>
                        <p:cond delay="indefinite"/>
                      </p:stCondLst>
                      <p:childTnLst>
                        <p:par>
                          <p:cTn id="77" fill="hold">
                            <p:stCondLst>
                              <p:cond delay="0"/>
                            </p:stCondLst>
                            <p:childTnLst>
                              <p:par>
                                <p:cTn id="78" presetID="2" presetClass="entr" presetSubtype="12" fill="hold" nodeType="clickEffect">
                                  <p:stCondLst>
                                    <p:cond delay="0"/>
                                  </p:stCondLst>
                                  <p:childTnLst>
                                    <p:set>
                                      <p:cBhvr>
                                        <p:cTn id="79" dur="1" fill="hold">
                                          <p:stCondLst>
                                            <p:cond delay="0"/>
                                          </p:stCondLst>
                                        </p:cTn>
                                        <p:tgtEl>
                                          <p:spTgt spid="14"/>
                                        </p:tgtEl>
                                        <p:attrNameLst>
                                          <p:attrName>style.visibility</p:attrName>
                                        </p:attrNameLst>
                                      </p:cBhvr>
                                      <p:to>
                                        <p:strVal val="visible"/>
                                      </p:to>
                                    </p:set>
                                    <p:anim calcmode="lin" valueType="num">
                                      <p:cBhvr additive="base">
                                        <p:cTn id="80" dur="500" fill="hold"/>
                                        <p:tgtEl>
                                          <p:spTgt spid="14"/>
                                        </p:tgtEl>
                                        <p:attrNameLst>
                                          <p:attrName>ppt_x</p:attrName>
                                        </p:attrNameLst>
                                      </p:cBhvr>
                                      <p:tavLst>
                                        <p:tav tm="0">
                                          <p:val>
                                            <p:strVal val="0-#ppt_w/2"/>
                                          </p:val>
                                        </p:tav>
                                        <p:tav tm="100000">
                                          <p:val>
                                            <p:strVal val="#ppt_x"/>
                                          </p:val>
                                        </p:tav>
                                      </p:tavLst>
                                    </p:anim>
                                    <p:anim calcmode="lin" valueType="num">
                                      <p:cBhvr additive="base">
                                        <p:cTn id="81" dur="500" fill="hold"/>
                                        <p:tgtEl>
                                          <p:spTgt spid="14"/>
                                        </p:tgtEl>
                                        <p:attrNameLst>
                                          <p:attrName>ppt_y</p:attrName>
                                        </p:attrNameLst>
                                      </p:cBhvr>
                                      <p:tavLst>
                                        <p:tav tm="0">
                                          <p:val>
                                            <p:strVal val="1+#ppt_h/2"/>
                                          </p:val>
                                        </p:tav>
                                        <p:tav tm="100000">
                                          <p:val>
                                            <p:strVal val="#ppt_y"/>
                                          </p:val>
                                        </p:tav>
                                      </p:tavLst>
                                    </p:anim>
                                  </p:childTnLst>
                                </p:cTn>
                              </p:par>
                            </p:childTnLst>
                          </p:cTn>
                        </p:par>
                        <p:par>
                          <p:cTn id="82" fill="hold">
                            <p:stCondLst>
                              <p:cond delay="500"/>
                            </p:stCondLst>
                            <p:childTnLst>
                              <p:par>
                                <p:cTn id="83" presetID="22" presetClass="entr" presetSubtype="8" fill="hold" grpId="0" nodeType="afterEffect">
                                  <p:stCondLst>
                                    <p:cond delay="0"/>
                                  </p:stCondLst>
                                  <p:childTnLst>
                                    <p:set>
                                      <p:cBhvr>
                                        <p:cTn id="84" dur="1" fill="hold">
                                          <p:stCondLst>
                                            <p:cond delay="0"/>
                                          </p:stCondLst>
                                        </p:cTn>
                                        <p:tgtEl>
                                          <p:spTgt spid="6">
                                            <p:txEl>
                                              <p:pRg st="4" end="4"/>
                                            </p:txEl>
                                          </p:spTgt>
                                        </p:tgtEl>
                                        <p:attrNameLst>
                                          <p:attrName>style.visibility</p:attrName>
                                        </p:attrNameLst>
                                      </p:cBhvr>
                                      <p:to>
                                        <p:strVal val="visible"/>
                                      </p:to>
                                    </p:set>
                                    <p:animEffect transition="in" filter="wipe(left)">
                                      <p:cBhvr>
                                        <p:cTn id="85"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4" grpId="0" build="p"/>
      <p:bldP spid="6" grpId="0" uiExpand="1" build="p"/>
    </p:bldLst>
  </p:timing>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CuadroTexto 3">
            <a:extLst>
              <a:ext uri="{FF2B5EF4-FFF2-40B4-BE49-F238E27FC236}">
                <a16:creationId xmlns:a16="http://schemas.microsoft.com/office/drawing/2014/main" id="{B0129CF8-9C3F-3D7A-0269-3A538D981D35}"/>
              </a:ext>
            </a:extLst>
          </p:cNvPr>
          <p:cNvSpPr txBox="1"/>
          <p:nvPr/>
        </p:nvSpPr>
        <p:spPr>
          <a:xfrm>
            <a:off x="112889" y="491843"/>
            <a:ext cx="1998134" cy="5632311"/>
          </a:xfrm>
          <a:prstGeom prst="rect">
            <a:avLst/>
          </a:prstGeom>
          <a:noFill/>
        </p:spPr>
        <p:txBody>
          <a:bodyPr wrap="square">
            <a:spAutoFit/>
          </a:bodyPr>
          <a:lstStyle/>
          <a:p>
            <a:pPr algn="ctr"/>
            <a:r>
              <a:rPr lang="cs-CZ" sz="2800" b="1" dirty="0"/>
              <a:t>Hlas, vliv    i čas – to vše jsou Boží dary, které mají sloužit k získávání lidí pro Krista</a:t>
            </a:r>
            <a:r>
              <a:rPr lang="es-ES" sz="2000" b="1" dirty="0"/>
              <a:t>.</a:t>
            </a:r>
          </a:p>
          <a:p>
            <a:pPr algn="ctr"/>
            <a:r>
              <a:rPr lang="cs-CZ" sz="2000" b="1" dirty="0"/>
              <a:t>EGW: Svědectví pro církev svazek 9 strana 490  </a:t>
            </a:r>
            <a:r>
              <a:rPr lang="cs-CZ" sz="1400" b="1" dirty="0"/>
              <a:t>neautorizovaný překlad: Ivo Kapec</a:t>
            </a:r>
            <a:endParaRPr lang="es-ES" sz="1400" b="1" dirty="0"/>
          </a:p>
        </p:txBody>
      </p:sp>
      <p:sp>
        <p:nvSpPr>
          <p:cNvPr id="2" name="CuadroTexto 1">
            <a:extLst>
              <a:ext uri="{FF2B5EF4-FFF2-40B4-BE49-F238E27FC236}">
                <a16:creationId xmlns:a16="http://schemas.microsoft.com/office/drawing/2014/main" id="{06090C38-D848-8831-DBEF-09D4D90B1F34}"/>
              </a:ext>
            </a:extLst>
          </p:cNvPr>
          <p:cNvSpPr txBox="1"/>
          <p:nvPr/>
        </p:nvSpPr>
        <p:spPr>
          <a:xfrm>
            <a:off x="2111023" y="6291439"/>
            <a:ext cx="10080977" cy="584775"/>
          </a:xfrm>
          <a:prstGeom prst="rect">
            <a:avLst/>
          </a:prstGeom>
          <a:noFill/>
        </p:spPr>
        <p:txBody>
          <a:bodyPr wrap="square" rtlCol="0">
            <a:spAutoFit/>
          </a:bodyPr>
          <a:lstStyle/>
          <a:p>
            <a:pPr algn="ctr"/>
            <a:r>
              <a:rPr lang="es-ES" sz="3200" b="1" dirty="0">
                <a:solidFill>
                  <a:schemeClr val="bg1"/>
                </a:solidFill>
              </a:rPr>
              <a:t>O</a:t>
            </a:r>
            <a:r>
              <a:rPr lang="cs-CZ" sz="3200" b="1" dirty="0">
                <a:solidFill>
                  <a:schemeClr val="bg1"/>
                </a:solidFill>
              </a:rPr>
              <a:t>S</a:t>
            </a:r>
            <a:r>
              <a:rPr lang="es-ES" sz="3200" b="1" dirty="0">
                <a:solidFill>
                  <a:schemeClr val="bg1"/>
                </a:solidFill>
              </a:rPr>
              <a:t>T</a:t>
            </a:r>
            <a:r>
              <a:rPr lang="cs-CZ" sz="3200" b="1" dirty="0">
                <a:solidFill>
                  <a:schemeClr val="bg1"/>
                </a:solidFill>
              </a:rPr>
              <a:t>ATNÍ DARY</a:t>
            </a:r>
            <a:endParaRPr lang="es-ES" sz="3200" b="1" dirty="0">
              <a:solidFill>
                <a:schemeClr val="bg1"/>
              </a:solidFill>
            </a:endParaRPr>
          </a:p>
        </p:txBody>
      </p:sp>
      <p:sp>
        <p:nvSpPr>
          <p:cNvPr id="3" name="Flecha: hacia arriba 2">
            <a:hlinkClick r:id="rId3" action="ppaction://hlinksldjump"/>
            <a:extLst>
              <a:ext uri="{FF2B5EF4-FFF2-40B4-BE49-F238E27FC236}">
                <a16:creationId xmlns:a16="http://schemas.microsoft.com/office/drawing/2014/main" id="{91453A66-61C5-368D-F6AF-5B59EC1DF24C}"/>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983217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360"/>
                                          </p:val>
                                        </p:tav>
                                        <p:tav tm="100000">
                                          <p:val>
                                            <p:fltVal val="0"/>
                                          </p:val>
                                        </p:tav>
                                      </p:tavLst>
                                    </p:anim>
                                    <p:animEffect transition="in" filter="fade">
                                      <p:cBhvr>
                                        <p:cTn id="10" dur="1000"/>
                                        <p:tgtEl>
                                          <p:spTgt spid="2"/>
                                        </p:tgtEl>
                                      </p:cBhvr>
                                    </p:animEffect>
                                  </p:childTnLst>
                                </p:cTn>
                              </p:par>
                            </p:childTnLst>
                          </p:cTn>
                        </p:par>
                        <p:par>
                          <p:cTn id="11" fill="hold">
                            <p:stCondLst>
                              <p:cond delay="1000"/>
                            </p:stCondLst>
                            <p:childTnLst>
                              <p:par>
                                <p:cTn id="12" presetID="22" presetClass="entr" presetSubtype="1" fill="hold" grpId="0" nodeType="after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wipe(up)">
                                      <p:cBhvr>
                                        <p:cTn id="14" dur="1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a:extLst>
            <a:ext uri="{FF2B5EF4-FFF2-40B4-BE49-F238E27FC236}">
              <a16:creationId xmlns:a16="http://schemas.microsoft.com/office/drawing/2014/main" id="{4AE29E55-CFC5-200A-FB0A-DA2C130C8F08}"/>
            </a:ext>
          </a:extLst>
        </p:cNvPr>
        <p:cNvGrpSpPr/>
        <p:nvPr/>
      </p:nvGrpSpPr>
      <p:grpSpPr>
        <a:xfrm>
          <a:off x="0" y="0"/>
          <a:ext cx="0" cy="0"/>
          <a:chOff x="0" y="0"/>
          <a:chExt cx="0" cy="0"/>
        </a:xfrm>
      </p:grpSpPr>
      <p:sp>
        <p:nvSpPr>
          <p:cNvPr id="3" name="CuadroTexto 2">
            <a:extLst>
              <a:ext uri="{FF2B5EF4-FFF2-40B4-BE49-F238E27FC236}">
                <a16:creationId xmlns:a16="http://schemas.microsoft.com/office/drawing/2014/main" id="{1EBB8489-5699-88A9-4EBD-D3655EFC580A}"/>
              </a:ext>
            </a:extLst>
          </p:cNvPr>
          <p:cNvSpPr txBox="1"/>
          <p:nvPr/>
        </p:nvSpPr>
        <p:spPr>
          <a:xfrm>
            <a:off x="181226" y="90785"/>
            <a:ext cx="5786437" cy="523220"/>
          </a:xfrm>
          <a:prstGeom prst="rect">
            <a:avLst/>
          </a:prstGeom>
          <a:noFill/>
        </p:spPr>
        <p:txBody>
          <a:bodyPr wrap="square">
            <a:spAutoFit/>
          </a:bodyPr>
          <a:lstStyle/>
          <a:p>
            <a:pPr algn="ctr"/>
            <a:r>
              <a:rPr lang="cs-CZ" sz="2800" b="1" dirty="0">
                <a:ln>
                  <a:solidFill>
                    <a:srgbClr val="76714A"/>
                  </a:solidFill>
                </a:ln>
                <a:solidFill>
                  <a:srgbClr val="76714A"/>
                </a:solidFill>
                <a:latin typeface="Amerika" panose="02040705060402020203" pitchFamily="18" charset="0"/>
              </a:rPr>
              <a:t>DAR SPRÁVCOVSTVÍ</a:t>
            </a:r>
            <a:endParaRPr lang="es-ES" sz="2800" b="1" dirty="0">
              <a:ln>
                <a:solidFill>
                  <a:srgbClr val="76714A"/>
                </a:solidFill>
              </a:ln>
              <a:solidFill>
                <a:srgbClr val="76714A"/>
              </a:solidFill>
              <a:latin typeface="Amerika" panose="02040705060402020203" pitchFamily="18" charset="0"/>
            </a:endParaRPr>
          </a:p>
        </p:txBody>
      </p:sp>
      <p:sp>
        <p:nvSpPr>
          <p:cNvPr id="7" name="CuadroTexto 6">
            <a:extLst>
              <a:ext uri="{FF2B5EF4-FFF2-40B4-BE49-F238E27FC236}">
                <a16:creationId xmlns:a16="http://schemas.microsoft.com/office/drawing/2014/main" id="{990022E0-D91C-49B2-5194-2B339C7D05A1}"/>
              </a:ext>
            </a:extLst>
          </p:cNvPr>
          <p:cNvSpPr txBox="1"/>
          <p:nvPr/>
        </p:nvSpPr>
        <p:spPr>
          <a:xfrm>
            <a:off x="130038" y="614330"/>
            <a:ext cx="5859915" cy="1200329"/>
          </a:xfrm>
          <a:prstGeom prst="rect">
            <a:avLst/>
          </a:prstGeom>
          <a:noFill/>
        </p:spPr>
        <p:txBody>
          <a:bodyPr wrap="square">
            <a:spAutoFit/>
          </a:bodyPr>
          <a:lstStyle/>
          <a:p>
            <a:r>
              <a:rPr lang="es-ES" b="1" dirty="0"/>
              <a:t>Tento dar spočívá ve schopnosti jasně rozpoznat krátkodobé i dlouhodobé cíle určité části Kristova těla, vytvářet a uskutečňovat účinné plány a spravovat prostředky potřebné k jejich dosažení.</a:t>
            </a:r>
          </a:p>
        </p:txBody>
      </p:sp>
      <p:sp>
        <p:nvSpPr>
          <p:cNvPr id="9" name="CuadroTexto 8">
            <a:extLst>
              <a:ext uri="{FF2B5EF4-FFF2-40B4-BE49-F238E27FC236}">
                <a16:creationId xmlns:a16="http://schemas.microsoft.com/office/drawing/2014/main" id="{B5AC1E4D-8145-8A29-8D72-5CFBA89E5770}"/>
              </a:ext>
            </a:extLst>
          </p:cNvPr>
          <p:cNvSpPr txBox="1"/>
          <p:nvPr/>
        </p:nvSpPr>
        <p:spPr>
          <a:xfrm>
            <a:off x="695325" y="2366010"/>
            <a:ext cx="5300662" cy="4124206"/>
          </a:xfrm>
          <a:prstGeom prst="rect">
            <a:avLst/>
          </a:prstGeom>
          <a:noFill/>
        </p:spPr>
        <p:txBody>
          <a:bodyPr wrap="square">
            <a:spAutoFit/>
          </a:bodyPr>
          <a:lstStyle/>
          <a:p>
            <a:pPr>
              <a:spcBef>
                <a:spcPts val="1200"/>
              </a:spcBef>
              <a:spcAft>
                <a:spcPts val="1800"/>
              </a:spcAft>
            </a:pPr>
            <a:r>
              <a:rPr lang="es-ES" b="1" dirty="0"/>
              <a:t>Vytváří strategie a plány k dosažení stanovených cílů.</a:t>
            </a:r>
          </a:p>
          <a:p>
            <a:pPr>
              <a:spcBef>
                <a:spcPts val="1200"/>
              </a:spcBef>
              <a:spcAft>
                <a:spcPts val="1800"/>
              </a:spcAft>
            </a:pPr>
            <a:r>
              <a:rPr lang="es-ES" b="1" dirty="0"/>
              <a:t>Pomáhá službám, aby byly účinnější </a:t>
            </a:r>
            <a:r>
              <a:rPr lang="cs-CZ" b="1" dirty="0"/>
              <a:t>                               </a:t>
            </a:r>
            <a:r>
              <a:rPr lang="es-ES" b="1" dirty="0"/>
              <a:t>a efektivnější.</a:t>
            </a:r>
          </a:p>
          <a:p>
            <a:pPr>
              <a:spcBef>
                <a:spcPts val="1200"/>
              </a:spcBef>
              <a:spcAft>
                <a:spcPts val="1800"/>
              </a:spcAft>
            </a:pPr>
            <a:r>
              <a:rPr lang="pt-BR" b="1" dirty="0"/>
              <a:t>Vnáší řád do organizačního chaosu</a:t>
            </a:r>
            <a:r>
              <a:rPr lang="es-ES" b="1" dirty="0"/>
              <a:t>.</a:t>
            </a:r>
          </a:p>
          <a:p>
            <a:pPr>
              <a:spcBef>
                <a:spcPts val="1200"/>
              </a:spcBef>
              <a:spcAft>
                <a:spcPts val="1800"/>
              </a:spcAft>
            </a:pPr>
            <a:r>
              <a:rPr lang="es-ES" b="1" dirty="0"/>
              <a:t>Koordinuje různé úkoly a odpovědnosti potřebné k dosažení cíle.</a:t>
            </a:r>
          </a:p>
          <a:p>
            <a:pPr>
              <a:spcBef>
                <a:spcPts val="1200"/>
              </a:spcBef>
              <a:spcAft>
                <a:spcPts val="1800"/>
              </a:spcAft>
            </a:pPr>
            <a:r>
              <a:rPr lang="es-ES" b="1" dirty="0"/>
              <a:t>Organizuje lidi, finance, úkoly i události a pečlivě dbá na všechny potřebné detaily.</a:t>
            </a:r>
          </a:p>
        </p:txBody>
      </p:sp>
      <p:grpSp>
        <p:nvGrpSpPr>
          <p:cNvPr id="5" name="Grupo 4">
            <a:extLst>
              <a:ext uri="{FF2B5EF4-FFF2-40B4-BE49-F238E27FC236}">
                <a16:creationId xmlns:a16="http://schemas.microsoft.com/office/drawing/2014/main" id="{D8D3EDC8-4F26-52C8-759F-312C798CC61C}"/>
              </a:ext>
            </a:extLst>
          </p:cNvPr>
          <p:cNvGrpSpPr/>
          <p:nvPr/>
        </p:nvGrpSpPr>
        <p:grpSpPr>
          <a:xfrm>
            <a:off x="6120136" y="90785"/>
            <a:ext cx="6032370" cy="6676430"/>
            <a:chOff x="6120136" y="90785"/>
            <a:chExt cx="6032370" cy="6676430"/>
          </a:xfrm>
        </p:grpSpPr>
        <p:pic>
          <p:nvPicPr>
            <p:cNvPr id="4" name="Imagen 3">
              <a:extLst>
                <a:ext uri="{FF2B5EF4-FFF2-40B4-BE49-F238E27FC236}">
                  <a16:creationId xmlns:a16="http://schemas.microsoft.com/office/drawing/2014/main" id="{ED5B00E6-4B3B-E666-EF9D-479F2FA7121D}"/>
                </a:ext>
              </a:extLst>
            </p:cNvPr>
            <p:cNvPicPr>
              <a:picLocks noChangeAspect="1"/>
            </p:cNvPicPr>
            <p:nvPr/>
          </p:nvPicPr>
          <p:blipFill rotWithShape="1">
            <a:blip r:embed="rId3">
              <a:extLst>
                <a:ext uri="{28A0092B-C50C-407E-A947-70E740481C1C}">
                  <a14:useLocalDpi xmlns:a14="http://schemas.microsoft.com/office/drawing/2010/main" val="0"/>
                </a:ext>
              </a:extLst>
            </a:blip>
            <a:srcRect l="4160" r="4160"/>
            <a:stretch>
              <a:fillRect/>
            </a:stretch>
          </p:blipFill>
          <p:spPr>
            <a:xfrm>
              <a:off x="6120136" y="90785"/>
              <a:ext cx="5981699" cy="6676430"/>
            </a:xfrm>
            <a:prstGeom prst="snip2DiagRect">
              <a:avLst>
                <a:gd name="adj1" fmla="val 8142"/>
                <a:gd name="adj2" fmla="val 0"/>
              </a:avLst>
            </a:prstGeom>
            <a:solidFill>
              <a:srgbClr val="FFFFFF">
                <a:shade val="85000"/>
              </a:srgbClr>
            </a:solidFill>
            <a:ln w="88900" cap="sq">
              <a:solidFill>
                <a:srgbClr val="76714A"/>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10" name="CuadroTexto 9">
              <a:extLst>
                <a:ext uri="{FF2B5EF4-FFF2-40B4-BE49-F238E27FC236}">
                  <a16:creationId xmlns:a16="http://schemas.microsoft.com/office/drawing/2014/main" id="{B28722DA-67A0-0AF6-290D-61D592A5CB7F}"/>
                </a:ext>
              </a:extLst>
            </p:cNvPr>
            <p:cNvSpPr txBox="1"/>
            <p:nvPr/>
          </p:nvSpPr>
          <p:spPr>
            <a:xfrm flipH="1">
              <a:off x="8908610" y="163240"/>
              <a:ext cx="3243896" cy="663238"/>
            </a:xfrm>
            <a:prstGeom prst="flowChartPunchedTape">
              <a:avLst/>
            </a:prstGeom>
            <a:solidFill>
              <a:srgbClr val="76714A"/>
            </a:solidFill>
            <a:scene3d>
              <a:camera prst="orthographicFront"/>
              <a:lightRig rig="threePt" dir="t"/>
            </a:scene3d>
            <a:sp3d>
              <a:bevelT/>
            </a:sp3d>
          </p:spPr>
          <p:txBody>
            <a:bodyPr wrap="square">
              <a:spAutoFit/>
            </a:bodyPr>
            <a:lstStyle/>
            <a:p>
              <a:pPr algn="ctr"/>
              <a:r>
                <a:rPr lang="cs-CZ" sz="2000" b="1" dirty="0">
                  <a:solidFill>
                    <a:schemeClr val="bg1"/>
                  </a:solidFill>
                  <a:effectLst>
                    <a:outerShdw blurRad="38100" dist="38100" dir="2700000" algn="tl">
                      <a:srgbClr val="000000">
                        <a:alpha val="43137"/>
                      </a:srgbClr>
                    </a:outerShdw>
                  </a:effectLst>
                </a:rPr>
                <a:t>1. Mojžíšova</a:t>
              </a:r>
              <a:r>
                <a:rPr lang="es-ES" sz="2000" b="1" dirty="0">
                  <a:solidFill>
                    <a:schemeClr val="bg1"/>
                  </a:solidFill>
                  <a:effectLst>
                    <a:outerShdw blurRad="38100" dist="38100" dir="2700000" algn="tl">
                      <a:srgbClr val="000000">
                        <a:alpha val="43137"/>
                      </a:srgbClr>
                    </a:outerShdw>
                  </a:effectLst>
                </a:rPr>
                <a:t>41</a:t>
              </a:r>
              <a:r>
                <a:rPr lang="cs-CZ" sz="2000" b="1" dirty="0">
                  <a:solidFill>
                    <a:schemeClr val="bg1"/>
                  </a:solidFill>
                  <a:effectLst>
                    <a:outerShdw blurRad="38100" dist="38100" dir="2700000" algn="tl">
                      <a:srgbClr val="000000">
                        <a:alpha val="43137"/>
                      </a:srgbClr>
                    </a:outerShdw>
                  </a:effectLst>
                </a:rPr>
                <a:t>,</a:t>
              </a:r>
              <a:r>
                <a:rPr lang="es-ES" sz="2000" b="1" dirty="0">
                  <a:solidFill>
                    <a:schemeClr val="bg1"/>
                  </a:solidFill>
                  <a:effectLst>
                    <a:outerShdw blurRad="38100" dist="38100" dir="2700000" algn="tl">
                      <a:srgbClr val="000000">
                        <a:alpha val="43137"/>
                      </a:srgbClr>
                    </a:outerShdw>
                  </a:effectLst>
                </a:rPr>
                <a:t>38-49</a:t>
              </a:r>
            </a:p>
          </p:txBody>
        </p:sp>
      </p:grpSp>
      <p:pic>
        <p:nvPicPr>
          <p:cNvPr id="15" name="Imagen 14">
            <a:extLst>
              <a:ext uri="{FF2B5EF4-FFF2-40B4-BE49-F238E27FC236}">
                <a16:creationId xmlns:a16="http://schemas.microsoft.com/office/drawing/2014/main" id="{16C30FDB-EB5E-E640-859F-4D9314AAFF6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09550" y="2388581"/>
            <a:ext cx="481011" cy="520546"/>
          </a:xfrm>
          <a:prstGeom prst="rect">
            <a:avLst/>
          </a:prstGeom>
          <a:effectLst>
            <a:outerShdw blurRad="50800" dist="38100" dir="8100000" algn="tr" rotWithShape="0">
              <a:prstClr val="black">
                <a:alpha val="40000"/>
              </a:prstClr>
            </a:outerShdw>
          </a:effectLst>
        </p:spPr>
      </p:pic>
      <p:pic>
        <p:nvPicPr>
          <p:cNvPr id="17" name="Imagen 16">
            <a:extLst>
              <a:ext uri="{FF2B5EF4-FFF2-40B4-BE49-F238E27FC236}">
                <a16:creationId xmlns:a16="http://schemas.microsoft.com/office/drawing/2014/main" id="{33484B1F-55B5-B4E2-FD86-5CC2759C1DE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81226" y="4929287"/>
            <a:ext cx="525299" cy="520546"/>
          </a:xfrm>
          <a:prstGeom prst="rect">
            <a:avLst/>
          </a:prstGeom>
          <a:effectLst>
            <a:outerShdw blurRad="50800" dist="38100" dir="8100000" algn="tr" rotWithShape="0">
              <a:prstClr val="black">
                <a:alpha val="40000"/>
              </a:prstClr>
            </a:outerShdw>
          </a:effectLst>
        </p:spPr>
      </p:pic>
      <p:pic>
        <p:nvPicPr>
          <p:cNvPr id="19" name="Imagen 18">
            <a:extLst>
              <a:ext uri="{FF2B5EF4-FFF2-40B4-BE49-F238E27FC236}">
                <a16:creationId xmlns:a16="http://schemas.microsoft.com/office/drawing/2014/main" id="{4BCAC4EF-1B27-266D-05FD-E5F25DC068D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92426" y="4149571"/>
            <a:ext cx="510753" cy="550042"/>
          </a:xfrm>
          <a:prstGeom prst="rect">
            <a:avLst/>
          </a:prstGeom>
        </p:spPr>
      </p:pic>
      <p:pic>
        <p:nvPicPr>
          <p:cNvPr id="21" name="Imagen 20">
            <a:extLst>
              <a:ext uri="{FF2B5EF4-FFF2-40B4-BE49-F238E27FC236}">
                <a16:creationId xmlns:a16="http://schemas.microsoft.com/office/drawing/2014/main" id="{A1398B35-F81B-2EA3-3BA7-4B537965A42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18313" y="5920005"/>
            <a:ext cx="481011" cy="448363"/>
          </a:xfrm>
          <a:prstGeom prst="rect">
            <a:avLst/>
          </a:prstGeom>
        </p:spPr>
      </p:pic>
      <p:pic>
        <p:nvPicPr>
          <p:cNvPr id="23" name="Imagen 22">
            <a:extLst>
              <a:ext uri="{FF2B5EF4-FFF2-40B4-BE49-F238E27FC236}">
                <a16:creationId xmlns:a16="http://schemas.microsoft.com/office/drawing/2014/main" id="{B2792DCC-2091-0B48-7881-B32305951DCA}"/>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00786" y="3355962"/>
            <a:ext cx="498538" cy="466374"/>
          </a:xfrm>
          <a:prstGeom prst="rect">
            <a:avLst/>
          </a:prstGeom>
        </p:spPr>
      </p:pic>
      <p:sp>
        <p:nvSpPr>
          <p:cNvPr id="2" name="Flecha: hacia arriba 1">
            <a:hlinkClick r:id="rId9" action="ppaction://hlinksldjump"/>
            <a:extLst>
              <a:ext uri="{FF2B5EF4-FFF2-40B4-BE49-F238E27FC236}">
                <a16:creationId xmlns:a16="http://schemas.microsoft.com/office/drawing/2014/main" id="{0DC7EFA9-0B92-02AF-53D5-C6A9927622CD}"/>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1054105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5"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750"/>
                                        <p:tgtEl>
                                          <p:spTgt spid="3"/>
                                        </p:tgtEl>
                                      </p:cBhvr>
                                    </p:animEffect>
                                    <p:anim calcmode="lin" valueType="num">
                                      <p:cBhvr>
                                        <p:cTn id="8" dur="750" fill="hold"/>
                                        <p:tgtEl>
                                          <p:spTgt spid="3"/>
                                        </p:tgtEl>
                                        <p:attrNameLst>
                                          <p:attrName>ppt_w</p:attrName>
                                        </p:attrNameLst>
                                      </p:cBhvr>
                                      <p:tavLst>
                                        <p:tav tm="0" fmla="#ppt_w*sin(2.5*pi*$)">
                                          <p:val>
                                            <p:fltVal val="0"/>
                                          </p:val>
                                        </p:tav>
                                        <p:tav tm="100000">
                                          <p:val>
                                            <p:fltVal val="1"/>
                                          </p:val>
                                        </p:tav>
                                      </p:tavLst>
                                    </p:anim>
                                    <p:anim calcmode="lin" valueType="num">
                                      <p:cBhvr>
                                        <p:cTn id="9" dur="750" fill="hold"/>
                                        <p:tgtEl>
                                          <p:spTgt spid="3"/>
                                        </p:tgtEl>
                                        <p:attrNameLst>
                                          <p:attrName>ppt_h</p:attrName>
                                        </p:attrNameLst>
                                      </p:cBhvr>
                                      <p:tavLst>
                                        <p:tav tm="0">
                                          <p:val>
                                            <p:strVal val="#ppt_h"/>
                                          </p:val>
                                        </p:tav>
                                        <p:tav tm="100000">
                                          <p:val>
                                            <p:strVal val="#ppt_h"/>
                                          </p:val>
                                        </p:tav>
                                      </p:tavLst>
                                    </p:anim>
                                  </p:childTnLst>
                                </p:cTn>
                              </p:par>
                            </p:childTnLst>
                          </p:cTn>
                        </p:par>
                        <p:par>
                          <p:cTn id="10" fill="hold">
                            <p:stCondLst>
                              <p:cond delay="750"/>
                            </p:stCondLst>
                            <p:childTnLst>
                              <p:par>
                                <p:cTn id="11" presetID="26" presetClass="emph" presetSubtype="0" fill="hold" grpId="1" nodeType="afterEffect">
                                  <p:stCondLst>
                                    <p:cond delay="0"/>
                                  </p:stCondLst>
                                  <p:childTnLst>
                                    <p:animEffect transition="out" filter="fade">
                                      <p:cBhvr>
                                        <p:cTn id="12" dur="500" tmFilter="0, 0; .2, .5; .8, .5; 1, 0"/>
                                        <p:tgtEl>
                                          <p:spTgt spid="3"/>
                                        </p:tgtEl>
                                      </p:cBhvr>
                                    </p:animEffect>
                                    <p:animScale>
                                      <p:cBhvr>
                                        <p:cTn id="13" dur="250" autoRev="1" fill="hold"/>
                                        <p:tgtEl>
                                          <p:spTgt spid="3"/>
                                        </p:tgtEl>
                                      </p:cBhvr>
                                      <p:by x="105000" y="105000"/>
                                    </p:animScale>
                                  </p:childTnLst>
                                </p:cTn>
                              </p:par>
                            </p:childTnLst>
                          </p:cTn>
                        </p:par>
                        <p:par>
                          <p:cTn id="14" fill="hold">
                            <p:stCondLst>
                              <p:cond delay="1250"/>
                            </p:stCondLst>
                            <p:childTnLst>
                              <p:par>
                                <p:cTn id="15" presetID="22" presetClass="entr" presetSubtype="8" fill="hold" grpId="0" nodeType="after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wipe(left)">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35" presetClass="entr" presetSubtype="0"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1000"/>
                                        <p:tgtEl>
                                          <p:spTgt spid="5"/>
                                        </p:tgtEl>
                                      </p:cBhvr>
                                    </p:animEffect>
                                    <p:anim calcmode="lin" valueType="num">
                                      <p:cBhvr>
                                        <p:cTn id="23" dur="1000" fill="hold"/>
                                        <p:tgtEl>
                                          <p:spTgt spid="5"/>
                                        </p:tgtEl>
                                        <p:attrNameLst>
                                          <p:attrName>style.rotation</p:attrName>
                                        </p:attrNameLst>
                                      </p:cBhvr>
                                      <p:tavLst>
                                        <p:tav tm="0">
                                          <p:val>
                                            <p:fltVal val="720"/>
                                          </p:val>
                                        </p:tav>
                                        <p:tav tm="100000">
                                          <p:val>
                                            <p:fltVal val="0"/>
                                          </p:val>
                                        </p:tav>
                                      </p:tavLst>
                                    </p:anim>
                                    <p:anim calcmode="lin" valueType="num">
                                      <p:cBhvr>
                                        <p:cTn id="24" dur="1000" fill="hold"/>
                                        <p:tgtEl>
                                          <p:spTgt spid="5"/>
                                        </p:tgtEl>
                                        <p:attrNameLst>
                                          <p:attrName>ppt_h</p:attrName>
                                        </p:attrNameLst>
                                      </p:cBhvr>
                                      <p:tavLst>
                                        <p:tav tm="0">
                                          <p:val>
                                            <p:fltVal val="0"/>
                                          </p:val>
                                        </p:tav>
                                        <p:tav tm="100000">
                                          <p:val>
                                            <p:strVal val="#ppt_h"/>
                                          </p:val>
                                        </p:tav>
                                      </p:tavLst>
                                    </p:anim>
                                    <p:anim calcmode="lin" valueType="num">
                                      <p:cBhvr>
                                        <p:cTn id="25" dur="1000" fill="hold"/>
                                        <p:tgtEl>
                                          <p:spTgt spid="5"/>
                                        </p:tgtEl>
                                        <p:attrNameLst>
                                          <p:attrName>ppt_w</p:attrName>
                                        </p:attrNameLst>
                                      </p:cBhvr>
                                      <p:tavLst>
                                        <p:tav tm="0">
                                          <p:val>
                                            <p:fltVal val="0"/>
                                          </p:val>
                                        </p:tav>
                                        <p:tav tm="100000">
                                          <p:val>
                                            <p:strVal val="#ppt_w"/>
                                          </p:val>
                                        </p:tav>
                                      </p:tavLst>
                                    </p:anim>
                                  </p:childTnLst>
                                </p:cTn>
                              </p:par>
                            </p:childTnLst>
                          </p:cTn>
                        </p:par>
                      </p:childTnLst>
                    </p:cTn>
                  </p:par>
                  <p:par>
                    <p:cTn id="26" fill="hold">
                      <p:stCondLst>
                        <p:cond delay="indefinite"/>
                      </p:stCondLst>
                      <p:childTnLst>
                        <p:par>
                          <p:cTn id="27" fill="hold">
                            <p:stCondLst>
                              <p:cond delay="0"/>
                            </p:stCondLst>
                            <p:childTnLst>
                              <p:par>
                                <p:cTn id="28" presetID="21" presetClass="entr" presetSubtype="1" fill="hold" nodeType="clickEffect">
                                  <p:stCondLst>
                                    <p:cond delay="0"/>
                                  </p:stCondLst>
                                  <p:childTnLst>
                                    <p:set>
                                      <p:cBhvr>
                                        <p:cTn id="29" dur="1" fill="hold">
                                          <p:stCondLst>
                                            <p:cond delay="0"/>
                                          </p:stCondLst>
                                        </p:cTn>
                                        <p:tgtEl>
                                          <p:spTgt spid="15"/>
                                        </p:tgtEl>
                                        <p:attrNameLst>
                                          <p:attrName>style.visibility</p:attrName>
                                        </p:attrNameLst>
                                      </p:cBhvr>
                                      <p:to>
                                        <p:strVal val="visible"/>
                                      </p:to>
                                    </p:set>
                                    <p:animEffect transition="in" filter="wheel(1)">
                                      <p:cBhvr>
                                        <p:cTn id="30" dur="500"/>
                                        <p:tgtEl>
                                          <p:spTgt spid="15"/>
                                        </p:tgtEl>
                                      </p:cBhvr>
                                    </p:animEffect>
                                  </p:childTnLst>
                                </p:cTn>
                              </p:par>
                            </p:childTnLst>
                          </p:cTn>
                        </p:par>
                        <p:par>
                          <p:cTn id="31" fill="hold">
                            <p:stCondLst>
                              <p:cond delay="500"/>
                            </p:stCondLst>
                            <p:childTnLst>
                              <p:par>
                                <p:cTn id="32" presetID="22" presetClass="entr" presetSubtype="8" fill="hold" grpId="0" nodeType="afterEffect">
                                  <p:stCondLst>
                                    <p:cond delay="0"/>
                                  </p:stCondLst>
                                  <p:childTnLst>
                                    <p:set>
                                      <p:cBhvr>
                                        <p:cTn id="33" dur="1" fill="hold">
                                          <p:stCondLst>
                                            <p:cond delay="0"/>
                                          </p:stCondLst>
                                        </p:cTn>
                                        <p:tgtEl>
                                          <p:spTgt spid="9">
                                            <p:txEl>
                                              <p:pRg st="0" end="0"/>
                                            </p:txEl>
                                          </p:spTgt>
                                        </p:tgtEl>
                                        <p:attrNameLst>
                                          <p:attrName>style.visibility</p:attrName>
                                        </p:attrNameLst>
                                      </p:cBhvr>
                                      <p:to>
                                        <p:strVal val="visible"/>
                                      </p:to>
                                    </p:set>
                                    <p:animEffect transition="in" filter="wipe(left)">
                                      <p:cBhvr>
                                        <p:cTn id="34" dur="500"/>
                                        <p:tgtEl>
                                          <p:spTgt spid="9">
                                            <p:txEl>
                                              <p:pRg st="0" end="0"/>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21" presetClass="entr" presetSubtype="1" fill="hold" nodeType="clickEffect">
                                  <p:stCondLst>
                                    <p:cond delay="0"/>
                                  </p:stCondLst>
                                  <p:childTnLst>
                                    <p:set>
                                      <p:cBhvr>
                                        <p:cTn id="38" dur="1" fill="hold">
                                          <p:stCondLst>
                                            <p:cond delay="0"/>
                                          </p:stCondLst>
                                        </p:cTn>
                                        <p:tgtEl>
                                          <p:spTgt spid="23"/>
                                        </p:tgtEl>
                                        <p:attrNameLst>
                                          <p:attrName>style.visibility</p:attrName>
                                        </p:attrNameLst>
                                      </p:cBhvr>
                                      <p:to>
                                        <p:strVal val="visible"/>
                                      </p:to>
                                    </p:set>
                                    <p:animEffect transition="in" filter="wheel(1)">
                                      <p:cBhvr>
                                        <p:cTn id="39" dur="500"/>
                                        <p:tgtEl>
                                          <p:spTgt spid="23"/>
                                        </p:tgtEl>
                                      </p:cBhvr>
                                    </p:animEffect>
                                  </p:childTnLst>
                                </p:cTn>
                              </p:par>
                            </p:childTnLst>
                          </p:cTn>
                        </p:par>
                        <p:par>
                          <p:cTn id="40" fill="hold">
                            <p:stCondLst>
                              <p:cond delay="500"/>
                            </p:stCondLst>
                            <p:childTnLst>
                              <p:par>
                                <p:cTn id="41" presetID="22" presetClass="entr" presetSubtype="8" fill="hold" grpId="0" nodeType="afterEffect">
                                  <p:stCondLst>
                                    <p:cond delay="0"/>
                                  </p:stCondLst>
                                  <p:childTnLst>
                                    <p:set>
                                      <p:cBhvr>
                                        <p:cTn id="42" dur="1" fill="hold">
                                          <p:stCondLst>
                                            <p:cond delay="0"/>
                                          </p:stCondLst>
                                        </p:cTn>
                                        <p:tgtEl>
                                          <p:spTgt spid="9">
                                            <p:txEl>
                                              <p:pRg st="1" end="1"/>
                                            </p:txEl>
                                          </p:spTgt>
                                        </p:tgtEl>
                                        <p:attrNameLst>
                                          <p:attrName>style.visibility</p:attrName>
                                        </p:attrNameLst>
                                      </p:cBhvr>
                                      <p:to>
                                        <p:strVal val="visible"/>
                                      </p:to>
                                    </p:set>
                                    <p:animEffect transition="in" filter="wipe(left)">
                                      <p:cBhvr>
                                        <p:cTn id="43" dur="500"/>
                                        <p:tgtEl>
                                          <p:spTgt spid="9">
                                            <p:txEl>
                                              <p:pRg st="1" end="1"/>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21" presetClass="entr" presetSubtype="1" fill="hold" nodeType="clickEffect">
                                  <p:stCondLst>
                                    <p:cond delay="0"/>
                                  </p:stCondLst>
                                  <p:childTnLst>
                                    <p:set>
                                      <p:cBhvr>
                                        <p:cTn id="47" dur="1" fill="hold">
                                          <p:stCondLst>
                                            <p:cond delay="0"/>
                                          </p:stCondLst>
                                        </p:cTn>
                                        <p:tgtEl>
                                          <p:spTgt spid="19"/>
                                        </p:tgtEl>
                                        <p:attrNameLst>
                                          <p:attrName>style.visibility</p:attrName>
                                        </p:attrNameLst>
                                      </p:cBhvr>
                                      <p:to>
                                        <p:strVal val="visible"/>
                                      </p:to>
                                    </p:set>
                                    <p:animEffect transition="in" filter="wheel(1)">
                                      <p:cBhvr>
                                        <p:cTn id="48" dur="500"/>
                                        <p:tgtEl>
                                          <p:spTgt spid="19"/>
                                        </p:tgtEl>
                                      </p:cBhvr>
                                    </p:animEffect>
                                  </p:childTnLst>
                                </p:cTn>
                              </p:par>
                            </p:childTnLst>
                          </p:cTn>
                        </p:par>
                        <p:par>
                          <p:cTn id="49" fill="hold">
                            <p:stCondLst>
                              <p:cond delay="500"/>
                            </p:stCondLst>
                            <p:childTnLst>
                              <p:par>
                                <p:cTn id="50" presetID="22" presetClass="entr" presetSubtype="8" fill="hold" grpId="0" nodeType="afterEffect">
                                  <p:stCondLst>
                                    <p:cond delay="0"/>
                                  </p:stCondLst>
                                  <p:childTnLst>
                                    <p:set>
                                      <p:cBhvr>
                                        <p:cTn id="51" dur="1" fill="hold">
                                          <p:stCondLst>
                                            <p:cond delay="0"/>
                                          </p:stCondLst>
                                        </p:cTn>
                                        <p:tgtEl>
                                          <p:spTgt spid="9">
                                            <p:txEl>
                                              <p:pRg st="2" end="2"/>
                                            </p:txEl>
                                          </p:spTgt>
                                        </p:tgtEl>
                                        <p:attrNameLst>
                                          <p:attrName>style.visibility</p:attrName>
                                        </p:attrNameLst>
                                      </p:cBhvr>
                                      <p:to>
                                        <p:strVal val="visible"/>
                                      </p:to>
                                    </p:set>
                                    <p:animEffect transition="in" filter="wipe(left)">
                                      <p:cBhvr>
                                        <p:cTn id="52" dur="500"/>
                                        <p:tgtEl>
                                          <p:spTgt spid="9">
                                            <p:txEl>
                                              <p:pRg st="2" end="2"/>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21" presetClass="entr" presetSubtype="1" fill="hold" nodeType="clickEffect">
                                  <p:stCondLst>
                                    <p:cond delay="0"/>
                                  </p:stCondLst>
                                  <p:childTnLst>
                                    <p:set>
                                      <p:cBhvr>
                                        <p:cTn id="56" dur="1" fill="hold">
                                          <p:stCondLst>
                                            <p:cond delay="0"/>
                                          </p:stCondLst>
                                        </p:cTn>
                                        <p:tgtEl>
                                          <p:spTgt spid="17"/>
                                        </p:tgtEl>
                                        <p:attrNameLst>
                                          <p:attrName>style.visibility</p:attrName>
                                        </p:attrNameLst>
                                      </p:cBhvr>
                                      <p:to>
                                        <p:strVal val="visible"/>
                                      </p:to>
                                    </p:set>
                                    <p:animEffect transition="in" filter="wheel(1)">
                                      <p:cBhvr>
                                        <p:cTn id="57" dur="500"/>
                                        <p:tgtEl>
                                          <p:spTgt spid="17"/>
                                        </p:tgtEl>
                                      </p:cBhvr>
                                    </p:animEffect>
                                  </p:childTnLst>
                                </p:cTn>
                              </p:par>
                            </p:childTnLst>
                          </p:cTn>
                        </p:par>
                        <p:par>
                          <p:cTn id="58" fill="hold">
                            <p:stCondLst>
                              <p:cond delay="500"/>
                            </p:stCondLst>
                            <p:childTnLst>
                              <p:par>
                                <p:cTn id="59" presetID="22" presetClass="entr" presetSubtype="8" fill="hold" grpId="0" nodeType="afterEffect">
                                  <p:stCondLst>
                                    <p:cond delay="0"/>
                                  </p:stCondLst>
                                  <p:childTnLst>
                                    <p:set>
                                      <p:cBhvr>
                                        <p:cTn id="60" dur="1" fill="hold">
                                          <p:stCondLst>
                                            <p:cond delay="0"/>
                                          </p:stCondLst>
                                        </p:cTn>
                                        <p:tgtEl>
                                          <p:spTgt spid="9">
                                            <p:txEl>
                                              <p:pRg st="3" end="3"/>
                                            </p:txEl>
                                          </p:spTgt>
                                        </p:tgtEl>
                                        <p:attrNameLst>
                                          <p:attrName>style.visibility</p:attrName>
                                        </p:attrNameLst>
                                      </p:cBhvr>
                                      <p:to>
                                        <p:strVal val="visible"/>
                                      </p:to>
                                    </p:set>
                                    <p:animEffect transition="in" filter="wipe(left)">
                                      <p:cBhvr>
                                        <p:cTn id="61" dur="500"/>
                                        <p:tgtEl>
                                          <p:spTgt spid="9">
                                            <p:txEl>
                                              <p:pRg st="3" end="3"/>
                                            </p:txEl>
                                          </p:spTgt>
                                        </p:tgtEl>
                                      </p:cBhvr>
                                    </p:animEffect>
                                  </p:childTnLst>
                                </p:cTn>
                              </p:par>
                            </p:childTnLst>
                          </p:cTn>
                        </p:par>
                      </p:childTnLst>
                    </p:cTn>
                  </p:par>
                  <p:par>
                    <p:cTn id="62" fill="hold">
                      <p:stCondLst>
                        <p:cond delay="indefinite"/>
                      </p:stCondLst>
                      <p:childTnLst>
                        <p:par>
                          <p:cTn id="63" fill="hold">
                            <p:stCondLst>
                              <p:cond delay="0"/>
                            </p:stCondLst>
                            <p:childTnLst>
                              <p:par>
                                <p:cTn id="64" presetID="21" presetClass="entr" presetSubtype="1" fill="hold" nodeType="clickEffect">
                                  <p:stCondLst>
                                    <p:cond delay="0"/>
                                  </p:stCondLst>
                                  <p:childTnLst>
                                    <p:set>
                                      <p:cBhvr>
                                        <p:cTn id="65" dur="1" fill="hold">
                                          <p:stCondLst>
                                            <p:cond delay="0"/>
                                          </p:stCondLst>
                                        </p:cTn>
                                        <p:tgtEl>
                                          <p:spTgt spid="21"/>
                                        </p:tgtEl>
                                        <p:attrNameLst>
                                          <p:attrName>style.visibility</p:attrName>
                                        </p:attrNameLst>
                                      </p:cBhvr>
                                      <p:to>
                                        <p:strVal val="visible"/>
                                      </p:to>
                                    </p:set>
                                    <p:animEffect transition="in" filter="wheel(1)">
                                      <p:cBhvr>
                                        <p:cTn id="66" dur="500"/>
                                        <p:tgtEl>
                                          <p:spTgt spid="21"/>
                                        </p:tgtEl>
                                      </p:cBhvr>
                                    </p:animEffect>
                                  </p:childTnLst>
                                </p:cTn>
                              </p:par>
                            </p:childTnLst>
                          </p:cTn>
                        </p:par>
                        <p:par>
                          <p:cTn id="67" fill="hold">
                            <p:stCondLst>
                              <p:cond delay="500"/>
                            </p:stCondLst>
                            <p:childTnLst>
                              <p:par>
                                <p:cTn id="68" presetID="22" presetClass="entr" presetSubtype="8" fill="hold" grpId="0" nodeType="afterEffect">
                                  <p:stCondLst>
                                    <p:cond delay="0"/>
                                  </p:stCondLst>
                                  <p:childTnLst>
                                    <p:set>
                                      <p:cBhvr>
                                        <p:cTn id="69" dur="1" fill="hold">
                                          <p:stCondLst>
                                            <p:cond delay="0"/>
                                          </p:stCondLst>
                                        </p:cTn>
                                        <p:tgtEl>
                                          <p:spTgt spid="9">
                                            <p:txEl>
                                              <p:pRg st="4" end="4"/>
                                            </p:txEl>
                                          </p:spTgt>
                                        </p:tgtEl>
                                        <p:attrNameLst>
                                          <p:attrName>style.visibility</p:attrName>
                                        </p:attrNameLst>
                                      </p:cBhvr>
                                      <p:to>
                                        <p:strVal val="visible"/>
                                      </p:to>
                                    </p:set>
                                    <p:animEffect transition="in" filter="wipe(left)">
                                      <p:cBhvr>
                                        <p:cTn id="70" dur="500"/>
                                        <p:tgtEl>
                                          <p:spTgt spid="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3" grpId="1"/>
      <p:bldP spid="7" grpId="0"/>
      <p:bldP spid="9" grpId="0" uiExpand="1" build="p"/>
    </p:bldLst>
  </p:timing>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CuadroTexto 2">
            <a:extLst>
              <a:ext uri="{FF2B5EF4-FFF2-40B4-BE49-F238E27FC236}">
                <a16:creationId xmlns:a16="http://schemas.microsoft.com/office/drawing/2014/main" id="{82EA4817-6E03-D953-AD67-66C613F4A4AB}"/>
              </a:ext>
            </a:extLst>
          </p:cNvPr>
          <p:cNvSpPr txBox="1"/>
          <p:nvPr/>
        </p:nvSpPr>
        <p:spPr>
          <a:xfrm>
            <a:off x="6096708" y="166658"/>
            <a:ext cx="5346872" cy="523220"/>
          </a:xfrm>
          <a:prstGeom prst="rect">
            <a:avLst/>
          </a:prstGeom>
          <a:noFill/>
        </p:spPr>
        <p:txBody>
          <a:bodyPr wrap="square">
            <a:spAutoFit/>
          </a:bodyPr>
          <a:lstStyle/>
          <a:p>
            <a:pPr algn="ctr"/>
            <a:r>
              <a:rPr lang="cs-CZ" sz="2800" b="1" dirty="0">
                <a:ln>
                  <a:solidFill>
                    <a:srgbClr val="9A2C26"/>
                  </a:solidFill>
                </a:ln>
                <a:solidFill>
                  <a:srgbClr val="9A2C26"/>
                </a:solidFill>
                <a:latin typeface="Amerika" panose="02040705060402020203" pitchFamily="18" charset="0"/>
              </a:rPr>
              <a:t>DAR ŘEMESLNÉ ZRUČNOSTI</a:t>
            </a:r>
            <a:endParaRPr lang="es-ES" sz="2800" b="1" dirty="0">
              <a:ln>
                <a:solidFill>
                  <a:srgbClr val="9A2C26"/>
                </a:solidFill>
              </a:ln>
              <a:solidFill>
                <a:srgbClr val="9A2C26"/>
              </a:solidFill>
              <a:latin typeface="Amerika" panose="02040705060402020203" pitchFamily="18" charset="0"/>
            </a:endParaRPr>
          </a:p>
        </p:txBody>
      </p:sp>
      <p:sp>
        <p:nvSpPr>
          <p:cNvPr id="7" name="CuadroTexto 6">
            <a:extLst>
              <a:ext uri="{FF2B5EF4-FFF2-40B4-BE49-F238E27FC236}">
                <a16:creationId xmlns:a16="http://schemas.microsoft.com/office/drawing/2014/main" id="{FF3E4571-8499-4599-41C5-1F022974EA43}"/>
              </a:ext>
            </a:extLst>
          </p:cNvPr>
          <p:cNvSpPr txBox="1"/>
          <p:nvPr/>
        </p:nvSpPr>
        <p:spPr>
          <a:xfrm>
            <a:off x="5481635" y="835521"/>
            <a:ext cx="6505575" cy="1323439"/>
          </a:xfrm>
          <a:prstGeom prst="rect">
            <a:avLst/>
          </a:prstGeom>
          <a:noFill/>
        </p:spPr>
        <p:txBody>
          <a:bodyPr wrap="square">
            <a:spAutoFit/>
          </a:bodyPr>
          <a:lstStyle/>
          <a:p>
            <a:r>
              <a:rPr lang="es-ES" sz="2000" b="1" dirty="0"/>
              <a:t>Tento dar spočívá ve zvláštní schopnosti, kterou Bůh dává některým členům Kristova těla, aby využívali své ruce i mysl ke kreativnímu navrhování a vytváření věcí pro službu</a:t>
            </a:r>
            <a:r>
              <a:rPr lang="cs-CZ" sz="2000" b="1" dirty="0"/>
              <a:t>.</a:t>
            </a:r>
            <a:endParaRPr lang="es-ES" sz="2000" b="1" dirty="0"/>
          </a:p>
        </p:txBody>
      </p:sp>
      <p:sp>
        <p:nvSpPr>
          <p:cNvPr id="9" name="CuadroTexto 8">
            <a:extLst>
              <a:ext uri="{FF2B5EF4-FFF2-40B4-BE49-F238E27FC236}">
                <a16:creationId xmlns:a16="http://schemas.microsoft.com/office/drawing/2014/main" id="{5395AADE-1A8A-A26F-DE44-D7F34AF34C66}"/>
              </a:ext>
            </a:extLst>
          </p:cNvPr>
          <p:cNvSpPr txBox="1"/>
          <p:nvPr/>
        </p:nvSpPr>
        <p:spPr>
          <a:xfrm>
            <a:off x="6229349" y="2597914"/>
            <a:ext cx="5724525" cy="4093428"/>
          </a:xfrm>
          <a:prstGeom prst="rect">
            <a:avLst/>
          </a:prstGeom>
          <a:noFill/>
        </p:spPr>
        <p:txBody>
          <a:bodyPr wrap="square">
            <a:spAutoFit/>
          </a:bodyPr>
          <a:lstStyle/>
          <a:p>
            <a:pPr>
              <a:spcBef>
                <a:spcPts val="1200"/>
              </a:spcBef>
              <a:spcAft>
                <a:spcPts val="1200"/>
              </a:spcAft>
            </a:pPr>
            <a:r>
              <a:rPr lang="es-ES" b="1" dirty="0"/>
              <a:t>Pracuj</a:t>
            </a:r>
            <a:r>
              <a:rPr lang="cs-CZ" b="1" dirty="0"/>
              <a:t>í</a:t>
            </a:r>
            <a:r>
              <a:rPr lang="es-ES" b="1" dirty="0"/>
              <a:t> se dřevem, textilem, barvami, kovem, sklem</a:t>
            </a:r>
            <a:r>
              <a:rPr lang="cs-CZ" b="1" dirty="0"/>
              <a:t> </a:t>
            </a:r>
            <a:r>
              <a:rPr lang="es-ES" b="1" dirty="0"/>
              <a:t> a dalšími materiál</a:t>
            </a:r>
            <a:r>
              <a:rPr lang="cs-CZ" b="1" dirty="0"/>
              <a:t>y</a:t>
            </a:r>
            <a:r>
              <a:rPr lang="es-ES" b="1" dirty="0"/>
              <a:t>.</a:t>
            </a:r>
          </a:p>
          <a:p>
            <a:pPr>
              <a:spcBef>
                <a:spcPts val="1200"/>
              </a:spcBef>
              <a:spcAft>
                <a:spcPts val="1200"/>
              </a:spcAft>
            </a:pPr>
            <a:r>
              <a:rPr lang="es-ES" b="1" dirty="0"/>
              <a:t>Vytvář</a:t>
            </a:r>
            <a:r>
              <a:rPr lang="cs-CZ" b="1" dirty="0"/>
              <a:t>ej</a:t>
            </a:r>
            <a:r>
              <a:rPr lang="es-ES" b="1" dirty="0"/>
              <a:t>í prostředky a pomůcky, které podporují další služby.</a:t>
            </a:r>
          </a:p>
          <a:p>
            <a:pPr>
              <a:spcBef>
                <a:spcPts val="1200"/>
              </a:spcBef>
              <a:spcAft>
                <a:spcPts val="1200"/>
              </a:spcAft>
            </a:pPr>
            <a:r>
              <a:rPr lang="es-ES" b="1" dirty="0"/>
              <a:t>Rád</a:t>
            </a:r>
            <a:r>
              <a:rPr lang="cs-CZ" b="1" dirty="0"/>
              <a:t>i</a:t>
            </a:r>
            <a:r>
              <a:rPr lang="es-ES" b="1" dirty="0"/>
              <a:t> slouží vlastníma rukama při naplňování praktických potřeb.</a:t>
            </a:r>
          </a:p>
          <a:p>
            <a:pPr>
              <a:spcBef>
                <a:spcPts val="1200"/>
              </a:spcBef>
              <a:spcAft>
                <a:spcPts val="1200"/>
              </a:spcAft>
            </a:pPr>
            <a:r>
              <a:rPr lang="es-ES" b="1" dirty="0"/>
              <a:t>Navrhuj</a:t>
            </a:r>
            <a:r>
              <a:rPr lang="cs-CZ" b="1" dirty="0"/>
              <a:t>í</a:t>
            </a:r>
            <a:r>
              <a:rPr lang="es-ES" b="1" dirty="0"/>
              <a:t> a vytvář</a:t>
            </a:r>
            <a:r>
              <a:rPr lang="cs-CZ" b="1" dirty="0"/>
              <a:t>ej</a:t>
            </a:r>
            <a:r>
              <a:rPr lang="es-ES" b="1" dirty="0"/>
              <a:t>í předměty a prostředky</a:t>
            </a:r>
            <a:r>
              <a:rPr lang="cs-CZ" b="1" dirty="0"/>
              <a:t>                                </a:t>
            </a:r>
            <a:r>
              <a:rPr lang="es-ES" b="1" dirty="0"/>
              <a:t> pro potřeby služb</a:t>
            </a:r>
            <a:r>
              <a:rPr lang="cs-CZ" b="1" dirty="0"/>
              <a:t>y</a:t>
            </a:r>
            <a:r>
              <a:rPr lang="es-ES" b="1" dirty="0"/>
              <a:t>.</a:t>
            </a:r>
          </a:p>
          <a:p>
            <a:pPr>
              <a:spcBef>
                <a:spcPts val="1200"/>
              </a:spcBef>
              <a:spcAft>
                <a:spcPts val="1200"/>
              </a:spcAft>
            </a:pPr>
            <a:r>
              <a:rPr lang="cs-CZ" b="1" dirty="0"/>
              <a:t>U</a:t>
            </a:r>
            <a:r>
              <a:rPr lang="es-ES" b="1" dirty="0"/>
              <a:t>mějí pracovat s různými nástroji a jsou manuálně zruční.</a:t>
            </a:r>
          </a:p>
        </p:txBody>
      </p:sp>
      <p:grpSp>
        <p:nvGrpSpPr>
          <p:cNvPr id="4" name="Grupo 3">
            <a:extLst>
              <a:ext uri="{FF2B5EF4-FFF2-40B4-BE49-F238E27FC236}">
                <a16:creationId xmlns:a16="http://schemas.microsoft.com/office/drawing/2014/main" id="{05C9AECE-B37F-AA2F-E198-23D10B228ED9}"/>
              </a:ext>
            </a:extLst>
          </p:cNvPr>
          <p:cNvGrpSpPr/>
          <p:nvPr/>
        </p:nvGrpSpPr>
        <p:grpSpPr>
          <a:xfrm>
            <a:off x="101961" y="89452"/>
            <a:ext cx="5311017" cy="6695158"/>
            <a:chOff x="101961" y="89452"/>
            <a:chExt cx="5311017" cy="6695158"/>
          </a:xfrm>
        </p:grpSpPr>
        <p:pic>
          <p:nvPicPr>
            <p:cNvPr id="11" name="Imagen 10">
              <a:extLst>
                <a:ext uri="{FF2B5EF4-FFF2-40B4-BE49-F238E27FC236}">
                  <a16:creationId xmlns:a16="http://schemas.microsoft.com/office/drawing/2014/main" id="{87BBBDFB-A493-E1EE-0C6C-22AE6D0EBE6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1961" y="89452"/>
              <a:ext cx="5262239" cy="6695158"/>
            </a:xfrm>
            <a:prstGeom prst="snip2DiagRect">
              <a:avLst>
                <a:gd name="adj1" fmla="val 10317"/>
                <a:gd name="adj2" fmla="val 0"/>
              </a:avLst>
            </a:prstGeom>
            <a:solidFill>
              <a:srgbClr val="FFFFFF">
                <a:shade val="85000"/>
              </a:srgbClr>
            </a:solidFill>
            <a:ln w="88900" cap="sq">
              <a:solidFill>
                <a:srgbClr val="9A2C26"/>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12" name="CuadroTexto 11">
              <a:extLst>
                <a:ext uri="{FF2B5EF4-FFF2-40B4-BE49-F238E27FC236}">
                  <a16:creationId xmlns:a16="http://schemas.microsoft.com/office/drawing/2014/main" id="{2E7D13B2-3673-6B1F-CE0B-FA5AD85407EE}"/>
                </a:ext>
              </a:extLst>
            </p:cNvPr>
            <p:cNvSpPr txBox="1"/>
            <p:nvPr/>
          </p:nvSpPr>
          <p:spPr>
            <a:xfrm flipH="1">
              <a:off x="2507810" y="166658"/>
              <a:ext cx="2905168" cy="663238"/>
            </a:xfrm>
            <a:prstGeom prst="flowChartPunchedTape">
              <a:avLst/>
            </a:prstGeom>
            <a:solidFill>
              <a:srgbClr val="9A2C26"/>
            </a:solidFill>
            <a:scene3d>
              <a:camera prst="orthographicFront"/>
              <a:lightRig rig="threePt" dir="t"/>
            </a:scene3d>
            <a:sp3d>
              <a:bevelT/>
            </a:sp3d>
          </p:spPr>
          <p:txBody>
            <a:bodyPr wrap="square">
              <a:spAutoFit/>
            </a:bodyPr>
            <a:lstStyle/>
            <a:p>
              <a:pPr algn="ctr"/>
              <a:r>
                <a:rPr lang="cs-CZ" sz="2000" b="1" dirty="0">
                  <a:solidFill>
                    <a:schemeClr val="bg1"/>
                  </a:solidFill>
                  <a:effectLst>
                    <a:outerShdw blurRad="38100" dist="38100" dir="2700000" algn="tl">
                      <a:srgbClr val="000000">
                        <a:alpha val="43137"/>
                      </a:srgbClr>
                    </a:outerShdw>
                  </a:effectLst>
                </a:rPr>
                <a:t>2. Mojžíšova</a:t>
              </a:r>
              <a:r>
                <a:rPr lang="es-ES" sz="2000" b="1" dirty="0">
                  <a:solidFill>
                    <a:schemeClr val="bg1"/>
                  </a:solidFill>
                  <a:effectLst>
                    <a:outerShdw blurRad="38100" dist="38100" dir="2700000" algn="tl">
                      <a:srgbClr val="000000">
                        <a:alpha val="43137"/>
                      </a:srgbClr>
                    </a:outerShdw>
                  </a:effectLst>
                </a:rPr>
                <a:t> 31</a:t>
              </a:r>
              <a:r>
                <a:rPr lang="cs-CZ" sz="2000" b="1" dirty="0">
                  <a:solidFill>
                    <a:schemeClr val="bg1"/>
                  </a:solidFill>
                  <a:effectLst>
                    <a:outerShdw blurRad="38100" dist="38100" dir="2700000" algn="tl">
                      <a:srgbClr val="000000">
                        <a:alpha val="43137"/>
                      </a:srgbClr>
                    </a:outerShdw>
                  </a:effectLst>
                </a:rPr>
                <a:t>,</a:t>
              </a:r>
              <a:r>
                <a:rPr lang="es-ES" sz="2000" b="1" dirty="0">
                  <a:solidFill>
                    <a:schemeClr val="bg1"/>
                  </a:solidFill>
                  <a:effectLst>
                    <a:outerShdw blurRad="38100" dist="38100" dir="2700000" algn="tl">
                      <a:srgbClr val="000000">
                        <a:alpha val="43137"/>
                      </a:srgbClr>
                    </a:outerShdw>
                  </a:effectLst>
                </a:rPr>
                <a:t>2-5</a:t>
              </a:r>
            </a:p>
          </p:txBody>
        </p:sp>
      </p:grpSp>
      <p:pic>
        <p:nvPicPr>
          <p:cNvPr id="20" name="Imagen 19">
            <a:extLst>
              <a:ext uri="{FF2B5EF4-FFF2-40B4-BE49-F238E27FC236}">
                <a16:creationId xmlns:a16="http://schemas.microsoft.com/office/drawing/2014/main" id="{8C7BD4DA-C1EA-24E7-66A5-C518B799719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777970" y="3510827"/>
            <a:ext cx="404465" cy="401746"/>
          </a:xfrm>
          <a:prstGeom prst="rect">
            <a:avLst/>
          </a:prstGeom>
        </p:spPr>
      </p:pic>
      <p:pic>
        <p:nvPicPr>
          <p:cNvPr id="22" name="Imagen 21">
            <a:extLst>
              <a:ext uri="{FF2B5EF4-FFF2-40B4-BE49-F238E27FC236}">
                <a16:creationId xmlns:a16="http://schemas.microsoft.com/office/drawing/2014/main" id="{64CF9811-F9B9-063C-79D1-E755922282E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777970" y="4420472"/>
            <a:ext cx="407864" cy="401746"/>
          </a:xfrm>
          <a:prstGeom prst="rect">
            <a:avLst/>
          </a:prstGeom>
        </p:spPr>
      </p:pic>
      <p:pic>
        <p:nvPicPr>
          <p:cNvPr id="24" name="Imagen 23">
            <a:extLst>
              <a:ext uri="{FF2B5EF4-FFF2-40B4-BE49-F238E27FC236}">
                <a16:creationId xmlns:a16="http://schemas.microsoft.com/office/drawing/2014/main" id="{4EB92403-A5F2-438C-0E4C-BA8E4164B96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777970" y="5275796"/>
            <a:ext cx="405818" cy="401746"/>
          </a:xfrm>
          <a:prstGeom prst="rect">
            <a:avLst/>
          </a:prstGeom>
        </p:spPr>
      </p:pic>
      <p:pic>
        <p:nvPicPr>
          <p:cNvPr id="26" name="Imagen 25">
            <a:extLst>
              <a:ext uri="{FF2B5EF4-FFF2-40B4-BE49-F238E27FC236}">
                <a16:creationId xmlns:a16="http://schemas.microsoft.com/office/drawing/2014/main" id="{0A692F2B-6BAE-7F00-FFF8-F87D2642BE7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777970" y="6131120"/>
            <a:ext cx="413900" cy="401746"/>
          </a:xfrm>
          <a:prstGeom prst="rect">
            <a:avLst/>
          </a:prstGeom>
        </p:spPr>
      </p:pic>
      <p:pic>
        <p:nvPicPr>
          <p:cNvPr id="28" name="Imagen 27">
            <a:extLst>
              <a:ext uri="{FF2B5EF4-FFF2-40B4-BE49-F238E27FC236}">
                <a16:creationId xmlns:a16="http://schemas.microsoft.com/office/drawing/2014/main" id="{0A960806-E7C9-C6BD-3DC1-095AE047F652}"/>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777970" y="2666859"/>
            <a:ext cx="406520" cy="401746"/>
          </a:xfrm>
          <a:prstGeom prst="rect">
            <a:avLst/>
          </a:prstGeom>
        </p:spPr>
      </p:pic>
      <p:sp>
        <p:nvSpPr>
          <p:cNvPr id="2" name="Flecha: hacia arriba 1">
            <a:hlinkClick r:id="rId9" action="ppaction://hlinksldjump"/>
            <a:extLst>
              <a:ext uri="{FF2B5EF4-FFF2-40B4-BE49-F238E27FC236}">
                <a16:creationId xmlns:a16="http://schemas.microsoft.com/office/drawing/2014/main" id="{9ECD0DBE-1436-2E59-4117-69136C904668}"/>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4192568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5"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750"/>
                                        <p:tgtEl>
                                          <p:spTgt spid="3"/>
                                        </p:tgtEl>
                                      </p:cBhvr>
                                    </p:animEffect>
                                    <p:anim calcmode="lin" valueType="num">
                                      <p:cBhvr>
                                        <p:cTn id="8" dur="750" fill="hold"/>
                                        <p:tgtEl>
                                          <p:spTgt spid="3"/>
                                        </p:tgtEl>
                                        <p:attrNameLst>
                                          <p:attrName>ppt_w</p:attrName>
                                        </p:attrNameLst>
                                      </p:cBhvr>
                                      <p:tavLst>
                                        <p:tav tm="0" fmla="#ppt_w*sin(2.5*pi*$)">
                                          <p:val>
                                            <p:fltVal val="0"/>
                                          </p:val>
                                        </p:tav>
                                        <p:tav tm="100000">
                                          <p:val>
                                            <p:fltVal val="1"/>
                                          </p:val>
                                        </p:tav>
                                      </p:tavLst>
                                    </p:anim>
                                    <p:anim calcmode="lin" valueType="num">
                                      <p:cBhvr>
                                        <p:cTn id="9" dur="750" fill="hold"/>
                                        <p:tgtEl>
                                          <p:spTgt spid="3"/>
                                        </p:tgtEl>
                                        <p:attrNameLst>
                                          <p:attrName>ppt_h</p:attrName>
                                        </p:attrNameLst>
                                      </p:cBhvr>
                                      <p:tavLst>
                                        <p:tav tm="0">
                                          <p:val>
                                            <p:strVal val="#ppt_h"/>
                                          </p:val>
                                        </p:tav>
                                        <p:tav tm="100000">
                                          <p:val>
                                            <p:strVal val="#ppt_h"/>
                                          </p:val>
                                        </p:tav>
                                      </p:tavLst>
                                    </p:anim>
                                  </p:childTnLst>
                                </p:cTn>
                              </p:par>
                            </p:childTnLst>
                          </p:cTn>
                        </p:par>
                        <p:par>
                          <p:cTn id="10" fill="hold">
                            <p:stCondLst>
                              <p:cond delay="750"/>
                            </p:stCondLst>
                            <p:childTnLst>
                              <p:par>
                                <p:cTn id="11" presetID="26" presetClass="emph" presetSubtype="0" fill="hold" grpId="1" nodeType="afterEffect">
                                  <p:stCondLst>
                                    <p:cond delay="0"/>
                                  </p:stCondLst>
                                  <p:childTnLst>
                                    <p:animEffect transition="out" filter="fade">
                                      <p:cBhvr>
                                        <p:cTn id="12" dur="500" tmFilter="0, 0; .2, .5; .8, .5; 1, 0"/>
                                        <p:tgtEl>
                                          <p:spTgt spid="3"/>
                                        </p:tgtEl>
                                      </p:cBhvr>
                                    </p:animEffect>
                                    <p:animScale>
                                      <p:cBhvr>
                                        <p:cTn id="13" dur="250" autoRev="1" fill="hold"/>
                                        <p:tgtEl>
                                          <p:spTgt spid="3"/>
                                        </p:tgtEl>
                                      </p:cBhvr>
                                      <p:by x="105000" y="105000"/>
                                    </p:animScale>
                                  </p:childTnLst>
                                </p:cTn>
                              </p:par>
                            </p:childTnLst>
                          </p:cTn>
                        </p:par>
                        <p:par>
                          <p:cTn id="14" fill="hold">
                            <p:stCondLst>
                              <p:cond delay="1250"/>
                            </p:stCondLst>
                            <p:childTnLst>
                              <p:par>
                                <p:cTn id="15" presetID="22" presetClass="entr" presetSubtype="8" fill="hold" grpId="0" nodeType="after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wipe(left)">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randombar(horizontal)">
                                      <p:cBhvr>
                                        <p:cTn id="22" dur="500"/>
                                        <p:tgtEl>
                                          <p:spTgt spid="4"/>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nodeType="clickEffect">
                                  <p:stCondLst>
                                    <p:cond delay="0"/>
                                  </p:stCondLst>
                                  <p:childTnLst>
                                    <p:set>
                                      <p:cBhvr>
                                        <p:cTn id="26" dur="1" fill="hold">
                                          <p:stCondLst>
                                            <p:cond delay="0"/>
                                          </p:stCondLst>
                                        </p:cTn>
                                        <p:tgtEl>
                                          <p:spTgt spid="28"/>
                                        </p:tgtEl>
                                        <p:attrNameLst>
                                          <p:attrName>style.visibility</p:attrName>
                                        </p:attrNameLst>
                                      </p:cBhvr>
                                      <p:to>
                                        <p:strVal val="visible"/>
                                      </p:to>
                                    </p:set>
                                    <p:animEffect transition="in" filter="circle(in)">
                                      <p:cBhvr>
                                        <p:cTn id="27" dur="1000"/>
                                        <p:tgtEl>
                                          <p:spTgt spid="28"/>
                                        </p:tgtEl>
                                      </p:cBhvr>
                                    </p:animEffect>
                                  </p:childTnLst>
                                </p:cTn>
                              </p:par>
                            </p:childTnLst>
                          </p:cTn>
                        </p:par>
                        <p:par>
                          <p:cTn id="28" fill="hold">
                            <p:stCondLst>
                              <p:cond delay="1000"/>
                            </p:stCondLst>
                            <p:childTnLst>
                              <p:par>
                                <p:cTn id="29" presetID="22" presetClass="entr" presetSubtype="8" fill="hold" grpId="0" nodeType="afterEffect">
                                  <p:stCondLst>
                                    <p:cond delay="0"/>
                                  </p:stCondLst>
                                  <p:childTnLst>
                                    <p:set>
                                      <p:cBhvr>
                                        <p:cTn id="30" dur="1" fill="hold">
                                          <p:stCondLst>
                                            <p:cond delay="0"/>
                                          </p:stCondLst>
                                        </p:cTn>
                                        <p:tgtEl>
                                          <p:spTgt spid="9">
                                            <p:txEl>
                                              <p:pRg st="0" end="0"/>
                                            </p:txEl>
                                          </p:spTgt>
                                        </p:tgtEl>
                                        <p:attrNameLst>
                                          <p:attrName>style.visibility</p:attrName>
                                        </p:attrNameLst>
                                      </p:cBhvr>
                                      <p:to>
                                        <p:strVal val="visible"/>
                                      </p:to>
                                    </p:set>
                                    <p:animEffect transition="in" filter="wipe(left)">
                                      <p:cBhvr>
                                        <p:cTn id="31" dur="500"/>
                                        <p:tgtEl>
                                          <p:spTgt spid="9">
                                            <p:txEl>
                                              <p:pRg st="0" end="0"/>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6" presetClass="entr" presetSubtype="16" fill="hold" nodeType="clickEffect">
                                  <p:stCondLst>
                                    <p:cond delay="0"/>
                                  </p:stCondLst>
                                  <p:childTnLst>
                                    <p:set>
                                      <p:cBhvr>
                                        <p:cTn id="35" dur="1" fill="hold">
                                          <p:stCondLst>
                                            <p:cond delay="0"/>
                                          </p:stCondLst>
                                        </p:cTn>
                                        <p:tgtEl>
                                          <p:spTgt spid="20"/>
                                        </p:tgtEl>
                                        <p:attrNameLst>
                                          <p:attrName>style.visibility</p:attrName>
                                        </p:attrNameLst>
                                      </p:cBhvr>
                                      <p:to>
                                        <p:strVal val="visible"/>
                                      </p:to>
                                    </p:set>
                                    <p:animEffect transition="in" filter="circle(in)">
                                      <p:cBhvr>
                                        <p:cTn id="36" dur="1000"/>
                                        <p:tgtEl>
                                          <p:spTgt spid="20"/>
                                        </p:tgtEl>
                                      </p:cBhvr>
                                    </p:animEffect>
                                  </p:childTnLst>
                                </p:cTn>
                              </p:par>
                            </p:childTnLst>
                          </p:cTn>
                        </p:par>
                        <p:par>
                          <p:cTn id="37" fill="hold">
                            <p:stCondLst>
                              <p:cond delay="1000"/>
                            </p:stCondLst>
                            <p:childTnLst>
                              <p:par>
                                <p:cTn id="38" presetID="22" presetClass="entr" presetSubtype="8" fill="hold" grpId="0" nodeType="afterEffect">
                                  <p:stCondLst>
                                    <p:cond delay="0"/>
                                  </p:stCondLst>
                                  <p:childTnLst>
                                    <p:set>
                                      <p:cBhvr>
                                        <p:cTn id="39" dur="1" fill="hold">
                                          <p:stCondLst>
                                            <p:cond delay="0"/>
                                          </p:stCondLst>
                                        </p:cTn>
                                        <p:tgtEl>
                                          <p:spTgt spid="9">
                                            <p:txEl>
                                              <p:pRg st="1" end="1"/>
                                            </p:txEl>
                                          </p:spTgt>
                                        </p:tgtEl>
                                        <p:attrNameLst>
                                          <p:attrName>style.visibility</p:attrName>
                                        </p:attrNameLst>
                                      </p:cBhvr>
                                      <p:to>
                                        <p:strVal val="visible"/>
                                      </p:to>
                                    </p:set>
                                    <p:animEffect transition="in" filter="wipe(left)">
                                      <p:cBhvr>
                                        <p:cTn id="40" dur="500"/>
                                        <p:tgtEl>
                                          <p:spTgt spid="9">
                                            <p:txEl>
                                              <p:pRg st="1" end="1"/>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6" presetClass="entr" presetSubtype="16" fill="hold" nodeType="clickEffect">
                                  <p:stCondLst>
                                    <p:cond delay="0"/>
                                  </p:stCondLst>
                                  <p:childTnLst>
                                    <p:set>
                                      <p:cBhvr>
                                        <p:cTn id="44" dur="1" fill="hold">
                                          <p:stCondLst>
                                            <p:cond delay="0"/>
                                          </p:stCondLst>
                                        </p:cTn>
                                        <p:tgtEl>
                                          <p:spTgt spid="22"/>
                                        </p:tgtEl>
                                        <p:attrNameLst>
                                          <p:attrName>style.visibility</p:attrName>
                                        </p:attrNameLst>
                                      </p:cBhvr>
                                      <p:to>
                                        <p:strVal val="visible"/>
                                      </p:to>
                                    </p:set>
                                    <p:animEffect transition="in" filter="circle(in)">
                                      <p:cBhvr>
                                        <p:cTn id="45" dur="1000"/>
                                        <p:tgtEl>
                                          <p:spTgt spid="22"/>
                                        </p:tgtEl>
                                      </p:cBhvr>
                                    </p:animEffect>
                                  </p:childTnLst>
                                </p:cTn>
                              </p:par>
                            </p:childTnLst>
                          </p:cTn>
                        </p:par>
                        <p:par>
                          <p:cTn id="46" fill="hold">
                            <p:stCondLst>
                              <p:cond delay="1000"/>
                            </p:stCondLst>
                            <p:childTnLst>
                              <p:par>
                                <p:cTn id="47" presetID="22" presetClass="entr" presetSubtype="8" fill="hold" grpId="0" nodeType="afterEffect">
                                  <p:stCondLst>
                                    <p:cond delay="0"/>
                                  </p:stCondLst>
                                  <p:childTnLst>
                                    <p:set>
                                      <p:cBhvr>
                                        <p:cTn id="48" dur="1" fill="hold">
                                          <p:stCondLst>
                                            <p:cond delay="0"/>
                                          </p:stCondLst>
                                        </p:cTn>
                                        <p:tgtEl>
                                          <p:spTgt spid="9">
                                            <p:txEl>
                                              <p:pRg st="2" end="2"/>
                                            </p:txEl>
                                          </p:spTgt>
                                        </p:tgtEl>
                                        <p:attrNameLst>
                                          <p:attrName>style.visibility</p:attrName>
                                        </p:attrNameLst>
                                      </p:cBhvr>
                                      <p:to>
                                        <p:strVal val="visible"/>
                                      </p:to>
                                    </p:set>
                                    <p:animEffect transition="in" filter="wipe(left)">
                                      <p:cBhvr>
                                        <p:cTn id="49" dur="500"/>
                                        <p:tgtEl>
                                          <p:spTgt spid="9">
                                            <p:txEl>
                                              <p:pRg st="2" end="2"/>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6" presetClass="entr" presetSubtype="16" fill="hold" nodeType="clickEffect">
                                  <p:stCondLst>
                                    <p:cond delay="0"/>
                                  </p:stCondLst>
                                  <p:childTnLst>
                                    <p:set>
                                      <p:cBhvr>
                                        <p:cTn id="53" dur="1" fill="hold">
                                          <p:stCondLst>
                                            <p:cond delay="0"/>
                                          </p:stCondLst>
                                        </p:cTn>
                                        <p:tgtEl>
                                          <p:spTgt spid="24"/>
                                        </p:tgtEl>
                                        <p:attrNameLst>
                                          <p:attrName>style.visibility</p:attrName>
                                        </p:attrNameLst>
                                      </p:cBhvr>
                                      <p:to>
                                        <p:strVal val="visible"/>
                                      </p:to>
                                    </p:set>
                                    <p:animEffect transition="in" filter="circle(in)">
                                      <p:cBhvr>
                                        <p:cTn id="54" dur="1000"/>
                                        <p:tgtEl>
                                          <p:spTgt spid="24"/>
                                        </p:tgtEl>
                                      </p:cBhvr>
                                    </p:animEffect>
                                  </p:childTnLst>
                                </p:cTn>
                              </p:par>
                            </p:childTnLst>
                          </p:cTn>
                        </p:par>
                        <p:par>
                          <p:cTn id="55" fill="hold">
                            <p:stCondLst>
                              <p:cond delay="1000"/>
                            </p:stCondLst>
                            <p:childTnLst>
                              <p:par>
                                <p:cTn id="56" presetID="22" presetClass="entr" presetSubtype="8" fill="hold" grpId="0" nodeType="afterEffect">
                                  <p:stCondLst>
                                    <p:cond delay="0"/>
                                  </p:stCondLst>
                                  <p:childTnLst>
                                    <p:set>
                                      <p:cBhvr>
                                        <p:cTn id="57" dur="1" fill="hold">
                                          <p:stCondLst>
                                            <p:cond delay="0"/>
                                          </p:stCondLst>
                                        </p:cTn>
                                        <p:tgtEl>
                                          <p:spTgt spid="9">
                                            <p:txEl>
                                              <p:pRg st="3" end="3"/>
                                            </p:txEl>
                                          </p:spTgt>
                                        </p:tgtEl>
                                        <p:attrNameLst>
                                          <p:attrName>style.visibility</p:attrName>
                                        </p:attrNameLst>
                                      </p:cBhvr>
                                      <p:to>
                                        <p:strVal val="visible"/>
                                      </p:to>
                                    </p:set>
                                    <p:animEffect transition="in" filter="wipe(left)">
                                      <p:cBhvr>
                                        <p:cTn id="58" dur="500"/>
                                        <p:tgtEl>
                                          <p:spTgt spid="9">
                                            <p:txEl>
                                              <p:pRg st="3" end="3"/>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6" presetClass="entr" presetSubtype="16" fill="hold" nodeType="clickEffect">
                                  <p:stCondLst>
                                    <p:cond delay="0"/>
                                  </p:stCondLst>
                                  <p:childTnLst>
                                    <p:set>
                                      <p:cBhvr>
                                        <p:cTn id="62" dur="1" fill="hold">
                                          <p:stCondLst>
                                            <p:cond delay="0"/>
                                          </p:stCondLst>
                                        </p:cTn>
                                        <p:tgtEl>
                                          <p:spTgt spid="26"/>
                                        </p:tgtEl>
                                        <p:attrNameLst>
                                          <p:attrName>style.visibility</p:attrName>
                                        </p:attrNameLst>
                                      </p:cBhvr>
                                      <p:to>
                                        <p:strVal val="visible"/>
                                      </p:to>
                                    </p:set>
                                    <p:animEffect transition="in" filter="circle(in)">
                                      <p:cBhvr>
                                        <p:cTn id="63" dur="1000"/>
                                        <p:tgtEl>
                                          <p:spTgt spid="26"/>
                                        </p:tgtEl>
                                      </p:cBhvr>
                                    </p:animEffect>
                                  </p:childTnLst>
                                </p:cTn>
                              </p:par>
                            </p:childTnLst>
                          </p:cTn>
                        </p:par>
                        <p:par>
                          <p:cTn id="64" fill="hold">
                            <p:stCondLst>
                              <p:cond delay="1000"/>
                            </p:stCondLst>
                            <p:childTnLst>
                              <p:par>
                                <p:cTn id="65" presetID="22" presetClass="entr" presetSubtype="8" fill="hold" grpId="0" nodeType="afterEffect">
                                  <p:stCondLst>
                                    <p:cond delay="0"/>
                                  </p:stCondLst>
                                  <p:childTnLst>
                                    <p:set>
                                      <p:cBhvr>
                                        <p:cTn id="66" dur="1" fill="hold">
                                          <p:stCondLst>
                                            <p:cond delay="0"/>
                                          </p:stCondLst>
                                        </p:cTn>
                                        <p:tgtEl>
                                          <p:spTgt spid="9">
                                            <p:txEl>
                                              <p:pRg st="4" end="4"/>
                                            </p:txEl>
                                          </p:spTgt>
                                        </p:tgtEl>
                                        <p:attrNameLst>
                                          <p:attrName>style.visibility</p:attrName>
                                        </p:attrNameLst>
                                      </p:cBhvr>
                                      <p:to>
                                        <p:strVal val="visible"/>
                                      </p:to>
                                    </p:set>
                                    <p:animEffect transition="in" filter="wipe(left)">
                                      <p:cBhvr>
                                        <p:cTn id="67" dur="500"/>
                                        <p:tgtEl>
                                          <p:spTgt spid="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3" grpId="1"/>
      <p:bldP spid="7" grpId="0"/>
      <p:bldP spid="9" grpId="0" uiExpand="1" build="p"/>
    </p:bldLst>
  </p:timing>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CuadroTexto 2">
            <a:extLst>
              <a:ext uri="{FF2B5EF4-FFF2-40B4-BE49-F238E27FC236}">
                <a16:creationId xmlns:a16="http://schemas.microsoft.com/office/drawing/2014/main" id="{01C03923-6084-B942-6408-552F5AE0B7B1}"/>
              </a:ext>
            </a:extLst>
          </p:cNvPr>
          <p:cNvSpPr txBox="1"/>
          <p:nvPr/>
        </p:nvSpPr>
        <p:spPr>
          <a:xfrm>
            <a:off x="111402" y="154508"/>
            <a:ext cx="6096000" cy="523220"/>
          </a:xfrm>
          <a:prstGeom prst="rect">
            <a:avLst/>
          </a:prstGeom>
          <a:noFill/>
        </p:spPr>
        <p:txBody>
          <a:bodyPr wrap="square">
            <a:spAutoFit/>
          </a:bodyPr>
          <a:lstStyle/>
          <a:p>
            <a:pPr algn="ctr"/>
            <a:r>
              <a:rPr lang="cs-CZ" sz="2800" b="1" dirty="0">
                <a:ln>
                  <a:solidFill>
                    <a:srgbClr val="6F4832"/>
                  </a:solidFill>
                </a:ln>
                <a:solidFill>
                  <a:srgbClr val="6F4832"/>
                </a:solidFill>
                <a:latin typeface="Amerika" panose="02040705060402020203" pitchFamily="18" charset="0"/>
              </a:rPr>
              <a:t>DAR POHOSTINNOSTI</a:t>
            </a:r>
            <a:r>
              <a:rPr lang="es-ES" sz="2800" b="1" dirty="0">
                <a:ln>
                  <a:solidFill>
                    <a:srgbClr val="6F4832"/>
                  </a:solidFill>
                </a:ln>
                <a:solidFill>
                  <a:srgbClr val="6F4832"/>
                </a:solidFill>
                <a:latin typeface="Amerika" panose="02040705060402020203" pitchFamily="18" charset="0"/>
              </a:rPr>
              <a:t> </a:t>
            </a:r>
          </a:p>
        </p:txBody>
      </p:sp>
      <p:sp>
        <p:nvSpPr>
          <p:cNvPr id="7" name="CuadroTexto 6">
            <a:extLst>
              <a:ext uri="{FF2B5EF4-FFF2-40B4-BE49-F238E27FC236}">
                <a16:creationId xmlns:a16="http://schemas.microsoft.com/office/drawing/2014/main" id="{88738567-A96E-2690-E0B0-75DD7305133C}"/>
              </a:ext>
            </a:extLst>
          </p:cNvPr>
          <p:cNvSpPr txBox="1"/>
          <p:nvPr/>
        </p:nvSpPr>
        <p:spPr>
          <a:xfrm>
            <a:off x="428625" y="887373"/>
            <a:ext cx="5848350" cy="923330"/>
          </a:xfrm>
          <a:prstGeom prst="rect">
            <a:avLst/>
          </a:prstGeom>
          <a:noFill/>
        </p:spPr>
        <p:txBody>
          <a:bodyPr wrap="square">
            <a:spAutoFit/>
          </a:bodyPr>
          <a:lstStyle/>
          <a:p>
            <a:r>
              <a:rPr lang="es-ES" b="1" dirty="0"/>
              <a:t>Tento dar spočívá v otevřenosti vůči druhým, v ochotě přijímat lidi do svého domova a poskytovat jim srdečné přijetí, jídlo i pohostinnost.</a:t>
            </a:r>
          </a:p>
        </p:txBody>
      </p:sp>
      <p:sp>
        <p:nvSpPr>
          <p:cNvPr id="9" name="CuadroTexto 8">
            <a:extLst>
              <a:ext uri="{FF2B5EF4-FFF2-40B4-BE49-F238E27FC236}">
                <a16:creationId xmlns:a16="http://schemas.microsoft.com/office/drawing/2014/main" id="{6E53FFD2-6253-A3AE-0AFD-49EB992C28AA}"/>
              </a:ext>
            </a:extLst>
          </p:cNvPr>
          <p:cNvSpPr txBox="1"/>
          <p:nvPr/>
        </p:nvSpPr>
        <p:spPr>
          <a:xfrm>
            <a:off x="962025" y="2412564"/>
            <a:ext cx="5314950" cy="4093428"/>
          </a:xfrm>
          <a:prstGeom prst="rect">
            <a:avLst/>
          </a:prstGeom>
          <a:noFill/>
        </p:spPr>
        <p:txBody>
          <a:bodyPr wrap="square">
            <a:spAutoFit/>
          </a:bodyPr>
          <a:lstStyle/>
          <a:p>
            <a:pPr>
              <a:spcBef>
                <a:spcPts val="1200"/>
              </a:spcBef>
              <a:spcAft>
                <a:spcPts val="1200"/>
              </a:spcAft>
            </a:pPr>
            <a:r>
              <a:rPr lang="es-ES" b="1" dirty="0"/>
              <a:t>Vytvářejí prostředí, kde se lidé cítí přijati, ceněni a v bezpečí.</a:t>
            </a:r>
          </a:p>
          <a:p>
            <a:pPr>
              <a:spcBef>
                <a:spcPts val="1200"/>
              </a:spcBef>
              <a:spcAft>
                <a:spcPts val="1200"/>
              </a:spcAft>
            </a:pPr>
            <a:r>
              <a:rPr lang="es-ES" b="1" dirty="0"/>
              <a:t>Vyhledávají nově příchozí a pomáhají jim cítit se vítáni.</a:t>
            </a:r>
          </a:p>
          <a:p>
            <a:pPr>
              <a:spcBef>
                <a:spcPts val="1200"/>
              </a:spcBef>
              <a:spcAft>
                <a:spcPts val="1200"/>
              </a:spcAft>
            </a:pPr>
            <a:r>
              <a:rPr lang="es-ES" b="1" dirty="0"/>
              <a:t>Vytvářejí bezpečné a příjemné prostředí pro budování vztahů.</a:t>
            </a:r>
          </a:p>
          <a:p>
            <a:pPr>
              <a:spcBef>
                <a:spcPts val="1200"/>
              </a:spcBef>
              <a:spcAft>
                <a:spcPts val="1200"/>
              </a:spcAft>
            </a:pPr>
            <a:r>
              <a:rPr lang="es-ES" b="1" dirty="0"/>
              <a:t>Hledají způsoby, jak propojovat lidi a budovat smysluplné vztahy.</a:t>
            </a:r>
          </a:p>
          <a:p>
            <a:pPr>
              <a:spcBef>
                <a:spcPts val="1200"/>
              </a:spcBef>
              <a:spcAft>
                <a:spcPts val="1200"/>
              </a:spcAft>
            </a:pPr>
            <a:r>
              <a:rPr lang="es-ES" b="1" dirty="0"/>
              <a:t>Pomáhají lidem cítit se přirozeně i v neznámém prostředí.</a:t>
            </a:r>
          </a:p>
        </p:txBody>
      </p:sp>
      <p:grpSp>
        <p:nvGrpSpPr>
          <p:cNvPr id="5" name="Grupo 4">
            <a:extLst>
              <a:ext uri="{FF2B5EF4-FFF2-40B4-BE49-F238E27FC236}">
                <a16:creationId xmlns:a16="http://schemas.microsoft.com/office/drawing/2014/main" id="{8809888C-7C14-4D10-E06B-6A930E479372}"/>
              </a:ext>
            </a:extLst>
          </p:cNvPr>
          <p:cNvGrpSpPr/>
          <p:nvPr/>
        </p:nvGrpSpPr>
        <p:grpSpPr>
          <a:xfrm>
            <a:off x="6383408" y="69574"/>
            <a:ext cx="5769443" cy="6718852"/>
            <a:chOff x="6383408" y="69574"/>
            <a:chExt cx="5769443" cy="6718852"/>
          </a:xfrm>
        </p:grpSpPr>
        <p:pic>
          <p:nvPicPr>
            <p:cNvPr id="4" name="Imagen 3">
              <a:extLst>
                <a:ext uri="{FF2B5EF4-FFF2-40B4-BE49-F238E27FC236}">
                  <a16:creationId xmlns:a16="http://schemas.microsoft.com/office/drawing/2014/main" id="{7CCA7984-C7E6-F41B-885D-40C4217CEB7D}"/>
                </a:ext>
              </a:extLst>
            </p:cNvPr>
            <p:cNvPicPr>
              <a:picLocks noChangeAspect="1"/>
            </p:cNvPicPr>
            <p:nvPr/>
          </p:nvPicPr>
          <p:blipFill rotWithShape="1">
            <a:blip r:embed="rId3">
              <a:extLst>
                <a:ext uri="{BEBA8EAE-BF5A-486C-A8C5-ECC9F3942E4B}">
                  <a14:imgProps xmlns:a14="http://schemas.microsoft.com/office/drawing/2010/main">
                    <a14:imgLayer r:embed="rId4">
                      <a14:imgEffect>
                        <a14:brightnessContrast bright="20000"/>
                      </a14:imgEffect>
                    </a14:imgLayer>
                  </a14:imgProps>
                </a:ext>
                <a:ext uri="{28A0092B-C50C-407E-A947-70E740481C1C}">
                  <a14:useLocalDpi xmlns:a14="http://schemas.microsoft.com/office/drawing/2010/main" val="0"/>
                </a:ext>
              </a:extLst>
            </a:blip>
            <a:srcRect t="8410" b="4032"/>
            <a:stretch>
              <a:fillRect/>
            </a:stretch>
          </p:blipFill>
          <p:spPr>
            <a:xfrm>
              <a:off x="6383408" y="69574"/>
              <a:ext cx="5729687" cy="6718852"/>
            </a:xfrm>
            <a:prstGeom prst="snip2DiagRect">
              <a:avLst>
                <a:gd name="adj1" fmla="val 11381"/>
                <a:gd name="adj2" fmla="val 0"/>
              </a:avLst>
            </a:prstGeom>
            <a:solidFill>
              <a:srgbClr val="FFFFFF">
                <a:shade val="85000"/>
              </a:srgbClr>
            </a:solidFill>
            <a:ln w="88900" cap="sq">
              <a:solidFill>
                <a:srgbClr val="6F4832"/>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6" name="CuadroTexto 5">
              <a:extLst>
                <a:ext uri="{FF2B5EF4-FFF2-40B4-BE49-F238E27FC236}">
                  <a16:creationId xmlns:a16="http://schemas.microsoft.com/office/drawing/2014/main" id="{215D54AF-27CB-ACE7-5B67-A74D995C2A93}"/>
                </a:ext>
              </a:extLst>
            </p:cNvPr>
            <p:cNvSpPr txBox="1"/>
            <p:nvPr/>
          </p:nvSpPr>
          <p:spPr>
            <a:xfrm flipH="1">
              <a:off x="8283921" y="154960"/>
              <a:ext cx="3868930" cy="612219"/>
            </a:xfrm>
            <a:prstGeom prst="flowChartPunchedTape">
              <a:avLst/>
            </a:prstGeom>
            <a:solidFill>
              <a:srgbClr val="6F4832"/>
            </a:solidFill>
            <a:scene3d>
              <a:camera prst="orthographicFront"/>
              <a:lightRig rig="threePt" dir="t"/>
            </a:scene3d>
            <a:sp3d>
              <a:bevelT/>
            </a:sp3d>
          </p:spPr>
          <p:txBody>
            <a:bodyPr wrap="square">
              <a:spAutoFit/>
            </a:bodyPr>
            <a:lstStyle/>
            <a:p>
              <a:pPr algn="ctr"/>
              <a:r>
                <a:rPr lang="cs-CZ" b="1" dirty="0">
                  <a:solidFill>
                    <a:schemeClr val="bg1"/>
                  </a:solidFill>
                  <a:effectLst>
                    <a:outerShdw blurRad="38100" dist="38100" dir="2700000" algn="tl">
                      <a:srgbClr val="000000">
                        <a:alpha val="43137"/>
                      </a:srgbClr>
                    </a:outerShdw>
                  </a:effectLst>
                </a:rPr>
                <a:t>1. Mojžíšova</a:t>
              </a:r>
              <a:r>
                <a:rPr lang="es-ES" b="1" dirty="0">
                  <a:solidFill>
                    <a:schemeClr val="bg1"/>
                  </a:solidFill>
                  <a:effectLst>
                    <a:outerShdw blurRad="38100" dist="38100" dir="2700000" algn="tl">
                      <a:srgbClr val="000000">
                        <a:alpha val="43137"/>
                      </a:srgbClr>
                    </a:outerShdw>
                  </a:effectLst>
                </a:rPr>
                <a:t> 18</a:t>
              </a:r>
              <a:r>
                <a:rPr lang="cs-CZ" b="1" dirty="0">
                  <a:solidFill>
                    <a:schemeClr val="bg1"/>
                  </a:solidFill>
                  <a:effectLst>
                    <a:outerShdw blurRad="38100" dist="38100" dir="2700000" algn="tl">
                      <a:srgbClr val="000000">
                        <a:alpha val="43137"/>
                      </a:srgbClr>
                    </a:outerShdw>
                  </a:effectLst>
                </a:rPr>
                <a:t>,</a:t>
              </a:r>
              <a:r>
                <a:rPr lang="es-ES" b="1" dirty="0">
                  <a:solidFill>
                    <a:schemeClr val="bg1"/>
                  </a:solidFill>
                  <a:effectLst>
                    <a:outerShdw blurRad="38100" dist="38100" dir="2700000" algn="tl">
                      <a:srgbClr val="000000">
                        <a:alpha val="43137"/>
                      </a:srgbClr>
                    </a:outerShdw>
                  </a:effectLst>
                </a:rPr>
                <a:t>1-8; </a:t>
              </a:r>
              <a:r>
                <a:rPr lang="cs-CZ" b="1" dirty="0">
                  <a:solidFill>
                    <a:schemeClr val="bg1"/>
                  </a:solidFill>
                  <a:effectLst>
                    <a:outerShdw blurRad="38100" dist="38100" dir="2700000" algn="tl">
                      <a:srgbClr val="000000">
                        <a:alpha val="43137"/>
                      </a:srgbClr>
                    </a:outerShdw>
                  </a:effectLst>
                </a:rPr>
                <a:t>list Židům</a:t>
              </a:r>
              <a:r>
                <a:rPr lang="es-ES" b="1" dirty="0">
                  <a:solidFill>
                    <a:schemeClr val="bg1"/>
                  </a:solidFill>
                  <a:effectLst>
                    <a:outerShdw blurRad="38100" dist="38100" dir="2700000" algn="tl">
                      <a:srgbClr val="000000">
                        <a:alpha val="43137"/>
                      </a:srgbClr>
                    </a:outerShdw>
                  </a:effectLst>
                </a:rPr>
                <a:t> 13</a:t>
              </a:r>
              <a:r>
                <a:rPr lang="cs-CZ" b="1" dirty="0">
                  <a:solidFill>
                    <a:schemeClr val="bg1"/>
                  </a:solidFill>
                  <a:effectLst>
                    <a:outerShdw blurRad="38100" dist="38100" dir="2700000" algn="tl">
                      <a:srgbClr val="000000">
                        <a:alpha val="43137"/>
                      </a:srgbClr>
                    </a:outerShdw>
                  </a:effectLst>
                </a:rPr>
                <a:t>,</a:t>
              </a:r>
              <a:r>
                <a:rPr lang="es-ES" b="1" dirty="0">
                  <a:solidFill>
                    <a:schemeClr val="bg1"/>
                  </a:solidFill>
                  <a:effectLst>
                    <a:outerShdw blurRad="38100" dist="38100" dir="2700000" algn="tl">
                      <a:srgbClr val="000000">
                        <a:alpha val="43137"/>
                      </a:srgbClr>
                    </a:outerShdw>
                  </a:effectLst>
                </a:rPr>
                <a:t>2</a:t>
              </a:r>
            </a:p>
          </p:txBody>
        </p:sp>
      </p:grpSp>
      <p:pic>
        <p:nvPicPr>
          <p:cNvPr id="15" name="Imagen 14">
            <a:extLst>
              <a:ext uri="{FF2B5EF4-FFF2-40B4-BE49-F238E27FC236}">
                <a16:creationId xmlns:a16="http://schemas.microsoft.com/office/drawing/2014/main" id="{C69EF636-D132-25E3-3B1B-0D8D70E9339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80417" y="2447369"/>
            <a:ext cx="575171" cy="594707"/>
          </a:xfrm>
          <a:prstGeom prst="rect">
            <a:avLst/>
          </a:prstGeom>
        </p:spPr>
      </p:pic>
      <p:pic>
        <p:nvPicPr>
          <p:cNvPr id="19" name="Imagen 18">
            <a:extLst>
              <a:ext uri="{FF2B5EF4-FFF2-40B4-BE49-F238E27FC236}">
                <a16:creationId xmlns:a16="http://schemas.microsoft.com/office/drawing/2014/main" id="{9D811B31-2E87-7013-ED80-B8868B8B272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80417" y="4146527"/>
            <a:ext cx="575171" cy="594707"/>
          </a:xfrm>
          <a:prstGeom prst="rect">
            <a:avLst/>
          </a:prstGeom>
        </p:spPr>
      </p:pic>
      <p:pic>
        <p:nvPicPr>
          <p:cNvPr id="21" name="Imagen 20">
            <a:extLst>
              <a:ext uri="{FF2B5EF4-FFF2-40B4-BE49-F238E27FC236}">
                <a16:creationId xmlns:a16="http://schemas.microsoft.com/office/drawing/2014/main" id="{F72C1A71-4E9A-DBA7-3AB0-7129C91FF7E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80417" y="5845684"/>
            <a:ext cx="575171" cy="594707"/>
          </a:xfrm>
          <a:prstGeom prst="rect">
            <a:avLst/>
          </a:prstGeom>
        </p:spPr>
      </p:pic>
      <p:pic>
        <p:nvPicPr>
          <p:cNvPr id="23" name="Imagen 22">
            <a:extLst>
              <a:ext uri="{FF2B5EF4-FFF2-40B4-BE49-F238E27FC236}">
                <a16:creationId xmlns:a16="http://schemas.microsoft.com/office/drawing/2014/main" id="{DC56CD12-B2C7-B76C-E3B9-65DA189328D9}"/>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80417" y="3296948"/>
            <a:ext cx="575171" cy="594707"/>
          </a:xfrm>
          <a:prstGeom prst="rect">
            <a:avLst/>
          </a:prstGeom>
        </p:spPr>
      </p:pic>
      <p:pic>
        <p:nvPicPr>
          <p:cNvPr id="25" name="Imagen 24">
            <a:extLst>
              <a:ext uri="{FF2B5EF4-FFF2-40B4-BE49-F238E27FC236}">
                <a16:creationId xmlns:a16="http://schemas.microsoft.com/office/drawing/2014/main" id="{C91C14BB-2EC3-4142-8A1D-9CA760D5626F}"/>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280417" y="4996106"/>
            <a:ext cx="575171" cy="594707"/>
          </a:xfrm>
          <a:prstGeom prst="rect">
            <a:avLst/>
          </a:prstGeom>
        </p:spPr>
      </p:pic>
      <p:sp>
        <p:nvSpPr>
          <p:cNvPr id="2" name="Flecha: hacia arriba 1">
            <a:hlinkClick r:id="rId10" action="ppaction://hlinksldjump"/>
            <a:extLst>
              <a:ext uri="{FF2B5EF4-FFF2-40B4-BE49-F238E27FC236}">
                <a16:creationId xmlns:a16="http://schemas.microsoft.com/office/drawing/2014/main" id="{1E06AC1E-1524-05D6-F286-5387CEEE1FAB}"/>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1468374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5"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750"/>
                                        <p:tgtEl>
                                          <p:spTgt spid="3"/>
                                        </p:tgtEl>
                                      </p:cBhvr>
                                    </p:animEffect>
                                    <p:anim calcmode="lin" valueType="num">
                                      <p:cBhvr>
                                        <p:cTn id="8" dur="750" fill="hold"/>
                                        <p:tgtEl>
                                          <p:spTgt spid="3"/>
                                        </p:tgtEl>
                                        <p:attrNameLst>
                                          <p:attrName>ppt_w</p:attrName>
                                        </p:attrNameLst>
                                      </p:cBhvr>
                                      <p:tavLst>
                                        <p:tav tm="0" fmla="#ppt_w*sin(2.5*pi*$)">
                                          <p:val>
                                            <p:fltVal val="0"/>
                                          </p:val>
                                        </p:tav>
                                        <p:tav tm="100000">
                                          <p:val>
                                            <p:fltVal val="1"/>
                                          </p:val>
                                        </p:tav>
                                      </p:tavLst>
                                    </p:anim>
                                    <p:anim calcmode="lin" valueType="num">
                                      <p:cBhvr>
                                        <p:cTn id="9" dur="750" fill="hold"/>
                                        <p:tgtEl>
                                          <p:spTgt spid="3"/>
                                        </p:tgtEl>
                                        <p:attrNameLst>
                                          <p:attrName>ppt_h</p:attrName>
                                        </p:attrNameLst>
                                      </p:cBhvr>
                                      <p:tavLst>
                                        <p:tav tm="0">
                                          <p:val>
                                            <p:strVal val="#ppt_h"/>
                                          </p:val>
                                        </p:tav>
                                        <p:tav tm="100000">
                                          <p:val>
                                            <p:strVal val="#ppt_h"/>
                                          </p:val>
                                        </p:tav>
                                      </p:tavLst>
                                    </p:anim>
                                  </p:childTnLst>
                                </p:cTn>
                              </p:par>
                            </p:childTnLst>
                          </p:cTn>
                        </p:par>
                        <p:par>
                          <p:cTn id="10" fill="hold">
                            <p:stCondLst>
                              <p:cond delay="750"/>
                            </p:stCondLst>
                            <p:childTnLst>
                              <p:par>
                                <p:cTn id="11" presetID="26" presetClass="emph" presetSubtype="0" fill="hold" grpId="1" nodeType="afterEffect">
                                  <p:stCondLst>
                                    <p:cond delay="0"/>
                                  </p:stCondLst>
                                  <p:childTnLst>
                                    <p:animEffect transition="out" filter="fade">
                                      <p:cBhvr>
                                        <p:cTn id="12" dur="500" tmFilter="0, 0; .2, .5; .8, .5; 1, 0"/>
                                        <p:tgtEl>
                                          <p:spTgt spid="3"/>
                                        </p:tgtEl>
                                      </p:cBhvr>
                                    </p:animEffect>
                                    <p:animScale>
                                      <p:cBhvr>
                                        <p:cTn id="13" dur="250" autoRev="1" fill="hold"/>
                                        <p:tgtEl>
                                          <p:spTgt spid="3"/>
                                        </p:tgtEl>
                                      </p:cBhvr>
                                      <p:by x="105000" y="105000"/>
                                    </p:animScale>
                                  </p:childTnLst>
                                </p:cTn>
                              </p:par>
                            </p:childTnLst>
                          </p:cTn>
                        </p:par>
                        <p:par>
                          <p:cTn id="14" fill="hold">
                            <p:stCondLst>
                              <p:cond delay="1250"/>
                            </p:stCondLst>
                            <p:childTnLst>
                              <p:par>
                                <p:cTn id="15" presetID="22" presetClass="entr" presetSubtype="8" fill="hold" grpId="0" nodeType="after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wipe(left)">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5" presetClass="entr" presetSubtype="10"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checkerboard(across)">
                                      <p:cBhvr>
                                        <p:cTn id="22" dur="10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4" presetClass="entr" presetSubtype="32" fill="hold" nodeType="clickEffect">
                                  <p:stCondLst>
                                    <p:cond delay="0"/>
                                  </p:stCondLst>
                                  <p:childTnLst>
                                    <p:set>
                                      <p:cBhvr>
                                        <p:cTn id="26" dur="1" fill="hold">
                                          <p:stCondLst>
                                            <p:cond delay="0"/>
                                          </p:stCondLst>
                                        </p:cTn>
                                        <p:tgtEl>
                                          <p:spTgt spid="15"/>
                                        </p:tgtEl>
                                        <p:attrNameLst>
                                          <p:attrName>style.visibility</p:attrName>
                                        </p:attrNameLst>
                                      </p:cBhvr>
                                      <p:to>
                                        <p:strVal val="visible"/>
                                      </p:to>
                                    </p:set>
                                    <p:animEffect transition="in" filter="box(out)">
                                      <p:cBhvr>
                                        <p:cTn id="27" dur="750"/>
                                        <p:tgtEl>
                                          <p:spTgt spid="15"/>
                                        </p:tgtEl>
                                      </p:cBhvr>
                                    </p:animEffect>
                                  </p:childTnLst>
                                </p:cTn>
                              </p:par>
                            </p:childTnLst>
                          </p:cTn>
                        </p:par>
                        <p:par>
                          <p:cTn id="28" fill="hold">
                            <p:stCondLst>
                              <p:cond delay="750"/>
                            </p:stCondLst>
                            <p:childTnLst>
                              <p:par>
                                <p:cTn id="29" presetID="22" presetClass="entr" presetSubtype="8" fill="hold" grpId="0" nodeType="afterEffect">
                                  <p:stCondLst>
                                    <p:cond delay="0"/>
                                  </p:stCondLst>
                                  <p:childTnLst>
                                    <p:set>
                                      <p:cBhvr>
                                        <p:cTn id="30" dur="1" fill="hold">
                                          <p:stCondLst>
                                            <p:cond delay="0"/>
                                          </p:stCondLst>
                                        </p:cTn>
                                        <p:tgtEl>
                                          <p:spTgt spid="9">
                                            <p:txEl>
                                              <p:pRg st="0" end="0"/>
                                            </p:txEl>
                                          </p:spTgt>
                                        </p:tgtEl>
                                        <p:attrNameLst>
                                          <p:attrName>style.visibility</p:attrName>
                                        </p:attrNameLst>
                                      </p:cBhvr>
                                      <p:to>
                                        <p:strVal val="visible"/>
                                      </p:to>
                                    </p:set>
                                    <p:animEffect transition="in" filter="wipe(left)">
                                      <p:cBhvr>
                                        <p:cTn id="31" dur="500"/>
                                        <p:tgtEl>
                                          <p:spTgt spid="9">
                                            <p:txEl>
                                              <p:pRg st="0" end="0"/>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4" presetClass="entr" presetSubtype="32" fill="hold" nodeType="clickEffect">
                                  <p:stCondLst>
                                    <p:cond delay="0"/>
                                  </p:stCondLst>
                                  <p:childTnLst>
                                    <p:set>
                                      <p:cBhvr>
                                        <p:cTn id="35" dur="1" fill="hold">
                                          <p:stCondLst>
                                            <p:cond delay="0"/>
                                          </p:stCondLst>
                                        </p:cTn>
                                        <p:tgtEl>
                                          <p:spTgt spid="23"/>
                                        </p:tgtEl>
                                        <p:attrNameLst>
                                          <p:attrName>style.visibility</p:attrName>
                                        </p:attrNameLst>
                                      </p:cBhvr>
                                      <p:to>
                                        <p:strVal val="visible"/>
                                      </p:to>
                                    </p:set>
                                    <p:animEffect transition="in" filter="box(out)">
                                      <p:cBhvr>
                                        <p:cTn id="36" dur="750"/>
                                        <p:tgtEl>
                                          <p:spTgt spid="23"/>
                                        </p:tgtEl>
                                      </p:cBhvr>
                                    </p:animEffect>
                                  </p:childTnLst>
                                </p:cTn>
                              </p:par>
                            </p:childTnLst>
                          </p:cTn>
                        </p:par>
                        <p:par>
                          <p:cTn id="37" fill="hold">
                            <p:stCondLst>
                              <p:cond delay="750"/>
                            </p:stCondLst>
                            <p:childTnLst>
                              <p:par>
                                <p:cTn id="38" presetID="22" presetClass="entr" presetSubtype="8" fill="hold" grpId="0" nodeType="afterEffect">
                                  <p:stCondLst>
                                    <p:cond delay="0"/>
                                  </p:stCondLst>
                                  <p:childTnLst>
                                    <p:set>
                                      <p:cBhvr>
                                        <p:cTn id="39" dur="1" fill="hold">
                                          <p:stCondLst>
                                            <p:cond delay="0"/>
                                          </p:stCondLst>
                                        </p:cTn>
                                        <p:tgtEl>
                                          <p:spTgt spid="9">
                                            <p:txEl>
                                              <p:pRg st="1" end="1"/>
                                            </p:txEl>
                                          </p:spTgt>
                                        </p:tgtEl>
                                        <p:attrNameLst>
                                          <p:attrName>style.visibility</p:attrName>
                                        </p:attrNameLst>
                                      </p:cBhvr>
                                      <p:to>
                                        <p:strVal val="visible"/>
                                      </p:to>
                                    </p:set>
                                    <p:animEffect transition="in" filter="wipe(left)">
                                      <p:cBhvr>
                                        <p:cTn id="40" dur="500"/>
                                        <p:tgtEl>
                                          <p:spTgt spid="9">
                                            <p:txEl>
                                              <p:pRg st="1" end="1"/>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4" presetClass="entr" presetSubtype="32" fill="hold" nodeType="clickEffect">
                                  <p:stCondLst>
                                    <p:cond delay="0"/>
                                  </p:stCondLst>
                                  <p:childTnLst>
                                    <p:set>
                                      <p:cBhvr>
                                        <p:cTn id="44" dur="1" fill="hold">
                                          <p:stCondLst>
                                            <p:cond delay="0"/>
                                          </p:stCondLst>
                                        </p:cTn>
                                        <p:tgtEl>
                                          <p:spTgt spid="19"/>
                                        </p:tgtEl>
                                        <p:attrNameLst>
                                          <p:attrName>style.visibility</p:attrName>
                                        </p:attrNameLst>
                                      </p:cBhvr>
                                      <p:to>
                                        <p:strVal val="visible"/>
                                      </p:to>
                                    </p:set>
                                    <p:animEffect transition="in" filter="box(out)">
                                      <p:cBhvr>
                                        <p:cTn id="45" dur="750"/>
                                        <p:tgtEl>
                                          <p:spTgt spid="19"/>
                                        </p:tgtEl>
                                      </p:cBhvr>
                                    </p:animEffect>
                                  </p:childTnLst>
                                </p:cTn>
                              </p:par>
                            </p:childTnLst>
                          </p:cTn>
                        </p:par>
                        <p:par>
                          <p:cTn id="46" fill="hold">
                            <p:stCondLst>
                              <p:cond delay="750"/>
                            </p:stCondLst>
                            <p:childTnLst>
                              <p:par>
                                <p:cTn id="47" presetID="22" presetClass="entr" presetSubtype="8" fill="hold" grpId="0" nodeType="afterEffect">
                                  <p:stCondLst>
                                    <p:cond delay="0"/>
                                  </p:stCondLst>
                                  <p:childTnLst>
                                    <p:set>
                                      <p:cBhvr>
                                        <p:cTn id="48" dur="1" fill="hold">
                                          <p:stCondLst>
                                            <p:cond delay="0"/>
                                          </p:stCondLst>
                                        </p:cTn>
                                        <p:tgtEl>
                                          <p:spTgt spid="9">
                                            <p:txEl>
                                              <p:pRg st="2" end="2"/>
                                            </p:txEl>
                                          </p:spTgt>
                                        </p:tgtEl>
                                        <p:attrNameLst>
                                          <p:attrName>style.visibility</p:attrName>
                                        </p:attrNameLst>
                                      </p:cBhvr>
                                      <p:to>
                                        <p:strVal val="visible"/>
                                      </p:to>
                                    </p:set>
                                    <p:animEffect transition="in" filter="wipe(left)">
                                      <p:cBhvr>
                                        <p:cTn id="49" dur="500"/>
                                        <p:tgtEl>
                                          <p:spTgt spid="9">
                                            <p:txEl>
                                              <p:pRg st="2" end="2"/>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4" presetClass="entr" presetSubtype="32" fill="hold" nodeType="clickEffect">
                                  <p:stCondLst>
                                    <p:cond delay="0"/>
                                  </p:stCondLst>
                                  <p:childTnLst>
                                    <p:set>
                                      <p:cBhvr>
                                        <p:cTn id="53" dur="1" fill="hold">
                                          <p:stCondLst>
                                            <p:cond delay="0"/>
                                          </p:stCondLst>
                                        </p:cTn>
                                        <p:tgtEl>
                                          <p:spTgt spid="25"/>
                                        </p:tgtEl>
                                        <p:attrNameLst>
                                          <p:attrName>style.visibility</p:attrName>
                                        </p:attrNameLst>
                                      </p:cBhvr>
                                      <p:to>
                                        <p:strVal val="visible"/>
                                      </p:to>
                                    </p:set>
                                    <p:animEffect transition="in" filter="box(out)">
                                      <p:cBhvr>
                                        <p:cTn id="54" dur="750"/>
                                        <p:tgtEl>
                                          <p:spTgt spid="25"/>
                                        </p:tgtEl>
                                      </p:cBhvr>
                                    </p:animEffect>
                                  </p:childTnLst>
                                </p:cTn>
                              </p:par>
                            </p:childTnLst>
                          </p:cTn>
                        </p:par>
                        <p:par>
                          <p:cTn id="55" fill="hold">
                            <p:stCondLst>
                              <p:cond delay="750"/>
                            </p:stCondLst>
                            <p:childTnLst>
                              <p:par>
                                <p:cTn id="56" presetID="22" presetClass="entr" presetSubtype="8" fill="hold" grpId="0" nodeType="afterEffect">
                                  <p:stCondLst>
                                    <p:cond delay="0"/>
                                  </p:stCondLst>
                                  <p:childTnLst>
                                    <p:set>
                                      <p:cBhvr>
                                        <p:cTn id="57" dur="1" fill="hold">
                                          <p:stCondLst>
                                            <p:cond delay="0"/>
                                          </p:stCondLst>
                                        </p:cTn>
                                        <p:tgtEl>
                                          <p:spTgt spid="9">
                                            <p:txEl>
                                              <p:pRg st="3" end="3"/>
                                            </p:txEl>
                                          </p:spTgt>
                                        </p:tgtEl>
                                        <p:attrNameLst>
                                          <p:attrName>style.visibility</p:attrName>
                                        </p:attrNameLst>
                                      </p:cBhvr>
                                      <p:to>
                                        <p:strVal val="visible"/>
                                      </p:to>
                                    </p:set>
                                    <p:animEffect transition="in" filter="wipe(left)">
                                      <p:cBhvr>
                                        <p:cTn id="58" dur="500"/>
                                        <p:tgtEl>
                                          <p:spTgt spid="9">
                                            <p:txEl>
                                              <p:pRg st="3" end="3"/>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4" presetClass="entr" presetSubtype="32" fill="hold" nodeType="clickEffect">
                                  <p:stCondLst>
                                    <p:cond delay="0"/>
                                  </p:stCondLst>
                                  <p:childTnLst>
                                    <p:set>
                                      <p:cBhvr>
                                        <p:cTn id="62" dur="1" fill="hold">
                                          <p:stCondLst>
                                            <p:cond delay="0"/>
                                          </p:stCondLst>
                                        </p:cTn>
                                        <p:tgtEl>
                                          <p:spTgt spid="21"/>
                                        </p:tgtEl>
                                        <p:attrNameLst>
                                          <p:attrName>style.visibility</p:attrName>
                                        </p:attrNameLst>
                                      </p:cBhvr>
                                      <p:to>
                                        <p:strVal val="visible"/>
                                      </p:to>
                                    </p:set>
                                    <p:animEffect transition="in" filter="box(out)">
                                      <p:cBhvr>
                                        <p:cTn id="63" dur="750"/>
                                        <p:tgtEl>
                                          <p:spTgt spid="21"/>
                                        </p:tgtEl>
                                      </p:cBhvr>
                                    </p:animEffect>
                                  </p:childTnLst>
                                </p:cTn>
                              </p:par>
                            </p:childTnLst>
                          </p:cTn>
                        </p:par>
                        <p:par>
                          <p:cTn id="64" fill="hold">
                            <p:stCondLst>
                              <p:cond delay="750"/>
                            </p:stCondLst>
                            <p:childTnLst>
                              <p:par>
                                <p:cTn id="65" presetID="22" presetClass="entr" presetSubtype="8" fill="hold" grpId="0" nodeType="afterEffect">
                                  <p:stCondLst>
                                    <p:cond delay="0"/>
                                  </p:stCondLst>
                                  <p:childTnLst>
                                    <p:set>
                                      <p:cBhvr>
                                        <p:cTn id="66" dur="1" fill="hold">
                                          <p:stCondLst>
                                            <p:cond delay="0"/>
                                          </p:stCondLst>
                                        </p:cTn>
                                        <p:tgtEl>
                                          <p:spTgt spid="9">
                                            <p:txEl>
                                              <p:pRg st="4" end="4"/>
                                            </p:txEl>
                                          </p:spTgt>
                                        </p:tgtEl>
                                        <p:attrNameLst>
                                          <p:attrName>style.visibility</p:attrName>
                                        </p:attrNameLst>
                                      </p:cBhvr>
                                      <p:to>
                                        <p:strVal val="visible"/>
                                      </p:to>
                                    </p:set>
                                    <p:animEffect transition="in" filter="wipe(left)">
                                      <p:cBhvr>
                                        <p:cTn id="67" dur="500"/>
                                        <p:tgtEl>
                                          <p:spTgt spid="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3" grpId="1"/>
      <p:bldP spid="7" grpId="0"/>
      <p:bldP spid="9" grpId="0" uiExpand="1" build="p"/>
    </p:bldLst>
  </p:timing>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6000"/>
            <a:lum/>
          </a:blip>
          <a:srcRect/>
          <a:stretch>
            <a:fillRect/>
          </a:stretch>
        </a:blipFill>
        <a:effectLst/>
      </p:bgPr>
    </p:bg>
    <p:spTree>
      <p:nvGrpSpPr>
        <p:cNvPr id="1" name=""/>
        <p:cNvGrpSpPr/>
        <p:nvPr/>
      </p:nvGrpSpPr>
      <p:grpSpPr>
        <a:xfrm>
          <a:off x="0" y="0"/>
          <a:ext cx="0" cy="0"/>
          <a:chOff x="0" y="0"/>
          <a:chExt cx="0" cy="0"/>
        </a:xfrm>
      </p:grpSpPr>
      <p:sp>
        <p:nvSpPr>
          <p:cNvPr id="3" name="CuadroTexto 2">
            <a:extLst>
              <a:ext uri="{FF2B5EF4-FFF2-40B4-BE49-F238E27FC236}">
                <a16:creationId xmlns:a16="http://schemas.microsoft.com/office/drawing/2014/main" id="{139F7BF5-FF31-848E-8F4D-C5438D9EEA49}"/>
              </a:ext>
            </a:extLst>
          </p:cNvPr>
          <p:cNvSpPr txBox="1"/>
          <p:nvPr/>
        </p:nvSpPr>
        <p:spPr>
          <a:xfrm>
            <a:off x="5715000" y="118051"/>
            <a:ext cx="6236038" cy="523220"/>
          </a:xfrm>
          <a:prstGeom prst="rect">
            <a:avLst/>
          </a:prstGeom>
          <a:noFill/>
        </p:spPr>
        <p:txBody>
          <a:bodyPr wrap="square">
            <a:spAutoFit/>
          </a:bodyPr>
          <a:lstStyle/>
          <a:p>
            <a:pPr algn="ctr"/>
            <a:r>
              <a:rPr lang="cs-CZ" sz="2800" b="1" dirty="0">
                <a:ln>
                  <a:solidFill>
                    <a:srgbClr val="5C6586"/>
                  </a:solidFill>
                </a:ln>
                <a:solidFill>
                  <a:srgbClr val="5C6586"/>
                </a:solidFill>
                <a:latin typeface="Amerika" panose="02040705060402020203" pitchFamily="18" charset="0"/>
              </a:rPr>
              <a:t>DAR PŘÍMLUVNÉ MODLITBY</a:t>
            </a:r>
            <a:r>
              <a:rPr lang="es-ES" sz="2800" b="1" dirty="0">
                <a:ln>
                  <a:solidFill>
                    <a:srgbClr val="5C6586"/>
                  </a:solidFill>
                </a:ln>
                <a:solidFill>
                  <a:srgbClr val="5C6586"/>
                </a:solidFill>
                <a:latin typeface="Amerika" panose="02040705060402020203" pitchFamily="18" charset="0"/>
              </a:rPr>
              <a:t> </a:t>
            </a:r>
          </a:p>
        </p:txBody>
      </p:sp>
      <p:sp>
        <p:nvSpPr>
          <p:cNvPr id="7" name="CuadroTexto 6">
            <a:extLst>
              <a:ext uri="{FF2B5EF4-FFF2-40B4-BE49-F238E27FC236}">
                <a16:creationId xmlns:a16="http://schemas.microsoft.com/office/drawing/2014/main" id="{007CE0E6-4A1A-67EB-56EE-2E06DF4DF032}"/>
              </a:ext>
            </a:extLst>
          </p:cNvPr>
          <p:cNvSpPr txBox="1"/>
          <p:nvPr/>
        </p:nvSpPr>
        <p:spPr>
          <a:xfrm>
            <a:off x="5448300" y="752386"/>
            <a:ext cx="6502738" cy="1015663"/>
          </a:xfrm>
          <a:prstGeom prst="rect">
            <a:avLst/>
          </a:prstGeom>
          <a:noFill/>
        </p:spPr>
        <p:txBody>
          <a:bodyPr wrap="square">
            <a:spAutoFit/>
          </a:bodyPr>
          <a:lstStyle/>
          <a:p>
            <a:r>
              <a:rPr lang="cs-CZ" sz="2000" b="1" dirty="0"/>
              <a:t>T</a:t>
            </a:r>
            <a:r>
              <a:rPr lang="es-ES" sz="2000" b="1" dirty="0"/>
              <a:t>ento dar spočívá v pravidelné a vytrvalé modlitbě za druhé. Tito lidé často vidí konkrétní odpovědi na své modlitby ve větší míře, než je obvyklé</a:t>
            </a:r>
            <a:r>
              <a:rPr lang="cs-CZ" sz="2000" b="1" dirty="0"/>
              <a:t>.</a:t>
            </a:r>
            <a:endParaRPr lang="es-ES" sz="2000" b="1" dirty="0"/>
          </a:p>
        </p:txBody>
      </p:sp>
      <p:sp>
        <p:nvSpPr>
          <p:cNvPr id="9" name="CuadroTexto 8">
            <a:extLst>
              <a:ext uri="{FF2B5EF4-FFF2-40B4-BE49-F238E27FC236}">
                <a16:creationId xmlns:a16="http://schemas.microsoft.com/office/drawing/2014/main" id="{18EEECBF-28A3-8E0F-9DD9-2B773F2D995A}"/>
              </a:ext>
            </a:extLst>
          </p:cNvPr>
          <p:cNvSpPr txBox="1"/>
          <p:nvPr/>
        </p:nvSpPr>
        <p:spPr>
          <a:xfrm>
            <a:off x="5972175" y="2431614"/>
            <a:ext cx="6096000" cy="3847207"/>
          </a:xfrm>
          <a:prstGeom prst="rect">
            <a:avLst/>
          </a:prstGeom>
          <a:noFill/>
        </p:spPr>
        <p:txBody>
          <a:bodyPr wrap="square">
            <a:spAutoFit/>
          </a:bodyPr>
          <a:lstStyle/>
          <a:p>
            <a:pPr>
              <a:spcBef>
                <a:spcPts val="1800"/>
              </a:spcBef>
              <a:spcAft>
                <a:spcPts val="1200"/>
              </a:spcAft>
            </a:pPr>
            <a:r>
              <a:rPr lang="es-ES" b="1" dirty="0"/>
              <a:t>Jsou vedeni k modlitbám za druhé nebo za konkrétní potřeby.</a:t>
            </a:r>
          </a:p>
          <a:p>
            <a:pPr>
              <a:spcBef>
                <a:spcPts val="1800"/>
              </a:spcBef>
              <a:spcAft>
                <a:spcPts val="1200"/>
              </a:spcAft>
            </a:pPr>
            <a:r>
              <a:rPr lang="es-ES" b="1" dirty="0"/>
              <a:t>Denně si uvědomují probíhající duchovní boj.</a:t>
            </a:r>
          </a:p>
          <a:p>
            <a:pPr>
              <a:spcBef>
                <a:spcPts val="1800"/>
              </a:spcBef>
              <a:spcAft>
                <a:spcPts val="1200"/>
              </a:spcAft>
            </a:pPr>
            <a:r>
              <a:rPr lang="es-ES" b="1" dirty="0"/>
              <a:t>Jsou přesvědčeni, že Bůh jedná v přímé odpovědi</a:t>
            </a:r>
            <a:r>
              <a:rPr lang="cs-CZ" b="1" dirty="0"/>
              <a:t>                     </a:t>
            </a:r>
            <a:r>
              <a:rPr lang="es-ES" b="1" dirty="0"/>
              <a:t> na vroucí modlitby svých dětí.</a:t>
            </a:r>
          </a:p>
          <a:p>
            <a:pPr>
              <a:spcBef>
                <a:spcPts val="1800"/>
              </a:spcBef>
              <a:spcAft>
                <a:spcPts val="1200"/>
              </a:spcAft>
            </a:pPr>
            <a:r>
              <a:rPr lang="es-ES" b="1" dirty="0"/>
              <a:t>Modlí se podle vedení Ducha, i když tomu plně nerozumí.</a:t>
            </a:r>
          </a:p>
          <a:p>
            <a:pPr>
              <a:spcBef>
                <a:spcPts val="1800"/>
              </a:spcBef>
              <a:spcAft>
                <a:spcPts val="1200"/>
              </a:spcAft>
            </a:pPr>
            <a:r>
              <a:rPr lang="es-ES" b="1" dirty="0"/>
              <a:t>Používají duchovní autoritu v modlitbě k ochraně druhých.</a:t>
            </a:r>
          </a:p>
        </p:txBody>
      </p:sp>
      <p:grpSp>
        <p:nvGrpSpPr>
          <p:cNvPr id="5" name="Grupo 4">
            <a:extLst>
              <a:ext uri="{FF2B5EF4-FFF2-40B4-BE49-F238E27FC236}">
                <a16:creationId xmlns:a16="http://schemas.microsoft.com/office/drawing/2014/main" id="{C7EA693D-8BF1-58CB-2E0E-66667FB4458F}"/>
              </a:ext>
            </a:extLst>
          </p:cNvPr>
          <p:cNvGrpSpPr/>
          <p:nvPr/>
        </p:nvGrpSpPr>
        <p:grpSpPr>
          <a:xfrm>
            <a:off x="123825" y="151090"/>
            <a:ext cx="4946682" cy="6555820"/>
            <a:chOff x="123825" y="151090"/>
            <a:chExt cx="4946682" cy="6555820"/>
          </a:xfrm>
        </p:grpSpPr>
        <p:pic>
          <p:nvPicPr>
            <p:cNvPr id="10" name="Imagen 9">
              <a:extLst>
                <a:ext uri="{FF2B5EF4-FFF2-40B4-BE49-F238E27FC236}">
                  <a16:creationId xmlns:a16="http://schemas.microsoft.com/office/drawing/2014/main" id="{10DFEB66-0566-EEA9-C260-7B69A108004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3825" y="151090"/>
              <a:ext cx="4916865" cy="6555820"/>
            </a:xfrm>
            <a:prstGeom prst="snip2DiagRect">
              <a:avLst>
                <a:gd name="adj1" fmla="val 14000"/>
                <a:gd name="adj2" fmla="val 0"/>
              </a:avLst>
            </a:prstGeom>
            <a:solidFill>
              <a:srgbClr val="FFFFFF">
                <a:shade val="85000"/>
              </a:srgbClr>
            </a:solidFill>
            <a:ln w="88900" cap="sq">
              <a:solidFill>
                <a:srgbClr val="5C6586"/>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6" name="CuadroTexto 5">
              <a:extLst>
                <a:ext uri="{FF2B5EF4-FFF2-40B4-BE49-F238E27FC236}">
                  <a16:creationId xmlns:a16="http://schemas.microsoft.com/office/drawing/2014/main" id="{CEB8D538-7F09-2091-493F-7753DCF4BE9E}"/>
                </a:ext>
              </a:extLst>
            </p:cNvPr>
            <p:cNvSpPr txBox="1"/>
            <p:nvPr/>
          </p:nvSpPr>
          <p:spPr>
            <a:xfrm flipH="1">
              <a:off x="2580238" y="237320"/>
              <a:ext cx="2490269" cy="612219"/>
            </a:xfrm>
            <a:prstGeom prst="flowChartPunchedTape">
              <a:avLst/>
            </a:prstGeom>
            <a:solidFill>
              <a:srgbClr val="8890AE"/>
            </a:solidFill>
            <a:scene3d>
              <a:camera prst="orthographicFront"/>
              <a:lightRig rig="threePt" dir="t"/>
            </a:scene3d>
            <a:sp3d>
              <a:bevelT/>
            </a:sp3d>
          </p:spPr>
          <p:txBody>
            <a:bodyPr wrap="square">
              <a:spAutoFit/>
            </a:bodyPr>
            <a:lstStyle/>
            <a:p>
              <a:pPr algn="ctr"/>
              <a:r>
                <a:rPr lang="cs-CZ" b="1" dirty="0">
                  <a:solidFill>
                    <a:schemeClr val="bg1"/>
                  </a:solidFill>
                  <a:effectLst>
                    <a:outerShdw blurRad="38100" dist="38100" dir="2700000" algn="tl">
                      <a:srgbClr val="000000">
                        <a:alpha val="43137"/>
                      </a:srgbClr>
                    </a:outerShdw>
                  </a:effectLst>
                </a:rPr>
                <a:t>2. Mojžíšova</a:t>
              </a:r>
              <a:r>
                <a:rPr lang="es-ES" b="1" dirty="0">
                  <a:solidFill>
                    <a:schemeClr val="bg1"/>
                  </a:solidFill>
                  <a:effectLst>
                    <a:outerShdw blurRad="38100" dist="38100" dir="2700000" algn="tl">
                      <a:srgbClr val="000000">
                        <a:alpha val="43137"/>
                      </a:srgbClr>
                    </a:outerShdw>
                  </a:effectLst>
                </a:rPr>
                <a:t> 32</a:t>
              </a:r>
              <a:r>
                <a:rPr lang="cs-CZ" b="1" dirty="0">
                  <a:solidFill>
                    <a:schemeClr val="bg1"/>
                  </a:solidFill>
                  <a:effectLst>
                    <a:outerShdw blurRad="38100" dist="38100" dir="2700000" algn="tl">
                      <a:srgbClr val="000000">
                        <a:alpha val="43137"/>
                      </a:srgbClr>
                    </a:outerShdw>
                  </a:effectLst>
                </a:rPr>
                <a:t>,</a:t>
              </a:r>
              <a:r>
                <a:rPr lang="es-ES" b="1" dirty="0">
                  <a:solidFill>
                    <a:schemeClr val="bg1"/>
                  </a:solidFill>
                  <a:effectLst>
                    <a:outerShdw blurRad="38100" dist="38100" dir="2700000" algn="tl">
                      <a:srgbClr val="000000">
                        <a:alpha val="43137"/>
                      </a:srgbClr>
                    </a:outerShdw>
                  </a:effectLst>
                </a:rPr>
                <a:t>11-14</a:t>
              </a:r>
            </a:p>
          </p:txBody>
        </p:sp>
      </p:grpSp>
      <p:pic>
        <p:nvPicPr>
          <p:cNvPr id="4" name="Imagen 3">
            <a:extLst>
              <a:ext uri="{FF2B5EF4-FFF2-40B4-BE49-F238E27FC236}">
                <a16:creationId xmlns:a16="http://schemas.microsoft.com/office/drawing/2014/main" id="{7C37D97B-933A-284F-0760-584EBDDAA1D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448299" y="3290020"/>
            <a:ext cx="492183" cy="490448"/>
          </a:xfrm>
          <a:prstGeom prst="rect">
            <a:avLst/>
          </a:prstGeom>
        </p:spPr>
      </p:pic>
      <p:pic>
        <p:nvPicPr>
          <p:cNvPr id="8" name="Imagen 7">
            <a:extLst>
              <a:ext uri="{FF2B5EF4-FFF2-40B4-BE49-F238E27FC236}">
                <a16:creationId xmlns:a16="http://schemas.microsoft.com/office/drawing/2014/main" id="{5F60D3A8-E70B-F347-1361-CCD7691BA1D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448296" y="5722531"/>
            <a:ext cx="492183" cy="490448"/>
          </a:xfrm>
          <a:prstGeom prst="rect">
            <a:avLst/>
          </a:prstGeom>
        </p:spPr>
      </p:pic>
      <p:pic>
        <p:nvPicPr>
          <p:cNvPr id="12" name="Imagen 11">
            <a:extLst>
              <a:ext uri="{FF2B5EF4-FFF2-40B4-BE49-F238E27FC236}">
                <a16:creationId xmlns:a16="http://schemas.microsoft.com/office/drawing/2014/main" id="{EE208A64-5543-4631-14D5-B2D948D10F4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448298" y="4126940"/>
            <a:ext cx="492183" cy="456553"/>
          </a:xfrm>
          <a:prstGeom prst="rect">
            <a:avLst/>
          </a:prstGeom>
        </p:spPr>
      </p:pic>
      <p:pic>
        <p:nvPicPr>
          <p:cNvPr id="14" name="Imagen 13">
            <a:extLst>
              <a:ext uri="{FF2B5EF4-FFF2-40B4-BE49-F238E27FC236}">
                <a16:creationId xmlns:a16="http://schemas.microsoft.com/office/drawing/2014/main" id="{17EA2C9F-E5F1-7111-42C8-2018F50EE89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448299" y="2497454"/>
            <a:ext cx="492183" cy="490448"/>
          </a:xfrm>
          <a:prstGeom prst="rect">
            <a:avLst/>
          </a:prstGeom>
        </p:spPr>
      </p:pic>
      <p:pic>
        <p:nvPicPr>
          <p:cNvPr id="16" name="Imagen 15">
            <a:extLst>
              <a:ext uri="{FF2B5EF4-FFF2-40B4-BE49-F238E27FC236}">
                <a16:creationId xmlns:a16="http://schemas.microsoft.com/office/drawing/2014/main" id="{40AE902B-015A-4137-ABF4-513FABABAC3F}"/>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448297" y="4929965"/>
            <a:ext cx="492183" cy="490448"/>
          </a:xfrm>
          <a:prstGeom prst="rect">
            <a:avLst/>
          </a:prstGeom>
        </p:spPr>
      </p:pic>
      <p:sp>
        <p:nvSpPr>
          <p:cNvPr id="2" name="Flecha: hacia arriba 1">
            <a:hlinkClick r:id="rId9" action="ppaction://hlinksldjump"/>
            <a:extLst>
              <a:ext uri="{FF2B5EF4-FFF2-40B4-BE49-F238E27FC236}">
                <a16:creationId xmlns:a16="http://schemas.microsoft.com/office/drawing/2014/main" id="{E2A77E81-7706-53D8-5934-F2690A054100}"/>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3344327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5"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750"/>
                                        <p:tgtEl>
                                          <p:spTgt spid="3"/>
                                        </p:tgtEl>
                                      </p:cBhvr>
                                    </p:animEffect>
                                    <p:anim calcmode="lin" valueType="num">
                                      <p:cBhvr>
                                        <p:cTn id="8" dur="750" fill="hold"/>
                                        <p:tgtEl>
                                          <p:spTgt spid="3"/>
                                        </p:tgtEl>
                                        <p:attrNameLst>
                                          <p:attrName>ppt_w</p:attrName>
                                        </p:attrNameLst>
                                      </p:cBhvr>
                                      <p:tavLst>
                                        <p:tav tm="0" fmla="#ppt_w*sin(2.5*pi*$)">
                                          <p:val>
                                            <p:fltVal val="0"/>
                                          </p:val>
                                        </p:tav>
                                        <p:tav tm="100000">
                                          <p:val>
                                            <p:fltVal val="1"/>
                                          </p:val>
                                        </p:tav>
                                      </p:tavLst>
                                    </p:anim>
                                    <p:anim calcmode="lin" valueType="num">
                                      <p:cBhvr>
                                        <p:cTn id="9" dur="750" fill="hold"/>
                                        <p:tgtEl>
                                          <p:spTgt spid="3"/>
                                        </p:tgtEl>
                                        <p:attrNameLst>
                                          <p:attrName>ppt_h</p:attrName>
                                        </p:attrNameLst>
                                      </p:cBhvr>
                                      <p:tavLst>
                                        <p:tav tm="0">
                                          <p:val>
                                            <p:strVal val="#ppt_h"/>
                                          </p:val>
                                        </p:tav>
                                        <p:tav tm="100000">
                                          <p:val>
                                            <p:strVal val="#ppt_h"/>
                                          </p:val>
                                        </p:tav>
                                      </p:tavLst>
                                    </p:anim>
                                  </p:childTnLst>
                                </p:cTn>
                              </p:par>
                            </p:childTnLst>
                          </p:cTn>
                        </p:par>
                        <p:par>
                          <p:cTn id="10" fill="hold">
                            <p:stCondLst>
                              <p:cond delay="750"/>
                            </p:stCondLst>
                            <p:childTnLst>
                              <p:par>
                                <p:cTn id="11" presetID="26" presetClass="emph" presetSubtype="0" fill="hold" grpId="1" nodeType="afterEffect">
                                  <p:stCondLst>
                                    <p:cond delay="0"/>
                                  </p:stCondLst>
                                  <p:childTnLst>
                                    <p:animEffect transition="out" filter="fade">
                                      <p:cBhvr>
                                        <p:cTn id="12" dur="500" tmFilter="0, 0; .2, .5; .8, .5; 1, 0"/>
                                        <p:tgtEl>
                                          <p:spTgt spid="3"/>
                                        </p:tgtEl>
                                      </p:cBhvr>
                                    </p:animEffect>
                                    <p:animScale>
                                      <p:cBhvr>
                                        <p:cTn id="13" dur="250" autoRev="1" fill="hold"/>
                                        <p:tgtEl>
                                          <p:spTgt spid="3"/>
                                        </p:tgtEl>
                                      </p:cBhvr>
                                      <p:by x="105000" y="105000"/>
                                    </p:animScale>
                                  </p:childTnLst>
                                </p:cTn>
                              </p:par>
                            </p:childTnLst>
                          </p:cTn>
                        </p:par>
                        <p:par>
                          <p:cTn id="14" fill="hold">
                            <p:stCondLst>
                              <p:cond delay="1250"/>
                            </p:stCondLst>
                            <p:childTnLst>
                              <p:par>
                                <p:cTn id="15" presetID="22" presetClass="entr" presetSubtype="8" fill="hold" grpId="0" nodeType="after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wipe(left)">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3" presetClass="entr" presetSubtype="16"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plus(in)">
                                      <p:cBhvr>
                                        <p:cTn id="22" dur="10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21" presetClass="entr" presetSubtype="4" fill="hold" nodeType="clickEffect">
                                  <p:stCondLst>
                                    <p:cond delay="0"/>
                                  </p:stCondLst>
                                  <p:childTnLst>
                                    <p:set>
                                      <p:cBhvr>
                                        <p:cTn id="26" dur="1" fill="hold">
                                          <p:stCondLst>
                                            <p:cond delay="0"/>
                                          </p:stCondLst>
                                        </p:cTn>
                                        <p:tgtEl>
                                          <p:spTgt spid="14"/>
                                        </p:tgtEl>
                                        <p:attrNameLst>
                                          <p:attrName>style.visibility</p:attrName>
                                        </p:attrNameLst>
                                      </p:cBhvr>
                                      <p:to>
                                        <p:strVal val="visible"/>
                                      </p:to>
                                    </p:set>
                                    <p:animEffect transition="in" filter="wheel(4)">
                                      <p:cBhvr>
                                        <p:cTn id="27" dur="1000"/>
                                        <p:tgtEl>
                                          <p:spTgt spid="14"/>
                                        </p:tgtEl>
                                      </p:cBhvr>
                                    </p:animEffect>
                                  </p:childTnLst>
                                </p:cTn>
                              </p:par>
                            </p:childTnLst>
                          </p:cTn>
                        </p:par>
                        <p:par>
                          <p:cTn id="28" fill="hold">
                            <p:stCondLst>
                              <p:cond delay="1000"/>
                            </p:stCondLst>
                            <p:childTnLst>
                              <p:par>
                                <p:cTn id="29" presetID="22" presetClass="entr" presetSubtype="8" fill="hold" grpId="0" nodeType="afterEffect">
                                  <p:stCondLst>
                                    <p:cond delay="0"/>
                                  </p:stCondLst>
                                  <p:childTnLst>
                                    <p:set>
                                      <p:cBhvr>
                                        <p:cTn id="30" dur="1" fill="hold">
                                          <p:stCondLst>
                                            <p:cond delay="0"/>
                                          </p:stCondLst>
                                        </p:cTn>
                                        <p:tgtEl>
                                          <p:spTgt spid="9">
                                            <p:txEl>
                                              <p:pRg st="0" end="0"/>
                                            </p:txEl>
                                          </p:spTgt>
                                        </p:tgtEl>
                                        <p:attrNameLst>
                                          <p:attrName>style.visibility</p:attrName>
                                        </p:attrNameLst>
                                      </p:cBhvr>
                                      <p:to>
                                        <p:strVal val="visible"/>
                                      </p:to>
                                    </p:set>
                                    <p:animEffect transition="in" filter="wipe(left)">
                                      <p:cBhvr>
                                        <p:cTn id="31" dur="500"/>
                                        <p:tgtEl>
                                          <p:spTgt spid="9">
                                            <p:txEl>
                                              <p:pRg st="0" end="0"/>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21" presetClass="entr" presetSubtype="4" fill="hold" nodeType="clickEffect">
                                  <p:stCondLst>
                                    <p:cond delay="0"/>
                                  </p:stCondLst>
                                  <p:childTnLst>
                                    <p:set>
                                      <p:cBhvr>
                                        <p:cTn id="35" dur="1" fill="hold">
                                          <p:stCondLst>
                                            <p:cond delay="0"/>
                                          </p:stCondLst>
                                        </p:cTn>
                                        <p:tgtEl>
                                          <p:spTgt spid="4"/>
                                        </p:tgtEl>
                                        <p:attrNameLst>
                                          <p:attrName>style.visibility</p:attrName>
                                        </p:attrNameLst>
                                      </p:cBhvr>
                                      <p:to>
                                        <p:strVal val="visible"/>
                                      </p:to>
                                    </p:set>
                                    <p:animEffect transition="in" filter="wheel(4)">
                                      <p:cBhvr>
                                        <p:cTn id="36" dur="500"/>
                                        <p:tgtEl>
                                          <p:spTgt spid="4"/>
                                        </p:tgtEl>
                                      </p:cBhvr>
                                    </p:animEffect>
                                  </p:childTnLst>
                                </p:cTn>
                              </p:par>
                            </p:childTnLst>
                          </p:cTn>
                        </p:par>
                        <p:par>
                          <p:cTn id="37" fill="hold">
                            <p:stCondLst>
                              <p:cond delay="500"/>
                            </p:stCondLst>
                            <p:childTnLst>
                              <p:par>
                                <p:cTn id="38" presetID="22" presetClass="entr" presetSubtype="8" fill="hold" grpId="0" nodeType="afterEffect">
                                  <p:stCondLst>
                                    <p:cond delay="0"/>
                                  </p:stCondLst>
                                  <p:childTnLst>
                                    <p:set>
                                      <p:cBhvr>
                                        <p:cTn id="39" dur="1" fill="hold">
                                          <p:stCondLst>
                                            <p:cond delay="0"/>
                                          </p:stCondLst>
                                        </p:cTn>
                                        <p:tgtEl>
                                          <p:spTgt spid="9">
                                            <p:txEl>
                                              <p:pRg st="1" end="1"/>
                                            </p:txEl>
                                          </p:spTgt>
                                        </p:tgtEl>
                                        <p:attrNameLst>
                                          <p:attrName>style.visibility</p:attrName>
                                        </p:attrNameLst>
                                      </p:cBhvr>
                                      <p:to>
                                        <p:strVal val="visible"/>
                                      </p:to>
                                    </p:set>
                                    <p:animEffect transition="in" filter="wipe(left)">
                                      <p:cBhvr>
                                        <p:cTn id="40" dur="500"/>
                                        <p:tgtEl>
                                          <p:spTgt spid="9">
                                            <p:txEl>
                                              <p:pRg st="1" end="1"/>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21" presetClass="entr" presetSubtype="4" fill="hold" nodeType="clickEffect">
                                  <p:stCondLst>
                                    <p:cond delay="0"/>
                                  </p:stCondLst>
                                  <p:childTnLst>
                                    <p:set>
                                      <p:cBhvr>
                                        <p:cTn id="44" dur="1" fill="hold">
                                          <p:stCondLst>
                                            <p:cond delay="0"/>
                                          </p:stCondLst>
                                        </p:cTn>
                                        <p:tgtEl>
                                          <p:spTgt spid="12"/>
                                        </p:tgtEl>
                                        <p:attrNameLst>
                                          <p:attrName>style.visibility</p:attrName>
                                        </p:attrNameLst>
                                      </p:cBhvr>
                                      <p:to>
                                        <p:strVal val="visible"/>
                                      </p:to>
                                    </p:set>
                                    <p:animEffect transition="in" filter="wheel(4)">
                                      <p:cBhvr>
                                        <p:cTn id="45" dur="500"/>
                                        <p:tgtEl>
                                          <p:spTgt spid="12"/>
                                        </p:tgtEl>
                                      </p:cBhvr>
                                    </p:animEffect>
                                  </p:childTnLst>
                                </p:cTn>
                              </p:par>
                            </p:childTnLst>
                          </p:cTn>
                        </p:par>
                        <p:par>
                          <p:cTn id="46" fill="hold">
                            <p:stCondLst>
                              <p:cond delay="500"/>
                            </p:stCondLst>
                            <p:childTnLst>
                              <p:par>
                                <p:cTn id="47" presetID="22" presetClass="entr" presetSubtype="8" fill="hold" grpId="0" nodeType="afterEffect">
                                  <p:stCondLst>
                                    <p:cond delay="0"/>
                                  </p:stCondLst>
                                  <p:childTnLst>
                                    <p:set>
                                      <p:cBhvr>
                                        <p:cTn id="48" dur="1" fill="hold">
                                          <p:stCondLst>
                                            <p:cond delay="0"/>
                                          </p:stCondLst>
                                        </p:cTn>
                                        <p:tgtEl>
                                          <p:spTgt spid="9">
                                            <p:txEl>
                                              <p:pRg st="2" end="2"/>
                                            </p:txEl>
                                          </p:spTgt>
                                        </p:tgtEl>
                                        <p:attrNameLst>
                                          <p:attrName>style.visibility</p:attrName>
                                        </p:attrNameLst>
                                      </p:cBhvr>
                                      <p:to>
                                        <p:strVal val="visible"/>
                                      </p:to>
                                    </p:set>
                                    <p:animEffect transition="in" filter="wipe(left)">
                                      <p:cBhvr>
                                        <p:cTn id="49" dur="500"/>
                                        <p:tgtEl>
                                          <p:spTgt spid="9">
                                            <p:txEl>
                                              <p:pRg st="2" end="2"/>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21" presetClass="entr" presetSubtype="4" fill="hold" nodeType="clickEffect">
                                  <p:stCondLst>
                                    <p:cond delay="0"/>
                                  </p:stCondLst>
                                  <p:childTnLst>
                                    <p:set>
                                      <p:cBhvr>
                                        <p:cTn id="53" dur="1" fill="hold">
                                          <p:stCondLst>
                                            <p:cond delay="0"/>
                                          </p:stCondLst>
                                        </p:cTn>
                                        <p:tgtEl>
                                          <p:spTgt spid="16"/>
                                        </p:tgtEl>
                                        <p:attrNameLst>
                                          <p:attrName>style.visibility</p:attrName>
                                        </p:attrNameLst>
                                      </p:cBhvr>
                                      <p:to>
                                        <p:strVal val="visible"/>
                                      </p:to>
                                    </p:set>
                                    <p:animEffect transition="in" filter="wheel(4)">
                                      <p:cBhvr>
                                        <p:cTn id="54" dur="500"/>
                                        <p:tgtEl>
                                          <p:spTgt spid="16"/>
                                        </p:tgtEl>
                                      </p:cBhvr>
                                    </p:animEffect>
                                  </p:childTnLst>
                                </p:cTn>
                              </p:par>
                            </p:childTnLst>
                          </p:cTn>
                        </p:par>
                        <p:par>
                          <p:cTn id="55" fill="hold">
                            <p:stCondLst>
                              <p:cond delay="500"/>
                            </p:stCondLst>
                            <p:childTnLst>
                              <p:par>
                                <p:cTn id="56" presetID="22" presetClass="entr" presetSubtype="8" fill="hold" grpId="0" nodeType="afterEffect">
                                  <p:stCondLst>
                                    <p:cond delay="0"/>
                                  </p:stCondLst>
                                  <p:childTnLst>
                                    <p:set>
                                      <p:cBhvr>
                                        <p:cTn id="57" dur="1" fill="hold">
                                          <p:stCondLst>
                                            <p:cond delay="0"/>
                                          </p:stCondLst>
                                        </p:cTn>
                                        <p:tgtEl>
                                          <p:spTgt spid="9">
                                            <p:txEl>
                                              <p:pRg st="3" end="3"/>
                                            </p:txEl>
                                          </p:spTgt>
                                        </p:tgtEl>
                                        <p:attrNameLst>
                                          <p:attrName>style.visibility</p:attrName>
                                        </p:attrNameLst>
                                      </p:cBhvr>
                                      <p:to>
                                        <p:strVal val="visible"/>
                                      </p:to>
                                    </p:set>
                                    <p:animEffect transition="in" filter="wipe(left)">
                                      <p:cBhvr>
                                        <p:cTn id="58" dur="500"/>
                                        <p:tgtEl>
                                          <p:spTgt spid="9">
                                            <p:txEl>
                                              <p:pRg st="3" end="3"/>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21" presetClass="entr" presetSubtype="4" fill="hold" nodeType="clickEffect">
                                  <p:stCondLst>
                                    <p:cond delay="0"/>
                                  </p:stCondLst>
                                  <p:childTnLst>
                                    <p:set>
                                      <p:cBhvr>
                                        <p:cTn id="62" dur="1" fill="hold">
                                          <p:stCondLst>
                                            <p:cond delay="0"/>
                                          </p:stCondLst>
                                        </p:cTn>
                                        <p:tgtEl>
                                          <p:spTgt spid="8"/>
                                        </p:tgtEl>
                                        <p:attrNameLst>
                                          <p:attrName>style.visibility</p:attrName>
                                        </p:attrNameLst>
                                      </p:cBhvr>
                                      <p:to>
                                        <p:strVal val="visible"/>
                                      </p:to>
                                    </p:set>
                                    <p:animEffect transition="in" filter="wheel(4)">
                                      <p:cBhvr>
                                        <p:cTn id="63" dur="500"/>
                                        <p:tgtEl>
                                          <p:spTgt spid="8"/>
                                        </p:tgtEl>
                                      </p:cBhvr>
                                    </p:animEffect>
                                  </p:childTnLst>
                                </p:cTn>
                              </p:par>
                            </p:childTnLst>
                          </p:cTn>
                        </p:par>
                        <p:par>
                          <p:cTn id="64" fill="hold">
                            <p:stCondLst>
                              <p:cond delay="500"/>
                            </p:stCondLst>
                            <p:childTnLst>
                              <p:par>
                                <p:cTn id="65" presetID="22" presetClass="entr" presetSubtype="8" fill="hold" grpId="0" nodeType="afterEffect">
                                  <p:stCondLst>
                                    <p:cond delay="0"/>
                                  </p:stCondLst>
                                  <p:childTnLst>
                                    <p:set>
                                      <p:cBhvr>
                                        <p:cTn id="66" dur="1" fill="hold">
                                          <p:stCondLst>
                                            <p:cond delay="0"/>
                                          </p:stCondLst>
                                        </p:cTn>
                                        <p:tgtEl>
                                          <p:spTgt spid="9">
                                            <p:txEl>
                                              <p:pRg st="4" end="4"/>
                                            </p:txEl>
                                          </p:spTgt>
                                        </p:tgtEl>
                                        <p:attrNameLst>
                                          <p:attrName>style.visibility</p:attrName>
                                        </p:attrNameLst>
                                      </p:cBhvr>
                                      <p:to>
                                        <p:strVal val="visible"/>
                                      </p:to>
                                    </p:set>
                                    <p:animEffect transition="in" filter="wipe(left)">
                                      <p:cBhvr>
                                        <p:cTn id="67" dur="500"/>
                                        <p:tgtEl>
                                          <p:spTgt spid="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3" grpId="1"/>
      <p:bldP spid="7" grpId="0"/>
      <p:bldP spid="9" grpId="0" uiExpand="1" build="p"/>
    </p:bldLst>
  </p:timing>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7000"/>
            <a:lum/>
          </a:blip>
          <a:srcRect/>
          <a:stretch>
            <a:fillRect/>
          </a:stretch>
        </a:blipFill>
        <a:effectLst/>
      </p:bgPr>
    </p:bg>
    <p:spTree>
      <p:nvGrpSpPr>
        <p:cNvPr id="1" name=""/>
        <p:cNvGrpSpPr/>
        <p:nvPr/>
      </p:nvGrpSpPr>
      <p:grpSpPr>
        <a:xfrm>
          <a:off x="0" y="0"/>
          <a:ext cx="0" cy="0"/>
          <a:chOff x="0" y="0"/>
          <a:chExt cx="0" cy="0"/>
        </a:xfrm>
      </p:grpSpPr>
      <p:sp>
        <p:nvSpPr>
          <p:cNvPr id="3" name="CuadroTexto 2">
            <a:extLst>
              <a:ext uri="{FF2B5EF4-FFF2-40B4-BE49-F238E27FC236}">
                <a16:creationId xmlns:a16="http://schemas.microsoft.com/office/drawing/2014/main" id="{1D1B0DDA-BCB2-E983-D3F6-72FA563B857C}"/>
              </a:ext>
            </a:extLst>
          </p:cNvPr>
          <p:cNvSpPr txBox="1"/>
          <p:nvPr/>
        </p:nvSpPr>
        <p:spPr>
          <a:xfrm>
            <a:off x="1570517" y="123826"/>
            <a:ext cx="4873557" cy="523220"/>
          </a:xfrm>
          <a:prstGeom prst="rect">
            <a:avLst/>
          </a:prstGeom>
          <a:noFill/>
        </p:spPr>
        <p:txBody>
          <a:bodyPr wrap="square">
            <a:spAutoFit/>
          </a:bodyPr>
          <a:lstStyle/>
          <a:p>
            <a:pPr algn="ctr"/>
            <a:r>
              <a:rPr lang="cs-CZ" sz="2800" b="1" dirty="0">
                <a:ln>
                  <a:solidFill>
                    <a:srgbClr val="C00000"/>
                  </a:solidFill>
                </a:ln>
                <a:solidFill>
                  <a:srgbClr val="C00000"/>
                </a:solidFill>
                <a:latin typeface="Amerika" panose="02040705060402020203" pitchFamily="18" charset="0"/>
              </a:rPr>
              <a:t>DAR HUDBY</a:t>
            </a:r>
            <a:r>
              <a:rPr lang="es-ES" sz="2800" b="1" dirty="0">
                <a:ln>
                  <a:solidFill>
                    <a:srgbClr val="C00000"/>
                  </a:solidFill>
                </a:ln>
                <a:solidFill>
                  <a:srgbClr val="C00000"/>
                </a:solidFill>
                <a:latin typeface="Amerika" panose="02040705060402020203" pitchFamily="18" charset="0"/>
              </a:rPr>
              <a:t> </a:t>
            </a:r>
          </a:p>
        </p:txBody>
      </p:sp>
      <p:sp>
        <p:nvSpPr>
          <p:cNvPr id="7" name="CuadroTexto 6">
            <a:extLst>
              <a:ext uri="{FF2B5EF4-FFF2-40B4-BE49-F238E27FC236}">
                <a16:creationId xmlns:a16="http://schemas.microsoft.com/office/drawing/2014/main" id="{BCA92E90-D71D-DCEA-58FF-3CFBD5E2F2DC}"/>
              </a:ext>
            </a:extLst>
          </p:cNvPr>
          <p:cNvSpPr txBox="1"/>
          <p:nvPr/>
        </p:nvSpPr>
        <p:spPr>
          <a:xfrm>
            <a:off x="344345" y="723898"/>
            <a:ext cx="7629525" cy="1015663"/>
          </a:xfrm>
          <a:prstGeom prst="rect">
            <a:avLst/>
          </a:prstGeom>
          <a:noFill/>
        </p:spPr>
        <p:txBody>
          <a:bodyPr wrap="square">
            <a:spAutoFit/>
          </a:bodyPr>
          <a:lstStyle/>
          <a:p>
            <a:r>
              <a:rPr lang="es-ES" sz="2000" b="1" dirty="0"/>
              <a:t>Tento dar spočívá ve schopnosti používat hudbu a zpěv k oslavě Boha a vést druhé tak, aby hudba prohlubovala společné uctívání.</a:t>
            </a:r>
          </a:p>
        </p:txBody>
      </p:sp>
      <p:sp>
        <p:nvSpPr>
          <p:cNvPr id="9" name="CuadroTexto 8">
            <a:extLst>
              <a:ext uri="{FF2B5EF4-FFF2-40B4-BE49-F238E27FC236}">
                <a16:creationId xmlns:a16="http://schemas.microsoft.com/office/drawing/2014/main" id="{956A4C5E-2194-43A9-B5FB-84DC75605F34}"/>
              </a:ext>
            </a:extLst>
          </p:cNvPr>
          <p:cNvSpPr txBox="1"/>
          <p:nvPr/>
        </p:nvSpPr>
        <p:spPr>
          <a:xfrm>
            <a:off x="972914" y="2442210"/>
            <a:ext cx="6867526" cy="4124206"/>
          </a:xfrm>
          <a:prstGeom prst="rect">
            <a:avLst/>
          </a:prstGeom>
          <a:noFill/>
        </p:spPr>
        <p:txBody>
          <a:bodyPr wrap="square">
            <a:spAutoFit/>
          </a:bodyPr>
          <a:lstStyle/>
          <a:p>
            <a:pPr>
              <a:spcBef>
                <a:spcPts val="1800"/>
              </a:spcBef>
              <a:spcAft>
                <a:spcPts val="1200"/>
              </a:spcAft>
            </a:pPr>
            <a:r>
              <a:rPr lang="es-ES" b="1" dirty="0"/>
              <a:t>Rádi zpívají nebo hrají na hudební nástroje a mají v tom zalíben</a:t>
            </a:r>
            <a:r>
              <a:rPr lang="cs-CZ" b="1" dirty="0"/>
              <a:t>í</a:t>
            </a:r>
            <a:r>
              <a:rPr lang="es-ES" b="1" dirty="0"/>
              <a:t>.</a:t>
            </a:r>
          </a:p>
          <a:p>
            <a:pPr>
              <a:spcBef>
                <a:spcPts val="1800"/>
              </a:spcBef>
              <a:spcAft>
                <a:spcPts val="1200"/>
              </a:spcAft>
            </a:pPr>
            <a:r>
              <a:rPr lang="cs-CZ" b="1" dirty="0"/>
              <a:t>M</a:t>
            </a:r>
            <a:r>
              <a:rPr lang="es-ES" b="1" dirty="0"/>
              <a:t>ají zvláštní radost z chval Bohu, ať sami nebo společně</a:t>
            </a:r>
            <a:r>
              <a:rPr lang="cs-CZ" b="1" dirty="0"/>
              <a:t>                            </a:t>
            </a:r>
            <a:r>
              <a:rPr lang="es-ES" b="1" dirty="0"/>
              <a:t> s ostatními.</a:t>
            </a:r>
          </a:p>
          <a:p>
            <a:pPr>
              <a:spcBef>
                <a:spcPts val="1800"/>
              </a:spcBef>
              <a:spcAft>
                <a:spcPts val="1200"/>
              </a:spcAft>
            </a:pPr>
            <a:r>
              <a:rPr lang="es-ES" b="1" dirty="0"/>
              <a:t>Jsou přesvědčeni</a:t>
            </a:r>
            <a:r>
              <a:rPr lang="cs-CZ" b="1" dirty="0"/>
              <a:t> o tom</a:t>
            </a:r>
            <a:r>
              <a:rPr lang="es-ES" b="1" dirty="0"/>
              <a:t>, že jejich hudební schopnosti mohou být požehnáním pro druhé.</a:t>
            </a:r>
          </a:p>
          <a:p>
            <a:pPr>
              <a:spcBef>
                <a:spcPts val="1800"/>
              </a:spcBef>
              <a:spcAft>
                <a:spcPts val="1200"/>
              </a:spcAft>
            </a:pPr>
            <a:r>
              <a:rPr lang="es-ES" b="1" dirty="0"/>
              <a:t>Používají svůj hudební dar k tomu, aby pomáhali a inspirovali druhé k uctívání Boha.</a:t>
            </a:r>
          </a:p>
          <a:p>
            <a:pPr>
              <a:spcBef>
                <a:spcPts val="1800"/>
              </a:spcBef>
              <a:spcAft>
                <a:spcPts val="1200"/>
              </a:spcAft>
            </a:pPr>
            <a:r>
              <a:rPr lang="es-ES" b="1" dirty="0"/>
              <a:t>Vnímají, že jejich zpěv nebo hra na nástroj přináší druhým duchovní povzbuzení.</a:t>
            </a:r>
          </a:p>
        </p:txBody>
      </p:sp>
      <p:grpSp>
        <p:nvGrpSpPr>
          <p:cNvPr id="5" name="Grupo 4">
            <a:extLst>
              <a:ext uri="{FF2B5EF4-FFF2-40B4-BE49-F238E27FC236}">
                <a16:creationId xmlns:a16="http://schemas.microsoft.com/office/drawing/2014/main" id="{11510B51-2D56-8648-7364-FAD471E41869}"/>
              </a:ext>
            </a:extLst>
          </p:cNvPr>
          <p:cNvGrpSpPr/>
          <p:nvPr/>
        </p:nvGrpSpPr>
        <p:grpSpPr>
          <a:xfrm>
            <a:off x="8184705" y="123826"/>
            <a:ext cx="3957570" cy="6631781"/>
            <a:chOff x="8184705" y="123826"/>
            <a:chExt cx="3957570" cy="6631781"/>
          </a:xfrm>
        </p:grpSpPr>
        <p:pic>
          <p:nvPicPr>
            <p:cNvPr id="6" name="Imagen 5">
              <a:extLst>
                <a:ext uri="{FF2B5EF4-FFF2-40B4-BE49-F238E27FC236}">
                  <a16:creationId xmlns:a16="http://schemas.microsoft.com/office/drawing/2014/main" id="{6EBE9F55-D489-5E13-E2A5-1F444D895A44}"/>
                </a:ext>
              </a:extLst>
            </p:cNvPr>
            <p:cNvPicPr>
              <a:picLocks noChangeAspect="1"/>
            </p:cNvPicPr>
            <p:nvPr/>
          </p:nvPicPr>
          <p:blipFill>
            <a:blip r:embed="rId3">
              <a:extLst>
                <a:ext uri="{28A0092B-C50C-407E-A947-70E740481C1C}">
                  <a14:useLocalDpi xmlns:a14="http://schemas.microsoft.com/office/drawing/2010/main" val="0"/>
                </a:ext>
              </a:extLst>
            </a:blip>
            <a:srcRect t="24842" b="4108"/>
            <a:stretch>
              <a:fillRect/>
            </a:stretch>
          </p:blipFill>
          <p:spPr>
            <a:xfrm>
              <a:off x="8184705" y="123826"/>
              <a:ext cx="3907875" cy="3686176"/>
            </a:xfrm>
            <a:prstGeom prst="snip2DiagRect">
              <a:avLst/>
            </a:prstGeom>
            <a:solidFill>
              <a:srgbClr val="FFFFFF">
                <a:shade val="85000"/>
              </a:srgbClr>
            </a:solidFill>
            <a:ln w="88900" cap="sq">
              <a:solidFill>
                <a:srgbClr val="C00000"/>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10" name="Imagen 9">
              <a:extLst>
                <a:ext uri="{FF2B5EF4-FFF2-40B4-BE49-F238E27FC236}">
                  <a16:creationId xmlns:a16="http://schemas.microsoft.com/office/drawing/2014/main" id="{EE01B74A-1619-CAA1-EBB7-9E1B6FAB0F20}"/>
                </a:ext>
              </a:extLst>
            </p:cNvPr>
            <p:cNvPicPr>
              <a:picLocks noChangeAspect="1"/>
            </p:cNvPicPr>
            <p:nvPr/>
          </p:nvPicPr>
          <p:blipFill rotWithShape="1">
            <a:blip r:embed="rId4">
              <a:extLst>
                <a:ext uri="{28A0092B-C50C-407E-A947-70E740481C1C}">
                  <a14:useLocalDpi xmlns:a14="http://schemas.microsoft.com/office/drawing/2010/main" val="0"/>
                </a:ext>
              </a:extLst>
            </a:blip>
            <a:srcRect t="38117" b="8549"/>
            <a:stretch>
              <a:fillRect/>
            </a:stretch>
          </p:blipFill>
          <p:spPr>
            <a:xfrm>
              <a:off x="8184705" y="3955774"/>
              <a:ext cx="3907875" cy="2799833"/>
            </a:xfrm>
            <a:prstGeom prst="snip2DiagRect">
              <a:avLst>
                <a:gd name="adj1" fmla="val 21968"/>
                <a:gd name="adj2" fmla="val 0"/>
              </a:avLst>
            </a:prstGeom>
            <a:solidFill>
              <a:srgbClr val="FFFFFF">
                <a:shade val="85000"/>
              </a:srgbClr>
            </a:solidFill>
            <a:ln w="88900" cap="sq">
              <a:solidFill>
                <a:srgbClr val="C00000"/>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2" name="CuadroTexto 1">
              <a:extLst>
                <a:ext uri="{FF2B5EF4-FFF2-40B4-BE49-F238E27FC236}">
                  <a16:creationId xmlns:a16="http://schemas.microsoft.com/office/drawing/2014/main" id="{7031BD62-B69B-D88C-5A54-F5D1637E962F}"/>
                </a:ext>
              </a:extLst>
            </p:cNvPr>
            <p:cNvSpPr txBox="1"/>
            <p:nvPr/>
          </p:nvSpPr>
          <p:spPr>
            <a:xfrm flipH="1">
              <a:off x="9261695" y="3621765"/>
              <a:ext cx="2880580" cy="612219"/>
            </a:xfrm>
            <a:prstGeom prst="flowChartPunchedTape">
              <a:avLst/>
            </a:prstGeom>
            <a:solidFill>
              <a:srgbClr val="C00000"/>
            </a:solidFill>
            <a:scene3d>
              <a:camera prst="orthographicFront"/>
              <a:lightRig rig="threePt" dir="t"/>
            </a:scene3d>
            <a:sp3d>
              <a:bevelT/>
            </a:sp3d>
          </p:spPr>
          <p:txBody>
            <a:bodyPr wrap="square">
              <a:spAutoFit/>
            </a:bodyPr>
            <a:lstStyle/>
            <a:p>
              <a:pPr algn="ctr"/>
              <a:r>
                <a:rPr lang="es-ES" b="1" dirty="0">
                  <a:solidFill>
                    <a:schemeClr val="bg1"/>
                  </a:solidFill>
                  <a:effectLst>
                    <a:outerShdw blurRad="38100" dist="38100" dir="2700000" algn="tl">
                      <a:srgbClr val="000000">
                        <a:alpha val="43137"/>
                      </a:srgbClr>
                    </a:outerShdw>
                  </a:effectLst>
                </a:rPr>
                <a:t>1</a:t>
              </a:r>
              <a:r>
                <a:rPr lang="cs-CZ" b="1" dirty="0">
                  <a:solidFill>
                    <a:schemeClr val="bg1"/>
                  </a:solidFill>
                  <a:effectLst>
                    <a:outerShdw blurRad="38100" dist="38100" dir="2700000" algn="tl">
                      <a:srgbClr val="000000">
                        <a:alpha val="43137"/>
                      </a:srgbClr>
                    </a:outerShdw>
                  </a:effectLst>
                </a:rPr>
                <a:t>.</a:t>
              </a:r>
              <a:r>
                <a:rPr lang="es-ES" b="1" dirty="0">
                  <a:solidFill>
                    <a:schemeClr val="bg1"/>
                  </a:solidFill>
                  <a:effectLst>
                    <a:outerShdw blurRad="38100" dist="38100" dir="2700000" algn="tl">
                      <a:srgbClr val="000000">
                        <a:alpha val="43137"/>
                      </a:srgbClr>
                    </a:outerShdw>
                  </a:effectLst>
                </a:rPr>
                <a:t> </a:t>
              </a:r>
              <a:r>
                <a:rPr lang="cs-CZ" b="1" dirty="0">
                  <a:solidFill>
                    <a:schemeClr val="bg1"/>
                  </a:solidFill>
                  <a:effectLst>
                    <a:outerShdw blurRad="38100" dist="38100" dir="2700000" algn="tl">
                      <a:srgbClr val="000000">
                        <a:alpha val="43137"/>
                      </a:srgbClr>
                    </a:outerShdw>
                  </a:effectLst>
                </a:rPr>
                <a:t>Paralipomenon</a:t>
              </a:r>
              <a:r>
                <a:rPr lang="es-ES" b="1" dirty="0">
                  <a:solidFill>
                    <a:schemeClr val="bg1"/>
                  </a:solidFill>
                  <a:effectLst>
                    <a:outerShdw blurRad="38100" dist="38100" dir="2700000" algn="tl">
                      <a:srgbClr val="000000">
                        <a:alpha val="43137"/>
                      </a:srgbClr>
                    </a:outerShdw>
                  </a:effectLst>
                </a:rPr>
                <a:t> 25</a:t>
              </a:r>
              <a:r>
                <a:rPr lang="cs-CZ" b="1" dirty="0">
                  <a:solidFill>
                    <a:schemeClr val="bg1"/>
                  </a:solidFill>
                  <a:effectLst>
                    <a:outerShdw blurRad="38100" dist="38100" dir="2700000" algn="tl">
                      <a:srgbClr val="000000">
                        <a:alpha val="43137"/>
                      </a:srgbClr>
                    </a:outerShdw>
                  </a:effectLst>
                </a:rPr>
                <a:t>,</a:t>
              </a:r>
              <a:r>
                <a:rPr lang="es-ES" b="1" dirty="0">
                  <a:solidFill>
                    <a:schemeClr val="bg1"/>
                  </a:solidFill>
                  <a:effectLst>
                    <a:outerShdw blurRad="38100" dist="38100" dir="2700000" algn="tl">
                      <a:srgbClr val="000000">
                        <a:alpha val="43137"/>
                      </a:srgbClr>
                    </a:outerShdw>
                  </a:effectLst>
                </a:rPr>
                <a:t>1</a:t>
              </a:r>
            </a:p>
          </p:txBody>
        </p:sp>
      </p:grpSp>
      <p:pic>
        <p:nvPicPr>
          <p:cNvPr id="11" name="Imagen 10">
            <a:extLst>
              <a:ext uri="{FF2B5EF4-FFF2-40B4-BE49-F238E27FC236}">
                <a16:creationId xmlns:a16="http://schemas.microsoft.com/office/drawing/2014/main" id="{098957B6-B179-153B-9CF7-873935AC683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flipV="1">
            <a:off x="398527" y="2408942"/>
            <a:ext cx="453959" cy="463866"/>
          </a:xfrm>
          <a:prstGeom prst="rect">
            <a:avLst/>
          </a:prstGeom>
          <a:effectLst>
            <a:glow rad="38100">
              <a:schemeClr val="tx1">
                <a:alpha val="40000"/>
              </a:schemeClr>
            </a:glow>
            <a:outerShdw blurRad="50800" dist="12700" dir="5400000" algn="ctr" rotWithShape="0">
              <a:srgbClr val="FF0000"/>
            </a:outerShdw>
          </a:effectLst>
        </p:spPr>
      </p:pic>
      <p:pic>
        <p:nvPicPr>
          <p:cNvPr id="15" name="Imagen 14">
            <a:extLst>
              <a:ext uri="{FF2B5EF4-FFF2-40B4-BE49-F238E27FC236}">
                <a16:creationId xmlns:a16="http://schemas.microsoft.com/office/drawing/2014/main" id="{80F90C33-A3A4-A54B-C18C-59BF2B81F00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flipV="1">
            <a:off x="398527" y="5038193"/>
            <a:ext cx="453959" cy="463866"/>
          </a:xfrm>
          <a:prstGeom prst="rect">
            <a:avLst/>
          </a:prstGeom>
          <a:effectLst>
            <a:glow rad="38100">
              <a:schemeClr val="tx1">
                <a:alpha val="40000"/>
              </a:schemeClr>
            </a:glow>
            <a:outerShdw blurRad="50800" dist="12700" dir="5400000" algn="ctr" rotWithShape="0">
              <a:srgbClr val="FF0000"/>
            </a:outerShdw>
          </a:effectLst>
        </p:spPr>
      </p:pic>
      <p:pic>
        <p:nvPicPr>
          <p:cNvPr id="17" name="Imagen 16">
            <a:extLst>
              <a:ext uri="{FF2B5EF4-FFF2-40B4-BE49-F238E27FC236}">
                <a16:creationId xmlns:a16="http://schemas.microsoft.com/office/drawing/2014/main" id="{F52401DF-3B1C-CFC3-60D9-3FB250283F6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flipV="1">
            <a:off x="398527" y="4131959"/>
            <a:ext cx="453959" cy="463866"/>
          </a:xfrm>
          <a:prstGeom prst="rect">
            <a:avLst/>
          </a:prstGeom>
          <a:effectLst>
            <a:glow rad="38100">
              <a:schemeClr val="tx1">
                <a:alpha val="40000"/>
              </a:schemeClr>
            </a:glow>
            <a:outerShdw blurRad="50800" dist="12700" dir="5400000" algn="ctr" rotWithShape="0">
              <a:srgbClr val="FF0000"/>
            </a:outerShdw>
          </a:effectLst>
        </p:spPr>
      </p:pic>
      <p:pic>
        <p:nvPicPr>
          <p:cNvPr id="19" name="Imagen 18">
            <a:extLst>
              <a:ext uri="{FF2B5EF4-FFF2-40B4-BE49-F238E27FC236}">
                <a16:creationId xmlns:a16="http://schemas.microsoft.com/office/drawing/2014/main" id="{664EC627-F64E-DFEA-CB49-F6E5E1156514}"/>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flipV="1">
            <a:off x="398527" y="3195908"/>
            <a:ext cx="453959" cy="463866"/>
          </a:xfrm>
          <a:prstGeom prst="rect">
            <a:avLst/>
          </a:prstGeom>
          <a:effectLst>
            <a:glow rad="38100">
              <a:schemeClr val="tx1">
                <a:alpha val="40000"/>
              </a:schemeClr>
            </a:glow>
            <a:outerShdw blurRad="50800" dist="12700" dir="5400000" algn="ctr" rotWithShape="0">
              <a:srgbClr val="FF0000"/>
            </a:outerShdw>
          </a:effectLst>
        </p:spPr>
      </p:pic>
      <p:pic>
        <p:nvPicPr>
          <p:cNvPr id="21" name="Imagen 20">
            <a:extLst>
              <a:ext uri="{FF2B5EF4-FFF2-40B4-BE49-F238E27FC236}">
                <a16:creationId xmlns:a16="http://schemas.microsoft.com/office/drawing/2014/main" id="{DA45E79E-5E4A-8352-E424-FD0DC65F74E4}"/>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flipV="1">
            <a:off x="398527" y="5984183"/>
            <a:ext cx="453959" cy="463866"/>
          </a:xfrm>
          <a:prstGeom prst="rect">
            <a:avLst/>
          </a:prstGeom>
          <a:effectLst>
            <a:glow rad="38100">
              <a:schemeClr val="tx1">
                <a:alpha val="40000"/>
              </a:schemeClr>
            </a:glow>
            <a:outerShdw blurRad="50800" dist="12700" dir="5400000" algn="ctr" rotWithShape="0">
              <a:srgbClr val="FF0000"/>
            </a:outerShdw>
          </a:effectLst>
        </p:spPr>
      </p:pic>
      <p:sp>
        <p:nvSpPr>
          <p:cNvPr id="4" name="Flecha: hacia arriba 3">
            <a:hlinkClick r:id="rId10" action="ppaction://hlinksldjump"/>
            <a:extLst>
              <a:ext uri="{FF2B5EF4-FFF2-40B4-BE49-F238E27FC236}">
                <a16:creationId xmlns:a16="http://schemas.microsoft.com/office/drawing/2014/main" id="{DEB49EA9-3DAB-94A0-5CD0-069A458ACCFF}"/>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5416485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5"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750"/>
                                        <p:tgtEl>
                                          <p:spTgt spid="3"/>
                                        </p:tgtEl>
                                      </p:cBhvr>
                                    </p:animEffect>
                                    <p:anim calcmode="lin" valueType="num">
                                      <p:cBhvr>
                                        <p:cTn id="8" dur="750" fill="hold"/>
                                        <p:tgtEl>
                                          <p:spTgt spid="3"/>
                                        </p:tgtEl>
                                        <p:attrNameLst>
                                          <p:attrName>ppt_w</p:attrName>
                                        </p:attrNameLst>
                                      </p:cBhvr>
                                      <p:tavLst>
                                        <p:tav tm="0" fmla="#ppt_w*sin(2.5*pi*$)">
                                          <p:val>
                                            <p:fltVal val="0"/>
                                          </p:val>
                                        </p:tav>
                                        <p:tav tm="100000">
                                          <p:val>
                                            <p:fltVal val="1"/>
                                          </p:val>
                                        </p:tav>
                                      </p:tavLst>
                                    </p:anim>
                                    <p:anim calcmode="lin" valueType="num">
                                      <p:cBhvr>
                                        <p:cTn id="9" dur="750" fill="hold"/>
                                        <p:tgtEl>
                                          <p:spTgt spid="3"/>
                                        </p:tgtEl>
                                        <p:attrNameLst>
                                          <p:attrName>ppt_h</p:attrName>
                                        </p:attrNameLst>
                                      </p:cBhvr>
                                      <p:tavLst>
                                        <p:tav tm="0">
                                          <p:val>
                                            <p:strVal val="#ppt_h"/>
                                          </p:val>
                                        </p:tav>
                                        <p:tav tm="100000">
                                          <p:val>
                                            <p:strVal val="#ppt_h"/>
                                          </p:val>
                                        </p:tav>
                                      </p:tavLst>
                                    </p:anim>
                                  </p:childTnLst>
                                </p:cTn>
                              </p:par>
                            </p:childTnLst>
                          </p:cTn>
                        </p:par>
                        <p:par>
                          <p:cTn id="10" fill="hold">
                            <p:stCondLst>
                              <p:cond delay="750"/>
                            </p:stCondLst>
                            <p:childTnLst>
                              <p:par>
                                <p:cTn id="11" presetID="26" presetClass="emph" presetSubtype="0" fill="hold" grpId="1" nodeType="afterEffect">
                                  <p:stCondLst>
                                    <p:cond delay="0"/>
                                  </p:stCondLst>
                                  <p:childTnLst>
                                    <p:animEffect transition="out" filter="fade">
                                      <p:cBhvr>
                                        <p:cTn id="12" dur="500" tmFilter="0, 0; .2, .5; .8, .5; 1, 0"/>
                                        <p:tgtEl>
                                          <p:spTgt spid="3"/>
                                        </p:tgtEl>
                                      </p:cBhvr>
                                    </p:animEffect>
                                    <p:animScale>
                                      <p:cBhvr>
                                        <p:cTn id="13" dur="250" autoRev="1" fill="hold"/>
                                        <p:tgtEl>
                                          <p:spTgt spid="3"/>
                                        </p:tgtEl>
                                      </p:cBhvr>
                                      <p:by x="105000" y="105000"/>
                                    </p:animScale>
                                  </p:childTnLst>
                                </p:cTn>
                              </p:par>
                            </p:childTnLst>
                          </p:cTn>
                        </p:par>
                        <p:par>
                          <p:cTn id="14" fill="hold">
                            <p:stCondLst>
                              <p:cond delay="1250"/>
                            </p:stCondLst>
                            <p:childTnLst>
                              <p:par>
                                <p:cTn id="15" presetID="22" presetClass="entr" presetSubtype="8" fill="hold" grpId="0" nodeType="after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wipe(left)">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53" presetClass="entr" presetSubtype="16"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 calcmode="lin" valueType="num">
                                      <p:cBhvr>
                                        <p:cTn id="22" dur="750" fill="hold"/>
                                        <p:tgtEl>
                                          <p:spTgt spid="5"/>
                                        </p:tgtEl>
                                        <p:attrNameLst>
                                          <p:attrName>ppt_w</p:attrName>
                                        </p:attrNameLst>
                                      </p:cBhvr>
                                      <p:tavLst>
                                        <p:tav tm="0">
                                          <p:val>
                                            <p:fltVal val="0"/>
                                          </p:val>
                                        </p:tav>
                                        <p:tav tm="100000">
                                          <p:val>
                                            <p:strVal val="#ppt_w"/>
                                          </p:val>
                                        </p:tav>
                                      </p:tavLst>
                                    </p:anim>
                                    <p:anim calcmode="lin" valueType="num">
                                      <p:cBhvr>
                                        <p:cTn id="23" dur="750" fill="hold"/>
                                        <p:tgtEl>
                                          <p:spTgt spid="5"/>
                                        </p:tgtEl>
                                        <p:attrNameLst>
                                          <p:attrName>ppt_h</p:attrName>
                                        </p:attrNameLst>
                                      </p:cBhvr>
                                      <p:tavLst>
                                        <p:tav tm="0">
                                          <p:val>
                                            <p:fltVal val="0"/>
                                          </p:val>
                                        </p:tav>
                                        <p:tav tm="100000">
                                          <p:val>
                                            <p:strVal val="#ppt_h"/>
                                          </p:val>
                                        </p:tav>
                                      </p:tavLst>
                                    </p:anim>
                                    <p:animEffect transition="in" filter="fade">
                                      <p:cBhvr>
                                        <p:cTn id="24" dur="750"/>
                                        <p:tgtEl>
                                          <p:spTgt spid="5"/>
                                        </p:tgtEl>
                                      </p:cBhvr>
                                    </p:animEffect>
                                  </p:childTnLst>
                                </p:cTn>
                              </p:par>
                            </p:childTnLst>
                          </p:cTn>
                        </p:par>
                      </p:childTnLst>
                    </p:cTn>
                  </p:par>
                  <p:par>
                    <p:cTn id="25" fill="hold">
                      <p:stCondLst>
                        <p:cond delay="indefinite"/>
                      </p:stCondLst>
                      <p:childTnLst>
                        <p:par>
                          <p:cTn id="26" fill="hold">
                            <p:stCondLst>
                              <p:cond delay="0"/>
                            </p:stCondLst>
                            <p:childTnLst>
                              <p:par>
                                <p:cTn id="27" presetID="31" presetClass="entr" presetSubtype="0" fill="hold" nodeType="clickEffect">
                                  <p:stCondLst>
                                    <p:cond delay="0"/>
                                  </p:stCondLst>
                                  <p:childTnLst>
                                    <p:set>
                                      <p:cBhvr>
                                        <p:cTn id="28" dur="1" fill="hold">
                                          <p:stCondLst>
                                            <p:cond delay="0"/>
                                          </p:stCondLst>
                                        </p:cTn>
                                        <p:tgtEl>
                                          <p:spTgt spid="11"/>
                                        </p:tgtEl>
                                        <p:attrNameLst>
                                          <p:attrName>style.visibility</p:attrName>
                                        </p:attrNameLst>
                                      </p:cBhvr>
                                      <p:to>
                                        <p:strVal val="visible"/>
                                      </p:to>
                                    </p:set>
                                    <p:anim calcmode="lin" valueType="num">
                                      <p:cBhvr>
                                        <p:cTn id="29" dur="500" fill="hold"/>
                                        <p:tgtEl>
                                          <p:spTgt spid="11"/>
                                        </p:tgtEl>
                                        <p:attrNameLst>
                                          <p:attrName>ppt_w</p:attrName>
                                        </p:attrNameLst>
                                      </p:cBhvr>
                                      <p:tavLst>
                                        <p:tav tm="0">
                                          <p:val>
                                            <p:fltVal val="0"/>
                                          </p:val>
                                        </p:tav>
                                        <p:tav tm="100000">
                                          <p:val>
                                            <p:strVal val="#ppt_w"/>
                                          </p:val>
                                        </p:tav>
                                      </p:tavLst>
                                    </p:anim>
                                    <p:anim calcmode="lin" valueType="num">
                                      <p:cBhvr>
                                        <p:cTn id="30" dur="500" fill="hold"/>
                                        <p:tgtEl>
                                          <p:spTgt spid="11"/>
                                        </p:tgtEl>
                                        <p:attrNameLst>
                                          <p:attrName>ppt_h</p:attrName>
                                        </p:attrNameLst>
                                      </p:cBhvr>
                                      <p:tavLst>
                                        <p:tav tm="0">
                                          <p:val>
                                            <p:fltVal val="0"/>
                                          </p:val>
                                        </p:tav>
                                        <p:tav tm="100000">
                                          <p:val>
                                            <p:strVal val="#ppt_h"/>
                                          </p:val>
                                        </p:tav>
                                      </p:tavLst>
                                    </p:anim>
                                    <p:anim calcmode="lin" valueType="num">
                                      <p:cBhvr>
                                        <p:cTn id="31" dur="500" fill="hold"/>
                                        <p:tgtEl>
                                          <p:spTgt spid="11"/>
                                        </p:tgtEl>
                                        <p:attrNameLst>
                                          <p:attrName>style.rotation</p:attrName>
                                        </p:attrNameLst>
                                      </p:cBhvr>
                                      <p:tavLst>
                                        <p:tav tm="0">
                                          <p:val>
                                            <p:fltVal val="90"/>
                                          </p:val>
                                        </p:tav>
                                        <p:tav tm="100000">
                                          <p:val>
                                            <p:fltVal val="0"/>
                                          </p:val>
                                        </p:tav>
                                      </p:tavLst>
                                    </p:anim>
                                    <p:animEffect transition="in" filter="fade">
                                      <p:cBhvr>
                                        <p:cTn id="32" dur="500"/>
                                        <p:tgtEl>
                                          <p:spTgt spid="11"/>
                                        </p:tgtEl>
                                      </p:cBhvr>
                                    </p:animEffect>
                                  </p:childTnLst>
                                </p:cTn>
                              </p:par>
                            </p:childTnLst>
                          </p:cTn>
                        </p:par>
                        <p:par>
                          <p:cTn id="33" fill="hold">
                            <p:stCondLst>
                              <p:cond delay="500"/>
                            </p:stCondLst>
                            <p:childTnLst>
                              <p:par>
                                <p:cTn id="34" presetID="22" presetClass="entr" presetSubtype="8" fill="hold" grpId="0" nodeType="afterEffect">
                                  <p:stCondLst>
                                    <p:cond delay="0"/>
                                  </p:stCondLst>
                                  <p:childTnLst>
                                    <p:set>
                                      <p:cBhvr>
                                        <p:cTn id="35" dur="1" fill="hold">
                                          <p:stCondLst>
                                            <p:cond delay="0"/>
                                          </p:stCondLst>
                                        </p:cTn>
                                        <p:tgtEl>
                                          <p:spTgt spid="9">
                                            <p:txEl>
                                              <p:pRg st="0" end="0"/>
                                            </p:txEl>
                                          </p:spTgt>
                                        </p:tgtEl>
                                        <p:attrNameLst>
                                          <p:attrName>style.visibility</p:attrName>
                                        </p:attrNameLst>
                                      </p:cBhvr>
                                      <p:to>
                                        <p:strVal val="visible"/>
                                      </p:to>
                                    </p:set>
                                    <p:animEffect transition="in" filter="wipe(left)">
                                      <p:cBhvr>
                                        <p:cTn id="36" dur="500"/>
                                        <p:tgtEl>
                                          <p:spTgt spid="9">
                                            <p:txEl>
                                              <p:pRg st="0" end="0"/>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31" presetClass="entr" presetSubtype="0" fill="hold" nodeType="clickEffect">
                                  <p:stCondLst>
                                    <p:cond delay="0"/>
                                  </p:stCondLst>
                                  <p:childTnLst>
                                    <p:set>
                                      <p:cBhvr>
                                        <p:cTn id="40" dur="1" fill="hold">
                                          <p:stCondLst>
                                            <p:cond delay="0"/>
                                          </p:stCondLst>
                                        </p:cTn>
                                        <p:tgtEl>
                                          <p:spTgt spid="19"/>
                                        </p:tgtEl>
                                        <p:attrNameLst>
                                          <p:attrName>style.visibility</p:attrName>
                                        </p:attrNameLst>
                                      </p:cBhvr>
                                      <p:to>
                                        <p:strVal val="visible"/>
                                      </p:to>
                                    </p:set>
                                    <p:anim calcmode="lin" valueType="num">
                                      <p:cBhvr>
                                        <p:cTn id="41" dur="500" fill="hold"/>
                                        <p:tgtEl>
                                          <p:spTgt spid="19"/>
                                        </p:tgtEl>
                                        <p:attrNameLst>
                                          <p:attrName>ppt_w</p:attrName>
                                        </p:attrNameLst>
                                      </p:cBhvr>
                                      <p:tavLst>
                                        <p:tav tm="0">
                                          <p:val>
                                            <p:fltVal val="0"/>
                                          </p:val>
                                        </p:tav>
                                        <p:tav tm="100000">
                                          <p:val>
                                            <p:strVal val="#ppt_w"/>
                                          </p:val>
                                        </p:tav>
                                      </p:tavLst>
                                    </p:anim>
                                    <p:anim calcmode="lin" valueType="num">
                                      <p:cBhvr>
                                        <p:cTn id="42" dur="500" fill="hold"/>
                                        <p:tgtEl>
                                          <p:spTgt spid="19"/>
                                        </p:tgtEl>
                                        <p:attrNameLst>
                                          <p:attrName>ppt_h</p:attrName>
                                        </p:attrNameLst>
                                      </p:cBhvr>
                                      <p:tavLst>
                                        <p:tav tm="0">
                                          <p:val>
                                            <p:fltVal val="0"/>
                                          </p:val>
                                        </p:tav>
                                        <p:tav tm="100000">
                                          <p:val>
                                            <p:strVal val="#ppt_h"/>
                                          </p:val>
                                        </p:tav>
                                      </p:tavLst>
                                    </p:anim>
                                    <p:anim calcmode="lin" valueType="num">
                                      <p:cBhvr>
                                        <p:cTn id="43" dur="500" fill="hold"/>
                                        <p:tgtEl>
                                          <p:spTgt spid="19"/>
                                        </p:tgtEl>
                                        <p:attrNameLst>
                                          <p:attrName>style.rotation</p:attrName>
                                        </p:attrNameLst>
                                      </p:cBhvr>
                                      <p:tavLst>
                                        <p:tav tm="0">
                                          <p:val>
                                            <p:fltVal val="90"/>
                                          </p:val>
                                        </p:tav>
                                        <p:tav tm="100000">
                                          <p:val>
                                            <p:fltVal val="0"/>
                                          </p:val>
                                        </p:tav>
                                      </p:tavLst>
                                    </p:anim>
                                    <p:animEffect transition="in" filter="fade">
                                      <p:cBhvr>
                                        <p:cTn id="44" dur="500"/>
                                        <p:tgtEl>
                                          <p:spTgt spid="19"/>
                                        </p:tgtEl>
                                      </p:cBhvr>
                                    </p:animEffect>
                                  </p:childTnLst>
                                </p:cTn>
                              </p:par>
                            </p:childTnLst>
                          </p:cTn>
                        </p:par>
                        <p:par>
                          <p:cTn id="45" fill="hold">
                            <p:stCondLst>
                              <p:cond delay="500"/>
                            </p:stCondLst>
                            <p:childTnLst>
                              <p:par>
                                <p:cTn id="46" presetID="22" presetClass="entr" presetSubtype="8" fill="hold" grpId="0" nodeType="afterEffect">
                                  <p:stCondLst>
                                    <p:cond delay="0"/>
                                  </p:stCondLst>
                                  <p:childTnLst>
                                    <p:set>
                                      <p:cBhvr>
                                        <p:cTn id="47" dur="1" fill="hold">
                                          <p:stCondLst>
                                            <p:cond delay="0"/>
                                          </p:stCondLst>
                                        </p:cTn>
                                        <p:tgtEl>
                                          <p:spTgt spid="9">
                                            <p:txEl>
                                              <p:pRg st="1" end="1"/>
                                            </p:txEl>
                                          </p:spTgt>
                                        </p:tgtEl>
                                        <p:attrNameLst>
                                          <p:attrName>style.visibility</p:attrName>
                                        </p:attrNameLst>
                                      </p:cBhvr>
                                      <p:to>
                                        <p:strVal val="visible"/>
                                      </p:to>
                                    </p:set>
                                    <p:animEffect transition="in" filter="wipe(left)">
                                      <p:cBhvr>
                                        <p:cTn id="48" dur="500"/>
                                        <p:tgtEl>
                                          <p:spTgt spid="9">
                                            <p:txEl>
                                              <p:pRg st="1" end="1"/>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31" presetClass="entr" presetSubtype="0" fill="hold" nodeType="clickEffect">
                                  <p:stCondLst>
                                    <p:cond delay="0"/>
                                  </p:stCondLst>
                                  <p:childTnLst>
                                    <p:set>
                                      <p:cBhvr>
                                        <p:cTn id="52" dur="1" fill="hold">
                                          <p:stCondLst>
                                            <p:cond delay="0"/>
                                          </p:stCondLst>
                                        </p:cTn>
                                        <p:tgtEl>
                                          <p:spTgt spid="17"/>
                                        </p:tgtEl>
                                        <p:attrNameLst>
                                          <p:attrName>style.visibility</p:attrName>
                                        </p:attrNameLst>
                                      </p:cBhvr>
                                      <p:to>
                                        <p:strVal val="visible"/>
                                      </p:to>
                                    </p:set>
                                    <p:anim calcmode="lin" valueType="num">
                                      <p:cBhvr>
                                        <p:cTn id="53" dur="500" fill="hold"/>
                                        <p:tgtEl>
                                          <p:spTgt spid="17"/>
                                        </p:tgtEl>
                                        <p:attrNameLst>
                                          <p:attrName>ppt_w</p:attrName>
                                        </p:attrNameLst>
                                      </p:cBhvr>
                                      <p:tavLst>
                                        <p:tav tm="0">
                                          <p:val>
                                            <p:fltVal val="0"/>
                                          </p:val>
                                        </p:tav>
                                        <p:tav tm="100000">
                                          <p:val>
                                            <p:strVal val="#ppt_w"/>
                                          </p:val>
                                        </p:tav>
                                      </p:tavLst>
                                    </p:anim>
                                    <p:anim calcmode="lin" valueType="num">
                                      <p:cBhvr>
                                        <p:cTn id="54" dur="500" fill="hold"/>
                                        <p:tgtEl>
                                          <p:spTgt spid="17"/>
                                        </p:tgtEl>
                                        <p:attrNameLst>
                                          <p:attrName>ppt_h</p:attrName>
                                        </p:attrNameLst>
                                      </p:cBhvr>
                                      <p:tavLst>
                                        <p:tav tm="0">
                                          <p:val>
                                            <p:fltVal val="0"/>
                                          </p:val>
                                        </p:tav>
                                        <p:tav tm="100000">
                                          <p:val>
                                            <p:strVal val="#ppt_h"/>
                                          </p:val>
                                        </p:tav>
                                      </p:tavLst>
                                    </p:anim>
                                    <p:anim calcmode="lin" valueType="num">
                                      <p:cBhvr>
                                        <p:cTn id="55" dur="500" fill="hold"/>
                                        <p:tgtEl>
                                          <p:spTgt spid="17"/>
                                        </p:tgtEl>
                                        <p:attrNameLst>
                                          <p:attrName>style.rotation</p:attrName>
                                        </p:attrNameLst>
                                      </p:cBhvr>
                                      <p:tavLst>
                                        <p:tav tm="0">
                                          <p:val>
                                            <p:fltVal val="90"/>
                                          </p:val>
                                        </p:tav>
                                        <p:tav tm="100000">
                                          <p:val>
                                            <p:fltVal val="0"/>
                                          </p:val>
                                        </p:tav>
                                      </p:tavLst>
                                    </p:anim>
                                    <p:animEffect transition="in" filter="fade">
                                      <p:cBhvr>
                                        <p:cTn id="56" dur="500"/>
                                        <p:tgtEl>
                                          <p:spTgt spid="17"/>
                                        </p:tgtEl>
                                      </p:cBhvr>
                                    </p:animEffect>
                                  </p:childTnLst>
                                </p:cTn>
                              </p:par>
                            </p:childTnLst>
                          </p:cTn>
                        </p:par>
                        <p:par>
                          <p:cTn id="57" fill="hold">
                            <p:stCondLst>
                              <p:cond delay="500"/>
                            </p:stCondLst>
                            <p:childTnLst>
                              <p:par>
                                <p:cTn id="58" presetID="22" presetClass="entr" presetSubtype="8" fill="hold" grpId="0" nodeType="afterEffect">
                                  <p:stCondLst>
                                    <p:cond delay="0"/>
                                  </p:stCondLst>
                                  <p:childTnLst>
                                    <p:set>
                                      <p:cBhvr>
                                        <p:cTn id="59" dur="1" fill="hold">
                                          <p:stCondLst>
                                            <p:cond delay="0"/>
                                          </p:stCondLst>
                                        </p:cTn>
                                        <p:tgtEl>
                                          <p:spTgt spid="9">
                                            <p:txEl>
                                              <p:pRg st="2" end="2"/>
                                            </p:txEl>
                                          </p:spTgt>
                                        </p:tgtEl>
                                        <p:attrNameLst>
                                          <p:attrName>style.visibility</p:attrName>
                                        </p:attrNameLst>
                                      </p:cBhvr>
                                      <p:to>
                                        <p:strVal val="visible"/>
                                      </p:to>
                                    </p:set>
                                    <p:animEffect transition="in" filter="wipe(left)">
                                      <p:cBhvr>
                                        <p:cTn id="60" dur="500"/>
                                        <p:tgtEl>
                                          <p:spTgt spid="9">
                                            <p:txEl>
                                              <p:pRg st="2" end="2"/>
                                            </p:txEl>
                                          </p:spTgt>
                                        </p:tgtEl>
                                      </p:cBhvr>
                                    </p:animEffect>
                                  </p:childTnLst>
                                </p:cTn>
                              </p:par>
                            </p:childTnLst>
                          </p:cTn>
                        </p:par>
                      </p:childTnLst>
                    </p:cTn>
                  </p:par>
                  <p:par>
                    <p:cTn id="61" fill="hold">
                      <p:stCondLst>
                        <p:cond delay="indefinite"/>
                      </p:stCondLst>
                      <p:childTnLst>
                        <p:par>
                          <p:cTn id="62" fill="hold">
                            <p:stCondLst>
                              <p:cond delay="0"/>
                            </p:stCondLst>
                            <p:childTnLst>
                              <p:par>
                                <p:cTn id="63" presetID="31" presetClass="entr" presetSubtype="0" fill="hold" nodeType="clickEffect">
                                  <p:stCondLst>
                                    <p:cond delay="0"/>
                                  </p:stCondLst>
                                  <p:childTnLst>
                                    <p:set>
                                      <p:cBhvr>
                                        <p:cTn id="64" dur="1" fill="hold">
                                          <p:stCondLst>
                                            <p:cond delay="0"/>
                                          </p:stCondLst>
                                        </p:cTn>
                                        <p:tgtEl>
                                          <p:spTgt spid="15"/>
                                        </p:tgtEl>
                                        <p:attrNameLst>
                                          <p:attrName>style.visibility</p:attrName>
                                        </p:attrNameLst>
                                      </p:cBhvr>
                                      <p:to>
                                        <p:strVal val="visible"/>
                                      </p:to>
                                    </p:set>
                                    <p:anim calcmode="lin" valueType="num">
                                      <p:cBhvr>
                                        <p:cTn id="65" dur="500" fill="hold"/>
                                        <p:tgtEl>
                                          <p:spTgt spid="15"/>
                                        </p:tgtEl>
                                        <p:attrNameLst>
                                          <p:attrName>ppt_w</p:attrName>
                                        </p:attrNameLst>
                                      </p:cBhvr>
                                      <p:tavLst>
                                        <p:tav tm="0">
                                          <p:val>
                                            <p:fltVal val="0"/>
                                          </p:val>
                                        </p:tav>
                                        <p:tav tm="100000">
                                          <p:val>
                                            <p:strVal val="#ppt_w"/>
                                          </p:val>
                                        </p:tav>
                                      </p:tavLst>
                                    </p:anim>
                                    <p:anim calcmode="lin" valueType="num">
                                      <p:cBhvr>
                                        <p:cTn id="66" dur="500" fill="hold"/>
                                        <p:tgtEl>
                                          <p:spTgt spid="15"/>
                                        </p:tgtEl>
                                        <p:attrNameLst>
                                          <p:attrName>ppt_h</p:attrName>
                                        </p:attrNameLst>
                                      </p:cBhvr>
                                      <p:tavLst>
                                        <p:tav tm="0">
                                          <p:val>
                                            <p:fltVal val="0"/>
                                          </p:val>
                                        </p:tav>
                                        <p:tav tm="100000">
                                          <p:val>
                                            <p:strVal val="#ppt_h"/>
                                          </p:val>
                                        </p:tav>
                                      </p:tavLst>
                                    </p:anim>
                                    <p:anim calcmode="lin" valueType="num">
                                      <p:cBhvr>
                                        <p:cTn id="67" dur="500" fill="hold"/>
                                        <p:tgtEl>
                                          <p:spTgt spid="15"/>
                                        </p:tgtEl>
                                        <p:attrNameLst>
                                          <p:attrName>style.rotation</p:attrName>
                                        </p:attrNameLst>
                                      </p:cBhvr>
                                      <p:tavLst>
                                        <p:tav tm="0">
                                          <p:val>
                                            <p:fltVal val="90"/>
                                          </p:val>
                                        </p:tav>
                                        <p:tav tm="100000">
                                          <p:val>
                                            <p:fltVal val="0"/>
                                          </p:val>
                                        </p:tav>
                                      </p:tavLst>
                                    </p:anim>
                                    <p:animEffect transition="in" filter="fade">
                                      <p:cBhvr>
                                        <p:cTn id="68" dur="500"/>
                                        <p:tgtEl>
                                          <p:spTgt spid="15"/>
                                        </p:tgtEl>
                                      </p:cBhvr>
                                    </p:animEffect>
                                  </p:childTnLst>
                                </p:cTn>
                              </p:par>
                            </p:childTnLst>
                          </p:cTn>
                        </p:par>
                        <p:par>
                          <p:cTn id="69" fill="hold">
                            <p:stCondLst>
                              <p:cond delay="500"/>
                            </p:stCondLst>
                            <p:childTnLst>
                              <p:par>
                                <p:cTn id="70" presetID="22" presetClass="entr" presetSubtype="8" fill="hold" grpId="0" nodeType="afterEffect">
                                  <p:stCondLst>
                                    <p:cond delay="0"/>
                                  </p:stCondLst>
                                  <p:childTnLst>
                                    <p:set>
                                      <p:cBhvr>
                                        <p:cTn id="71" dur="1" fill="hold">
                                          <p:stCondLst>
                                            <p:cond delay="0"/>
                                          </p:stCondLst>
                                        </p:cTn>
                                        <p:tgtEl>
                                          <p:spTgt spid="9">
                                            <p:txEl>
                                              <p:pRg st="3" end="3"/>
                                            </p:txEl>
                                          </p:spTgt>
                                        </p:tgtEl>
                                        <p:attrNameLst>
                                          <p:attrName>style.visibility</p:attrName>
                                        </p:attrNameLst>
                                      </p:cBhvr>
                                      <p:to>
                                        <p:strVal val="visible"/>
                                      </p:to>
                                    </p:set>
                                    <p:animEffect transition="in" filter="wipe(left)">
                                      <p:cBhvr>
                                        <p:cTn id="72" dur="500"/>
                                        <p:tgtEl>
                                          <p:spTgt spid="9">
                                            <p:txEl>
                                              <p:pRg st="3" end="3"/>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31" presetClass="entr" presetSubtype="0" fill="hold" nodeType="clickEffect">
                                  <p:stCondLst>
                                    <p:cond delay="0"/>
                                  </p:stCondLst>
                                  <p:childTnLst>
                                    <p:set>
                                      <p:cBhvr>
                                        <p:cTn id="76" dur="1" fill="hold">
                                          <p:stCondLst>
                                            <p:cond delay="0"/>
                                          </p:stCondLst>
                                        </p:cTn>
                                        <p:tgtEl>
                                          <p:spTgt spid="21"/>
                                        </p:tgtEl>
                                        <p:attrNameLst>
                                          <p:attrName>style.visibility</p:attrName>
                                        </p:attrNameLst>
                                      </p:cBhvr>
                                      <p:to>
                                        <p:strVal val="visible"/>
                                      </p:to>
                                    </p:set>
                                    <p:anim calcmode="lin" valueType="num">
                                      <p:cBhvr>
                                        <p:cTn id="77" dur="500" fill="hold"/>
                                        <p:tgtEl>
                                          <p:spTgt spid="21"/>
                                        </p:tgtEl>
                                        <p:attrNameLst>
                                          <p:attrName>ppt_w</p:attrName>
                                        </p:attrNameLst>
                                      </p:cBhvr>
                                      <p:tavLst>
                                        <p:tav tm="0">
                                          <p:val>
                                            <p:fltVal val="0"/>
                                          </p:val>
                                        </p:tav>
                                        <p:tav tm="100000">
                                          <p:val>
                                            <p:strVal val="#ppt_w"/>
                                          </p:val>
                                        </p:tav>
                                      </p:tavLst>
                                    </p:anim>
                                    <p:anim calcmode="lin" valueType="num">
                                      <p:cBhvr>
                                        <p:cTn id="78" dur="500" fill="hold"/>
                                        <p:tgtEl>
                                          <p:spTgt spid="21"/>
                                        </p:tgtEl>
                                        <p:attrNameLst>
                                          <p:attrName>ppt_h</p:attrName>
                                        </p:attrNameLst>
                                      </p:cBhvr>
                                      <p:tavLst>
                                        <p:tav tm="0">
                                          <p:val>
                                            <p:fltVal val="0"/>
                                          </p:val>
                                        </p:tav>
                                        <p:tav tm="100000">
                                          <p:val>
                                            <p:strVal val="#ppt_h"/>
                                          </p:val>
                                        </p:tav>
                                      </p:tavLst>
                                    </p:anim>
                                    <p:anim calcmode="lin" valueType="num">
                                      <p:cBhvr>
                                        <p:cTn id="79" dur="500" fill="hold"/>
                                        <p:tgtEl>
                                          <p:spTgt spid="21"/>
                                        </p:tgtEl>
                                        <p:attrNameLst>
                                          <p:attrName>style.rotation</p:attrName>
                                        </p:attrNameLst>
                                      </p:cBhvr>
                                      <p:tavLst>
                                        <p:tav tm="0">
                                          <p:val>
                                            <p:fltVal val="90"/>
                                          </p:val>
                                        </p:tav>
                                        <p:tav tm="100000">
                                          <p:val>
                                            <p:fltVal val="0"/>
                                          </p:val>
                                        </p:tav>
                                      </p:tavLst>
                                    </p:anim>
                                    <p:animEffect transition="in" filter="fade">
                                      <p:cBhvr>
                                        <p:cTn id="80" dur="500"/>
                                        <p:tgtEl>
                                          <p:spTgt spid="21"/>
                                        </p:tgtEl>
                                      </p:cBhvr>
                                    </p:animEffect>
                                  </p:childTnLst>
                                </p:cTn>
                              </p:par>
                            </p:childTnLst>
                          </p:cTn>
                        </p:par>
                        <p:par>
                          <p:cTn id="81" fill="hold">
                            <p:stCondLst>
                              <p:cond delay="500"/>
                            </p:stCondLst>
                            <p:childTnLst>
                              <p:par>
                                <p:cTn id="82" presetID="22" presetClass="entr" presetSubtype="8" fill="hold" grpId="0" nodeType="afterEffect">
                                  <p:stCondLst>
                                    <p:cond delay="0"/>
                                  </p:stCondLst>
                                  <p:childTnLst>
                                    <p:set>
                                      <p:cBhvr>
                                        <p:cTn id="83" dur="1" fill="hold">
                                          <p:stCondLst>
                                            <p:cond delay="0"/>
                                          </p:stCondLst>
                                        </p:cTn>
                                        <p:tgtEl>
                                          <p:spTgt spid="9">
                                            <p:txEl>
                                              <p:pRg st="4" end="4"/>
                                            </p:txEl>
                                          </p:spTgt>
                                        </p:tgtEl>
                                        <p:attrNameLst>
                                          <p:attrName>style.visibility</p:attrName>
                                        </p:attrNameLst>
                                      </p:cBhvr>
                                      <p:to>
                                        <p:strVal val="visible"/>
                                      </p:to>
                                    </p:set>
                                    <p:animEffect transition="in" filter="wipe(left)">
                                      <p:cBhvr>
                                        <p:cTn id="84" dur="500"/>
                                        <p:tgtEl>
                                          <p:spTgt spid="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3" grpId="1"/>
      <p:bldP spid="7" grpId="0"/>
      <p:bldP spid="9" grpId="0" uiExpand="1" build="p"/>
    </p:bldLst>
  </p:timing>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a:extLst>
            <a:ext uri="{FF2B5EF4-FFF2-40B4-BE49-F238E27FC236}">
              <a16:creationId xmlns:a16="http://schemas.microsoft.com/office/drawing/2014/main" id="{0479B0AF-A483-E474-1B96-DA656E3B9226}"/>
            </a:ext>
          </a:extLst>
        </p:cNvPr>
        <p:cNvGrpSpPr/>
        <p:nvPr/>
      </p:nvGrpSpPr>
      <p:grpSpPr>
        <a:xfrm>
          <a:off x="0" y="0"/>
          <a:ext cx="0" cy="0"/>
          <a:chOff x="0" y="0"/>
          <a:chExt cx="0" cy="0"/>
        </a:xfrm>
      </p:grpSpPr>
      <p:sp>
        <p:nvSpPr>
          <p:cNvPr id="3" name="CuadroTexto 2">
            <a:extLst>
              <a:ext uri="{FF2B5EF4-FFF2-40B4-BE49-F238E27FC236}">
                <a16:creationId xmlns:a16="http://schemas.microsoft.com/office/drawing/2014/main" id="{70C67800-883F-1341-9E8B-F9FF4AA77C1B}"/>
              </a:ext>
            </a:extLst>
          </p:cNvPr>
          <p:cNvSpPr txBox="1"/>
          <p:nvPr/>
        </p:nvSpPr>
        <p:spPr>
          <a:xfrm>
            <a:off x="5876924" y="113778"/>
            <a:ext cx="6096000" cy="523220"/>
          </a:xfrm>
          <a:prstGeom prst="rect">
            <a:avLst/>
          </a:prstGeom>
          <a:noFill/>
        </p:spPr>
        <p:txBody>
          <a:bodyPr wrap="square">
            <a:spAutoFit/>
          </a:bodyPr>
          <a:lstStyle/>
          <a:p>
            <a:pPr algn="ctr"/>
            <a:r>
              <a:rPr lang="cs-CZ" sz="2800" b="1" dirty="0">
                <a:ln>
                  <a:solidFill>
                    <a:srgbClr val="31661C"/>
                  </a:solidFill>
                </a:ln>
                <a:solidFill>
                  <a:srgbClr val="31661C"/>
                </a:solidFill>
                <a:latin typeface="Amerika" panose="02040705060402020203" pitchFamily="18" charset="0"/>
              </a:rPr>
              <a:t>DAR POHOSTINNOSTI</a:t>
            </a:r>
            <a:endParaRPr lang="es-ES" sz="2800" b="1" dirty="0">
              <a:ln>
                <a:solidFill>
                  <a:srgbClr val="31661C"/>
                </a:solidFill>
              </a:ln>
              <a:solidFill>
                <a:srgbClr val="31661C"/>
              </a:solidFill>
              <a:latin typeface="Amerika" panose="02040705060402020203" pitchFamily="18" charset="0"/>
            </a:endParaRPr>
          </a:p>
        </p:txBody>
      </p:sp>
      <p:sp>
        <p:nvSpPr>
          <p:cNvPr id="4" name="CuadroTexto 3">
            <a:extLst>
              <a:ext uri="{FF2B5EF4-FFF2-40B4-BE49-F238E27FC236}">
                <a16:creationId xmlns:a16="http://schemas.microsoft.com/office/drawing/2014/main" id="{10F01222-2D9D-FDFF-6619-1B1FF7B8B08A}"/>
              </a:ext>
            </a:extLst>
          </p:cNvPr>
          <p:cNvSpPr txBox="1"/>
          <p:nvPr/>
        </p:nvSpPr>
        <p:spPr>
          <a:xfrm>
            <a:off x="5876924" y="800248"/>
            <a:ext cx="6096000" cy="1015663"/>
          </a:xfrm>
          <a:prstGeom prst="rect">
            <a:avLst/>
          </a:prstGeom>
          <a:noFill/>
        </p:spPr>
        <p:txBody>
          <a:bodyPr wrap="square">
            <a:spAutoFit/>
          </a:bodyPr>
          <a:lstStyle/>
          <a:p>
            <a:r>
              <a:rPr lang="es-ES" sz="2000" b="1" dirty="0"/>
              <a:t>„Tento dar spočívá ve schopnosti účinně sloužit lidem z jiných kultur, národů nebo jazykových prostředí.</a:t>
            </a:r>
          </a:p>
        </p:txBody>
      </p:sp>
      <p:sp>
        <p:nvSpPr>
          <p:cNvPr id="6" name="CuadroTexto 5">
            <a:extLst>
              <a:ext uri="{FF2B5EF4-FFF2-40B4-BE49-F238E27FC236}">
                <a16:creationId xmlns:a16="http://schemas.microsoft.com/office/drawing/2014/main" id="{5BF42D66-B088-4465-96DD-41FFC528675A}"/>
              </a:ext>
            </a:extLst>
          </p:cNvPr>
          <p:cNvSpPr txBox="1"/>
          <p:nvPr/>
        </p:nvSpPr>
        <p:spPr>
          <a:xfrm>
            <a:off x="6089951" y="1979161"/>
            <a:ext cx="6096000" cy="4124206"/>
          </a:xfrm>
          <a:prstGeom prst="rect">
            <a:avLst/>
          </a:prstGeom>
          <a:noFill/>
        </p:spPr>
        <p:txBody>
          <a:bodyPr wrap="square">
            <a:spAutoFit/>
          </a:bodyPr>
          <a:lstStyle/>
          <a:p>
            <a:pPr>
              <a:spcBef>
                <a:spcPts val="1800"/>
              </a:spcBef>
              <a:spcAft>
                <a:spcPts val="1200"/>
              </a:spcAft>
            </a:pPr>
            <a:r>
              <a:rPr lang="cs-CZ" b="1" dirty="0"/>
              <a:t>Mají silnou touhu oslovit lidi,</a:t>
            </a:r>
            <a:r>
              <a:rPr lang="es-ES" b="1" dirty="0"/>
              <a:t> </a:t>
            </a:r>
            <a:r>
              <a:rPr lang="cs-CZ" b="1" dirty="0"/>
              <a:t>kteří ještě nepoznali Krista</a:t>
            </a:r>
            <a:r>
              <a:rPr lang="es-ES" b="1" dirty="0"/>
              <a:t>.</a:t>
            </a:r>
          </a:p>
          <a:p>
            <a:pPr>
              <a:spcBef>
                <a:spcPts val="1800"/>
              </a:spcBef>
              <a:spcAft>
                <a:spcPts val="1200"/>
              </a:spcAft>
            </a:pPr>
            <a:r>
              <a:rPr lang="es-ES" b="1" dirty="0"/>
              <a:t>Dokáž</a:t>
            </a:r>
            <a:r>
              <a:rPr lang="cs-CZ" b="1" dirty="0"/>
              <a:t>í</a:t>
            </a:r>
            <a:r>
              <a:rPr lang="es-ES" b="1" dirty="0"/>
              <a:t> se přizpůsobit různým prostředím a citlivě předávat biblické principy různým kulturám.</a:t>
            </a:r>
          </a:p>
          <a:p>
            <a:pPr>
              <a:spcBef>
                <a:spcPts val="1800"/>
              </a:spcBef>
              <a:spcAft>
                <a:spcPts val="1200"/>
              </a:spcAft>
            </a:pPr>
            <a:r>
              <a:rPr lang="es-ES" b="1" dirty="0"/>
              <a:t>Dokáž</a:t>
            </a:r>
            <a:r>
              <a:rPr lang="cs-CZ" b="1" dirty="0"/>
              <a:t>í</a:t>
            </a:r>
            <a:r>
              <a:rPr lang="es-ES" b="1" dirty="0"/>
              <a:t> oslovovat lidi různých národností, jazyků a kulturních prostředí.</a:t>
            </a:r>
          </a:p>
          <a:p>
            <a:pPr>
              <a:spcBef>
                <a:spcPts val="1800"/>
              </a:spcBef>
              <a:spcAft>
                <a:spcPts val="1200"/>
              </a:spcAft>
            </a:pPr>
            <a:r>
              <a:rPr lang="cs-CZ" b="1" dirty="0"/>
              <a:t>Do</a:t>
            </a:r>
            <a:r>
              <a:rPr lang="es-ES" b="1" dirty="0"/>
              <a:t>káž</a:t>
            </a:r>
            <a:r>
              <a:rPr lang="cs-CZ" b="1" dirty="0"/>
              <a:t>í</a:t>
            </a:r>
            <a:r>
              <a:rPr lang="es-ES" b="1" dirty="0"/>
              <a:t> vytvářet hlubší vztahy s lidmi jiných národností </a:t>
            </a:r>
            <a:r>
              <a:rPr lang="cs-CZ" b="1" dirty="0"/>
              <a:t>           </a:t>
            </a:r>
            <a:r>
              <a:rPr lang="es-ES" b="1" dirty="0"/>
              <a:t>a kultur.</a:t>
            </a:r>
          </a:p>
          <a:p>
            <a:pPr>
              <a:spcBef>
                <a:spcPts val="1800"/>
              </a:spcBef>
              <a:spcAft>
                <a:spcPts val="1200"/>
              </a:spcAft>
            </a:pPr>
            <a:r>
              <a:rPr lang="es-ES" b="1" dirty="0"/>
              <a:t>Touží sloužit lidem v jiných komunitách nebo zemích, kteří dosud nebyli osloveni.</a:t>
            </a:r>
          </a:p>
        </p:txBody>
      </p:sp>
      <p:grpSp>
        <p:nvGrpSpPr>
          <p:cNvPr id="9" name="Grupo 8">
            <a:extLst>
              <a:ext uri="{FF2B5EF4-FFF2-40B4-BE49-F238E27FC236}">
                <a16:creationId xmlns:a16="http://schemas.microsoft.com/office/drawing/2014/main" id="{5F60D57D-1595-2B14-6997-B7A8C4C33543}"/>
              </a:ext>
            </a:extLst>
          </p:cNvPr>
          <p:cNvGrpSpPr/>
          <p:nvPr/>
        </p:nvGrpSpPr>
        <p:grpSpPr>
          <a:xfrm>
            <a:off x="69574" y="109330"/>
            <a:ext cx="5005776" cy="6639339"/>
            <a:chOff x="69574" y="109330"/>
            <a:chExt cx="5005776" cy="6639339"/>
          </a:xfrm>
        </p:grpSpPr>
        <p:pic>
          <p:nvPicPr>
            <p:cNvPr id="8" name="Imagen 7">
              <a:extLst>
                <a:ext uri="{FF2B5EF4-FFF2-40B4-BE49-F238E27FC236}">
                  <a16:creationId xmlns:a16="http://schemas.microsoft.com/office/drawing/2014/main" id="{59155018-A2FA-1F8D-327B-A9957D7B8C8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9269" y="109330"/>
              <a:ext cx="4956081" cy="6639339"/>
            </a:xfrm>
            <a:prstGeom prst="snip2DiagRect">
              <a:avLst/>
            </a:prstGeom>
            <a:solidFill>
              <a:srgbClr val="FFFFFF">
                <a:shade val="85000"/>
              </a:srgbClr>
            </a:solidFill>
            <a:ln w="88900" cap="sq">
              <a:solidFill>
                <a:srgbClr val="31661C"/>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5" name="CuadroTexto 4">
              <a:extLst>
                <a:ext uri="{FF2B5EF4-FFF2-40B4-BE49-F238E27FC236}">
                  <a16:creationId xmlns:a16="http://schemas.microsoft.com/office/drawing/2014/main" id="{A6B94A25-5A26-991E-3686-43A8B9F97152}"/>
                </a:ext>
              </a:extLst>
            </p:cNvPr>
            <p:cNvSpPr txBox="1"/>
            <p:nvPr/>
          </p:nvSpPr>
          <p:spPr>
            <a:xfrm flipH="1">
              <a:off x="69574" y="178742"/>
              <a:ext cx="2371724" cy="612219"/>
            </a:xfrm>
            <a:prstGeom prst="flowChartPunchedTape">
              <a:avLst/>
            </a:prstGeom>
            <a:solidFill>
              <a:srgbClr val="31661C"/>
            </a:solidFill>
            <a:scene3d>
              <a:camera prst="orthographicFront"/>
              <a:lightRig rig="threePt" dir="t"/>
            </a:scene3d>
            <a:sp3d>
              <a:bevelT/>
            </a:sp3d>
          </p:spPr>
          <p:txBody>
            <a:bodyPr wrap="square">
              <a:spAutoFit/>
            </a:bodyPr>
            <a:lstStyle/>
            <a:p>
              <a:pPr algn="ctr"/>
              <a:r>
                <a:rPr lang="cs-CZ" b="1" dirty="0">
                  <a:solidFill>
                    <a:schemeClr val="bg1"/>
                  </a:solidFill>
                  <a:effectLst>
                    <a:outerShdw blurRad="38100" dist="38100" dir="2700000" algn="tl">
                      <a:srgbClr val="000000">
                        <a:alpha val="43137"/>
                      </a:srgbClr>
                    </a:outerShdw>
                  </a:effectLst>
                </a:rPr>
                <a:t>Skutky</a:t>
              </a:r>
              <a:r>
                <a:rPr lang="es-ES" b="1" dirty="0">
                  <a:solidFill>
                    <a:schemeClr val="bg1"/>
                  </a:solidFill>
                  <a:effectLst>
                    <a:outerShdw blurRad="38100" dist="38100" dir="2700000" algn="tl">
                      <a:srgbClr val="000000">
                        <a:alpha val="43137"/>
                      </a:srgbClr>
                    </a:outerShdw>
                  </a:effectLst>
                </a:rPr>
                <a:t> 17</a:t>
              </a:r>
              <a:r>
                <a:rPr lang="cs-CZ" b="1" dirty="0">
                  <a:solidFill>
                    <a:schemeClr val="bg1"/>
                  </a:solidFill>
                  <a:effectLst>
                    <a:outerShdw blurRad="38100" dist="38100" dir="2700000" algn="tl">
                      <a:srgbClr val="000000">
                        <a:alpha val="43137"/>
                      </a:srgbClr>
                    </a:outerShdw>
                  </a:effectLst>
                </a:rPr>
                <a:t>,</a:t>
              </a:r>
              <a:r>
                <a:rPr lang="es-ES" b="1" dirty="0">
                  <a:solidFill>
                    <a:schemeClr val="bg1"/>
                  </a:solidFill>
                  <a:effectLst>
                    <a:outerShdw blurRad="38100" dist="38100" dir="2700000" algn="tl">
                      <a:srgbClr val="000000">
                        <a:alpha val="43137"/>
                      </a:srgbClr>
                    </a:outerShdw>
                  </a:effectLst>
                </a:rPr>
                <a:t>16-21</a:t>
              </a:r>
            </a:p>
          </p:txBody>
        </p:sp>
      </p:grpSp>
      <p:pic>
        <p:nvPicPr>
          <p:cNvPr id="2" name="Imagen 1">
            <a:extLst>
              <a:ext uri="{FF2B5EF4-FFF2-40B4-BE49-F238E27FC236}">
                <a16:creationId xmlns:a16="http://schemas.microsoft.com/office/drawing/2014/main" id="{DCF3D28B-06D7-26DD-5F5F-E41C2F18A3A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642401" y="3637278"/>
            <a:ext cx="447550" cy="444526"/>
          </a:xfrm>
          <a:prstGeom prst="rect">
            <a:avLst/>
          </a:prstGeom>
          <a:effectLst>
            <a:outerShdw blurRad="50800" dist="38100" dir="8100000" algn="tr" rotWithShape="0">
              <a:prstClr val="black">
                <a:alpha val="40000"/>
              </a:prstClr>
            </a:outerShdw>
          </a:effectLst>
        </p:spPr>
      </p:pic>
      <p:pic>
        <p:nvPicPr>
          <p:cNvPr id="10" name="Imagen 9">
            <a:extLst>
              <a:ext uri="{FF2B5EF4-FFF2-40B4-BE49-F238E27FC236}">
                <a16:creationId xmlns:a16="http://schemas.microsoft.com/office/drawing/2014/main" id="{63D23D37-AED5-BA74-146D-EAC363C7F40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645426" y="1950688"/>
            <a:ext cx="450574" cy="450574"/>
          </a:xfrm>
          <a:prstGeom prst="rect">
            <a:avLst/>
          </a:prstGeom>
          <a:effectLst>
            <a:outerShdw blurRad="50800" dist="38100" dir="8100000" algn="tr" rotWithShape="0">
              <a:prstClr val="black">
                <a:alpha val="40000"/>
              </a:prstClr>
            </a:outerShdw>
          </a:effectLst>
        </p:spPr>
      </p:pic>
      <p:pic>
        <p:nvPicPr>
          <p:cNvPr id="14" name="Imagen 13">
            <a:extLst>
              <a:ext uri="{FF2B5EF4-FFF2-40B4-BE49-F238E27FC236}">
                <a16:creationId xmlns:a16="http://schemas.microsoft.com/office/drawing/2014/main" id="{378C79E8-66F6-DBF0-5E9F-46FA8021696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645426" y="2713549"/>
            <a:ext cx="444525" cy="444525"/>
          </a:xfrm>
          <a:prstGeom prst="rect">
            <a:avLst/>
          </a:prstGeom>
          <a:effectLst>
            <a:outerShdw blurRad="50800" dist="38100" dir="8100000" algn="tr" rotWithShape="0">
              <a:prstClr val="black">
                <a:alpha val="40000"/>
              </a:prstClr>
            </a:outerShdw>
          </a:effectLst>
        </p:spPr>
      </p:pic>
      <p:pic>
        <p:nvPicPr>
          <p:cNvPr id="16" name="Imagen 15">
            <a:extLst>
              <a:ext uri="{FF2B5EF4-FFF2-40B4-BE49-F238E27FC236}">
                <a16:creationId xmlns:a16="http://schemas.microsoft.com/office/drawing/2014/main" id="{211E38A8-F4DE-A54F-A60E-D9F00FB2E043}"/>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663245" y="5540510"/>
            <a:ext cx="450574" cy="450574"/>
          </a:xfrm>
          <a:prstGeom prst="rect">
            <a:avLst/>
          </a:prstGeom>
          <a:effectLst>
            <a:outerShdw blurRad="50800" dist="38100" dir="8100000" algn="tr" rotWithShape="0">
              <a:prstClr val="black">
                <a:alpha val="40000"/>
              </a:prstClr>
            </a:outerShdw>
          </a:effectLst>
        </p:spPr>
      </p:pic>
      <p:pic>
        <p:nvPicPr>
          <p:cNvPr id="18" name="Imagen 17">
            <a:extLst>
              <a:ext uri="{FF2B5EF4-FFF2-40B4-BE49-F238E27FC236}">
                <a16:creationId xmlns:a16="http://schemas.microsoft.com/office/drawing/2014/main" id="{66466E48-2D28-23E6-F991-F80677F5B45D}"/>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663245" y="4585870"/>
            <a:ext cx="450574" cy="450574"/>
          </a:xfrm>
          <a:prstGeom prst="rect">
            <a:avLst/>
          </a:prstGeom>
          <a:effectLst>
            <a:outerShdw blurRad="50800" dist="38100" dir="8100000" algn="tr" rotWithShape="0">
              <a:prstClr val="black">
                <a:alpha val="40000"/>
              </a:prstClr>
            </a:outerShdw>
          </a:effectLst>
        </p:spPr>
      </p:pic>
      <p:sp>
        <p:nvSpPr>
          <p:cNvPr id="7" name="Flecha: hacia arriba 6">
            <a:hlinkClick r:id="rId9" action="ppaction://hlinksldjump"/>
            <a:extLst>
              <a:ext uri="{FF2B5EF4-FFF2-40B4-BE49-F238E27FC236}">
                <a16:creationId xmlns:a16="http://schemas.microsoft.com/office/drawing/2014/main" id="{AE539054-CE94-C567-4F19-536DD22D7333}"/>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21822548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5"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750"/>
                                        <p:tgtEl>
                                          <p:spTgt spid="3"/>
                                        </p:tgtEl>
                                      </p:cBhvr>
                                    </p:animEffect>
                                    <p:anim calcmode="lin" valueType="num">
                                      <p:cBhvr>
                                        <p:cTn id="8" dur="750" fill="hold"/>
                                        <p:tgtEl>
                                          <p:spTgt spid="3"/>
                                        </p:tgtEl>
                                        <p:attrNameLst>
                                          <p:attrName>ppt_w</p:attrName>
                                        </p:attrNameLst>
                                      </p:cBhvr>
                                      <p:tavLst>
                                        <p:tav tm="0" fmla="#ppt_w*sin(2.5*pi*$)">
                                          <p:val>
                                            <p:fltVal val="0"/>
                                          </p:val>
                                        </p:tav>
                                        <p:tav tm="100000">
                                          <p:val>
                                            <p:fltVal val="1"/>
                                          </p:val>
                                        </p:tav>
                                      </p:tavLst>
                                    </p:anim>
                                    <p:anim calcmode="lin" valueType="num">
                                      <p:cBhvr>
                                        <p:cTn id="9" dur="750" fill="hold"/>
                                        <p:tgtEl>
                                          <p:spTgt spid="3"/>
                                        </p:tgtEl>
                                        <p:attrNameLst>
                                          <p:attrName>ppt_h</p:attrName>
                                        </p:attrNameLst>
                                      </p:cBhvr>
                                      <p:tavLst>
                                        <p:tav tm="0">
                                          <p:val>
                                            <p:strVal val="#ppt_h"/>
                                          </p:val>
                                        </p:tav>
                                        <p:tav tm="100000">
                                          <p:val>
                                            <p:strVal val="#ppt_h"/>
                                          </p:val>
                                        </p:tav>
                                      </p:tavLst>
                                    </p:anim>
                                  </p:childTnLst>
                                </p:cTn>
                              </p:par>
                            </p:childTnLst>
                          </p:cTn>
                        </p:par>
                        <p:par>
                          <p:cTn id="10" fill="hold">
                            <p:stCondLst>
                              <p:cond delay="750"/>
                            </p:stCondLst>
                            <p:childTnLst>
                              <p:par>
                                <p:cTn id="11" presetID="26" presetClass="emph" presetSubtype="0" fill="hold" grpId="1" nodeType="afterEffect">
                                  <p:stCondLst>
                                    <p:cond delay="0"/>
                                  </p:stCondLst>
                                  <p:childTnLst>
                                    <p:animEffect transition="out" filter="fade">
                                      <p:cBhvr>
                                        <p:cTn id="12" dur="500" tmFilter="0, 0; .2, .5; .8, .5; 1, 0"/>
                                        <p:tgtEl>
                                          <p:spTgt spid="3"/>
                                        </p:tgtEl>
                                      </p:cBhvr>
                                    </p:animEffect>
                                    <p:animScale>
                                      <p:cBhvr>
                                        <p:cTn id="13" dur="250" autoRev="1" fill="hold"/>
                                        <p:tgtEl>
                                          <p:spTgt spid="3"/>
                                        </p:tgtEl>
                                      </p:cBhvr>
                                      <p:by x="105000" y="105000"/>
                                    </p:animScale>
                                  </p:childTnLst>
                                </p:cTn>
                              </p:par>
                            </p:childTnLst>
                          </p:cTn>
                        </p:par>
                        <p:par>
                          <p:cTn id="14" fill="hold">
                            <p:stCondLst>
                              <p:cond delay="1250"/>
                            </p:stCondLst>
                            <p:childTnLst>
                              <p:par>
                                <p:cTn id="15" presetID="22" presetClass="entr" presetSubtype="8" fill="hold" grpId="0" nodeType="after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ipe(left)">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37" presetClass="entr" presetSubtype="0" fill="hold"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750"/>
                                        <p:tgtEl>
                                          <p:spTgt spid="9"/>
                                        </p:tgtEl>
                                      </p:cBhvr>
                                    </p:animEffect>
                                    <p:anim calcmode="lin" valueType="num">
                                      <p:cBhvr>
                                        <p:cTn id="23" dur="750" fill="hold"/>
                                        <p:tgtEl>
                                          <p:spTgt spid="9"/>
                                        </p:tgtEl>
                                        <p:attrNameLst>
                                          <p:attrName>ppt_x</p:attrName>
                                        </p:attrNameLst>
                                      </p:cBhvr>
                                      <p:tavLst>
                                        <p:tav tm="0">
                                          <p:val>
                                            <p:strVal val="#ppt_x"/>
                                          </p:val>
                                        </p:tav>
                                        <p:tav tm="100000">
                                          <p:val>
                                            <p:strVal val="#ppt_x"/>
                                          </p:val>
                                        </p:tav>
                                      </p:tavLst>
                                    </p:anim>
                                    <p:anim calcmode="lin" valueType="num">
                                      <p:cBhvr>
                                        <p:cTn id="24" dur="675" decel="100000" fill="hold"/>
                                        <p:tgtEl>
                                          <p:spTgt spid="9"/>
                                        </p:tgtEl>
                                        <p:attrNameLst>
                                          <p:attrName>ppt_y</p:attrName>
                                        </p:attrNameLst>
                                      </p:cBhvr>
                                      <p:tavLst>
                                        <p:tav tm="0">
                                          <p:val>
                                            <p:strVal val="#ppt_y+1"/>
                                          </p:val>
                                        </p:tav>
                                        <p:tav tm="100000">
                                          <p:val>
                                            <p:strVal val="#ppt_y-.03"/>
                                          </p:val>
                                        </p:tav>
                                      </p:tavLst>
                                    </p:anim>
                                    <p:anim calcmode="lin" valueType="num">
                                      <p:cBhvr>
                                        <p:cTn id="25" dur="75" accel="100000" fill="hold">
                                          <p:stCondLst>
                                            <p:cond delay="675"/>
                                          </p:stCondLst>
                                        </p:cTn>
                                        <p:tgtEl>
                                          <p:spTgt spid="9"/>
                                        </p:tgtEl>
                                        <p:attrNameLst>
                                          <p:attrName>ppt_y</p:attrName>
                                        </p:attrNameLst>
                                      </p:cBhvr>
                                      <p:tavLst>
                                        <p:tav tm="0">
                                          <p:val>
                                            <p:strVal val="#ppt_y-.03"/>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2" fill="hold" nodeType="clickEffect">
                                  <p:stCondLst>
                                    <p:cond delay="0"/>
                                  </p:stCondLst>
                                  <p:childTnLst>
                                    <p:set>
                                      <p:cBhvr>
                                        <p:cTn id="29" dur="1" fill="hold">
                                          <p:stCondLst>
                                            <p:cond delay="0"/>
                                          </p:stCondLst>
                                        </p:cTn>
                                        <p:tgtEl>
                                          <p:spTgt spid="10"/>
                                        </p:tgtEl>
                                        <p:attrNameLst>
                                          <p:attrName>style.visibility</p:attrName>
                                        </p:attrNameLst>
                                      </p:cBhvr>
                                      <p:to>
                                        <p:strVal val="visible"/>
                                      </p:to>
                                    </p:set>
                                    <p:anim calcmode="lin" valueType="num">
                                      <p:cBhvr additive="base">
                                        <p:cTn id="30" dur="500" fill="hold"/>
                                        <p:tgtEl>
                                          <p:spTgt spid="10"/>
                                        </p:tgtEl>
                                        <p:attrNameLst>
                                          <p:attrName>ppt_x</p:attrName>
                                        </p:attrNameLst>
                                      </p:cBhvr>
                                      <p:tavLst>
                                        <p:tav tm="0">
                                          <p:val>
                                            <p:strVal val="1+#ppt_w/2"/>
                                          </p:val>
                                        </p:tav>
                                        <p:tav tm="100000">
                                          <p:val>
                                            <p:strVal val="#ppt_x"/>
                                          </p:val>
                                        </p:tav>
                                      </p:tavLst>
                                    </p:anim>
                                    <p:anim calcmode="lin" valueType="num">
                                      <p:cBhvr additive="base">
                                        <p:cTn id="31" dur="500" fill="hold"/>
                                        <p:tgtEl>
                                          <p:spTgt spid="10"/>
                                        </p:tgtEl>
                                        <p:attrNameLst>
                                          <p:attrName>ppt_y</p:attrName>
                                        </p:attrNameLst>
                                      </p:cBhvr>
                                      <p:tavLst>
                                        <p:tav tm="0">
                                          <p:val>
                                            <p:strVal val="#ppt_y"/>
                                          </p:val>
                                        </p:tav>
                                        <p:tav tm="100000">
                                          <p:val>
                                            <p:strVal val="#ppt_y"/>
                                          </p:val>
                                        </p:tav>
                                      </p:tavLst>
                                    </p:anim>
                                  </p:childTnLst>
                                </p:cTn>
                              </p:par>
                            </p:childTnLst>
                          </p:cTn>
                        </p:par>
                        <p:par>
                          <p:cTn id="32" fill="hold">
                            <p:stCondLst>
                              <p:cond delay="500"/>
                            </p:stCondLst>
                            <p:childTnLst>
                              <p:par>
                                <p:cTn id="33" presetID="22" presetClass="entr" presetSubtype="8" fill="hold" grpId="0" nodeType="afterEffect">
                                  <p:stCondLst>
                                    <p:cond delay="0"/>
                                  </p:stCondLst>
                                  <p:childTnLst>
                                    <p:set>
                                      <p:cBhvr>
                                        <p:cTn id="34" dur="1" fill="hold">
                                          <p:stCondLst>
                                            <p:cond delay="0"/>
                                          </p:stCondLst>
                                        </p:cTn>
                                        <p:tgtEl>
                                          <p:spTgt spid="6">
                                            <p:txEl>
                                              <p:pRg st="0" end="0"/>
                                            </p:txEl>
                                          </p:spTgt>
                                        </p:tgtEl>
                                        <p:attrNameLst>
                                          <p:attrName>style.visibility</p:attrName>
                                        </p:attrNameLst>
                                      </p:cBhvr>
                                      <p:to>
                                        <p:strVal val="visible"/>
                                      </p:to>
                                    </p:set>
                                    <p:animEffect transition="in" filter="wipe(left)">
                                      <p:cBhvr>
                                        <p:cTn id="35" dur="500"/>
                                        <p:tgtEl>
                                          <p:spTgt spid="6">
                                            <p:txEl>
                                              <p:pRg st="0" end="0"/>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2" presetClass="entr" presetSubtype="2" fill="hold" nodeType="clickEffect">
                                  <p:stCondLst>
                                    <p:cond delay="0"/>
                                  </p:stCondLst>
                                  <p:childTnLst>
                                    <p:set>
                                      <p:cBhvr>
                                        <p:cTn id="39" dur="1" fill="hold">
                                          <p:stCondLst>
                                            <p:cond delay="0"/>
                                          </p:stCondLst>
                                        </p:cTn>
                                        <p:tgtEl>
                                          <p:spTgt spid="14"/>
                                        </p:tgtEl>
                                        <p:attrNameLst>
                                          <p:attrName>style.visibility</p:attrName>
                                        </p:attrNameLst>
                                      </p:cBhvr>
                                      <p:to>
                                        <p:strVal val="visible"/>
                                      </p:to>
                                    </p:set>
                                    <p:anim calcmode="lin" valueType="num">
                                      <p:cBhvr additive="base">
                                        <p:cTn id="40" dur="500" fill="hold"/>
                                        <p:tgtEl>
                                          <p:spTgt spid="14"/>
                                        </p:tgtEl>
                                        <p:attrNameLst>
                                          <p:attrName>ppt_x</p:attrName>
                                        </p:attrNameLst>
                                      </p:cBhvr>
                                      <p:tavLst>
                                        <p:tav tm="0">
                                          <p:val>
                                            <p:strVal val="1+#ppt_w/2"/>
                                          </p:val>
                                        </p:tav>
                                        <p:tav tm="100000">
                                          <p:val>
                                            <p:strVal val="#ppt_x"/>
                                          </p:val>
                                        </p:tav>
                                      </p:tavLst>
                                    </p:anim>
                                    <p:anim calcmode="lin" valueType="num">
                                      <p:cBhvr additive="base">
                                        <p:cTn id="41" dur="500" fill="hold"/>
                                        <p:tgtEl>
                                          <p:spTgt spid="14"/>
                                        </p:tgtEl>
                                        <p:attrNameLst>
                                          <p:attrName>ppt_y</p:attrName>
                                        </p:attrNameLst>
                                      </p:cBhvr>
                                      <p:tavLst>
                                        <p:tav tm="0">
                                          <p:val>
                                            <p:strVal val="#ppt_y"/>
                                          </p:val>
                                        </p:tav>
                                        <p:tav tm="100000">
                                          <p:val>
                                            <p:strVal val="#ppt_y"/>
                                          </p:val>
                                        </p:tav>
                                      </p:tavLst>
                                    </p:anim>
                                  </p:childTnLst>
                                </p:cTn>
                              </p:par>
                            </p:childTnLst>
                          </p:cTn>
                        </p:par>
                        <p:par>
                          <p:cTn id="42" fill="hold">
                            <p:stCondLst>
                              <p:cond delay="500"/>
                            </p:stCondLst>
                            <p:childTnLst>
                              <p:par>
                                <p:cTn id="43" presetID="22" presetClass="entr" presetSubtype="8" fill="hold" grpId="0" nodeType="afterEffect">
                                  <p:stCondLst>
                                    <p:cond delay="0"/>
                                  </p:stCondLst>
                                  <p:childTnLst>
                                    <p:set>
                                      <p:cBhvr>
                                        <p:cTn id="44" dur="1" fill="hold">
                                          <p:stCondLst>
                                            <p:cond delay="0"/>
                                          </p:stCondLst>
                                        </p:cTn>
                                        <p:tgtEl>
                                          <p:spTgt spid="6">
                                            <p:txEl>
                                              <p:pRg st="1" end="1"/>
                                            </p:txEl>
                                          </p:spTgt>
                                        </p:tgtEl>
                                        <p:attrNameLst>
                                          <p:attrName>style.visibility</p:attrName>
                                        </p:attrNameLst>
                                      </p:cBhvr>
                                      <p:to>
                                        <p:strVal val="visible"/>
                                      </p:to>
                                    </p:set>
                                    <p:animEffect transition="in" filter="wipe(left)">
                                      <p:cBhvr>
                                        <p:cTn id="45" dur="500"/>
                                        <p:tgtEl>
                                          <p:spTgt spid="6">
                                            <p:txEl>
                                              <p:pRg st="1" end="1"/>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2" presetClass="entr" presetSubtype="2" fill="hold" nodeType="clickEffect">
                                  <p:stCondLst>
                                    <p:cond delay="0"/>
                                  </p:stCondLst>
                                  <p:childTnLst>
                                    <p:set>
                                      <p:cBhvr>
                                        <p:cTn id="49" dur="1" fill="hold">
                                          <p:stCondLst>
                                            <p:cond delay="0"/>
                                          </p:stCondLst>
                                        </p:cTn>
                                        <p:tgtEl>
                                          <p:spTgt spid="2"/>
                                        </p:tgtEl>
                                        <p:attrNameLst>
                                          <p:attrName>style.visibility</p:attrName>
                                        </p:attrNameLst>
                                      </p:cBhvr>
                                      <p:to>
                                        <p:strVal val="visible"/>
                                      </p:to>
                                    </p:set>
                                    <p:anim calcmode="lin" valueType="num">
                                      <p:cBhvr additive="base">
                                        <p:cTn id="50" dur="500" fill="hold"/>
                                        <p:tgtEl>
                                          <p:spTgt spid="2"/>
                                        </p:tgtEl>
                                        <p:attrNameLst>
                                          <p:attrName>ppt_x</p:attrName>
                                        </p:attrNameLst>
                                      </p:cBhvr>
                                      <p:tavLst>
                                        <p:tav tm="0">
                                          <p:val>
                                            <p:strVal val="1+#ppt_w/2"/>
                                          </p:val>
                                        </p:tav>
                                        <p:tav tm="100000">
                                          <p:val>
                                            <p:strVal val="#ppt_x"/>
                                          </p:val>
                                        </p:tav>
                                      </p:tavLst>
                                    </p:anim>
                                    <p:anim calcmode="lin" valueType="num">
                                      <p:cBhvr additive="base">
                                        <p:cTn id="51" dur="500" fill="hold"/>
                                        <p:tgtEl>
                                          <p:spTgt spid="2"/>
                                        </p:tgtEl>
                                        <p:attrNameLst>
                                          <p:attrName>ppt_y</p:attrName>
                                        </p:attrNameLst>
                                      </p:cBhvr>
                                      <p:tavLst>
                                        <p:tav tm="0">
                                          <p:val>
                                            <p:strVal val="#ppt_y"/>
                                          </p:val>
                                        </p:tav>
                                        <p:tav tm="100000">
                                          <p:val>
                                            <p:strVal val="#ppt_y"/>
                                          </p:val>
                                        </p:tav>
                                      </p:tavLst>
                                    </p:anim>
                                  </p:childTnLst>
                                </p:cTn>
                              </p:par>
                            </p:childTnLst>
                          </p:cTn>
                        </p:par>
                        <p:par>
                          <p:cTn id="52" fill="hold">
                            <p:stCondLst>
                              <p:cond delay="500"/>
                            </p:stCondLst>
                            <p:childTnLst>
                              <p:par>
                                <p:cTn id="53" presetID="22" presetClass="entr" presetSubtype="8" fill="hold" grpId="0" nodeType="afterEffect">
                                  <p:stCondLst>
                                    <p:cond delay="0"/>
                                  </p:stCondLst>
                                  <p:childTnLst>
                                    <p:set>
                                      <p:cBhvr>
                                        <p:cTn id="54" dur="1" fill="hold">
                                          <p:stCondLst>
                                            <p:cond delay="0"/>
                                          </p:stCondLst>
                                        </p:cTn>
                                        <p:tgtEl>
                                          <p:spTgt spid="6">
                                            <p:txEl>
                                              <p:pRg st="2" end="2"/>
                                            </p:txEl>
                                          </p:spTgt>
                                        </p:tgtEl>
                                        <p:attrNameLst>
                                          <p:attrName>style.visibility</p:attrName>
                                        </p:attrNameLst>
                                      </p:cBhvr>
                                      <p:to>
                                        <p:strVal val="visible"/>
                                      </p:to>
                                    </p:set>
                                    <p:animEffect transition="in" filter="wipe(left)">
                                      <p:cBhvr>
                                        <p:cTn id="55" dur="500"/>
                                        <p:tgtEl>
                                          <p:spTgt spid="6">
                                            <p:txEl>
                                              <p:pRg st="2" end="2"/>
                                            </p:txEl>
                                          </p:spTgt>
                                        </p:tgtEl>
                                      </p:cBhvr>
                                    </p:animEffect>
                                  </p:childTnLst>
                                </p:cTn>
                              </p:par>
                            </p:childTnLst>
                          </p:cTn>
                        </p:par>
                      </p:childTnLst>
                    </p:cTn>
                  </p:par>
                  <p:par>
                    <p:cTn id="56" fill="hold">
                      <p:stCondLst>
                        <p:cond delay="indefinite"/>
                      </p:stCondLst>
                      <p:childTnLst>
                        <p:par>
                          <p:cTn id="57" fill="hold">
                            <p:stCondLst>
                              <p:cond delay="0"/>
                            </p:stCondLst>
                            <p:childTnLst>
                              <p:par>
                                <p:cTn id="58" presetID="2" presetClass="entr" presetSubtype="2" fill="hold" nodeType="clickEffect">
                                  <p:stCondLst>
                                    <p:cond delay="0"/>
                                  </p:stCondLst>
                                  <p:childTnLst>
                                    <p:set>
                                      <p:cBhvr>
                                        <p:cTn id="59" dur="1" fill="hold">
                                          <p:stCondLst>
                                            <p:cond delay="0"/>
                                          </p:stCondLst>
                                        </p:cTn>
                                        <p:tgtEl>
                                          <p:spTgt spid="18"/>
                                        </p:tgtEl>
                                        <p:attrNameLst>
                                          <p:attrName>style.visibility</p:attrName>
                                        </p:attrNameLst>
                                      </p:cBhvr>
                                      <p:to>
                                        <p:strVal val="visible"/>
                                      </p:to>
                                    </p:set>
                                    <p:anim calcmode="lin" valueType="num">
                                      <p:cBhvr additive="base">
                                        <p:cTn id="60" dur="500" fill="hold"/>
                                        <p:tgtEl>
                                          <p:spTgt spid="18"/>
                                        </p:tgtEl>
                                        <p:attrNameLst>
                                          <p:attrName>ppt_x</p:attrName>
                                        </p:attrNameLst>
                                      </p:cBhvr>
                                      <p:tavLst>
                                        <p:tav tm="0">
                                          <p:val>
                                            <p:strVal val="1+#ppt_w/2"/>
                                          </p:val>
                                        </p:tav>
                                        <p:tav tm="100000">
                                          <p:val>
                                            <p:strVal val="#ppt_x"/>
                                          </p:val>
                                        </p:tav>
                                      </p:tavLst>
                                    </p:anim>
                                    <p:anim calcmode="lin" valueType="num">
                                      <p:cBhvr additive="base">
                                        <p:cTn id="61" dur="500" fill="hold"/>
                                        <p:tgtEl>
                                          <p:spTgt spid="18"/>
                                        </p:tgtEl>
                                        <p:attrNameLst>
                                          <p:attrName>ppt_y</p:attrName>
                                        </p:attrNameLst>
                                      </p:cBhvr>
                                      <p:tavLst>
                                        <p:tav tm="0">
                                          <p:val>
                                            <p:strVal val="#ppt_y"/>
                                          </p:val>
                                        </p:tav>
                                        <p:tav tm="100000">
                                          <p:val>
                                            <p:strVal val="#ppt_y"/>
                                          </p:val>
                                        </p:tav>
                                      </p:tavLst>
                                    </p:anim>
                                  </p:childTnLst>
                                </p:cTn>
                              </p:par>
                            </p:childTnLst>
                          </p:cTn>
                        </p:par>
                        <p:par>
                          <p:cTn id="62" fill="hold">
                            <p:stCondLst>
                              <p:cond delay="500"/>
                            </p:stCondLst>
                            <p:childTnLst>
                              <p:par>
                                <p:cTn id="63" presetID="22" presetClass="entr" presetSubtype="8" fill="hold" grpId="0" nodeType="afterEffect">
                                  <p:stCondLst>
                                    <p:cond delay="0"/>
                                  </p:stCondLst>
                                  <p:childTnLst>
                                    <p:set>
                                      <p:cBhvr>
                                        <p:cTn id="64" dur="1" fill="hold">
                                          <p:stCondLst>
                                            <p:cond delay="0"/>
                                          </p:stCondLst>
                                        </p:cTn>
                                        <p:tgtEl>
                                          <p:spTgt spid="6">
                                            <p:txEl>
                                              <p:pRg st="3" end="3"/>
                                            </p:txEl>
                                          </p:spTgt>
                                        </p:tgtEl>
                                        <p:attrNameLst>
                                          <p:attrName>style.visibility</p:attrName>
                                        </p:attrNameLst>
                                      </p:cBhvr>
                                      <p:to>
                                        <p:strVal val="visible"/>
                                      </p:to>
                                    </p:set>
                                    <p:animEffect transition="in" filter="wipe(left)">
                                      <p:cBhvr>
                                        <p:cTn id="65" dur="500"/>
                                        <p:tgtEl>
                                          <p:spTgt spid="6">
                                            <p:txEl>
                                              <p:pRg st="3" end="3"/>
                                            </p:txEl>
                                          </p:spTgt>
                                        </p:tgtEl>
                                      </p:cBhvr>
                                    </p:animEffect>
                                  </p:childTnLst>
                                </p:cTn>
                              </p:par>
                            </p:childTnLst>
                          </p:cTn>
                        </p:par>
                      </p:childTnLst>
                    </p:cTn>
                  </p:par>
                  <p:par>
                    <p:cTn id="66" fill="hold">
                      <p:stCondLst>
                        <p:cond delay="indefinite"/>
                      </p:stCondLst>
                      <p:childTnLst>
                        <p:par>
                          <p:cTn id="67" fill="hold">
                            <p:stCondLst>
                              <p:cond delay="0"/>
                            </p:stCondLst>
                            <p:childTnLst>
                              <p:par>
                                <p:cTn id="68" presetID="2" presetClass="entr" presetSubtype="2" fill="hold" nodeType="clickEffect">
                                  <p:stCondLst>
                                    <p:cond delay="0"/>
                                  </p:stCondLst>
                                  <p:childTnLst>
                                    <p:set>
                                      <p:cBhvr>
                                        <p:cTn id="69" dur="1" fill="hold">
                                          <p:stCondLst>
                                            <p:cond delay="0"/>
                                          </p:stCondLst>
                                        </p:cTn>
                                        <p:tgtEl>
                                          <p:spTgt spid="16"/>
                                        </p:tgtEl>
                                        <p:attrNameLst>
                                          <p:attrName>style.visibility</p:attrName>
                                        </p:attrNameLst>
                                      </p:cBhvr>
                                      <p:to>
                                        <p:strVal val="visible"/>
                                      </p:to>
                                    </p:set>
                                    <p:anim calcmode="lin" valueType="num">
                                      <p:cBhvr additive="base">
                                        <p:cTn id="70" dur="500" fill="hold"/>
                                        <p:tgtEl>
                                          <p:spTgt spid="16"/>
                                        </p:tgtEl>
                                        <p:attrNameLst>
                                          <p:attrName>ppt_x</p:attrName>
                                        </p:attrNameLst>
                                      </p:cBhvr>
                                      <p:tavLst>
                                        <p:tav tm="0">
                                          <p:val>
                                            <p:strVal val="1+#ppt_w/2"/>
                                          </p:val>
                                        </p:tav>
                                        <p:tav tm="100000">
                                          <p:val>
                                            <p:strVal val="#ppt_x"/>
                                          </p:val>
                                        </p:tav>
                                      </p:tavLst>
                                    </p:anim>
                                    <p:anim calcmode="lin" valueType="num">
                                      <p:cBhvr additive="base">
                                        <p:cTn id="71" dur="500" fill="hold"/>
                                        <p:tgtEl>
                                          <p:spTgt spid="16"/>
                                        </p:tgtEl>
                                        <p:attrNameLst>
                                          <p:attrName>ppt_y</p:attrName>
                                        </p:attrNameLst>
                                      </p:cBhvr>
                                      <p:tavLst>
                                        <p:tav tm="0">
                                          <p:val>
                                            <p:strVal val="#ppt_y"/>
                                          </p:val>
                                        </p:tav>
                                        <p:tav tm="100000">
                                          <p:val>
                                            <p:strVal val="#ppt_y"/>
                                          </p:val>
                                        </p:tav>
                                      </p:tavLst>
                                    </p:anim>
                                  </p:childTnLst>
                                </p:cTn>
                              </p:par>
                            </p:childTnLst>
                          </p:cTn>
                        </p:par>
                        <p:par>
                          <p:cTn id="72" fill="hold">
                            <p:stCondLst>
                              <p:cond delay="500"/>
                            </p:stCondLst>
                            <p:childTnLst>
                              <p:par>
                                <p:cTn id="73" presetID="22" presetClass="entr" presetSubtype="8" fill="hold" grpId="0" nodeType="afterEffect">
                                  <p:stCondLst>
                                    <p:cond delay="0"/>
                                  </p:stCondLst>
                                  <p:childTnLst>
                                    <p:set>
                                      <p:cBhvr>
                                        <p:cTn id="74" dur="1" fill="hold">
                                          <p:stCondLst>
                                            <p:cond delay="0"/>
                                          </p:stCondLst>
                                        </p:cTn>
                                        <p:tgtEl>
                                          <p:spTgt spid="6">
                                            <p:txEl>
                                              <p:pRg st="4" end="4"/>
                                            </p:txEl>
                                          </p:spTgt>
                                        </p:tgtEl>
                                        <p:attrNameLst>
                                          <p:attrName>style.visibility</p:attrName>
                                        </p:attrNameLst>
                                      </p:cBhvr>
                                      <p:to>
                                        <p:strVal val="visible"/>
                                      </p:to>
                                    </p:set>
                                    <p:animEffect transition="in" filter="wipe(left)">
                                      <p:cBhvr>
                                        <p:cTn id="75"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3" grpId="1"/>
      <p:bldP spid="4" grpId="0"/>
      <p:bldP spid="6" grpId="0" uiExpand="1" build="p"/>
    </p:bldLst>
  </p:timing>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CuadroTexto 2">
            <a:extLst>
              <a:ext uri="{FF2B5EF4-FFF2-40B4-BE49-F238E27FC236}">
                <a16:creationId xmlns:a16="http://schemas.microsoft.com/office/drawing/2014/main" id="{6AAA2721-A95E-8FC1-035B-3EAAB76BFC26}"/>
              </a:ext>
            </a:extLst>
          </p:cNvPr>
          <p:cNvSpPr txBox="1"/>
          <p:nvPr/>
        </p:nvSpPr>
        <p:spPr>
          <a:xfrm>
            <a:off x="500061" y="-53394"/>
            <a:ext cx="6096000" cy="954107"/>
          </a:xfrm>
          <a:prstGeom prst="rect">
            <a:avLst/>
          </a:prstGeom>
          <a:noFill/>
        </p:spPr>
        <p:txBody>
          <a:bodyPr wrap="square">
            <a:spAutoFit/>
          </a:bodyPr>
          <a:lstStyle/>
          <a:p>
            <a:pPr algn="ctr"/>
            <a:r>
              <a:rPr lang="cs-CZ" sz="2800" b="1" dirty="0">
                <a:ln>
                  <a:solidFill>
                    <a:srgbClr val="096CB7"/>
                  </a:solidFill>
                </a:ln>
                <a:solidFill>
                  <a:srgbClr val="096CB7"/>
                </a:solidFill>
                <a:latin typeface="Amerika" panose="02040705060402020203" pitchFamily="18" charset="0"/>
              </a:rPr>
              <a:t>DAR KOMUNIKACE PROSTŘEDNICTVÍM MÉDIÍ</a:t>
            </a:r>
            <a:endParaRPr lang="es-ES" sz="2800" b="1" dirty="0">
              <a:ln>
                <a:solidFill>
                  <a:srgbClr val="096CB7"/>
                </a:solidFill>
              </a:ln>
              <a:solidFill>
                <a:srgbClr val="096CB7"/>
              </a:solidFill>
              <a:latin typeface="Amerika" panose="02040705060402020203" pitchFamily="18" charset="0"/>
            </a:endParaRPr>
          </a:p>
        </p:txBody>
      </p:sp>
      <p:sp>
        <p:nvSpPr>
          <p:cNvPr id="4" name="CuadroTexto 3">
            <a:extLst>
              <a:ext uri="{FF2B5EF4-FFF2-40B4-BE49-F238E27FC236}">
                <a16:creationId xmlns:a16="http://schemas.microsoft.com/office/drawing/2014/main" id="{B5286493-9C44-FAF8-3E6A-9361756BCAC3}"/>
              </a:ext>
            </a:extLst>
          </p:cNvPr>
          <p:cNvSpPr txBox="1"/>
          <p:nvPr/>
        </p:nvSpPr>
        <p:spPr>
          <a:xfrm>
            <a:off x="396012" y="828817"/>
            <a:ext cx="6429375" cy="1015663"/>
          </a:xfrm>
          <a:prstGeom prst="rect">
            <a:avLst/>
          </a:prstGeom>
          <a:noFill/>
        </p:spPr>
        <p:txBody>
          <a:bodyPr wrap="square" rtlCol="0">
            <a:spAutoFit/>
          </a:bodyPr>
          <a:lstStyle/>
          <a:p>
            <a:r>
              <a:rPr lang="es-ES" sz="2000" b="1" dirty="0"/>
              <a:t>Tento dar spočívá ve využívání moderních a atraktivních komunikačních prostředků k účinnému předávání evangelia.</a:t>
            </a:r>
          </a:p>
        </p:txBody>
      </p:sp>
      <p:sp>
        <p:nvSpPr>
          <p:cNvPr id="5" name="CuadroTexto 4">
            <a:extLst>
              <a:ext uri="{FF2B5EF4-FFF2-40B4-BE49-F238E27FC236}">
                <a16:creationId xmlns:a16="http://schemas.microsoft.com/office/drawing/2014/main" id="{51973A49-C30D-57ED-FC97-E75FC7783848}"/>
              </a:ext>
            </a:extLst>
          </p:cNvPr>
          <p:cNvSpPr txBox="1"/>
          <p:nvPr/>
        </p:nvSpPr>
        <p:spPr>
          <a:xfrm>
            <a:off x="1034187" y="2046756"/>
            <a:ext cx="5791200" cy="4093428"/>
          </a:xfrm>
          <a:prstGeom prst="rect">
            <a:avLst/>
          </a:prstGeom>
          <a:noFill/>
        </p:spPr>
        <p:txBody>
          <a:bodyPr wrap="square">
            <a:spAutoFit/>
          </a:bodyPr>
          <a:lstStyle/>
          <a:p>
            <a:pPr>
              <a:spcBef>
                <a:spcPts val="1200"/>
              </a:spcBef>
              <a:spcAft>
                <a:spcPts val="1200"/>
              </a:spcAft>
            </a:pPr>
            <a:r>
              <a:rPr lang="es-ES" b="1" dirty="0"/>
              <a:t>Umějí zaujmout lidi a předávat jim poselství pomocí různých moderních forem komunikace.</a:t>
            </a:r>
          </a:p>
          <a:p>
            <a:pPr>
              <a:spcBef>
                <a:spcPts val="1200"/>
              </a:spcBef>
              <a:spcAft>
                <a:spcPts val="1200"/>
              </a:spcAft>
            </a:pPr>
            <a:r>
              <a:rPr lang="es-ES" b="1" dirty="0"/>
              <a:t>Dokáž</a:t>
            </a:r>
            <a:r>
              <a:rPr lang="cs-CZ" b="1" dirty="0"/>
              <a:t>í</a:t>
            </a:r>
            <a:r>
              <a:rPr lang="es-ES" b="1" dirty="0"/>
              <a:t> přizpůsobit způsob komunikace i biblické principy různým skupinám posluchačů a čtenářů.</a:t>
            </a:r>
          </a:p>
          <a:p>
            <a:pPr>
              <a:spcBef>
                <a:spcPts val="1200"/>
              </a:spcBef>
              <a:spcAft>
                <a:spcPts val="1200"/>
              </a:spcAft>
            </a:pPr>
            <a:r>
              <a:rPr lang="es-ES" b="1" dirty="0"/>
              <a:t>Dokáž</a:t>
            </a:r>
            <a:r>
              <a:rPr lang="cs-CZ" b="1" dirty="0" err="1"/>
              <a:t>íí</a:t>
            </a:r>
            <a:r>
              <a:rPr lang="es-ES" b="1" dirty="0"/>
              <a:t> oslovit skupiny lidí, ke kterým by se evangelium jiným způsobem nedostalo.</a:t>
            </a:r>
          </a:p>
          <a:p>
            <a:pPr>
              <a:spcBef>
                <a:spcPts val="1200"/>
              </a:spcBef>
              <a:spcAft>
                <a:spcPts val="1200"/>
              </a:spcAft>
            </a:pPr>
            <a:r>
              <a:rPr lang="es-ES" b="1" dirty="0"/>
              <a:t>Dokáž</a:t>
            </a:r>
            <a:r>
              <a:rPr lang="cs-CZ" b="1" dirty="0"/>
              <a:t>í</a:t>
            </a:r>
            <a:r>
              <a:rPr lang="es-ES" b="1" dirty="0"/>
              <a:t> využívat různé prostředky, jako</a:t>
            </a:r>
            <a:r>
              <a:rPr lang="cs-CZ" b="1" dirty="0"/>
              <a:t> jsou</a:t>
            </a:r>
            <a:r>
              <a:rPr lang="es-ES" b="1" dirty="0"/>
              <a:t> internet, rádio, televizi nebo mobilní aplikace.</a:t>
            </a:r>
          </a:p>
          <a:p>
            <a:pPr>
              <a:spcBef>
                <a:spcPts val="1200"/>
              </a:spcBef>
              <a:spcAft>
                <a:spcPts val="1200"/>
              </a:spcAft>
            </a:pPr>
            <a:r>
              <a:rPr lang="es-ES" b="1" dirty="0"/>
              <a:t>Věnují čas přípravě materiálů a studují potřeby lidí, které chtějí oslovi</a:t>
            </a:r>
            <a:r>
              <a:rPr lang="cs-CZ" b="1" dirty="0"/>
              <a:t>t</a:t>
            </a:r>
            <a:r>
              <a:rPr lang="es-ES" b="1" dirty="0"/>
              <a:t>.</a:t>
            </a:r>
          </a:p>
        </p:txBody>
      </p:sp>
      <p:pic>
        <p:nvPicPr>
          <p:cNvPr id="9" name="Imagen 8">
            <a:extLst>
              <a:ext uri="{FF2B5EF4-FFF2-40B4-BE49-F238E27FC236}">
                <a16:creationId xmlns:a16="http://schemas.microsoft.com/office/drawing/2014/main" id="{4D92DEC4-1349-20E8-0E9E-7495E1BDFA7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86477" y="88494"/>
            <a:ext cx="4988489" cy="6681012"/>
          </a:xfrm>
          <a:prstGeom prst="snip2DiagRect">
            <a:avLst>
              <a:gd name="adj1" fmla="val 15447"/>
              <a:gd name="adj2" fmla="val 0"/>
            </a:avLst>
          </a:prstGeom>
          <a:solidFill>
            <a:srgbClr val="FFFFFF">
              <a:shade val="85000"/>
            </a:srgbClr>
          </a:solidFill>
          <a:ln w="88900" cap="sq">
            <a:solidFill>
              <a:srgbClr val="76BFF8"/>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6" name="Imagen 5">
            <a:extLst>
              <a:ext uri="{FF2B5EF4-FFF2-40B4-BE49-F238E27FC236}">
                <a16:creationId xmlns:a16="http://schemas.microsoft.com/office/drawing/2014/main" id="{B78DF0D4-F003-7583-D939-BE69244B5A8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60064" y="3669458"/>
            <a:ext cx="742805" cy="734316"/>
          </a:xfrm>
          <a:prstGeom prst="rect">
            <a:avLst/>
          </a:prstGeom>
        </p:spPr>
      </p:pic>
      <p:pic>
        <p:nvPicPr>
          <p:cNvPr id="8" name="Imagen 7">
            <a:extLst>
              <a:ext uri="{FF2B5EF4-FFF2-40B4-BE49-F238E27FC236}">
                <a16:creationId xmlns:a16="http://schemas.microsoft.com/office/drawing/2014/main" id="{07028E30-AD0A-2595-960C-8F055C98D05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75723" y="2888735"/>
            <a:ext cx="742805" cy="734316"/>
          </a:xfrm>
          <a:prstGeom prst="rect">
            <a:avLst/>
          </a:prstGeom>
        </p:spPr>
      </p:pic>
      <p:pic>
        <p:nvPicPr>
          <p:cNvPr id="11" name="Imagen 10">
            <a:extLst>
              <a:ext uri="{FF2B5EF4-FFF2-40B4-BE49-F238E27FC236}">
                <a16:creationId xmlns:a16="http://schemas.microsoft.com/office/drawing/2014/main" id="{4B147C24-8D87-0E40-E9F4-15F7C7CEA78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91382" y="4496588"/>
            <a:ext cx="742805" cy="734316"/>
          </a:xfrm>
          <a:prstGeom prst="rect">
            <a:avLst/>
          </a:prstGeom>
        </p:spPr>
      </p:pic>
      <p:pic>
        <p:nvPicPr>
          <p:cNvPr id="13" name="Imagen 12">
            <a:extLst>
              <a:ext uri="{FF2B5EF4-FFF2-40B4-BE49-F238E27FC236}">
                <a16:creationId xmlns:a16="http://schemas.microsoft.com/office/drawing/2014/main" id="{9ECC370A-75B9-D1F4-7A72-EE09EA9E708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60063" y="5401623"/>
            <a:ext cx="742806" cy="738561"/>
          </a:xfrm>
          <a:prstGeom prst="rect">
            <a:avLst/>
          </a:prstGeom>
        </p:spPr>
      </p:pic>
      <p:pic>
        <p:nvPicPr>
          <p:cNvPr id="15" name="Imagen 14">
            <a:extLst>
              <a:ext uri="{FF2B5EF4-FFF2-40B4-BE49-F238E27FC236}">
                <a16:creationId xmlns:a16="http://schemas.microsoft.com/office/drawing/2014/main" id="{B19BEB4C-4B4D-5476-2124-B17EEA5B9959}"/>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60064" y="2069060"/>
            <a:ext cx="742805" cy="734316"/>
          </a:xfrm>
          <a:prstGeom prst="rect">
            <a:avLst/>
          </a:prstGeom>
        </p:spPr>
      </p:pic>
      <p:sp>
        <p:nvSpPr>
          <p:cNvPr id="2" name="Flecha: hacia arriba 1">
            <a:hlinkClick r:id="rId9" action="ppaction://hlinksldjump"/>
            <a:extLst>
              <a:ext uri="{FF2B5EF4-FFF2-40B4-BE49-F238E27FC236}">
                <a16:creationId xmlns:a16="http://schemas.microsoft.com/office/drawing/2014/main" id="{A1FA6C32-309A-24B2-C594-75F8E53A8127}"/>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4240344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5"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750"/>
                                        <p:tgtEl>
                                          <p:spTgt spid="3"/>
                                        </p:tgtEl>
                                      </p:cBhvr>
                                    </p:animEffect>
                                    <p:anim calcmode="lin" valueType="num">
                                      <p:cBhvr>
                                        <p:cTn id="8" dur="750" fill="hold"/>
                                        <p:tgtEl>
                                          <p:spTgt spid="3"/>
                                        </p:tgtEl>
                                        <p:attrNameLst>
                                          <p:attrName>ppt_w</p:attrName>
                                        </p:attrNameLst>
                                      </p:cBhvr>
                                      <p:tavLst>
                                        <p:tav tm="0" fmla="#ppt_w*sin(2.5*pi*$)">
                                          <p:val>
                                            <p:fltVal val="0"/>
                                          </p:val>
                                        </p:tav>
                                        <p:tav tm="100000">
                                          <p:val>
                                            <p:fltVal val="1"/>
                                          </p:val>
                                        </p:tav>
                                      </p:tavLst>
                                    </p:anim>
                                    <p:anim calcmode="lin" valueType="num">
                                      <p:cBhvr>
                                        <p:cTn id="9" dur="750" fill="hold"/>
                                        <p:tgtEl>
                                          <p:spTgt spid="3"/>
                                        </p:tgtEl>
                                        <p:attrNameLst>
                                          <p:attrName>ppt_h</p:attrName>
                                        </p:attrNameLst>
                                      </p:cBhvr>
                                      <p:tavLst>
                                        <p:tav tm="0">
                                          <p:val>
                                            <p:strVal val="#ppt_h"/>
                                          </p:val>
                                        </p:tav>
                                        <p:tav tm="100000">
                                          <p:val>
                                            <p:strVal val="#ppt_h"/>
                                          </p:val>
                                        </p:tav>
                                      </p:tavLst>
                                    </p:anim>
                                  </p:childTnLst>
                                </p:cTn>
                              </p:par>
                            </p:childTnLst>
                          </p:cTn>
                        </p:par>
                        <p:par>
                          <p:cTn id="10" fill="hold">
                            <p:stCondLst>
                              <p:cond delay="750"/>
                            </p:stCondLst>
                            <p:childTnLst>
                              <p:par>
                                <p:cTn id="11" presetID="26" presetClass="emph" presetSubtype="0" fill="hold" grpId="1" nodeType="afterEffect">
                                  <p:stCondLst>
                                    <p:cond delay="0"/>
                                  </p:stCondLst>
                                  <p:childTnLst>
                                    <p:animEffect transition="out" filter="fade">
                                      <p:cBhvr>
                                        <p:cTn id="12" dur="500" tmFilter="0, 0; .2, .5; .8, .5; 1, 0"/>
                                        <p:tgtEl>
                                          <p:spTgt spid="3"/>
                                        </p:tgtEl>
                                      </p:cBhvr>
                                    </p:animEffect>
                                    <p:animScale>
                                      <p:cBhvr>
                                        <p:cTn id="13" dur="250" autoRev="1" fill="hold"/>
                                        <p:tgtEl>
                                          <p:spTgt spid="3"/>
                                        </p:tgtEl>
                                      </p:cBhvr>
                                      <p:by x="105000" y="105000"/>
                                    </p:animScale>
                                  </p:childTnLst>
                                </p:cTn>
                              </p:par>
                            </p:childTnLst>
                          </p:cTn>
                        </p:par>
                        <p:par>
                          <p:cTn id="14" fill="hold">
                            <p:stCondLst>
                              <p:cond delay="1250"/>
                            </p:stCondLst>
                            <p:childTnLst>
                              <p:par>
                                <p:cTn id="15" presetID="22" presetClass="entr" presetSubtype="8" fill="hold" grpId="0" nodeType="after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ipe(left)">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31" presetClass="entr" presetSubtype="0" fill="hold" nodeType="clickEffect">
                                  <p:stCondLst>
                                    <p:cond delay="0"/>
                                  </p:stCondLst>
                                  <p:childTnLst>
                                    <p:set>
                                      <p:cBhvr>
                                        <p:cTn id="21" dur="1" fill="hold">
                                          <p:stCondLst>
                                            <p:cond delay="0"/>
                                          </p:stCondLst>
                                        </p:cTn>
                                        <p:tgtEl>
                                          <p:spTgt spid="9"/>
                                        </p:tgtEl>
                                        <p:attrNameLst>
                                          <p:attrName>style.visibility</p:attrName>
                                        </p:attrNameLst>
                                      </p:cBhvr>
                                      <p:to>
                                        <p:strVal val="visible"/>
                                      </p:to>
                                    </p:set>
                                    <p:anim calcmode="lin" valueType="num">
                                      <p:cBhvr>
                                        <p:cTn id="22" dur="500" fill="hold"/>
                                        <p:tgtEl>
                                          <p:spTgt spid="9"/>
                                        </p:tgtEl>
                                        <p:attrNameLst>
                                          <p:attrName>ppt_w</p:attrName>
                                        </p:attrNameLst>
                                      </p:cBhvr>
                                      <p:tavLst>
                                        <p:tav tm="0">
                                          <p:val>
                                            <p:fltVal val="0"/>
                                          </p:val>
                                        </p:tav>
                                        <p:tav tm="100000">
                                          <p:val>
                                            <p:strVal val="#ppt_w"/>
                                          </p:val>
                                        </p:tav>
                                      </p:tavLst>
                                    </p:anim>
                                    <p:anim calcmode="lin" valueType="num">
                                      <p:cBhvr>
                                        <p:cTn id="23" dur="500" fill="hold"/>
                                        <p:tgtEl>
                                          <p:spTgt spid="9"/>
                                        </p:tgtEl>
                                        <p:attrNameLst>
                                          <p:attrName>ppt_h</p:attrName>
                                        </p:attrNameLst>
                                      </p:cBhvr>
                                      <p:tavLst>
                                        <p:tav tm="0">
                                          <p:val>
                                            <p:fltVal val="0"/>
                                          </p:val>
                                        </p:tav>
                                        <p:tav tm="100000">
                                          <p:val>
                                            <p:strVal val="#ppt_h"/>
                                          </p:val>
                                        </p:tav>
                                      </p:tavLst>
                                    </p:anim>
                                    <p:anim calcmode="lin" valueType="num">
                                      <p:cBhvr>
                                        <p:cTn id="24" dur="500" fill="hold"/>
                                        <p:tgtEl>
                                          <p:spTgt spid="9"/>
                                        </p:tgtEl>
                                        <p:attrNameLst>
                                          <p:attrName>style.rotation</p:attrName>
                                        </p:attrNameLst>
                                      </p:cBhvr>
                                      <p:tavLst>
                                        <p:tav tm="0">
                                          <p:val>
                                            <p:fltVal val="90"/>
                                          </p:val>
                                        </p:tav>
                                        <p:tav tm="100000">
                                          <p:val>
                                            <p:fltVal val="0"/>
                                          </p:val>
                                        </p:tav>
                                      </p:tavLst>
                                    </p:anim>
                                    <p:animEffect transition="in" filter="fade">
                                      <p:cBhvr>
                                        <p:cTn id="25" dur="500"/>
                                        <p:tgtEl>
                                          <p:spTgt spid="9"/>
                                        </p:tgtEl>
                                      </p:cBhvr>
                                    </p:animEffect>
                                  </p:childTnLst>
                                </p:cTn>
                              </p:par>
                            </p:childTnLst>
                          </p:cTn>
                        </p:par>
                      </p:childTnLst>
                    </p:cTn>
                  </p:par>
                  <p:par>
                    <p:cTn id="26" fill="hold">
                      <p:stCondLst>
                        <p:cond delay="indefinite"/>
                      </p:stCondLst>
                      <p:childTnLst>
                        <p:par>
                          <p:cTn id="27" fill="hold">
                            <p:stCondLst>
                              <p:cond delay="0"/>
                            </p:stCondLst>
                            <p:childTnLst>
                              <p:par>
                                <p:cTn id="28" presetID="26" presetClass="entr" presetSubtype="0" fill="hold" nodeType="clickEffect">
                                  <p:stCondLst>
                                    <p:cond delay="0"/>
                                  </p:stCondLst>
                                  <p:childTnLst>
                                    <p:set>
                                      <p:cBhvr>
                                        <p:cTn id="29" dur="1" fill="hold">
                                          <p:stCondLst>
                                            <p:cond delay="0"/>
                                          </p:stCondLst>
                                        </p:cTn>
                                        <p:tgtEl>
                                          <p:spTgt spid="15"/>
                                        </p:tgtEl>
                                        <p:attrNameLst>
                                          <p:attrName>style.visibility</p:attrName>
                                        </p:attrNameLst>
                                      </p:cBhvr>
                                      <p:to>
                                        <p:strVal val="visible"/>
                                      </p:to>
                                    </p:set>
                                    <p:animEffect transition="in" filter="wipe(down)">
                                      <p:cBhvr>
                                        <p:cTn id="30" dur="217">
                                          <p:stCondLst>
                                            <p:cond delay="0"/>
                                          </p:stCondLst>
                                        </p:cTn>
                                        <p:tgtEl>
                                          <p:spTgt spid="15"/>
                                        </p:tgtEl>
                                      </p:cBhvr>
                                    </p:animEffect>
                                    <p:anim calcmode="lin" valueType="num">
                                      <p:cBhvr>
                                        <p:cTn id="31" dur="683" tmFilter="0,0; 0.14,0.36; 0.43,0.73; 0.71,0.91; 1.0,1.0">
                                          <p:stCondLst>
                                            <p:cond delay="0"/>
                                          </p:stCondLst>
                                        </p:cTn>
                                        <p:tgtEl>
                                          <p:spTgt spid="15"/>
                                        </p:tgtEl>
                                        <p:attrNameLst>
                                          <p:attrName>ppt_x</p:attrName>
                                        </p:attrNameLst>
                                      </p:cBhvr>
                                      <p:tavLst>
                                        <p:tav tm="0">
                                          <p:val>
                                            <p:strVal val="#ppt_x-0.25"/>
                                          </p:val>
                                        </p:tav>
                                        <p:tav tm="100000">
                                          <p:val>
                                            <p:strVal val="#ppt_x"/>
                                          </p:val>
                                        </p:tav>
                                      </p:tavLst>
                                    </p:anim>
                                    <p:anim calcmode="lin" valueType="num">
                                      <p:cBhvr>
                                        <p:cTn id="32" dur="249" tmFilter="0.0,0.0; 0.25,0.07; 0.50,0.2; 0.75,0.467; 1.0,1.0">
                                          <p:stCondLst>
                                            <p:cond delay="0"/>
                                          </p:stCondLst>
                                        </p:cTn>
                                        <p:tgtEl>
                                          <p:spTgt spid="15"/>
                                        </p:tgtEl>
                                        <p:attrNameLst>
                                          <p:attrName>ppt_y</p:attrName>
                                        </p:attrNameLst>
                                      </p:cBhvr>
                                      <p:tavLst>
                                        <p:tav tm="0" fmla="#ppt_y-sin(pi*$)/3">
                                          <p:val>
                                            <p:fltVal val="0.5"/>
                                          </p:val>
                                        </p:tav>
                                        <p:tav tm="100000">
                                          <p:val>
                                            <p:fltVal val="1"/>
                                          </p:val>
                                        </p:tav>
                                      </p:tavLst>
                                    </p:anim>
                                    <p:anim calcmode="lin" valueType="num">
                                      <p:cBhvr>
                                        <p:cTn id="33" dur="249" tmFilter="0, 0; 0.125,0.2665; 0.25,0.4; 0.375,0.465; 0.5,0.5;  0.625,0.535; 0.75,0.6; 0.875,0.7335; 1,1">
                                          <p:stCondLst>
                                            <p:cond delay="249"/>
                                          </p:stCondLst>
                                        </p:cTn>
                                        <p:tgtEl>
                                          <p:spTgt spid="15"/>
                                        </p:tgtEl>
                                        <p:attrNameLst>
                                          <p:attrName>ppt_y</p:attrName>
                                        </p:attrNameLst>
                                      </p:cBhvr>
                                      <p:tavLst>
                                        <p:tav tm="0" fmla="#ppt_y-sin(pi*$)/9">
                                          <p:val>
                                            <p:fltVal val="0"/>
                                          </p:val>
                                        </p:tav>
                                        <p:tav tm="100000">
                                          <p:val>
                                            <p:fltVal val="1"/>
                                          </p:val>
                                        </p:tav>
                                      </p:tavLst>
                                    </p:anim>
                                    <p:anim calcmode="lin" valueType="num">
                                      <p:cBhvr>
                                        <p:cTn id="34" dur="124" tmFilter="0, 0; 0.125,0.2665; 0.25,0.4; 0.375,0.465; 0.5,0.5;  0.625,0.535; 0.75,0.6; 0.875,0.7335; 1,1">
                                          <p:stCondLst>
                                            <p:cond delay="497"/>
                                          </p:stCondLst>
                                        </p:cTn>
                                        <p:tgtEl>
                                          <p:spTgt spid="15"/>
                                        </p:tgtEl>
                                        <p:attrNameLst>
                                          <p:attrName>ppt_y</p:attrName>
                                        </p:attrNameLst>
                                      </p:cBhvr>
                                      <p:tavLst>
                                        <p:tav tm="0" fmla="#ppt_y-sin(pi*$)/27">
                                          <p:val>
                                            <p:fltVal val="0"/>
                                          </p:val>
                                        </p:tav>
                                        <p:tav tm="100000">
                                          <p:val>
                                            <p:fltVal val="1"/>
                                          </p:val>
                                        </p:tav>
                                      </p:tavLst>
                                    </p:anim>
                                    <p:anim calcmode="lin" valueType="num">
                                      <p:cBhvr>
                                        <p:cTn id="35" dur="62" tmFilter="0, 0; 0.125,0.2665; 0.25,0.4; 0.375,0.465; 0.5,0.5;  0.625,0.535; 0.75,0.6; 0.875,0.7335; 1,1">
                                          <p:stCondLst>
                                            <p:cond delay="621"/>
                                          </p:stCondLst>
                                        </p:cTn>
                                        <p:tgtEl>
                                          <p:spTgt spid="15"/>
                                        </p:tgtEl>
                                        <p:attrNameLst>
                                          <p:attrName>ppt_y</p:attrName>
                                        </p:attrNameLst>
                                      </p:cBhvr>
                                      <p:tavLst>
                                        <p:tav tm="0" fmla="#ppt_y-sin(pi*$)/81">
                                          <p:val>
                                            <p:fltVal val="0"/>
                                          </p:val>
                                        </p:tav>
                                        <p:tav tm="100000">
                                          <p:val>
                                            <p:fltVal val="1"/>
                                          </p:val>
                                        </p:tav>
                                      </p:tavLst>
                                    </p:anim>
                                    <p:animScale>
                                      <p:cBhvr>
                                        <p:cTn id="36" dur="10">
                                          <p:stCondLst>
                                            <p:cond delay="244"/>
                                          </p:stCondLst>
                                        </p:cTn>
                                        <p:tgtEl>
                                          <p:spTgt spid="15"/>
                                        </p:tgtEl>
                                      </p:cBhvr>
                                      <p:to x="100000" y="60000"/>
                                    </p:animScale>
                                    <p:animScale>
                                      <p:cBhvr>
                                        <p:cTn id="37" dur="62" decel="50000">
                                          <p:stCondLst>
                                            <p:cond delay="254"/>
                                          </p:stCondLst>
                                        </p:cTn>
                                        <p:tgtEl>
                                          <p:spTgt spid="15"/>
                                        </p:tgtEl>
                                      </p:cBhvr>
                                      <p:to x="100000" y="100000"/>
                                    </p:animScale>
                                    <p:animScale>
                                      <p:cBhvr>
                                        <p:cTn id="38" dur="10">
                                          <p:stCondLst>
                                            <p:cond delay="492"/>
                                          </p:stCondLst>
                                        </p:cTn>
                                        <p:tgtEl>
                                          <p:spTgt spid="15"/>
                                        </p:tgtEl>
                                      </p:cBhvr>
                                      <p:to x="100000" y="80000"/>
                                    </p:animScale>
                                    <p:animScale>
                                      <p:cBhvr>
                                        <p:cTn id="39" dur="62" decel="50000">
                                          <p:stCondLst>
                                            <p:cond delay="502"/>
                                          </p:stCondLst>
                                        </p:cTn>
                                        <p:tgtEl>
                                          <p:spTgt spid="15"/>
                                        </p:tgtEl>
                                      </p:cBhvr>
                                      <p:to x="100000" y="100000"/>
                                    </p:animScale>
                                    <p:animScale>
                                      <p:cBhvr>
                                        <p:cTn id="40" dur="10">
                                          <p:stCondLst>
                                            <p:cond delay="616"/>
                                          </p:stCondLst>
                                        </p:cTn>
                                        <p:tgtEl>
                                          <p:spTgt spid="15"/>
                                        </p:tgtEl>
                                      </p:cBhvr>
                                      <p:to x="100000" y="90000"/>
                                    </p:animScale>
                                    <p:animScale>
                                      <p:cBhvr>
                                        <p:cTn id="41" dur="62" decel="50000">
                                          <p:stCondLst>
                                            <p:cond delay="625"/>
                                          </p:stCondLst>
                                        </p:cTn>
                                        <p:tgtEl>
                                          <p:spTgt spid="15"/>
                                        </p:tgtEl>
                                      </p:cBhvr>
                                      <p:to x="100000" y="100000"/>
                                    </p:animScale>
                                    <p:animScale>
                                      <p:cBhvr>
                                        <p:cTn id="42" dur="10">
                                          <p:stCondLst>
                                            <p:cond delay="678"/>
                                          </p:stCondLst>
                                        </p:cTn>
                                        <p:tgtEl>
                                          <p:spTgt spid="15"/>
                                        </p:tgtEl>
                                      </p:cBhvr>
                                      <p:to x="100000" y="95000"/>
                                    </p:animScale>
                                    <p:animScale>
                                      <p:cBhvr>
                                        <p:cTn id="43" dur="62" decel="50000">
                                          <p:stCondLst>
                                            <p:cond delay="688"/>
                                          </p:stCondLst>
                                        </p:cTn>
                                        <p:tgtEl>
                                          <p:spTgt spid="15"/>
                                        </p:tgtEl>
                                      </p:cBhvr>
                                      <p:to x="100000" y="100000"/>
                                    </p:animScale>
                                  </p:childTnLst>
                                </p:cTn>
                              </p:par>
                            </p:childTnLst>
                          </p:cTn>
                        </p:par>
                        <p:par>
                          <p:cTn id="44" fill="hold">
                            <p:stCondLst>
                              <p:cond delay="750"/>
                            </p:stCondLst>
                            <p:childTnLst>
                              <p:par>
                                <p:cTn id="45" presetID="22" presetClass="entr" presetSubtype="8" fill="hold" grpId="0" nodeType="afterEffect">
                                  <p:stCondLst>
                                    <p:cond delay="0"/>
                                  </p:stCondLst>
                                  <p:childTnLst>
                                    <p:set>
                                      <p:cBhvr>
                                        <p:cTn id="46" dur="1" fill="hold">
                                          <p:stCondLst>
                                            <p:cond delay="0"/>
                                          </p:stCondLst>
                                        </p:cTn>
                                        <p:tgtEl>
                                          <p:spTgt spid="5">
                                            <p:txEl>
                                              <p:pRg st="0" end="0"/>
                                            </p:txEl>
                                          </p:spTgt>
                                        </p:tgtEl>
                                        <p:attrNameLst>
                                          <p:attrName>style.visibility</p:attrName>
                                        </p:attrNameLst>
                                      </p:cBhvr>
                                      <p:to>
                                        <p:strVal val="visible"/>
                                      </p:to>
                                    </p:set>
                                    <p:animEffect transition="in" filter="wipe(left)">
                                      <p:cBhvr>
                                        <p:cTn id="47" dur="500"/>
                                        <p:tgtEl>
                                          <p:spTgt spid="5">
                                            <p:txEl>
                                              <p:pRg st="0" end="0"/>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26" presetClass="entr" presetSubtype="0" fill="hold" nodeType="clickEffect">
                                  <p:stCondLst>
                                    <p:cond delay="0"/>
                                  </p:stCondLst>
                                  <p:childTnLst>
                                    <p:set>
                                      <p:cBhvr>
                                        <p:cTn id="51" dur="1" fill="hold">
                                          <p:stCondLst>
                                            <p:cond delay="0"/>
                                          </p:stCondLst>
                                        </p:cTn>
                                        <p:tgtEl>
                                          <p:spTgt spid="8"/>
                                        </p:tgtEl>
                                        <p:attrNameLst>
                                          <p:attrName>style.visibility</p:attrName>
                                        </p:attrNameLst>
                                      </p:cBhvr>
                                      <p:to>
                                        <p:strVal val="visible"/>
                                      </p:to>
                                    </p:set>
                                    <p:animEffect transition="in" filter="wipe(down)">
                                      <p:cBhvr>
                                        <p:cTn id="52" dur="217">
                                          <p:stCondLst>
                                            <p:cond delay="0"/>
                                          </p:stCondLst>
                                        </p:cTn>
                                        <p:tgtEl>
                                          <p:spTgt spid="8"/>
                                        </p:tgtEl>
                                      </p:cBhvr>
                                    </p:animEffect>
                                    <p:anim calcmode="lin" valueType="num">
                                      <p:cBhvr>
                                        <p:cTn id="53" dur="683"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54" dur="249"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55" dur="249" tmFilter="0, 0; 0.125,0.2665; 0.25,0.4; 0.375,0.465; 0.5,0.5;  0.625,0.535; 0.75,0.6; 0.875,0.7335; 1,1">
                                          <p:stCondLst>
                                            <p:cond delay="249"/>
                                          </p:stCondLst>
                                        </p:cTn>
                                        <p:tgtEl>
                                          <p:spTgt spid="8"/>
                                        </p:tgtEl>
                                        <p:attrNameLst>
                                          <p:attrName>ppt_y</p:attrName>
                                        </p:attrNameLst>
                                      </p:cBhvr>
                                      <p:tavLst>
                                        <p:tav tm="0" fmla="#ppt_y-sin(pi*$)/9">
                                          <p:val>
                                            <p:fltVal val="0"/>
                                          </p:val>
                                        </p:tav>
                                        <p:tav tm="100000">
                                          <p:val>
                                            <p:fltVal val="1"/>
                                          </p:val>
                                        </p:tav>
                                      </p:tavLst>
                                    </p:anim>
                                    <p:anim calcmode="lin" valueType="num">
                                      <p:cBhvr>
                                        <p:cTn id="56" dur="124" tmFilter="0, 0; 0.125,0.2665; 0.25,0.4; 0.375,0.465; 0.5,0.5;  0.625,0.535; 0.75,0.6; 0.875,0.7335; 1,1">
                                          <p:stCondLst>
                                            <p:cond delay="497"/>
                                          </p:stCondLst>
                                        </p:cTn>
                                        <p:tgtEl>
                                          <p:spTgt spid="8"/>
                                        </p:tgtEl>
                                        <p:attrNameLst>
                                          <p:attrName>ppt_y</p:attrName>
                                        </p:attrNameLst>
                                      </p:cBhvr>
                                      <p:tavLst>
                                        <p:tav tm="0" fmla="#ppt_y-sin(pi*$)/27">
                                          <p:val>
                                            <p:fltVal val="0"/>
                                          </p:val>
                                        </p:tav>
                                        <p:tav tm="100000">
                                          <p:val>
                                            <p:fltVal val="1"/>
                                          </p:val>
                                        </p:tav>
                                      </p:tavLst>
                                    </p:anim>
                                    <p:anim calcmode="lin" valueType="num">
                                      <p:cBhvr>
                                        <p:cTn id="57" dur="62" tmFilter="0, 0; 0.125,0.2665; 0.25,0.4; 0.375,0.465; 0.5,0.5;  0.625,0.535; 0.75,0.6; 0.875,0.7335; 1,1">
                                          <p:stCondLst>
                                            <p:cond delay="621"/>
                                          </p:stCondLst>
                                        </p:cTn>
                                        <p:tgtEl>
                                          <p:spTgt spid="8"/>
                                        </p:tgtEl>
                                        <p:attrNameLst>
                                          <p:attrName>ppt_y</p:attrName>
                                        </p:attrNameLst>
                                      </p:cBhvr>
                                      <p:tavLst>
                                        <p:tav tm="0" fmla="#ppt_y-sin(pi*$)/81">
                                          <p:val>
                                            <p:fltVal val="0"/>
                                          </p:val>
                                        </p:tav>
                                        <p:tav tm="100000">
                                          <p:val>
                                            <p:fltVal val="1"/>
                                          </p:val>
                                        </p:tav>
                                      </p:tavLst>
                                    </p:anim>
                                    <p:animScale>
                                      <p:cBhvr>
                                        <p:cTn id="58" dur="10">
                                          <p:stCondLst>
                                            <p:cond delay="244"/>
                                          </p:stCondLst>
                                        </p:cTn>
                                        <p:tgtEl>
                                          <p:spTgt spid="8"/>
                                        </p:tgtEl>
                                      </p:cBhvr>
                                      <p:to x="100000" y="60000"/>
                                    </p:animScale>
                                    <p:animScale>
                                      <p:cBhvr>
                                        <p:cTn id="59" dur="62" decel="50000">
                                          <p:stCondLst>
                                            <p:cond delay="254"/>
                                          </p:stCondLst>
                                        </p:cTn>
                                        <p:tgtEl>
                                          <p:spTgt spid="8"/>
                                        </p:tgtEl>
                                      </p:cBhvr>
                                      <p:to x="100000" y="100000"/>
                                    </p:animScale>
                                    <p:animScale>
                                      <p:cBhvr>
                                        <p:cTn id="60" dur="10">
                                          <p:stCondLst>
                                            <p:cond delay="492"/>
                                          </p:stCondLst>
                                        </p:cTn>
                                        <p:tgtEl>
                                          <p:spTgt spid="8"/>
                                        </p:tgtEl>
                                      </p:cBhvr>
                                      <p:to x="100000" y="80000"/>
                                    </p:animScale>
                                    <p:animScale>
                                      <p:cBhvr>
                                        <p:cTn id="61" dur="62" decel="50000">
                                          <p:stCondLst>
                                            <p:cond delay="502"/>
                                          </p:stCondLst>
                                        </p:cTn>
                                        <p:tgtEl>
                                          <p:spTgt spid="8"/>
                                        </p:tgtEl>
                                      </p:cBhvr>
                                      <p:to x="100000" y="100000"/>
                                    </p:animScale>
                                    <p:animScale>
                                      <p:cBhvr>
                                        <p:cTn id="62" dur="10">
                                          <p:stCondLst>
                                            <p:cond delay="616"/>
                                          </p:stCondLst>
                                        </p:cTn>
                                        <p:tgtEl>
                                          <p:spTgt spid="8"/>
                                        </p:tgtEl>
                                      </p:cBhvr>
                                      <p:to x="100000" y="90000"/>
                                    </p:animScale>
                                    <p:animScale>
                                      <p:cBhvr>
                                        <p:cTn id="63" dur="62" decel="50000">
                                          <p:stCondLst>
                                            <p:cond delay="625"/>
                                          </p:stCondLst>
                                        </p:cTn>
                                        <p:tgtEl>
                                          <p:spTgt spid="8"/>
                                        </p:tgtEl>
                                      </p:cBhvr>
                                      <p:to x="100000" y="100000"/>
                                    </p:animScale>
                                    <p:animScale>
                                      <p:cBhvr>
                                        <p:cTn id="64" dur="10">
                                          <p:stCondLst>
                                            <p:cond delay="678"/>
                                          </p:stCondLst>
                                        </p:cTn>
                                        <p:tgtEl>
                                          <p:spTgt spid="8"/>
                                        </p:tgtEl>
                                      </p:cBhvr>
                                      <p:to x="100000" y="95000"/>
                                    </p:animScale>
                                    <p:animScale>
                                      <p:cBhvr>
                                        <p:cTn id="65" dur="62" decel="50000">
                                          <p:stCondLst>
                                            <p:cond delay="688"/>
                                          </p:stCondLst>
                                        </p:cTn>
                                        <p:tgtEl>
                                          <p:spTgt spid="8"/>
                                        </p:tgtEl>
                                      </p:cBhvr>
                                      <p:to x="100000" y="100000"/>
                                    </p:animScale>
                                  </p:childTnLst>
                                </p:cTn>
                              </p:par>
                            </p:childTnLst>
                          </p:cTn>
                        </p:par>
                        <p:par>
                          <p:cTn id="66" fill="hold">
                            <p:stCondLst>
                              <p:cond delay="750"/>
                            </p:stCondLst>
                            <p:childTnLst>
                              <p:par>
                                <p:cTn id="67" presetID="22" presetClass="entr" presetSubtype="8" fill="hold" grpId="0" nodeType="afterEffect">
                                  <p:stCondLst>
                                    <p:cond delay="0"/>
                                  </p:stCondLst>
                                  <p:childTnLst>
                                    <p:set>
                                      <p:cBhvr>
                                        <p:cTn id="68" dur="1" fill="hold">
                                          <p:stCondLst>
                                            <p:cond delay="0"/>
                                          </p:stCondLst>
                                        </p:cTn>
                                        <p:tgtEl>
                                          <p:spTgt spid="5">
                                            <p:txEl>
                                              <p:pRg st="1" end="1"/>
                                            </p:txEl>
                                          </p:spTgt>
                                        </p:tgtEl>
                                        <p:attrNameLst>
                                          <p:attrName>style.visibility</p:attrName>
                                        </p:attrNameLst>
                                      </p:cBhvr>
                                      <p:to>
                                        <p:strVal val="visible"/>
                                      </p:to>
                                    </p:set>
                                    <p:animEffect transition="in" filter="wipe(left)">
                                      <p:cBhvr>
                                        <p:cTn id="69" dur="500"/>
                                        <p:tgtEl>
                                          <p:spTgt spid="5">
                                            <p:txEl>
                                              <p:pRg st="1" end="1"/>
                                            </p:txEl>
                                          </p:spTgt>
                                        </p:tgtEl>
                                      </p:cBhvr>
                                    </p:animEffect>
                                  </p:childTnLst>
                                </p:cTn>
                              </p:par>
                            </p:childTnLst>
                          </p:cTn>
                        </p:par>
                      </p:childTnLst>
                    </p:cTn>
                  </p:par>
                  <p:par>
                    <p:cTn id="70" fill="hold">
                      <p:stCondLst>
                        <p:cond delay="indefinite"/>
                      </p:stCondLst>
                      <p:childTnLst>
                        <p:par>
                          <p:cTn id="71" fill="hold">
                            <p:stCondLst>
                              <p:cond delay="0"/>
                            </p:stCondLst>
                            <p:childTnLst>
                              <p:par>
                                <p:cTn id="72" presetID="26" presetClass="entr" presetSubtype="0" fill="hold" nodeType="clickEffect">
                                  <p:stCondLst>
                                    <p:cond delay="0"/>
                                  </p:stCondLst>
                                  <p:childTnLst>
                                    <p:set>
                                      <p:cBhvr>
                                        <p:cTn id="73" dur="1" fill="hold">
                                          <p:stCondLst>
                                            <p:cond delay="0"/>
                                          </p:stCondLst>
                                        </p:cTn>
                                        <p:tgtEl>
                                          <p:spTgt spid="6"/>
                                        </p:tgtEl>
                                        <p:attrNameLst>
                                          <p:attrName>style.visibility</p:attrName>
                                        </p:attrNameLst>
                                      </p:cBhvr>
                                      <p:to>
                                        <p:strVal val="visible"/>
                                      </p:to>
                                    </p:set>
                                    <p:animEffect transition="in" filter="wipe(down)">
                                      <p:cBhvr>
                                        <p:cTn id="74" dur="217">
                                          <p:stCondLst>
                                            <p:cond delay="0"/>
                                          </p:stCondLst>
                                        </p:cTn>
                                        <p:tgtEl>
                                          <p:spTgt spid="6"/>
                                        </p:tgtEl>
                                      </p:cBhvr>
                                    </p:animEffect>
                                    <p:anim calcmode="lin" valueType="num">
                                      <p:cBhvr>
                                        <p:cTn id="75" dur="683"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76" dur="249"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77" dur="249" tmFilter="0, 0; 0.125,0.2665; 0.25,0.4; 0.375,0.465; 0.5,0.5;  0.625,0.535; 0.75,0.6; 0.875,0.7335; 1,1">
                                          <p:stCondLst>
                                            <p:cond delay="249"/>
                                          </p:stCondLst>
                                        </p:cTn>
                                        <p:tgtEl>
                                          <p:spTgt spid="6"/>
                                        </p:tgtEl>
                                        <p:attrNameLst>
                                          <p:attrName>ppt_y</p:attrName>
                                        </p:attrNameLst>
                                      </p:cBhvr>
                                      <p:tavLst>
                                        <p:tav tm="0" fmla="#ppt_y-sin(pi*$)/9">
                                          <p:val>
                                            <p:fltVal val="0"/>
                                          </p:val>
                                        </p:tav>
                                        <p:tav tm="100000">
                                          <p:val>
                                            <p:fltVal val="1"/>
                                          </p:val>
                                        </p:tav>
                                      </p:tavLst>
                                    </p:anim>
                                    <p:anim calcmode="lin" valueType="num">
                                      <p:cBhvr>
                                        <p:cTn id="78" dur="124" tmFilter="0, 0; 0.125,0.2665; 0.25,0.4; 0.375,0.465; 0.5,0.5;  0.625,0.535; 0.75,0.6; 0.875,0.7335; 1,1">
                                          <p:stCondLst>
                                            <p:cond delay="497"/>
                                          </p:stCondLst>
                                        </p:cTn>
                                        <p:tgtEl>
                                          <p:spTgt spid="6"/>
                                        </p:tgtEl>
                                        <p:attrNameLst>
                                          <p:attrName>ppt_y</p:attrName>
                                        </p:attrNameLst>
                                      </p:cBhvr>
                                      <p:tavLst>
                                        <p:tav tm="0" fmla="#ppt_y-sin(pi*$)/27">
                                          <p:val>
                                            <p:fltVal val="0"/>
                                          </p:val>
                                        </p:tav>
                                        <p:tav tm="100000">
                                          <p:val>
                                            <p:fltVal val="1"/>
                                          </p:val>
                                        </p:tav>
                                      </p:tavLst>
                                    </p:anim>
                                    <p:anim calcmode="lin" valueType="num">
                                      <p:cBhvr>
                                        <p:cTn id="79" dur="62" tmFilter="0, 0; 0.125,0.2665; 0.25,0.4; 0.375,0.465; 0.5,0.5;  0.625,0.535; 0.75,0.6; 0.875,0.7335; 1,1">
                                          <p:stCondLst>
                                            <p:cond delay="621"/>
                                          </p:stCondLst>
                                        </p:cTn>
                                        <p:tgtEl>
                                          <p:spTgt spid="6"/>
                                        </p:tgtEl>
                                        <p:attrNameLst>
                                          <p:attrName>ppt_y</p:attrName>
                                        </p:attrNameLst>
                                      </p:cBhvr>
                                      <p:tavLst>
                                        <p:tav tm="0" fmla="#ppt_y-sin(pi*$)/81">
                                          <p:val>
                                            <p:fltVal val="0"/>
                                          </p:val>
                                        </p:tav>
                                        <p:tav tm="100000">
                                          <p:val>
                                            <p:fltVal val="1"/>
                                          </p:val>
                                        </p:tav>
                                      </p:tavLst>
                                    </p:anim>
                                    <p:animScale>
                                      <p:cBhvr>
                                        <p:cTn id="80" dur="10">
                                          <p:stCondLst>
                                            <p:cond delay="244"/>
                                          </p:stCondLst>
                                        </p:cTn>
                                        <p:tgtEl>
                                          <p:spTgt spid="6"/>
                                        </p:tgtEl>
                                      </p:cBhvr>
                                      <p:to x="100000" y="60000"/>
                                    </p:animScale>
                                    <p:animScale>
                                      <p:cBhvr>
                                        <p:cTn id="81" dur="62" decel="50000">
                                          <p:stCondLst>
                                            <p:cond delay="254"/>
                                          </p:stCondLst>
                                        </p:cTn>
                                        <p:tgtEl>
                                          <p:spTgt spid="6"/>
                                        </p:tgtEl>
                                      </p:cBhvr>
                                      <p:to x="100000" y="100000"/>
                                    </p:animScale>
                                    <p:animScale>
                                      <p:cBhvr>
                                        <p:cTn id="82" dur="10">
                                          <p:stCondLst>
                                            <p:cond delay="492"/>
                                          </p:stCondLst>
                                        </p:cTn>
                                        <p:tgtEl>
                                          <p:spTgt spid="6"/>
                                        </p:tgtEl>
                                      </p:cBhvr>
                                      <p:to x="100000" y="80000"/>
                                    </p:animScale>
                                    <p:animScale>
                                      <p:cBhvr>
                                        <p:cTn id="83" dur="62" decel="50000">
                                          <p:stCondLst>
                                            <p:cond delay="502"/>
                                          </p:stCondLst>
                                        </p:cTn>
                                        <p:tgtEl>
                                          <p:spTgt spid="6"/>
                                        </p:tgtEl>
                                      </p:cBhvr>
                                      <p:to x="100000" y="100000"/>
                                    </p:animScale>
                                    <p:animScale>
                                      <p:cBhvr>
                                        <p:cTn id="84" dur="10">
                                          <p:stCondLst>
                                            <p:cond delay="616"/>
                                          </p:stCondLst>
                                        </p:cTn>
                                        <p:tgtEl>
                                          <p:spTgt spid="6"/>
                                        </p:tgtEl>
                                      </p:cBhvr>
                                      <p:to x="100000" y="90000"/>
                                    </p:animScale>
                                    <p:animScale>
                                      <p:cBhvr>
                                        <p:cTn id="85" dur="62" decel="50000">
                                          <p:stCondLst>
                                            <p:cond delay="625"/>
                                          </p:stCondLst>
                                        </p:cTn>
                                        <p:tgtEl>
                                          <p:spTgt spid="6"/>
                                        </p:tgtEl>
                                      </p:cBhvr>
                                      <p:to x="100000" y="100000"/>
                                    </p:animScale>
                                    <p:animScale>
                                      <p:cBhvr>
                                        <p:cTn id="86" dur="10">
                                          <p:stCondLst>
                                            <p:cond delay="678"/>
                                          </p:stCondLst>
                                        </p:cTn>
                                        <p:tgtEl>
                                          <p:spTgt spid="6"/>
                                        </p:tgtEl>
                                      </p:cBhvr>
                                      <p:to x="100000" y="95000"/>
                                    </p:animScale>
                                    <p:animScale>
                                      <p:cBhvr>
                                        <p:cTn id="87" dur="62" decel="50000">
                                          <p:stCondLst>
                                            <p:cond delay="688"/>
                                          </p:stCondLst>
                                        </p:cTn>
                                        <p:tgtEl>
                                          <p:spTgt spid="6"/>
                                        </p:tgtEl>
                                      </p:cBhvr>
                                      <p:to x="100000" y="100000"/>
                                    </p:animScale>
                                  </p:childTnLst>
                                </p:cTn>
                              </p:par>
                            </p:childTnLst>
                          </p:cTn>
                        </p:par>
                        <p:par>
                          <p:cTn id="88" fill="hold">
                            <p:stCondLst>
                              <p:cond delay="750"/>
                            </p:stCondLst>
                            <p:childTnLst>
                              <p:par>
                                <p:cTn id="89" presetID="22" presetClass="entr" presetSubtype="8" fill="hold" grpId="0" nodeType="afterEffect">
                                  <p:stCondLst>
                                    <p:cond delay="0"/>
                                  </p:stCondLst>
                                  <p:childTnLst>
                                    <p:set>
                                      <p:cBhvr>
                                        <p:cTn id="90" dur="1" fill="hold">
                                          <p:stCondLst>
                                            <p:cond delay="0"/>
                                          </p:stCondLst>
                                        </p:cTn>
                                        <p:tgtEl>
                                          <p:spTgt spid="5">
                                            <p:txEl>
                                              <p:pRg st="2" end="2"/>
                                            </p:txEl>
                                          </p:spTgt>
                                        </p:tgtEl>
                                        <p:attrNameLst>
                                          <p:attrName>style.visibility</p:attrName>
                                        </p:attrNameLst>
                                      </p:cBhvr>
                                      <p:to>
                                        <p:strVal val="visible"/>
                                      </p:to>
                                    </p:set>
                                    <p:animEffect transition="in" filter="wipe(left)">
                                      <p:cBhvr>
                                        <p:cTn id="91" dur="500"/>
                                        <p:tgtEl>
                                          <p:spTgt spid="5">
                                            <p:txEl>
                                              <p:pRg st="2" end="2"/>
                                            </p:txEl>
                                          </p:spTgt>
                                        </p:tgtEl>
                                      </p:cBhvr>
                                    </p:animEffect>
                                  </p:childTnLst>
                                </p:cTn>
                              </p:par>
                            </p:childTnLst>
                          </p:cTn>
                        </p:par>
                      </p:childTnLst>
                    </p:cTn>
                  </p:par>
                  <p:par>
                    <p:cTn id="92" fill="hold">
                      <p:stCondLst>
                        <p:cond delay="indefinite"/>
                      </p:stCondLst>
                      <p:childTnLst>
                        <p:par>
                          <p:cTn id="93" fill="hold">
                            <p:stCondLst>
                              <p:cond delay="0"/>
                            </p:stCondLst>
                            <p:childTnLst>
                              <p:par>
                                <p:cTn id="94" presetID="26" presetClass="entr" presetSubtype="0" fill="hold" nodeType="clickEffect">
                                  <p:stCondLst>
                                    <p:cond delay="0"/>
                                  </p:stCondLst>
                                  <p:childTnLst>
                                    <p:set>
                                      <p:cBhvr>
                                        <p:cTn id="95" dur="1" fill="hold">
                                          <p:stCondLst>
                                            <p:cond delay="0"/>
                                          </p:stCondLst>
                                        </p:cTn>
                                        <p:tgtEl>
                                          <p:spTgt spid="11"/>
                                        </p:tgtEl>
                                        <p:attrNameLst>
                                          <p:attrName>style.visibility</p:attrName>
                                        </p:attrNameLst>
                                      </p:cBhvr>
                                      <p:to>
                                        <p:strVal val="visible"/>
                                      </p:to>
                                    </p:set>
                                    <p:animEffect transition="in" filter="wipe(down)">
                                      <p:cBhvr>
                                        <p:cTn id="96" dur="217">
                                          <p:stCondLst>
                                            <p:cond delay="0"/>
                                          </p:stCondLst>
                                        </p:cTn>
                                        <p:tgtEl>
                                          <p:spTgt spid="11"/>
                                        </p:tgtEl>
                                      </p:cBhvr>
                                    </p:animEffect>
                                    <p:anim calcmode="lin" valueType="num">
                                      <p:cBhvr>
                                        <p:cTn id="97" dur="683" tmFilter="0,0; 0.14,0.36; 0.43,0.73; 0.71,0.91; 1.0,1.0">
                                          <p:stCondLst>
                                            <p:cond delay="0"/>
                                          </p:stCondLst>
                                        </p:cTn>
                                        <p:tgtEl>
                                          <p:spTgt spid="11"/>
                                        </p:tgtEl>
                                        <p:attrNameLst>
                                          <p:attrName>ppt_x</p:attrName>
                                        </p:attrNameLst>
                                      </p:cBhvr>
                                      <p:tavLst>
                                        <p:tav tm="0">
                                          <p:val>
                                            <p:strVal val="#ppt_x-0.25"/>
                                          </p:val>
                                        </p:tav>
                                        <p:tav tm="100000">
                                          <p:val>
                                            <p:strVal val="#ppt_x"/>
                                          </p:val>
                                        </p:tav>
                                      </p:tavLst>
                                    </p:anim>
                                    <p:anim calcmode="lin" valueType="num">
                                      <p:cBhvr>
                                        <p:cTn id="98" dur="249" tmFilter="0.0,0.0; 0.25,0.07; 0.50,0.2; 0.75,0.467; 1.0,1.0">
                                          <p:stCondLst>
                                            <p:cond delay="0"/>
                                          </p:stCondLst>
                                        </p:cTn>
                                        <p:tgtEl>
                                          <p:spTgt spid="11"/>
                                        </p:tgtEl>
                                        <p:attrNameLst>
                                          <p:attrName>ppt_y</p:attrName>
                                        </p:attrNameLst>
                                      </p:cBhvr>
                                      <p:tavLst>
                                        <p:tav tm="0" fmla="#ppt_y-sin(pi*$)/3">
                                          <p:val>
                                            <p:fltVal val="0.5"/>
                                          </p:val>
                                        </p:tav>
                                        <p:tav tm="100000">
                                          <p:val>
                                            <p:fltVal val="1"/>
                                          </p:val>
                                        </p:tav>
                                      </p:tavLst>
                                    </p:anim>
                                    <p:anim calcmode="lin" valueType="num">
                                      <p:cBhvr>
                                        <p:cTn id="99" dur="249" tmFilter="0, 0; 0.125,0.2665; 0.25,0.4; 0.375,0.465; 0.5,0.5;  0.625,0.535; 0.75,0.6; 0.875,0.7335; 1,1">
                                          <p:stCondLst>
                                            <p:cond delay="249"/>
                                          </p:stCondLst>
                                        </p:cTn>
                                        <p:tgtEl>
                                          <p:spTgt spid="11"/>
                                        </p:tgtEl>
                                        <p:attrNameLst>
                                          <p:attrName>ppt_y</p:attrName>
                                        </p:attrNameLst>
                                      </p:cBhvr>
                                      <p:tavLst>
                                        <p:tav tm="0" fmla="#ppt_y-sin(pi*$)/9">
                                          <p:val>
                                            <p:fltVal val="0"/>
                                          </p:val>
                                        </p:tav>
                                        <p:tav tm="100000">
                                          <p:val>
                                            <p:fltVal val="1"/>
                                          </p:val>
                                        </p:tav>
                                      </p:tavLst>
                                    </p:anim>
                                    <p:anim calcmode="lin" valueType="num">
                                      <p:cBhvr>
                                        <p:cTn id="100" dur="124" tmFilter="0, 0; 0.125,0.2665; 0.25,0.4; 0.375,0.465; 0.5,0.5;  0.625,0.535; 0.75,0.6; 0.875,0.7335; 1,1">
                                          <p:stCondLst>
                                            <p:cond delay="497"/>
                                          </p:stCondLst>
                                        </p:cTn>
                                        <p:tgtEl>
                                          <p:spTgt spid="11"/>
                                        </p:tgtEl>
                                        <p:attrNameLst>
                                          <p:attrName>ppt_y</p:attrName>
                                        </p:attrNameLst>
                                      </p:cBhvr>
                                      <p:tavLst>
                                        <p:tav tm="0" fmla="#ppt_y-sin(pi*$)/27">
                                          <p:val>
                                            <p:fltVal val="0"/>
                                          </p:val>
                                        </p:tav>
                                        <p:tav tm="100000">
                                          <p:val>
                                            <p:fltVal val="1"/>
                                          </p:val>
                                        </p:tav>
                                      </p:tavLst>
                                    </p:anim>
                                    <p:anim calcmode="lin" valueType="num">
                                      <p:cBhvr>
                                        <p:cTn id="101" dur="62" tmFilter="0, 0; 0.125,0.2665; 0.25,0.4; 0.375,0.465; 0.5,0.5;  0.625,0.535; 0.75,0.6; 0.875,0.7335; 1,1">
                                          <p:stCondLst>
                                            <p:cond delay="621"/>
                                          </p:stCondLst>
                                        </p:cTn>
                                        <p:tgtEl>
                                          <p:spTgt spid="11"/>
                                        </p:tgtEl>
                                        <p:attrNameLst>
                                          <p:attrName>ppt_y</p:attrName>
                                        </p:attrNameLst>
                                      </p:cBhvr>
                                      <p:tavLst>
                                        <p:tav tm="0" fmla="#ppt_y-sin(pi*$)/81">
                                          <p:val>
                                            <p:fltVal val="0"/>
                                          </p:val>
                                        </p:tav>
                                        <p:tav tm="100000">
                                          <p:val>
                                            <p:fltVal val="1"/>
                                          </p:val>
                                        </p:tav>
                                      </p:tavLst>
                                    </p:anim>
                                    <p:animScale>
                                      <p:cBhvr>
                                        <p:cTn id="102" dur="10">
                                          <p:stCondLst>
                                            <p:cond delay="244"/>
                                          </p:stCondLst>
                                        </p:cTn>
                                        <p:tgtEl>
                                          <p:spTgt spid="11"/>
                                        </p:tgtEl>
                                      </p:cBhvr>
                                      <p:to x="100000" y="60000"/>
                                    </p:animScale>
                                    <p:animScale>
                                      <p:cBhvr>
                                        <p:cTn id="103" dur="62" decel="50000">
                                          <p:stCondLst>
                                            <p:cond delay="254"/>
                                          </p:stCondLst>
                                        </p:cTn>
                                        <p:tgtEl>
                                          <p:spTgt spid="11"/>
                                        </p:tgtEl>
                                      </p:cBhvr>
                                      <p:to x="100000" y="100000"/>
                                    </p:animScale>
                                    <p:animScale>
                                      <p:cBhvr>
                                        <p:cTn id="104" dur="10">
                                          <p:stCondLst>
                                            <p:cond delay="492"/>
                                          </p:stCondLst>
                                        </p:cTn>
                                        <p:tgtEl>
                                          <p:spTgt spid="11"/>
                                        </p:tgtEl>
                                      </p:cBhvr>
                                      <p:to x="100000" y="80000"/>
                                    </p:animScale>
                                    <p:animScale>
                                      <p:cBhvr>
                                        <p:cTn id="105" dur="62" decel="50000">
                                          <p:stCondLst>
                                            <p:cond delay="502"/>
                                          </p:stCondLst>
                                        </p:cTn>
                                        <p:tgtEl>
                                          <p:spTgt spid="11"/>
                                        </p:tgtEl>
                                      </p:cBhvr>
                                      <p:to x="100000" y="100000"/>
                                    </p:animScale>
                                    <p:animScale>
                                      <p:cBhvr>
                                        <p:cTn id="106" dur="10">
                                          <p:stCondLst>
                                            <p:cond delay="616"/>
                                          </p:stCondLst>
                                        </p:cTn>
                                        <p:tgtEl>
                                          <p:spTgt spid="11"/>
                                        </p:tgtEl>
                                      </p:cBhvr>
                                      <p:to x="100000" y="90000"/>
                                    </p:animScale>
                                    <p:animScale>
                                      <p:cBhvr>
                                        <p:cTn id="107" dur="62" decel="50000">
                                          <p:stCondLst>
                                            <p:cond delay="625"/>
                                          </p:stCondLst>
                                        </p:cTn>
                                        <p:tgtEl>
                                          <p:spTgt spid="11"/>
                                        </p:tgtEl>
                                      </p:cBhvr>
                                      <p:to x="100000" y="100000"/>
                                    </p:animScale>
                                    <p:animScale>
                                      <p:cBhvr>
                                        <p:cTn id="108" dur="10">
                                          <p:stCondLst>
                                            <p:cond delay="678"/>
                                          </p:stCondLst>
                                        </p:cTn>
                                        <p:tgtEl>
                                          <p:spTgt spid="11"/>
                                        </p:tgtEl>
                                      </p:cBhvr>
                                      <p:to x="100000" y="95000"/>
                                    </p:animScale>
                                    <p:animScale>
                                      <p:cBhvr>
                                        <p:cTn id="109" dur="62" decel="50000">
                                          <p:stCondLst>
                                            <p:cond delay="688"/>
                                          </p:stCondLst>
                                        </p:cTn>
                                        <p:tgtEl>
                                          <p:spTgt spid="11"/>
                                        </p:tgtEl>
                                      </p:cBhvr>
                                      <p:to x="100000" y="100000"/>
                                    </p:animScale>
                                  </p:childTnLst>
                                </p:cTn>
                              </p:par>
                            </p:childTnLst>
                          </p:cTn>
                        </p:par>
                        <p:par>
                          <p:cTn id="110" fill="hold">
                            <p:stCondLst>
                              <p:cond delay="750"/>
                            </p:stCondLst>
                            <p:childTnLst>
                              <p:par>
                                <p:cTn id="111" presetID="22" presetClass="entr" presetSubtype="8" fill="hold" grpId="0" nodeType="afterEffect">
                                  <p:stCondLst>
                                    <p:cond delay="0"/>
                                  </p:stCondLst>
                                  <p:childTnLst>
                                    <p:set>
                                      <p:cBhvr>
                                        <p:cTn id="112" dur="1" fill="hold">
                                          <p:stCondLst>
                                            <p:cond delay="0"/>
                                          </p:stCondLst>
                                        </p:cTn>
                                        <p:tgtEl>
                                          <p:spTgt spid="5">
                                            <p:txEl>
                                              <p:pRg st="3" end="3"/>
                                            </p:txEl>
                                          </p:spTgt>
                                        </p:tgtEl>
                                        <p:attrNameLst>
                                          <p:attrName>style.visibility</p:attrName>
                                        </p:attrNameLst>
                                      </p:cBhvr>
                                      <p:to>
                                        <p:strVal val="visible"/>
                                      </p:to>
                                    </p:set>
                                    <p:animEffect transition="in" filter="wipe(left)">
                                      <p:cBhvr>
                                        <p:cTn id="113" dur="500"/>
                                        <p:tgtEl>
                                          <p:spTgt spid="5">
                                            <p:txEl>
                                              <p:pRg st="3" end="3"/>
                                            </p:txEl>
                                          </p:spTgt>
                                        </p:tgtEl>
                                      </p:cBhvr>
                                    </p:animEffect>
                                  </p:childTnLst>
                                </p:cTn>
                              </p:par>
                            </p:childTnLst>
                          </p:cTn>
                        </p:par>
                      </p:childTnLst>
                    </p:cTn>
                  </p:par>
                  <p:par>
                    <p:cTn id="114" fill="hold">
                      <p:stCondLst>
                        <p:cond delay="indefinite"/>
                      </p:stCondLst>
                      <p:childTnLst>
                        <p:par>
                          <p:cTn id="115" fill="hold">
                            <p:stCondLst>
                              <p:cond delay="0"/>
                            </p:stCondLst>
                            <p:childTnLst>
                              <p:par>
                                <p:cTn id="116" presetID="26" presetClass="entr" presetSubtype="0" fill="hold" nodeType="clickEffect">
                                  <p:stCondLst>
                                    <p:cond delay="0"/>
                                  </p:stCondLst>
                                  <p:childTnLst>
                                    <p:set>
                                      <p:cBhvr>
                                        <p:cTn id="117" dur="1" fill="hold">
                                          <p:stCondLst>
                                            <p:cond delay="0"/>
                                          </p:stCondLst>
                                        </p:cTn>
                                        <p:tgtEl>
                                          <p:spTgt spid="13"/>
                                        </p:tgtEl>
                                        <p:attrNameLst>
                                          <p:attrName>style.visibility</p:attrName>
                                        </p:attrNameLst>
                                      </p:cBhvr>
                                      <p:to>
                                        <p:strVal val="visible"/>
                                      </p:to>
                                    </p:set>
                                    <p:animEffect transition="in" filter="wipe(down)">
                                      <p:cBhvr>
                                        <p:cTn id="118" dur="217">
                                          <p:stCondLst>
                                            <p:cond delay="0"/>
                                          </p:stCondLst>
                                        </p:cTn>
                                        <p:tgtEl>
                                          <p:spTgt spid="13"/>
                                        </p:tgtEl>
                                      </p:cBhvr>
                                    </p:animEffect>
                                    <p:anim calcmode="lin" valueType="num">
                                      <p:cBhvr>
                                        <p:cTn id="119" dur="683" tmFilter="0,0; 0.14,0.36; 0.43,0.73; 0.71,0.91; 1.0,1.0">
                                          <p:stCondLst>
                                            <p:cond delay="0"/>
                                          </p:stCondLst>
                                        </p:cTn>
                                        <p:tgtEl>
                                          <p:spTgt spid="13"/>
                                        </p:tgtEl>
                                        <p:attrNameLst>
                                          <p:attrName>ppt_x</p:attrName>
                                        </p:attrNameLst>
                                      </p:cBhvr>
                                      <p:tavLst>
                                        <p:tav tm="0">
                                          <p:val>
                                            <p:strVal val="#ppt_x-0.25"/>
                                          </p:val>
                                        </p:tav>
                                        <p:tav tm="100000">
                                          <p:val>
                                            <p:strVal val="#ppt_x"/>
                                          </p:val>
                                        </p:tav>
                                      </p:tavLst>
                                    </p:anim>
                                    <p:anim calcmode="lin" valueType="num">
                                      <p:cBhvr>
                                        <p:cTn id="120" dur="249" tmFilter="0.0,0.0; 0.25,0.07; 0.50,0.2; 0.75,0.467; 1.0,1.0">
                                          <p:stCondLst>
                                            <p:cond delay="0"/>
                                          </p:stCondLst>
                                        </p:cTn>
                                        <p:tgtEl>
                                          <p:spTgt spid="13"/>
                                        </p:tgtEl>
                                        <p:attrNameLst>
                                          <p:attrName>ppt_y</p:attrName>
                                        </p:attrNameLst>
                                      </p:cBhvr>
                                      <p:tavLst>
                                        <p:tav tm="0" fmla="#ppt_y-sin(pi*$)/3">
                                          <p:val>
                                            <p:fltVal val="0.5"/>
                                          </p:val>
                                        </p:tav>
                                        <p:tav tm="100000">
                                          <p:val>
                                            <p:fltVal val="1"/>
                                          </p:val>
                                        </p:tav>
                                      </p:tavLst>
                                    </p:anim>
                                    <p:anim calcmode="lin" valueType="num">
                                      <p:cBhvr>
                                        <p:cTn id="121" dur="249" tmFilter="0, 0; 0.125,0.2665; 0.25,0.4; 0.375,0.465; 0.5,0.5;  0.625,0.535; 0.75,0.6; 0.875,0.7335; 1,1">
                                          <p:stCondLst>
                                            <p:cond delay="249"/>
                                          </p:stCondLst>
                                        </p:cTn>
                                        <p:tgtEl>
                                          <p:spTgt spid="13"/>
                                        </p:tgtEl>
                                        <p:attrNameLst>
                                          <p:attrName>ppt_y</p:attrName>
                                        </p:attrNameLst>
                                      </p:cBhvr>
                                      <p:tavLst>
                                        <p:tav tm="0" fmla="#ppt_y-sin(pi*$)/9">
                                          <p:val>
                                            <p:fltVal val="0"/>
                                          </p:val>
                                        </p:tav>
                                        <p:tav tm="100000">
                                          <p:val>
                                            <p:fltVal val="1"/>
                                          </p:val>
                                        </p:tav>
                                      </p:tavLst>
                                    </p:anim>
                                    <p:anim calcmode="lin" valueType="num">
                                      <p:cBhvr>
                                        <p:cTn id="122" dur="124" tmFilter="0, 0; 0.125,0.2665; 0.25,0.4; 0.375,0.465; 0.5,0.5;  0.625,0.535; 0.75,0.6; 0.875,0.7335; 1,1">
                                          <p:stCondLst>
                                            <p:cond delay="497"/>
                                          </p:stCondLst>
                                        </p:cTn>
                                        <p:tgtEl>
                                          <p:spTgt spid="13"/>
                                        </p:tgtEl>
                                        <p:attrNameLst>
                                          <p:attrName>ppt_y</p:attrName>
                                        </p:attrNameLst>
                                      </p:cBhvr>
                                      <p:tavLst>
                                        <p:tav tm="0" fmla="#ppt_y-sin(pi*$)/27">
                                          <p:val>
                                            <p:fltVal val="0"/>
                                          </p:val>
                                        </p:tav>
                                        <p:tav tm="100000">
                                          <p:val>
                                            <p:fltVal val="1"/>
                                          </p:val>
                                        </p:tav>
                                      </p:tavLst>
                                    </p:anim>
                                    <p:anim calcmode="lin" valueType="num">
                                      <p:cBhvr>
                                        <p:cTn id="123" dur="62" tmFilter="0, 0; 0.125,0.2665; 0.25,0.4; 0.375,0.465; 0.5,0.5;  0.625,0.535; 0.75,0.6; 0.875,0.7335; 1,1">
                                          <p:stCondLst>
                                            <p:cond delay="621"/>
                                          </p:stCondLst>
                                        </p:cTn>
                                        <p:tgtEl>
                                          <p:spTgt spid="13"/>
                                        </p:tgtEl>
                                        <p:attrNameLst>
                                          <p:attrName>ppt_y</p:attrName>
                                        </p:attrNameLst>
                                      </p:cBhvr>
                                      <p:tavLst>
                                        <p:tav tm="0" fmla="#ppt_y-sin(pi*$)/81">
                                          <p:val>
                                            <p:fltVal val="0"/>
                                          </p:val>
                                        </p:tav>
                                        <p:tav tm="100000">
                                          <p:val>
                                            <p:fltVal val="1"/>
                                          </p:val>
                                        </p:tav>
                                      </p:tavLst>
                                    </p:anim>
                                    <p:animScale>
                                      <p:cBhvr>
                                        <p:cTn id="124" dur="10">
                                          <p:stCondLst>
                                            <p:cond delay="244"/>
                                          </p:stCondLst>
                                        </p:cTn>
                                        <p:tgtEl>
                                          <p:spTgt spid="13"/>
                                        </p:tgtEl>
                                      </p:cBhvr>
                                      <p:to x="100000" y="60000"/>
                                    </p:animScale>
                                    <p:animScale>
                                      <p:cBhvr>
                                        <p:cTn id="125" dur="62" decel="50000">
                                          <p:stCondLst>
                                            <p:cond delay="254"/>
                                          </p:stCondLst>
                                        </p:cTn>
                                        <p:tgtEl>
                                          <p:spTgt spid="13"/>
                                        </p:tgtEl>
                                      </p:cBhvr>
                                      <p:to x="100000" y="100000"/>
                                    </p:animScale>
                                    <p:animScale>
                                      <p:cBhvr>
                                        <p:cTn id="126" dur="10">
                                          <p:stCondLst>
                                            <p:cond delay="492"/>
                                          </p:stCondLst>
                                        </p:cTn>
                                        <p:tgtEl>
                                          <p:spTgt spid="13"/>
                                        </p:tgtEl>
                                      </p:cBhvr>
                                      <p:to x="100000" y="80000"/>
                                    </p:animScale>
                                    <p:animScale>
                                      <p:cBhvr>
                                        <p:cTn id="127" dur="62" decel="50000">
                                          <p:stCondLst>
                                            <p:cond delay="502"/>
                                          </p:stCondLst>
                                        </p:cTn>
                                        <p:tgtEl>
                                          <p:spTgt spid="13"/>
                                        </p:tgtEl>
                                      </p:cBhvr>
                                      <p:to x="100000" y="100000"/>
                                    </p:animScale>
                                    <p:animScale>
                                      <p:cBhvr>
                                        <p:cTn id="128" dur="10">
                                          <p:stCondLst>
                                            <p:cond delay="616"/>
                                          </p:stCondLst>
                                        </p:cTn>
                                        <p:tgtEl>
                                          <p:spTgt spid="13"/>
                                        </p:tgtEl>
                                      </p:cBhvr>
                                      <p:to x="100000" y="90000"/>
                                    </p:animScale>
                                    <p:animScale>
                                      <p:cBhvr>
                                        <p:cTn id="129" dur="62" decel="50000">
                                          <p:stCondLst>
                                            <p:cond delay="625"/>
                                          </p:stCondLst>
                                        </p:cTn>
                                        <p:tgtEl>
                                          <p:spTgt spid="13"/>
                                        </p:tgtEl>
                                      </p:cBhvr>
                                      <p:to x="100000" y="100000"/>
                                    </p:animScale>
                                    <p:animScale>
                                      <p:cBhvr>
                                        <p:cTn id="130" dur="10">
                                          <p:stCondLst>
                                            <p:cond delay="678"/>
                                          </p:stCondLst>
                                        </p:cTn>
                                        <p:tgtEl>
                                          <p:spTgt spid="13"/>
                                        </p:tgtEl>
                                      </p:cBhvr>
                                      <p:to x="100000" y="95000"/>
                                    </p:animScale>
                                    <p:animScale>
                                      <p:cBhvr>
                                        <p:cTn id="131" dur="62" decel="50000">
                                          <p:stCondLst>
                                            <p:cond delay="688"/>
                                          </p:stCondLst>
                                        </p:cTn>
                                        <p:tgtEl>
                                          <p:spTgt spid="13"/>
                                        </p:tgtEl>
                                      </p:cBhvr>
                                      <p:to x="100000" y="100000"/>
                                    </p:animScale>
                                  </p:childTnLst>
                                </p:cTn>
                              </p:par>
                            </p:childTnLst>
                          </p:cTn>
                        </p:par>
                        <p:par>
                          <p:cTn id="132" fill="hold">
                            <p:stCondLst>
                              <p:cond delay="750"/>
                            </p:stCondLst>
                            <p:childTnLst>
                              <p:par>
                                <p:cTn id="133" presetID="22" presetClass="entr" presetSubtype="8" fill="hold" grpId="0" nodeType="afterEffect">
                                  <p:stCondLst>
                                    <p:cond delay="0"/>
                                  </p:stCondLst>
                                  <p:childTnLst>
                                    <p:set>
                                      <p:cBhvr>
                                        <p:cTn id="134" dur="1" fill="hold">
                                          <p:stCondLst>
                                            <p:cond delay="0"/>
                                          </p:stCondLst>
                                        </p:cTn>
                                        <p:tgtEl>
                                          <p:spTgt spid="5">
                                            <p:txEl>
                                              <p:pRg st="4" end="4"/>
                                            </p:txEl>
                                          </p:spTgt>
                                        </p:tgtEl>
                                        <p:attrNameLst>
                                          <p:attrName>style.visibility</p:attrName>
                                        </p:attrNameLst>
                                      </p:cBhvr>
                                      <p:to>
                                        <p:strVal val="visible"/>
                                      </p:to>
                                    </p:set>
                                    <p:animEffect transition="in" filter="wipe(left)">
                                      <p:cBhvr>
                                        <p:cTn id="135" dur="500"/>
                                        <p:tgtEl>
                                          <p:spTgt spid="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3" grpId="1"/>
      <p:bldP spid="4" grpId="0"/>
      <p:bldP spid="5" grpId="0" uiExpand="1" build="p"/>
    </p:bldLst>
  </p:timing>
</p:sld>
</file>

<file path=ppt/slides/slide3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0000"/>
            <a:lum/>
          </a:blip>
          <a:srcRect/>
          <a:stretch>
            <a:fillRect/>
          </a:stretch>
        </a:blipFill>
        <a:effectLst/>
      </p:bgPr>
    </p:bg>
    <p:spTree>
      <p:nvGrpSpPr>
        <p:cNvPr id="1" name=""/>
        <p:cNvGrpSpPr/>
        <p:nvPr/>
      </p:nvGrpSpPr>
      <p:grpSpPr>
        <a:xfrm>
          <a:off x="0" y="0"/>
          <a:ext cx="0" cy="0"/>
          <a:chOff x="0" y="0"/>
          <a:chExt cx="0" cy="0"/>
        </a:xfrm>
      </p:grpSpPr>
      <p:sp>
        <p:nvSpPr>
          <p:cNvPr id="7" name="CuadroTexto 6">
            <a:extLst>
              <a:ext uri="{FF2B5EF4-FFF2-40B4-BE49-F238E27FC236}">
                <a16:creationId xmlns:a16="http://schemas.microsoft.com/office/drawing/2014/main" id="{0851006A-26E6-E951-B3B8-8501CBBF0272}"/>
              </a:ext>
            </a:extLst>
          </p:cNvPr>
          <p:cNvSpPr txBox="1"/>
          <p:nvPr/>
        </p:nvSpPr>
        <p:spPr>
          <a:xfrm>
            <a:off x="4933247" y="528847"/>
            <a:ext cx="7213600" cy="4893647"/>
          </a:xfrm>
          <a:prstGeom prst="rect">
            <a:avLst/>
          </a:prstGeom>
          <a:noFill/>
        </p:spPr>
        <p:txBody>
          <a:bodyPr wrap="square">
            <a:spAutoFit/>
          </a:bodyPr>
          <a:lstStyle/>
          <a:p>
            <a:pPr algn="ctr"/>
            <a:r>
              <a:rPr lang="es-ES" sz="2400" b="1" dirty="0"/>
              <a:t>Bůh působí různými způsoby a různým lidem svěřuje různé dary. Jeden člověk může mít schopnost mluvit, jiný psát, další může mít dar vytrvalé modlitby, zpěvu nebo schopnost jasně vysvětlovat Boží slovo. Každý dar se však stává nástrojem v Božích rukou, protože Bůh působí skrze ty, kdo mu slouží.</a:t>
            </a:r>
            <a:r>
              <a:rPr lang="cs-CZ" sz="2400" b="1" dirty="0"/>
              <a:t> </a:t>
            </a:r>
            <a:r>
              <a:rPr lang="es-ES" sz="2400" b="1" dirty="0"/>
              <a:t>Jednomu dává moudrost, jinému poznání, dalšímu víru – ale všichni pracují pod stejnou Hlavou. Rozmanitost darů vede k rozmanitosti služeb, avšak „tentýž Bůh působí všechno ve všech.</a:t>
            </a:r>
            <a:r>
              <a:rPr lang="cs-CZ" sz="2400" b="1" dirty="0"/>
              <a:t>“ </a:t>
            </a:r>
            <a:r>
              <a:rPr lang="es-ES" sz="2400" b="1" dirty="0"/>
              <a:t>(1</a:t>
            </a:r>
            <a:r>
              <a:rPr lang="cs-CZ" sz="2400" b="1" dirty="0"/>
              <a:t>. Korintským</a:t>
            </a:r>
            <a:r>
              <a:rPr lang="es-ES" sz="2400" b="1" dirty="0"/>
              <a:t> 12</a:t>
            </a:r>
            <a:r>
              <a:rPr lang="cs-CZ" sz="2400" b="1" dirty="0"/>
              <a:t>,</a:t>
            </a:r>
            <a:r>
              <a:rPr lang="es-ES" sz="2400" b="1" dirty="0"/>
              <a:t>6).</a:t>
            </a:r>
            <a:r>
              <a:rPr lang="cs-CZ" sz="2400" b="1" dirty="0"/>
              <a:t>                   </a:t>
            </a:r>
            <a:r>
              <a:rPr lang="es-ES" sz="2400" b="1" dirty="0"/>
              <a:t> </a:t>
            </a:r>
            <a:r>
              <a:rPr lang="cs-CZ" sz="2400" b="1" dirty="0"/>
              <a:t>EGW: Gospel </a:t>
            </a:r>
            <a:r>
              <a:rPr lang="cs-CZ" sz="2400" b="1" dirty="0" err="1"/>
              <a:t>Workers</a:t>
            </a:r>
            <a:r>
              <a:rPr lang="cs-CZ" sz="2400" b="1" dirty="0"/>
              <a:t>, strana</a:t>
            </a:r>
            <a:r>
              <a:rPr lang="es-ES" sz="2400" b="1" dirty="0"/>
              <a:t> 48</a:t>
            </a:r>
            <a:r>
              <a:rPr lang="cs-CZ" sz="2400" b="1" dirty="0"/>
              <a:t>3                        </a:t>
            </a:r>
            <a:r>
              <a:rPr lang="cs-CZ" b="1" dirty="0"/>
              <a:t>neautorizovaný překlad: Ivo Kapec</a:t>
            </a:r>
            <a:endParaRPr lang="es-ES" b="1" dirty="0"/>
          </a:p>
        </p:txBody>
      </p:sp>
      <p:pic>
        <p:nvPicPr>
          <p:cNvPr id="4" name="Imagen 3">
            <a:extLst>
              <a:ext uri="{FF2B5EF4-FFF2-40B4-BE49-F238E27FC236}">
                <a16:creationId xmlns:a16="http://schemas.microsoft.com/office/drawing/2014/main" id="{2E57812C-3662-C80F-46A5-57B645BACAB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5153" y="15709"/>
            <a:ext cx="4978402" cy="6841665"/>
          </a:xfrm>
          <a:prstGeom prst="rect">
            <a:avLst/>
          </a:prstGeom>
          <a:ln>
            <a:noFill/>
          </a:ln>
          <a:effectLst>
            <a:softEdge rad="112500"/>
          </a:effectLst>
        </p:spPr>
      </p:pic>
      <p:sp>
        <p:nvSpPr>
          <p:cNvPr id="2" name="CuadroTexto 1">
            <a:extLst>
              <a:ext uri="{FF2B5EF4-FFF2-40B4-BE49-F238E27FC236}">
                <a16:creationId xmlns:a16="http://schemas.microsoft.com/office/drawing/2014/main" id="{A6E2C0D2-B991-7CC1-7980-1AE17B1F6718}"/>
              </a:ext>
            </a:extLst>
          </p:cNvPr>
          <p:cNvSpPr txBox="1"/>
          <p:nvPr/>
        </p:nvSpPr>
        <p:spPr>
          <a:xfrm>
            <a:off x="5023555" y="5713584"/>
            <a:ext cx="6926170" cy="1015663"/>
          </a:xfrm>
          <a:prstGeom prst="rect">
            <a:avLst/>
          </a:prstGeom>
          <a:noFill/>
        </p:spPr>
        <p:txBody>
          <a:bodyPr wrap="square" rtlCol="0">
            <a:spAutoFit/>
          </a:bodyPr>
          <a:lstStyle/>
          <a:p>
            <a:pPr algn="ctr"/>
            <a:r>
              <a:rPr lang="cs-CZ" sz="1600" b="1" dirty="0"/>
              <a:t>Poznámka</a:t>
            </a:r>
            <a:r>
              <a:rPr lang="es-ES" sz="1600" b="1" dirty="0"/>
              <a:t>: </a:t>
            </a:r>
            <a:r>
              <a:rPr lang="es-ES" sz="1600" b="1" dirty="0" err="1"/>
              <a:t>Prezentace</a:t>
            </a:r>
            <a:r>
              <a:rPr lang="es-ES" sz="1600" b="1" dirty="0"/>
              <a:t> </a:t>
            </a:r>
            <a:r>
              <a:rPr lang="es-ES" sz="1600" b="1" dirty="0" err="1"/>
              <a:t>vychází</a:t>
            </a:r>
            <a:r>
              <a:rPr lang="es-ES" sz="1600" b="1" dirty="0"/>
              <a:t> z Bible, </a:t>
            </a:r>
            <a:r>
              <a:rPr lang="es-ES" sz="1600" b="1" dirty="0" err="1"/>
              <a:t>adventistických</a:t>
            </a:r>
            <a:r>
              <a:rPr lang="es-ES" sz="1600" b="1" dirty="0"/>
              <a:t> </a:t>
            </a:r>
            <a:r>
              <a:rPr lang="es-ES" sz="1600" b="1" dirty="0" err="1"/>
              <a:t>komentářů</a:t>
            </a:r>
            <a:r>
              <a:rPr lang="cs-CZ" sz="1600" b="1" dirty="0"/>
              <a:t>,</a:t>
            </a:r>
            <a:r>
              <a:rPr lang="es-ES" sz="1600" b="1" dirty="0"/>
              <a:t> </a:t>
            </a:r>
            <a:r>
              <a:rPr lang="cs-CZ" sz="1600" b="1" dirty="0"/>
              <a:t>                  spisů Ellen G. Whiteové </a:t>
            </a:r>
            <a:r>
              <a:rPr lang="es-ES" sz="1600" b="1" dirty="0"/>
              <a:t>a</a:t>
            </a:r>
            <a:r>
              <a:rPr lang="cs-CZ" sz="1600" b="1" dirty="0"/>
              <a:t> zahraničních</a:t>
            </a:r>
            <a:r>
              <a:rPr lang="es-ES" sz="1600" b="1" dirty="0"/>
              <a:t> </a:t>
            </a:r>
            <a:r>
              <a:rPr lang="es-ES" sz="1600" b="1" dirty="0" err="1"/>
              <a:t>studijních</a:t>
            </a:r>
            <a:r>
              <a:rPr lang="es-ES" sz="1600" b="1" dirty="0"/>
              <a:t> </a:t>
            </a:r>
            <a:r>
              <a:rPr lang="es-ES" sz="1600" b="1" dirty="0" err="1"/>
              <a:t>materiálů</a:t>
            </a:r>
            <a:r>
              <a:rPr lang="es-ES" sz="1600" b="1" dirty="0"/>
              <a:t> o </a:t>
            </a:r>
            <a:r>
              <a:rPr lang="es-ES" sz="1600" b="1" dirty="0" err="1"/>
              <a:t>duchovních</a:t>
            </a:r>
            <a:r>
              <a:rPr lang="es-ES" sz="1600" b="1" dirty="0"/>
              <a:t> </a:t>
            </a:r>
            <a:r>
              <a:rPr lang="es-ES" sz="1600" b="1" dirty="0" err="1"/>
              <a:t>darech</a:t>
            </a:r>
            <a:r>
              <a:rPr lang="cs-CZ" sz="1600" b="1" dirty="0"/>
              <a:t>. Mezi použitými zdroji je také </a:t>
            </a:r>
            <a:r>
              <a:rPr lang="es-ES" sz="1600" b="1" dirty="0"/>
              <a:t>(</a:t>
            </a:r>
            <a:r>
              <a:rPr lang="cs-CZ" sz="1600" b="1" dirty="0"/>
              <a:t>ve španělštině)                                                         </a:t>
            </a:r>
            <a:r>
              <a:rPr lang="es-ES" sz="1200" b="1" dirty="0"/>
              <a:t>https://www.recursos-biblicos.com/2025/10/dones-del-espiritu-santo-biblia.html</a:t>
            </a:r>
          </a:p>
        </p:txBody>
      </p:sp>
    </p:spTree>
    <p:extLst>
      <p:ext uri="{BB962C8B-B14F-4D97-AF65-F5344CB8AC3E}">
        <p14:creationId xmlns:p14="http://schemas.microsoft.com/office/powerpoint/2010/main" val="3868044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5"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vertical)">
                                      <p:cBhvr>
                                        <p:cTn id="7" dur="500"/>
                                        <p:tgtEl>
                                          <p:spTgt spid="4"/>
                                        </p:tgtEl>
                                      </p:cBhvr>
                                    </p:animEffect>
                                  </p:childTnLst>
                                </p:cTn>
                              </p:par>
                            </p:childTnLst>
                          </p:cTn>
                        </p:par>
                        <p:par>
                          <p:cTn id="8" fill="hold">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wipe(left)">
                                      <p:cBhvr>
                                        <p:cTn id="11" dur="500"/>
                                        <p:tgtEl>
                                          <p:spTgt spid="7"/>
                                        </p:tgtEl>
                                      </p:cBhvr>
                                    </p:animEffect>
                                  </p:childTnLst>
                                </p:cTn>
                              </p:par>
                              <p:par>
                                <p:cTn id="12" presetID="22" presetClass="entr" presetSubtype="8" fill="hold" grpId="0" nodeType="with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wipe(left)">
                                      <p:cBhvr>
                                        <p:cTn id="14"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2" grpId="0"/>
    </p:bldLst>
  </p:timing>
</p:sld>
</file>

<file path=ppt/theme/theme1.xml><?xml version="1.0" encoding="utf-8"?>
<a:theme xmlns:a="http://schemas.openxmlformats.org/drawingml/2006/main" name="Tema de Office">
  <a:themeElements>
    <a:clrScheme name="Marquesina">
      <a:dk1>
        <a:srgbClr val="000000"/>
      </a:dk1>
      <a:lt1>
        <a:sysClr val="window" lastClr="FFFFFF"/>
      </a:lt1>
      <a:dk2>
        <a:srgbClr val="5E5E5E"/>
      </a:dk2>
      <a:lt2>
        <a:srgbClr val="DDDDDD"/>
      </a:lt2>
      <a:accent1>
        <a:srgbClr val="418AB3"/>
      </a:accent1>
      <a:accent2>
        <a:srgbClr val="A6B727"/>
      </a:accent2>
      <a:accent3>
        <a:srgbClr val="F69200"/>
      </a:accent3>
      <a:accent4>
        <a:srgbClr val="838383"/>
      </a:accent4>
      <a:accent5>
        <a:srgbClr val="FEC306"/>
      </a:accent5>
      <a:accent6>
        <a:srgbClr val="DF5327"/>
      </a:accent6>
      <a:hlink>
        <a:srgbClr val="F59E00"/>
      </a:hlink>
      <a:folHlink>
        <a:srgbClr val="B2B2B2"/>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Tema de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Override1.xml><?xml version="1.0" encoding="utf-8"?>
<a:themeOverride xmlns:a="http://schemas.openxmlformats.org/drawingml/2006/main">
  <a:clrScheme name="Rojo naranja">
    <a:dk1>
      <a:sysClr val="windowText" lastClr="000000"/>
    </a:dk1>
    <a:lt1>
      <a:sysClr val="window" lastClr="FFFFFF"/>
    </a:lt1>
    <a:dk2>
      <a:srgbClr val="505046"/>
    </a:dk2>
    <a:lt2>
      <a:srgbClr val="EEECE1"/>
    </a:lt2>
    <a:accent1>
      <a:srgbClr val="E84C22"/>
    </a:accent1>
    <a:accent2>
      <a:srgbClr val="FFBD47"/>
    </a:accent2>
    <a:accent3>
      <a:srgbClr val="B64926"/>
    </a:accent3>
    <a:accent4>
      <a:srgbClr val="FF8427"/>
    </a:accent4>
    <a:accent5>
      <a:srgbClr val="CC9900"/>
    </a:accent5>
    <a:accent6>
      <a:srgbClr val="B22600"/>
    </a:accent6>
    <a:hlink>
      <a:srgbClr val="CC9900"/>
    </a:hlink>
    <a:folHlink>
      <a:srgbClr val="666699"/>
    </a:folHlink>
  </a:clrScheme>
</a:themeOverride>
</file>

<file path=ppt/theme/themeOverride2.xml><?xml version="1.0" encoding="utf-8"?>
<a:themeOverride xmlns:a="http://schemas.openxmlformats.org/drawingml/2006/main">
  <a:clrScheme name="Marquesina">
    <a:dk1>
      <a:srgbClr val="000000"/>
    </a:dk1>
    <a:lt1>
      <a:sysClr val="window" lastClr="FFFFFF"/>
    </a:lt1>
    <a:dk2>
      <a:srgbClr val="5E5E5E"/>
    </a:dk2>
    <a:lt2>
      <a:srgbClr val="DDDDDD"/>
    </a:lt2>
    <a:accent1>
      <a:srgbClr val="418AB3"/>
    </a:accent1>
    <a:accent2>
      <a:srgbClr val="A6B727"/>
    </a:accent2>
    <a:accent3>
      <a:srgbClr val="F69200"/>
    </a:accent3>
    <a:accent4>
      <a:srgbClr val="838383"/>
    </a:accent4>
    <a:accent5>
      <a:srgbClr val="FEC306"/>
    </a:accent5>
    <a:accent6>
      <a:srgbClr val="DF5327"/>
    </a:accent6>
    <a:hlink>
      <a:srgbClr val="F59E00"/>
    </a:hlink>
    <a:folHlink>
      <a:srgbClr val="B2B2B2"/>
    </a:folHlink>
  </a:clrScheme>
</a:themeOverride>
</file>

<file path=docProps/app.xml><?xml version="1.0" encoding="utf-8"?>
<Properties xmlns="http://schemas.openxmlformats.org/officeDocument/2006/extended-properties" xmlns:vt="http://schemas.openxmlformats.org/officeDocument/2006/docPropsVTypes">
  <Template/>
  <TotalTime>3945</TotalTime>
  <Words>3752</Words>
  <Application>Microsoft Office PowerPoint</Application>
  <PresentationFormat>Panorámica</PresentationFormat>
  <Paragraphs>264</Paragraphs>
  <Slides>33</Slides>
  <Notes>6</Notes>
  <HiddenSlides>0</HiddenSlides>
  <MMClips>0</MMClips>
  <ScaleCrop>false</ScaleCrop>
  <HeadingPairs>
    <vt:vector size="6" baseType="variant">
      <vt:variant>
        <vt:lpstr>Fuentes usadas</vt:lpstr>
      </vt:variant>
      <vt:variant>
        <vt:i4>4</vt:i4>
      </vt:variant>
      <vt:variant>
        <vt:lpstr>Tema</vt:lpstr>
      </vt:variant>
      <vt:variant>
        <vt:i4>1</vt:i4>
      </vt:variant>
      <vt:variant>
        <vt:lpstr>Títulos de diapositiva</vt:lpstr>
      </vt:variant>
      <vt:variant>
        <vt:i4>33</vt:i4>
      </vt:variant>
    </vt:vector>
  </HeadingPairs>
  <TitlesOfParts>
    <vt:vector size="38" baseType="lpstr">
      <vt:lpstr>Aptos</vt:lpstr>
      <vt:lpstr>Arial</vt:lpstr>
      <vt:lpstr>Amerika</vt:lpstr>
      <vt:lpstr>Aptos Display</vt:lpstr>
      <vt:lpstr>Tema de Office</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Isabel Laveda</dc:creator>
  <cp:lastModifiedBy>Sergio</cp:lastModifiedBy>
  <cp:revision>794</cp:revision>
  <dcterms:created xsi:type="dcterms:W3CDTF">2026-05-15T06:34:47Z</dcterms:created>
  <dcterms:modified xsi:type="dcterms:W3CDTF">2026-06-01T18:38:50Z</dcterms:modified>
</cp:coreProperties>
</file>