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59" r:id="rId3"/>
    <p:sldId id="274" r:id="rId4"/>
    <p:sldId id="260" r:id="rId5"/>
    <p:sldId id="261" r:id="rId6"/>
    <p:sldId id="257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embeddedFontLst>
    <p:embeddedFont>
      <p:font typeface="Abhaya Libre ExtraBold" panose="02000803000000000000" pitchFamily="2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4B42"/>
    <a:srgbClr val="82366C"/>
    <a:srgbClr val="59254A"/>
    <a:srgbClr val="A9458C"/>
    <a:srgbClr val="60511A"/>
    <a:srgbClr val="C3A435"/>
    <a:srgbClr val="05505F"/>
    <a:srgbClr val="760000"/>
    <a:srgbClr val="076477"/>
    <a:srgbClr val="087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489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1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4DC95-28BE-4E63-AE73-DF955162F8F2}" type="doc">
      <dgm:prSet loTypeId="urn:microsoft.com/office/officeart/2005/8/layout/lProcess3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89D8428-0910-4BBF-AD2F-C8F700AE706D}">
      <dgm:prSet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Joná</a:t>
          </a:r>
          <a:r>
            <a:rPr lang="cs-CZ" sz="2400" b="1" dirty="0">
              <a:solidFill>
                <a:schemeClr val="tx1"/>
              </a:solidFill>
            </a:rPr>
            <a:t>š</a:t>
          </a:r>
          <a:r>
            <a:rPr lang="es-ES" sz="2400" b="1" dirty="0">
              <a:solidFill>
                <a:schemeClr val="tx1"/>
              </a:solidFill>
            </a:rPr>
            <a:t>:</a:t>
          </a:r>
        </a:p>
      </dgm:t>
    </dgm:pt>
    <dgm:pt modelId="{718CB46C-2061-482E-9511-A975B7CAA8A5}" type="parTrans" cxnId="{F8EB4345-4158-4588-8CA0-F20A760AF7FB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906BD1A1-CE65-44B5-B9B1-C9A609379321}" type="sibTrans" cxnId="{F8EB4345-4158-4588-8CA0-F20A760AF7FB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205A5A4D-7CD0-4497-B47C-3996D17F7410}">
      <dgm:prSet custT="1"/>
      <dgm:spPr/>
      <dgm:t>
        <a:bodyPr/>
        <a:lstStyle/>
        <a:p>
          <a:r>
            <a:rPr lang="cs-CZ" sz="2400" b="1" dirty="0">
              <a:solidFill>
                <a:schemeClr val="tx1"/>
              </a:solidFill>
            </a:rPr>
            <a:t>A</a:t>
          </a:r>
          <a:r>
            <a:rPr lang="es-ES" sz="2400" b="1" dirty="0">
              <a:solidFill>
                <a:schemeClr val="tx1"/>
              </a:solidFill>
            </a:rPr>
            <a:t>mós:</a:t>
          </a:r>
        </a:p>
      </dgm:t>
    </dgm:pt>
    <dgm:pt modelId="{D9563105-B17A-471D-B0F2-EFA581703F18}" type="parTrans" cxnId="{2A656B59-32B5-4D8D-AFFB-35D887DC3FC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42184E57-A6BA-4BD8-8AC7-03F7BC892A5B}" type="sibTrans" cxnId="{2A656B59-32B5-4D8D-AFFB-35D887DC3FC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D62AB9F8-4842-4530-A343-A85FC46640DE}">
      <dgm:prSet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O</a:t>
          </a:r>
          <a:r>
            <a:rPr lang="cs-CZ" sz="2400" b="1" dirty="0" err="1">
              <a:solidFill>
                <a:schemeClr val="tx1"/>
              </a:solidFill>
            </a:rPr>
            <a:t>zeáš</a:t>
          </a:r>
          <a:r>
            <a:rPr lang="es-ES" sz="2400" b="1" dirty="0">
              <a:solidFill>
                <a:schemeClr val="tx1"/>
              </a:solidFill>
            </a:rPr>
            <a:t>:</a:t>
          </a:r>
        </a:p>
      </dgm:t>
    </dgm:pt>
    <dgm:pt modelId="{BA069FCE-F66F-4B81-8315-1B14396D1364}" type="parTrans" cxnId="{55BE1077-1012-4FB8-835B-7D28BE98B99C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9A429172-D73C-4B1E-9FC1-61589DE63442}" type="sibTrans" cxnId="{55BE1077-1012-4FB8-835B-7D28BE98B99C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9B3B01B6-F32C-4C2B-B25E-0B3C9276EAAF}">
      <dgm:prSet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Mi</a:t>
          </a:r>
          <a:r>
            <a:rPr lang="cs-CZ" sz="2400" b="1" dirty="0" err="1">
              <a:solidFill>
                <a:schemeClr val="tx1"/>
              </a:solidFill>
            </a:rPr>
            <a:t>chaeáš</a:t>
          </a:r>
          <a:r>
            <a:rPr lang="es-ES" sz="2400" b="1" dirty="0">
              <a:solidFill>
                <a:schemeClr val="tx1"/>
              </a:solidFill>
            </a:rPr>
            <a:t>:</a:t>
          </a:r>
        </a:p>
      </dgm:t>
    </dgm:pt>
    <dgm:pt modelId="{2A8E1E2B-6871-4EBB-9C38-B1454B8EAA5E}" type="parTrans" cxnId="{94CCD2DE-5A71-42A6-BE44-CBEAF04C444E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7937FBB1-A191-4082-B159-3A09B027FEF4}" type="sibTrans" cxnId="{94CCD2DE-5A71-42A6-BE44-CBEAF04C444E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C26EED8-B649-44D5-BBA5-3382943CBD4F}">
      <dgm:prSet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Nah</a:t>
          </a:r>
          <a:r>
            <a:rPr lang="cs-CZ" sz="2400" b="1" dirty="0">
              <a:solidFill>
                <a:schemeClr val="tx1"/>
              </a:solidFill>
            </a:rPr>
            <a:t>u</a:t>
          </a:r>
          <a:r>
            <a:rPr lang="es-ES" sz="2400" b="1" dirty="0">
              <a:solidFill>
                <a:schemeClr val="tx1"/>
              </a:solidFill>
            </a:rPr>
            <a:t>m:</a:t>
          </a:r>
        </a:p>
      </dgm:t>
    </dgm:pt>
    <dgm:pt modelId="{AA2E935B-1B13-44E9-B288-72C6A91A3CF7}" type="parTrans" cxnId="{0AD52741-4905-4C20-9AC5-7C196F94B6D1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8F2CD374-00DC-413B-BE52-2938FC644F59}" type="sibTrans" cxnId="{0AD52741-4905-4C20-9AC5-7C196F94B6D1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DA01A10E-7F19-4FCA-B14F-174F9B9B3CC9}">
      <dgm:prSet custT="1"/>
      <dgm:spPr/>
      <dgm:t>
        <a:bodyPr/>
        <a:lstStyle/>
        <a:p>
          <a:r>
            <a:rPr lang="cs-CZ" sz="2400" b="1" dirty="0">
              <a:solidFill>
                <a:schemeClr val="tx1"/>
              </a:solidFill>
            </a:rPr>
            <a:t>A</a:t>
          </a:r>
          <a:r>
            <a:rPr lang="es-ES" sz="2400" b="1" dirty="0">
              <a:solidFill>
                <a:schemeClr val="tx1"/>
              </a:solidFill>
            </a:rPr>
            <a:t>ba</a:t>
          </a:r>
          <a:r>
            <a:rPr lang="cs-CZ" sz="2400" b="1" dirty="0">
              <a:solidFill>
                <a:schemeClr val="tx1"/>
              </a:solidFill>
            </a:rPr>
            <a:t>k</a:t>
          </a:r>
          <a:r>
            <a:rPr lang="es-ES" sz="2400" b="1" dirty="0">
              <a:solidFill>
                <a:schemeClr val="tx1"/>
              </a:solidFill>
            </a:rPr>
            <a:t>u</a:t>
          </a:r>
          <a:r>
            <a:rPr lang="cs-CZ" sz="2400" b="1" dirty="0">
              <a:solidFill>
                <a:schemeClr val="tx1"/>
              </a:solidFill>
            </a:rPr>
            <a:t>k</a:t>
          </a:r>
          <a:r>
            <a:rPr lang="es-ES" sz="2400" b="1" dirty="0">
              <a:solidFill>
                <a:schemeClr val="tx1"/>
              </a:solidFill>
            </a:rPr>
            <a:t>:</a:t>
          </a:r>
        </a:p>
      </dgm:t>
    </dgm:pt>
    <dgm:pt modelId="{E3CE0D2C-3014-495F-8FD0-F19657E91DBA}" type="parTrans" cxnId="{645CE623-99CB-432C-9ECE-6009D54A4FE0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452B265B-5244-429E-A5E0-86096358FE52}" type="sibTrans" cxnId="{645CE623-99CB-432C-9ECE-6009D54A4FE0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59E4C3E-4A8A-43F4-A29E-881B0978EB51}">
      <dgm:prSet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Sofon</a:t>
          </a:r>
          <a:r>
            <a:rPr lang="cs-CZ" sz="2400" b="1" dirty="0" err="1">
              <a:solidFill>
                <a:schemeClr val="tx1"/>
              </a:solidFill>
            </a:rPr>
            <a:t>iáš</a:t>
          </a:r>
          <a:r>
            <a:rPr lang="es-ES" sz="2400" b="1" dirty="0">
              <a:solidFill>
                <a:schemeClr val="tx1"/>
              </a:solidFill>
            </a:rPr>
            <a:t>:</a:t>
          </a:r>
        </a:p>
      </dgm:t>
    </dgm:pt>
    <dgm:pt modelId="{423DE108-A66A-4BAC-B06B-229A5AAEE2F6}" type="parTrans" cxnId="{FC331D30-818E-4B89-AD17-EBFD6804651D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F7C9E417-9E57-43E8-86A0-9E2EC3601E9A}" type="sibTrans" cxnId="{FC331D30-818E-4B89-AD17-EBFD6804651D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DB0A1A29-1E2F-4207-BE1B-30C3A33A6857}">
      <dgm:prSet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J</a:t>
          </a:r>
          <a:r>
            <a:rPr lang="cs-CZ" sz="2400" b="1" dirty="0">
              <a:solidFill>
                <a:schemeClr val="tx1"/>
              </a:solidFill>
            </a:rPr>
            <a:t>o</a:t>
          </a:r>
          <a:r>
            <a:rPr lang="es-ES" sz="2400" b="1" dirty="0">
              <a:solidFill>
                <a:schemeClr val="tx1"/>
              </a:solidFill>
            </a:rPr>
            <a:t>el:</a:t>
          </a:r>
        </a:p>
      </dgm:t>
    </dgm:pt>
    <dgm:pt modelId="{B18F1C32-5307-437D-8606-D185112A68EA}" type="parTrans" cxnId="{B9F01F81-CA1D-46DB-B523-C063F7A271D2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A3ACED90-90EC-4A7A-B46B-108A825388A8}" type="sibTrans" cxnId="{B9F01F81-CA1D-46DB-B523-C063F7A271D2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323B4CC5-5106-418C-8335-D0FBCA88E93A}">
      <dgm:prSet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Abd</a:t>
          </a:r>
          <a:r>
            <a:rPr lang="cs-CZ" sz="2400" b="1" dirty="0" err="1">
              <a:solidFill>
                <a:schemeClr val="tx1"/>
              </a:solidFill>
            </a:rPr>
            <a:t>iáš</a:t>
          </a:r>
          <a:r>
            <a:rPr lang="es-ES" sz="2400" b="1" dirty="0">
              <a:solidFill>
                <a:schemeClr val="tx1"/>
              </a:solidFill>
            </a:rPr>
            <a:t>:</a:t>
          </a:r>
        </a:p>
      </dgm:t>
    </dgm:pt>
    <dgm:pt modelId="{B2098D22-D02F-433A-BD28-7669F9BE57F0}" type="parTrans" cxnId="{B67A33D5-0943-4F13-8A4E-D3BBEFD38F61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0654B73E-B841-4160-918D-DC6CA07918AB}" type="sibTrans" cxnId="{B67A33D5-0943-4F13-8A4E-D3BBEFD38F61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DA72973D-A1A8-4D60-A606-91796CE626D9}">
      <dgm:prSet custT="1"/>
      <dgm:spPr/>
      <dgm:t>
        <a:bodyPr/>
        <a:lstStyle/>
        <a:p>
          <a:r>
            <a:rPr lang="cs-CZ" sz="2400" b="1" dirty="0">
              <a:solidFill>
                <a:schemeClr val="tx1"/>
              </a:solidFill>
            </a:rPr>
            <a:t>A</a:t>
          </a:r>
          <a:r>
            <a:rPr lang="es-ES" sz="2400" b="1" dirty="0">
              <a:solidFill>
                <a:schemeClr val="tx1"/>
              </a:solidFill>
            </a:rPr>
            <a:t>ge</a:t>
          </a:r>
          <a:r>
            <a:rPr lang="cs-CZ" sz="2400" b="1" dirty="0" err="1">
              <a:solidFill>
                <a:schemeClr val="tx1"/>
              </a:solidFill>
            </a:rPr>
            <a:t>us</a:t>
          </a:r>
          <a:r>
            <a:rPr lang="es-ES" sz="2400" b="1" dirty="0">
              <a:solidFill>
                <a:schemeClr val="tx1"/>
              </a:solidFill>
            </a:rPr>
            <a:t>:</a:t>
          </a:r>
        </a:p>
      </dgm:t>
    </dgm:pt>
    <dgm:pt modelId="{9E4DF4A5-3160-4E9C-AF31-7AAC1CF71E83}" type="parTrans" cxnId="{19DEE686-DD18-4D98-AC0C-775E93FBA571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0E7641F1-CCD5-4A23-966C-AC5B9626D4DC}" type="sibTrans" cxnId="{19DEE686-DD18-4D98-AC0C-775E93FBA571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1980C058-0F98-4514-BF00-B4D3791F7E84}">
      <dgm:prSet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Zac</a:t>
          </a:r>
          <a:r>
            <a:rPr lang="cs-CZ" sz="2400" b="1" dirty="0">
              <a:solidFill>
                <a:schemeClr val="tx1"/>
              </a:solidFill>
            </a:rPr>
            <a:t>h</a:t>
          </a:r>
          <a:r>
            <a:rPr lang="es-ES" sz="2400" b="1" dirty="0">
              <a:solidFill>
                <a:schemeClr val="tx1"/>
              </a:solidFill>
            </a:rPr>
            <a:t>arí</a:t>
          </a:r>
          <a:r>
            <a:rPr lang="cs-CZ" sz="2400" b="1" dirty="0" err="1">
              <a:solidFill>
                <a:schemeClr val="tx1"/>
              </a:solidFill>
            </a:rPr>
            <a:t>áš</a:t>
          </a:r>
          <a:r>
            <a:rPr lang="es-ES" sz="2400" b="1" dirty="0">
              <a:solidFill>
                <a:schemeClr val="tx1"/>
              </a:solidFill>
            </a:rPr>
            <a:t>:</a:t>
          </a:r>
        </a:p>
      </dgm:t>
    </dgm:pt>
    <dgm:pt modelId="{785B8C60-1DAB-4FC0-B945-D1CD6C5F47A1}" type="parTrans" cxnId="{6132FDD8-49B9-4705-87A7-D65545609B6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A7AB3C8-6881-4ED1-BA9F-BD80A891E2F4}" type="sibTrans" cxnId="{6132FDD8-49B9-4705-87A7-D65545609B6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3F708D97-6A40-4046-BA8B-6A2D574EBDB8}">
      <dgm:prSet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Mala</a:t>
          </a:r>
          <a:r>
            <a:rPr lang="cs-CZ" sz="2400" b="1" dirty="0">
              <a:solidFill>
                <a:schemeClr val="tx1"/>
              </a:solidFill>
            </a:rPr>
            <a:t>ch</a:t>
          </a:r>
          <a:r>
            <a:rPr lang="es-ES" sz="2400" b="1" dirty="0">
              <a:solidFill>
                <a:schemeClr val="tx1"/>
              </a:solidFill>
            </a:rPr>
            <a:t>í</a:t>
          </a:r>
          <a:r>
            <a:rPr lang="cs-CZ" sz="2400" b="1" dirty="0" err="1">
              <a:solidFill>
                <a:schemeClr val="tx1"/>
              </a:solidFill>
            </a:rPr>
            <a:t>áš</a:t>
          </a:r>
          <a:r>
            <a:rPr lang="es-ES" sz="2400" b="1" dirty="0">
              <a:solidFill>
                <a:schemeClr val="tx1"/>
              </a:solidFill>
            </a:rPr>
            <a:t>:</a:t>
          </a:r>
        </a:p>
      </dgm:t>
    </dgm:pt>
    <dgm:pt modelId="{1C891598-BE0C-4D64-94D8-57EE4597DB59}" type="parTrans" cxnId="{BDEDF7AD-F9E3-4C18-9B48-D4CC103FC026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60E9EC87-E41D-44C8-B9C5-CF01FBD606E5}" type="sibTrans" cxnId="{BDEDF7AD-F9E3-4C18-9B48-D4CC103FC026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25F9344D-6176-4AD6-82B8-2CCB32701D53}">
      <dgm:prSet custT="1"/>
      <dgm:spPr>
        <a:solidFill>
          <a:schemeClr val="accent4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es-ES" sz="2800" b="1" dirty="0">
              <a:solidFill>
                <a:schemeClr val="tx1"/>
              </a:solidFill>
            </a:rPr>
            <a:t>Odpouští nám.</a:t>
          </a:r>
        </a:p>
      </dgm:t>
    </dgm:pt>
    <dgm:pt modelId="{F4027CA6-FEF4-49CF-BFF1-97E591EB1651}" type="parTrans" cxnId="{AE993EBA-2CFE-426B-822D-0A03AB24BC9B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0A2495DF-750D-46B5-B9A6-8D9DFA74C326}" type="sibTrans" cxnId="{AE993EBA-2CFE-426B-822D-0A03AB24BC9B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9891C4FA-7124-4CB7-AEAB-A6A6306D8D8B}">
      <dgm:prSet custT="1"/>
      <dgm:spPr>
        <a:solidFill>
          <a:schemeClr val="accent4">
            <a:tint val="40000"/>
            <a:hueOff val="987448"/>
            <a:satOff val="-4659"/>
            <a:lumOff val="-168"/>
          </a:schemeClr>
        </a:solidFill>
      </dgm:spPr>
      <dgm:t>
        <a:bodyPr/>
        <a:lstStyle/>
        <a:p>
          <a:r>
            <a:rPr lang="pl-PL" sz="2800" b="1" dirty="0">
              <a:solidFill>
                <a:schemeClr val="tx1"/>
              </a:solidFill>
            </a:rPr>
            <a:t>Prosí nás, abychom byli sami sebou</a:t>
          </a:r>
          <a:r>
            <a:rPr lang="es-ES" sz="2800" b="1" dirty="0">
              <a:solidFill>
                <a:schemeClr val="tx1"/>
              </a:solidFill>
            </a:rPr>
            <a:t>.</a:t>
          </a:r>
        </a:p>
      </dgm:t>
    </dgm:pt>
    <dgm:pt modelId="{9B9A72F5-AB49-4B01-A954-8F702E805DCE}" type="parTrans" cxnId="{BF427A56-F3AF-487C-9E43-C6FC127BEF6E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8DE01B97-78A7-4E90-9F37-5C7D5D157968}" type="sibTrans" cxnId="{BF427A56-F3AF-487C-9E43-C6FC127BEF6E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D4C2DA78-CD3E-4671-8678-441D9FAFC7F9}">
      <dgm:prSet custT="1"/>
      <dgm:spPr>
        <a:solidFill>
          <a:schemeClr val="accent4">
            <a:tint val="40000"/>
            <a:hueOff val="1974895"/>
            <a:satOff val="-9317"/>
            <a:lumOff val="-337"/>
          </a:schemeClr>
        </a:solidFill>
      </dgm:spPr>
      <dgm:t>
        <a:bodyPr/>
        <a:lstStyle/>
        <a:p>
          <a:r>
            <a:rPr lang="es-ES" sz="2800" b="1" dirty="0">
              <a:solidFill>
                <a:schemeClr val="tx1"/>
              </a:solidFill>
            </a:rPr>
            <a:t>Miluje nás.</a:t>
          </a:r>
        </a:p>
      </dgm:t>
    </dgm:pt>
    <dgm:pt modelId="{49D24612-E2AD-4797-9022-CB0B6B3DB9C2}" type="parTrans" cxnId="{A9CD5244-5FD5-4C0A-9F56-A160B499A4E4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8128BD80-61E1-4921-B0FF-F9AB521999E8}" type="sibTrans" cxnId="{A9CD5244-5FD5-4C0A-9F56-A160B499A4E4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C1AA74C9-784B-4767-BCAE-187B47D44C0A}">
      <dgm:prSet custT="1"/>
      <dgm:spPr>
        <a:solidFill>
          <a:schemeClr val="accent4">
            <a:tint val="40000"/>
            <a:hueOff val="2962343"/>
            <a:satOff val="-13976"/>
            <a:lumOff val="-505"/>
          </a:schemeClr>
        </a:solidFill>
      </dgm:spPr>
      <dgm:t>
        <a:bodyPr/>
        <a:lstStyle/>
        <a:p>
          <a:r>
            <a:rPr lang="es-ES" sz="2800" b="1" dirty="0">
              <a:solidFill>
                <a:schemeClr val="tx1"/>
              </a:solidFill>
            </a:rPr>
            <a:t>Učí nás, co máme dělat.</a:t>
          </a:r>
        </a:p>
      </dgm:t>
    </dgm:pt>
    <dgm:pt modelId="{42408C72-E649-4F67-9873-CF971BAF3D95}" type="parTrans" cxnId="{C645CBFA-B884-4522-BB48-8951D225A680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857080A6-7807-4891-9504-6DE8E3A5C73B}" type="sibTrans" cxnId="{C645CBFA-B884-4522-BB48-8951D225A680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F0768E82-58AA-4345-9197-4D4F6094E43D}">
      <dgm:prSet custT="1"/>
      <dgm:spPr>
        <a:solidFill>
          <a:schemeClr val="accent4">
            <a:tint val="40000"/>
            <a:hueOff val="3949791"/>
            <a:satOff val="-18635"/>
            <a:lumOff val="-673"/>
          </a:schemeClr>
        </a:solidFill>
      </dgm:spPr>
      <dgm:t>
        <a:bodyPr/>
        <a:lstStyle/>
        <a:p>
          <a:r>
            <a:rPr lang="es-ES" sz="2800" b="1" dirty="0">
              <a:solidFill>
                <a:schemeClr val="tx1"/>
              </a:solidFill>
            </a:rPr>
            <a:t>Odhaluje nám budoucnost.</a:t>
          </a:r>
        </a:p>
      </dgm:t>
    </dgm:pt>
    <dgm:pt modelId="{F381CF9F-3623-463A-BF5B-0EC23068870C}" type="parTrans" cxnId="{D67D2895-41F5-4A9D-A99A-A25DCDDCA0CB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A862F920-F4C9-4E8C-A06A-197D383A11EF}" type="sibTrans" cxnId="{D67D2895-41F5-4A9D-A99A-A25DCDDCA0CB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B4CCB31F-EA57-44E5-A2A1-EAE9CA04D0EB}">
      <dgm:prSet custT="1"/>
      <dgm:spPr>
        <a:solidFill>
          <a:schemeClr val="accent4">
            <a:tint val="40000"/>
            <a:hueOff val="4937239"/>
            <a:satOff val="-23293"/>
            <a:lumOff val="-841"/>
          </a:schemeClr>
        </a:solidFill>
      </dgm:spPr>
      <dgm:t>
        <a:bodyPr/>
        <a:lstStyle/>
        <a:p>
          <a:r>
            <a:rPr lang="es-ES" sz="2800" b="1" dirty="0">
              <a:solidFill>
                <a:schemeClr val="tx1"/>
              </a:solidFill>
            </a:rPr>
            <a:t>Odpov</a:t>
          </a:r>
          <a:r>
            <a:rPr lang="cs-CZ" sz="2800" b="1" dirty="0" err="1">
              <a:solidFill>
                <a:schemeClr val="tx1"/>
              </a:solidFill>
            </a:rPr>
            <a:t>ídá</a:t>
          </a:r>
          <a:r>
            <a:rPr lang="es-ES" sz="2800" b="1" dirty="0">
              <a:solidFill>
                <a:schemeClr val="tx1"/>
              </a:solidFill>
            </a:rPr>
            <a:t> na naše </a:t>
          </a:r>
          <a:r>
            <a:rPr lang="cs-CZ" sz="2800" b="1" dirty="0">
              <a:solidFill>
                <a:schemeClr val="tx1"/>
              </a:solidFill>
            </a:rPr>
            <a:t>d</a:t>
          </a:r>
          <a:r>
            <a:rPr lang="es-ES" sz="2800" b="1" dirty="0">
              <a:solidFill>
                <a:schemeClr val="tx1"/>
              </a:solidFill>
            </a:rPr>
            <a:t>ot</a:t>
          </a:r>
          <a:r>
            <a:rPr lang="cs-CZ" sz="2800" b="1" dirty="0">
              <a:solidFill>
                <a:schemeClr val="tx1"/>
              </a:solidFill>
            </a:rPr>
            <a:t>a</a:t>
          </a:r>
          <a:r>
            <a:rPr lang="es-ES" sz="2800" b="1" dirty="0">
              <a:solidFill>
                <a:schemeClr val="tx1"/>
              </a:solidFill>
            </a:rPr>
            <a:t>zy.</a:t>
          </a:r>
        </a:p>
      </dgm:t>
    </dgm:pt>
    <dgm:pt modelId="{23041AE5-BF2A-44F5-B689-D4F3E6C11E1A}" type="parTrans" cxnId="{AD761D93-9B96-44FA-9B7B-02FF77425494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11757C7D-A563-4D26-9A7A-D61A92E6EFB2}" type="sibTrans" cxnId="{AD761D93-9B96-44FA-9B7B-02FF77425494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4A2FD362-3F95-4235-AA8C-94DF7D0567A0}">
      <dgm:prSet custT="1"/>
      <dgm:spPr>
        <a:solidFill>
          <a:schemeClr val="accent4">
            <a:tint val="40000"/>
            <a:hueOff val="5924687"/>
            <a:satOff val="-27952"/>
            <a:lumOff val="-1010"/>
          </a:schemeClr>
        </a:solidFill>
      </dgm:spPr>
      <dgm:t>
        <a:bodyPr/>
        <a:lstStyle/>
        <a:p>
          <a:r>
            <a:rPr lang="es-ES" sz="2800" b="1" dirty="0">
              <a:solidFill>
                <a:schemeClr val="tx1"/>
              </a:solidFill>
            </a:rPr>
            <a:t>Přichází a hledá nás, aby nás odměnil.</a:t>
          </a:r>
        </a:p>
      </dgm:t>
    </dgm:pt>
    <dgm:pt modelId="{EDF24148-E9A9-4B67-9F9C-5EE9524EB96F}" type="parTrans" cxnId="{48295B2E-4A02-4897-90CA-D0C69BE20922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2769D5E8-B5DE-4E7C-8CBA-E0A259743140}" type="sibTrans" cxnId="{48295B2E-4A02-4897-90CA-D0C69BE20922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EEB9D4DF-40AF-4CE7-BC12-B471CD221721}">
      <dgm:prSet custT="1"/>
      <dgm:spPr>
        <a:solidFill>
          <a:schemeClr val="accent4">
            <a:tint val="40000"/>
            <a:hueOff val="6912134"/>
            <a:satOff val="-32610"/>
            <a:lumOff val="-1178"/>
          </a:schemeClr>
        </a:solidFill>
      </dgm:spPr>
      <dgm:t>
        <a:bodyPr/>
        <a:lstStyle/>
        <a:p>
          <a:endParaRPr lang="cs-CZ" sz="2800" b="1" dirty="0">
            <a:solidFill>
              <a:schemeClr val="tx1"/>
            </a:solidFill>
          </a:endParaRPr>
        </a:p>
        <a:p>
          <a:r>
            <a:rPr lang="es-ES" sz="2800" b="1" dirty="0">
              <a:solidFill>
                <a:schemeClr val="tx1"/>
              </a:solidFill>
            </a:rPr>
            <a:t>Dává nám prosperitu.
</a:t>
          </a:r>
        </a:p>
      </dgm:t>
    </dgm:pt>
    <dgm:pt modelId="{E1217DE3-4311-4D7D-B222-686D78DD112B}" type="parTrans" cxnId="{06C70955-F554-4C79-99DB-55B05C58EC84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AB0BC676-79CC-4770-803B-BB0A0B0F5F79}" type="sibTrans" cxnId="{06C70955-F554-4C79-99DB-55B05C58EC84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952B06B2-6E92-4F67-BC22-39FA6E6E3C5B}">
      <dgm:prSet custT="1"/>
      <dgm:spPr>
        <a:solidFill>
          <a:schemeClr val="accent4">
            <a:tint val="40000"/>
            <a:hueOff val="7899582"/>
            <a:satOff val="-37269"/>
            <a:lumOff val="-1346"/>
          </a:schemeClr>
        </a:solidFill>
      </dgm:spPr>
      <dgm:t>
        <a:bodyPr/>
        <a:lstStyle/>
        <a:p>
          <a:r>
            <a:rPr lang="cs-CZ" sz="2800" b="1" dirty="0">
              <a:solidFill>
                <a:schemeClr val="tx1"/>
              </a:solidFill>
            </a:rPr>
            <a:t>Naše </a:t>
          </a:r>
          <a:r>
            <a:rPr lang="es-ES" sz="2800" b="1" dirty="0">
              <a:solidFill>
                <a:schemeClr val="tx1"/>
              </a:solidFill>
            </a:rPr>
            <a:t>nepřátel</a:t>
          </a:r>
          <a:r>
            <a:rPr lang="cs-CZ" sz="2800" b="1" dirty="0">
              <a:solidFill>
                <a:schemeClr val="tx1"/>
              </a:solidFill>
            </a:rPr>
            <a:t>e</a:t>
          </a:r>
          <a:r>
            <a:rPr lang="es-ES" sz="2800" b="1" dirty="0">
              <a:solidFill>
                <a:schemeClr val="tx1"/>
              </a:solidFill>
            </a:rPr>
            <a:t> sprav</a:t>
          </a:r>
          <a:r>
            <a:rPr lang="cs-CZ" sz="2800" b="1" dirty="0" err="1">
              <a:solidFill>
                <a:schemeClr val="tx1"/>
              </a:solidFill>
            </a:rPr>
            <a:t>edlivě</a:t>
          </a:r>
          <a:r>
            <a:rPr lang="cs-CZ" sz="2800" b="1" dirty="0">
              <a:solidFill>
                <a:schemeClr val="tx1"/>
              </a:solidFill>
            </a:rPr>
            <a:t> potrestá</a:t>
          </a:r>
          <a:r>
            <a:rPr lang="es-ES" sz="2800" b="1" dirty="0">
              <a:solidFill>
                <a:schemeClr val="tx1"/>
              </a:solidFill>
            </a:rPr>
            <a:t>.</a:t>
          </a:r>
        </a:p>
      </dgm:t>
    </dgm:pt>
    <dgm:pt modelId="{306B0CFA-1734-4563-BFC6-C1174293BE82}" type="parTrans" cxnId="{9B2ED497-5FC9-4932-8541-A2ED32FA373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C32E9369-34DA-48CD-909D-B5CD204616DB}" type="sibTrans" cxnId="{9B2ED497-5FC9-4932-8541-A2ED32FA373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B45AFA8D-3639-4C31-9FD4-12CFC041C602}">
      <dgm:prSet custT="1"/>
      <dgm:spPr>
        <a:solidFill>
          <a:schemeClr val="accent4">
            <a:tint val="40000"/>
            <a:hueOff val="8887029"/>
            <a:satOff val="-41928"/>
            <a:lumOff val="-1514"/>
          </a:schemeClr>
        </a:solidFill>
      </dgm:spPr>
      <dgm:t>
        <a:bodyPr/>
        <a:lstStyle/>
        <a:p>
          <a:r>
            <a:rPr lang="es-ES" sz="2800" b="1" dirty="0">
              <a:solidFill>
                <a:schemeClr val="tx1"/>
              </a:solidFill>
            </a:rPr>
            <a:t>Zve nás k práci.</a:t>
          </a:r>
        </a:p>
      </dgm:t>
    </dgm:pt>
    <dgm:pt modelId="{7FC803F4-E5C0-4E54-8969-F5308F701C2C}" type="parTrans" cxnId="{962321EE-19ED-41F4-BD64-C35DBBD9F5D5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2D6590A-C4D6-44B6-B389-DE9004D52F54}" type="sibTrans" cxnId="{962321EE-19ED-41F4-BD64-C35DBBD9F5D5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A6BEEA7F-8B2A-43EC-9ACB-17F773445663}">
      <dgm:prSet custT="1"/>
      <dgm:spPr>
        <a:solidFill>
          <a:schemeClr val="accent4">
            <a:tint val="40000"/>
            <a:hueOff val="9874478"/>
            <a:satOff val="-46586"/>
            <a:lumOff val="-1683"/>
          </a:schemeClr>
        </a:solidFill>
      </dgm:spPr>
      <dgm:t>
        <a:bodyPr/>
        <a:lstStyle/>
        <a:p>
          <a:r>
            <a:rPr lang="es-ES" sz="2800" b="1" dirty="0">
              <a:solidFill>
                <a:schemeClr val="tx1"/>
              </a:solidFill>
            </a:rPr>
            <a:t>Chrání nás.</a:t>
          </a:r>
        </a:p>
      </dgm:t>
    </dgm:pt>
    <dgm:pt modelId="{1435A316-183D-4619-84DF-9172A3BAB0A4}" type="parTrans" cxnId="{06CA0E84-C0A7-4484-84F4-B270E504EC8B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85F736D4-F7E7-43DB-AA7D-A094451F2D0F}" type="sibTrans" cxnId="{06CA0E84-C0A7-4484-84F4-B270E504EC8B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FB21F395-339A-4139-A623-CD01434B5172}">
      <dgm:prSet custT="1"/>
      <dgm:spPr>
        <a:solidFill>
          <a:schemeClr val="accent4">
            <a:tint val="40000"/>
            <a:hueOff val="10861925"/>
            <a:satOff val="-51245"/>
            <a:lumOff val="-1851"/>
          </a:schemeClr>
        </a:solidFill>
      </dgm:spPr>
      <dgm:t>
        <a:bodyPr/>
        <a:lstStyle/>
        <a:p>
          <a:r>
            <a:rPr lang="es-ES" sz="2800" b="1" dirty="0">
              <a:solidFill>
                <a:schemeClr val="tx1"/>
              </a:solidFill>
            </a:rPr>
            <a:t>Jedn</a:t>
          </a:r>
          <a:r>
            <a:rPr lang="cs-CZ" sz="2800" b="1" dirty="0">
              <a:solidFill>
                <a:schemeClr val="tx1"/>
              </a:solidFill>
            </a:rPr>
            <a:t>á</a:t>
          </a:r>
          <a:r>
            <a:rPr lang="es-ES" sz="2800" b="1" dirty="0">
              <a:solidFill>
                <a:schemeClr val="tx1"/>
              </a:solidFill>
            </a:rPr>
            <a:t> s námi trpělivě.</a:t>
          </a:r>
        </a:p>
      </dgm:t>
    </dgm:pt>
    <dgm:pt modelId="{9E9AFBD9-F7A5-48C9-9CB6-CAE88AFD3D9E}" type="parTrans" cxnId="{14268B56-2D01-4753-9027-FF93631BE276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A80A4A98-00F3-420F-A946-7693DFBB4AB0}" type="sibTrans" cxnId="{14268B56-2D01-4753-9027-FF93631BE276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A11656A5-67FE-4BB7-856F-23EDCBC232D6}" type="pres">
      <dgm:prSet presAssocID="{87D4DC95-28BE-4E63-AE73-DF955162F8F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1D7E1738-5E93-4EA1-B6E1-B7F0898AF261}" type="pres">
      <dgm:prSet presAssocID="{D89D8428-0910-4BBF-AD2F-C8F700AE706D}" presName="horFlow" presStyleCnt="0"/>
      <dgm:spPr/>
    </dgm:pt>
    <dgm:pt modelId="{91257F8C-81C2-4E87-9132-8AA7A5B56B63}" type="pres">
      <dgm:prSet presAssocID="{D89D8428-0910-4BBF-AD2F-C8F700AE706D}" presName="bigChev" presStyleLbl="node1" presStyleIdx="0" presStyleCnt="12" custScaleX="164900" custLinFactX="-20211" custLinFactNeighborX="-100000"/>
      <dgm:spPr/>
    </dgm:pt>
    <dgm:pt modelId="{C2D4AE79-15C6-4EE2-A9C7-062482BC9733}" type="pres">
      <dgm:prSet presAssocID="{F4027CA6-FEF4-49CF-BFF1-97E591EB1651}" presName="parTrans" presStyleCnt="0"/>
      <dgm:spPr/>
    </dgm:pt>
    <dgm:pt modelId="{75896962-CF94-4133-AEA3-968AC069F9D3}" type="pres">
      <dgm:prSet presAssocID="{25F9344D-6176-4AD6-82B8-2CCB32701D53}" presName="node" presStyleLbl="alignAccFollowNode1" presStyleIdx="0" presStyleCnt="12" custScaleX="659128">
        <dgm:presLayoutVars>
          <dgm:bulletEnabled val="1"/>
        </dgm:presLayoutVars>
      </dgm:prSet>
      <dgm:spPr/>
    </dgm:pt>
    <dgm:pt modelId="{0BD19E8B-6E2A-4A96-A6CC-5C3B5E0152D3}" type="pres">
      <dgm:prSet presAssocID="{D89D8428-0910-4BBF-AD2F-C8F700AE706D}" presName="vSp" presStyleCnt="0"/>
      <dgm:spPr/>
    </dgm:pt>
    <dgm:pt modelId="{75C46D1D-F504-4013-8494-AFE3914093DA}" type="pres">
      <dgm:prSet presAssocID="{205A5A4D-7CD0-4497-B47C-3996D17F7410}" presName="horFlow" presStyleCnt="0"/>
      <dgm:spPr/>
    </dgm:pt>
    <dgm:pt modelId="{CBA7F23C-2F03-4816-9C15-FF57F4E4F893}" type="pres">
      <dgm:prSet presAssocID="{205A5A4D-7CD0-4497-B47C-3996D17F7410}" presName="bigChev" presStyleLbl="node1" presStyleIdx="1" presStyleCnt="12" custScaleX="164900" custLinFactX="-20211" custLinFactNeighborX="-100000"/>
      <dgm:spPr/>
    </dgm:pt>
    <dgm:pt modelId="{8E21124B-4405-4E70-9C25-425414032F6B}" type="pres">
      <dgm:prSet presAssocID="{9B9A72F5-AB49-4B01-A954-8F702E805DCE}" presName="parTrans" presStyleCnt="0"/>
      <dgm:spPr/>
    </dgm:pt>
    <dgm:pt modelId="{4BCB8318-FC2E-487D-BDCA-FA16D1F592C0}" type="pres">
      <dgm:prSet presAssocID="{9891C4FA-7124-4CB7-AEAB-A6A6306D8D8B}" presName="node" presStyleLbl="alignAccFollowNode1" presStyleIdx="1" presStyleCnt="12" custScaleX="659128">
        <dgm:presLayoutVars>
          <dgm:bulletEnabled val="1"/>
        </dgm:presLayoutVars>
      </dgm:prSet>
      <dgm:spPr/>
    </dgm:pt>
    <dgm:pt modelId="{DF4F6B70-5743-4DF2-A4A5-B8CA11EAA5D7}" type="pres">
      <dgm:prSet presAssocID="{205A5A4D-7CD0-4497-B47C-3996D17F7410}" presName="vSp" presStyleCnt="0"/>
      <dgm:spPr/>
    </dgm:pt>
    <dgm:pt modelId="{840F8EC4-A13F-4632-8DDC-9D3D05071A52}" type="pres">
      <dgm:prSet presAssocID="{D62AB9F8-4842-4530-A343-A85FC46640DE}" presName="horFlow" presStyleCnt="0"/>
      <dgm:spPr/>
    </dgm:pt>
    <dgm:pt modelId="{D56CECA7-3653-4247-9FF0-D21B1205A8F2}" type="pres">
      <dgm:prSet presAssocID="{D62AB9F8-4842-4530-A343-A85FC46640DE}" presName="bigChev" presStyleLbl="node1" presStyleIdx="2" presStyleCnt="12" custScaleX="164900" custLinFactX="-20211" custLinFactNeighborX="-100000"/>
      <dgm:spPr/>
    </dgm:pt>
    <dgm:pt modelId="{5DBAC3CC-D1F4-4752-B604-934FD6C5A756}" type="pres">
      <dgm:prSet presAssocID="{49D24612-E2AD-4797-9022-CB0B6B3DB9C2}" presName="parTrans" presStyleCnt="0"/>
      <dgm:spPr/>
    </dgm:pt>
    <dgm:pt modelId="{C32B08FB-036E-45A3-A316-8EEE1F216CBF}" type="pres">
      <dgm:prSet presAssocID="{D4C2DA78-CD3E-4671-8678-441D9FAFC7F9}" presName="node" presStyleLbl="alignAccFollowNode1" presStyleIdx="2" presStyleCnt="12" custScaleX="659128">
        <dgm:presLayoutVars>
          <dgm:bulletEnabled val="1"/>
        </dgm:presLayoutVars>
      </dgm:prSet>
      <dgm:spPr/>
    </dgm:pt>
    <dgm:pt modelId="{5757E8B3-4E6B-42D3-BD63-25036A859E9A}" type="pres">
      <dgm:prSet presAssocID="{D62AB9F8-4842-4530-A343-A85FC46640DE}" presName="vSp" presStyleCnt="0"/>
      <dgm:spPr/>
    </dgm:pt>
    <dgm:pt modelId="{4CEF3B0E-7337-4C6F-A0B6-1872E8D60CD0}" type="pres">
      <dgm:prSet presAssocID="{9B3B01B6-F32C-4C2B-B25E-0B3C9276EAAF}" presName="horFlow" presStyleCnt="0"/>
      <dgm:spPr/>
    </dgm:pt>
    <dgm:pt modelId="{C2EAD040-1923-40A7-A91B-26DB0FC7BC2B}" type="pres">
      <dgm:prSet presAssocID="{9B3B01B6-F32C-4C2B-B25E-0B3C9276EAAF}" presName="bigChev" presStyleLbl="node1" presStyleIdx="3" presStyleCnt="12" custScaleX="164900" custLinFactX="-20211" custLinFactNeighborX="-100000"/>
      <dgm:spPr/>
    </dgm:pt>
    <dgm:pt modelId="{24B4E4F2-F260-470F-A10B-89B2ECC07B00}" type="pres">
      <dgm:prSet presAssocID="{42408C72-E649-4F67-9873-CF971BAF3D95}" presName="parTrans" presStyleCnt="0"/>
      <dgm:spPr/>
    </dgm:pt>
    <dgm:pt modelId="{2B624617-3F87-40F7-A8CC-008AAFD2EE42}" type="pres">
      <dgm:prSet presAssocID="{C1AA74C9-784B-4767-BCAE-187B47D44C0A}" presName="node" presStyleLbl="alignAccFollowNode1" presStyleIdx="3" presStyleCnt="12" custScaleX="659128">
        <dgm:presLayoutVars>
          <dgm:bulletEnabled val="1"/>
        </dgm:presLayoutVars>
      </dgm:prSet>
      <dgm:spPr/>
    </dgm:pt>
    <dgm:pt modelId="{60FDD092-77C5-42C4-8A84-3D16220EA820}" type="pres">
      <dgm:prSet presAssocID="{9B3B01B6-F32C-4C2B-B25E-0B3C9276EAAF}" presName="vSp" presStyleCnt="0"/>
      <dgm:spPr/>
    </dgm:pt>
    <dgm:pt modelId="{C17A5B8F-8330-4D4C-9372-E781EE345AD6}" type="pres">
      <dgm:prSet presAssocID="{5C26EED8-B649-44D5-BBA5-3382943CBD4F}" presName="horFlow" presStyleCnt="0"/>
      <dgm:spPr/>
    </dgm:pt>
    <dgm:pt modelId="{3B1D2B2A-45FA-4E62-868A-F278CF5232AA}" type="pres">
      <dgm:prSet presAssocID="{5C26EED8-B649-44D5-BBA5-3382943CBD4F}" presName="bigChev" presStyleLbl="node1" presStyleIdx="4" presStyleCnt="12" custScaleX="164900" custLinFactX="-20211" custLinFactNeighborX="-100000"/>
      <dgm:spPr/>
    </dgm:pt>
    <dgm:pt modelId="{5CFDCDBE-6120-4714-BB6D-F11A7ADA3666}" type="pres">
      <dgm:prSet presAssocID="{F381CF9F-3623-463A-BF5B-0EC23068870C}" presName="parTrans" presStyleCnt="0"/>
      <dgm:spPr/>
    </dgm:pt>
    <dgm:pt modelId="{588A6C47-5D06-4A2A-9291-B0F9DB1D99F8}" type="pres">
      <dgm:prSet presAssocID="{F0768E82-58AA-4345-9197-4D4F6094E43D}" presName="node" presStyleLbl="alignAccFollowNode1" presStyleIdx="4" presStyleCnt="12" custScaleX="659128">
        <dgm:presLayoutVars>
          <dgm:bulletEnabled val="1"/>
        </dgm:presLayoutVars>
      </dgm:prSet>
      <dgm:spPr/>
    </dgm:pt>
    <dgm:pt modelId="{CE0CC39F-9A8D-46EF-B8F6-594EDD797A36}" type="pres">
      <dgm:prSet presAssocID="{5C26EED8-B649-44D5-BBA5-3382943CBD4F}" presName="vSp" presStyleCnt="0"/>
      <dgm:spPr/>
    </dgm:pt>
    <dgm:pt modelId="{0CF41B33-3BC6-47C0-9646-27951ECD7249}" type="pres">
      <dgm:prSet presAssocID="{DA01A10E-7F19-4FCA-B14F-174F9B9B3CC9}" presName="horFlow" presStyleCnt="0"/>
      <dgm:spPr/>
    </dgm:pt>
    <dgm:pt modelId="{11FD163A-FE7A-4091-95B9-2C2EB06249E3}" type="pres">
      <dgm:prSet presAssocID="{DA01A10E-7F19-4FCA-B14F-174F9B9B3CC9}" presName="bigChev" presStyleLbl="node1" presStyleIdx="5" presStyleCnt="12" custScaleX="164900" custLinFactX="-20211" custLinFactNeighborX="-100000"/>
      <dgm:spPr/>
    </dgm:pt>
    <dgm:pt modelId="{2FD6CDCC-5867-4825-9A5B-53B840FB727B}" type="pres">
      <dgm:prSet presAssocID="{23041AE5-BF2A-44F5-B689-D4F3E6C11E1A}" presName="parTrans" presStyleCnt="0"/>
      <dgm:spPr/>
    </dgm:pt>
    <dgm:pt modelId="{6BFFB7A2-B6F8-422F-BD95-1A616BA539A7}" type="pres">
      <dgm:prSet presAssocID="{B4CCB31F-EA57-44E5-A2A1-EAE9CA04D0EB}" presName="node" presStyleLbl="alignAccFollowNode1" presStyleIdx="5" presStyleCnt="12" custScaleX="659128">
        <dgm:presLayoutVars>
          <dgm:bulletEnabled val="1"/>
        </dgm:presLayoutVars>
      </dgm:prSet>
      <dgm:spPr/>
    </dgm:pt>
    <dgm:pt modelId="{87348A28-890D-4EC4-BB5D-D54DC0AAC3AF}" type="pres">
      <dgm:prSet presAssocID="{DA01A10E-7F19-4FCA-B14F-174F9B9B3CC9}" presName="vSp" presStyleCnt="0"/>
      <dgm:spPr/>
    </dgm:pt>
    <dgm:pt modelId="{E5E70C5A-ABE9-491F-AC84-C709B8B858FE}" type="pres">
      <dgm:prSet presAssocID="{559E4C3E-4A8A-43F4-A29E-881B0978EB51}" presName="horFlow" presStyleCnt="0"/>
      <dgm:spPr/>
    </dgm:pt>
    <dgm:pt modelId="{FB3BFD13-5739-4454-BDC8-7D68963DC4DB}" type="pres">
      <dgm:prSet presAssocID="{559E4C3E-4A8A-43F4-A29E-881B0978EB51}" presName="bigChev" presStyleLbl="node1" presStyleIdx="6" presStyleCnt="12" custScaleX="164900" custLinFactX="-20211" custLinFactNeighborX="-100000"/>
      <dgm:spPr/>
    </dgm:pt>
    <dgm:pt modelId="{6C320FCA-0899-44EB-A1FA-CC244FB711F4}" type="pres">
      <dgm:prSet presAssocID="{EDF24148-E9A9-4B67-9F9C-5EE9524EB96F}" presName="parTrans" presStyleCnt="0"/>
      <dgm:spPr/>
    </dgm:pt>
    <dgm:pt modelId="{21B553A9-EE2B-43D4-8331-97D34AF408D2}" type="pres">
      <dgm:prSet presAssocID="{4A2FD362-3F95-4235-AA8C-94DF7D0567A0}" presName="node" presStyleLbl="alignAccFollowNode1" presStyleIdx="6" presStyleCnt="12" custScaleX="659128">
        <dgm:presLayoutVars>
          <dgm:bulletEnabled val="1"/>
        </dgm:presLayoutVars>
      </dgm:prSet>
      <dgm:spPr/>
    </dgm:pt>
    <dgm:pt modelId="{B8295CDB-C19B-43F6-946B-A40626700248}" type="pres">
      <dgm:prSet presAssocID="{559E4C3E-4A8A-43F4-A29E-881B0978EB51}" presName="vSp" presStyleCnt="0"/>
      <dgm:spPr/>
    </dgm:pt>
    <dgm:pt modelId="{639ACED8-6B84-4647-9C3C-0F4F3D734762}" type="pres">
      <dgm:prSet presAssocID="{DB0A1A29-1E2F-4207-BE1B-30C3A33A6857}" presName="horFlow" presStyleCnt="0"/>
      <dgm:spPr/>
    </dgm:pt>
    <dgm:pt modelId="{7B70A9DB-D196-40E6-8964-FE24D2657315}" type="pres">
      <dgm:prSet presAssocID="{DB0A1A29-1E2F-4207-BE1B-30C3A33A6857}" presName="bigChev" presStyleLbl="node1" presStyleIdx="7" presStyleCnt="12" custScaleX="164900" custLinFactX="-20211" custLinFactNeighborX="-100000"/>
      <dgm:spPr/>
    </dgm:pt>
    <dgm:pt modelId="{F78D79DD-3C25-48BA-9B87-DF6F3E116F52}" type="pres">
      <dgm:prSet presAssocID="{E1217DE3-4311-4D7D-B222-686D78DD112B}" presName="parTrans" presStyleCnt="0"/>
      <dgm:spPr/>
    </dgm:pt>
    <dgm:pt modelId="{1953A844-EBE3-411C-A4A4-9712F4496397}" type="pres">
      <dgm:prSet presAssocID="{EEB9D4DF-40AF-4CE7-BC12-B471CD221721}" presName="node" presStyleLbl="alignAccFollowNode1" presStyleIdx="7" presStyleCnt="12" custScaleX="659128">
        <dgm:presLayoutVars>
          <dgm:bulletEnabled val="1"/>
        </dgm:presLayoutVars>
      </dgm:prSet>
      <dgm:spPr/>
    </dgm:pt>
    <dgm:pt modelId="{DD8E8FC6-198B-43C8-8230-BDEA1424A436}" type="pres">
      <dgm:prSet presAssocID="{DB0A1A29-1E2F-4207-BE1B-30C3A33A6857}" presName="vSp" presStyleCnt="0"/>
      <dgm:spPr/>
    </dgm:pt>
    <dgm:pt modelId="{D2BC2B67-267A-4509-B032-5C8E9BF58395}" type="pres">
      <dgm:prSet presAssocID="{323B4CC5-5106-418C-8335-D0FBCA88E93A}" presName="horFlow" presStyleCnt="0"/>
      <dgm:spPr/>
    </dgm:pt>
    <dgm:pt modelId="{89082694-66C6-406D-85C8-057948A4CB6A}" type="pres">
      <dgm:prSet presAssocID="{323B4CC5-5106-418C-8335-D0FBCA88E93A}" presName="bigChev" presStyleLbl="node1" presStyleIdx="8" presStyleCnt="12" custScaleX="164900" custLinFactX="-20211" custLinFactNeighborX="-100000"/>
      <dgm:spPr/>
    </dgm:pt>
    <dgm:pt modelId="{9EC3CDA3-5E10-484D-88FE-9EC0E90C1C45}" type="pres">
      <dgm:prSet presAssocID="{306B0CFA-1734-4563-BFC6-C1174293BE82}" presName="parTrans" presStyleCnt="0"/>
      <dgm:spPr/>
    </dgm:pt>
    <dgm:pt modelId="{B3AD85A5-2F28-47D1-A74D-CCC0A6C4568B}" type="pres">
      <dgm:prSet presAssocID="{952B06B2-6E92-4F67-BC22-39FA6E6E3C5B}" presName="node" presStyleLbl="alignAccFollowNode1" presStyleIdx="8" presStyleCnt="12" custScaleX="659128" custLinFactNeighborX="12215">
        <dgm:presLayoutVars>
          <dgm:bulletEnabled val="1"/>
        </dgm:presLayoutVars>
      </dgm:prSet>
      <dgm:spPr/>
    </dgm:pt>
    <dgm:pt modelId="{C4A3F4F0-DFAD-4DFD-B3D3-9270DC2BCB83}" type="pres">
      <dgm:prSet presAssocID="{323B4CC5-5106-418C-8335-D0FBCA88E93A}" presName="vSp" presStyleCnt="0"/>
      <dgm:spPr/>
    </dgm:pt>
    <dgm:pt modelId="{C4B58D75-A7ED-484A-995F-328F61AC23AF}" type="pres">
      <dgm:prSet presAssocID="{DA72973D-A1A8-4D60-A606-91796CE626D9}" presName="horFlow" presStyleCnt="0"/>
      <dgm:spPr/>
    </dgm:pt>
    <dgm:pt modelId="{87C28870-32A5-4E54-8960-B7519311B817}" type="pres">
      <dgm:prSet presAssocID="{DA72973D-A1A8-4D60-A606-91796CE626D9}" presName="bigChev" presStyleLbl="node1" presStyleIdx="9" presStyleCnt="12" custScaleX="164900" custLinFactX="-20211" custLinFactNeighborX="-100000"/>
      <dgm:spPr/>
    </dgm:pt>
    <dgm:pt modelId="{F848F5AF-813F-4931-BF4D-E2D960583279}" type="pres">
      <dgm:prSet presAssocID="{7FC803F4-E5C0-4E54-8969-F5308F701C2C}" presName="parTrans" presStyleCnt="0"/>
      <dgm:spPr/>
    </dgm:pt>
    <dgm:pt modelId="{2AB61E90-036D-4B76-96D8-0B18BD676A4C}" type="pres">
      <dgm:prSet presAssocID="{B45AFA8D-3639-4C31-9FD4-12CFC041C602}" presName="node" presStyleLbl="alignAccFollowNode1" presStyleIdx="9" presStyleCnt="12" custScaleX="659128">
        <dgm:presLayoutVars>
          <dgm:bulletEnabled val="1"/>
        </dgm:presLayoutVars>
      </dgm:prSet>
      <dgm:spPr/>
    </dgm:pt>
    <dgm:pt modelId="{C8BC40E2-00DC-4FC6-B62B-238DF14D02AD}" type="pres">
      <dgm:prSet presAssocID="{DA72973D-A1A8-4D60-A606-91796CE626D9}" presName="vSp" presStyleCnt="0"/>
      <dgm:spPr/>
    </dgm:pt>
    <dgm:pt modelId="{A51782D8-7F0F-4D3A-A072-125D805E0E84}" type="pres">
      <dgm:prSet presAssocID="{1980C058-0F98-4514-BF00-B4D3791F7E84}" presName="horFlow" presStyleCnt="0"/>
      <dgm:spPr/>
    </dgm:pt>
    <dgm:pt modelId="{190D8637-07B6-40FE-8EBB-C8361ACF10D0}" type="pres">
      <dgm:prSet presAssocID="{1980C058-0F98-4514-BF00-B4D3791F7E84}" presName="bigChev" presStyleLbl="node1" presStyleIdx="10" presStyleCnt="12" custScaleX="164900" custLinFactX="-20211" custLinFactNeighborX="-100000"/>
      <dgm:spPr/>
    </dgm:pt>
    <dgm:pt modelId="{F1472730-4DA3-48EF-96E6-7E1DEDD34F8F}" type="pres">
      <dgm:prSet presAssocID="{1435A316-183D-4619-84DF-9172A3BAB0A4}" presName="parTrans" presStyleCnt="0"/>
      <dgm:spPr/>
    </dgm:pt>
    <dgm:pt modelId="{7E934DFE-7B9E-45AB-B888-A145F31C8749}" type="pres">
      <dgm:prSet presAssocID="{A6BEEA7F-8B2A-43EC-9ACB-17F773445663}" presName="node" presStyleLbl="alignAccFollowNode1" presStyleIdx="10" presStyleCnt="12" custScaleX="659128">
        <dgm:presLayoutVars>
          <dgm:bulletEnabled val="1"/>
        </dgm:presLayoutVars>
      </dgm:prSet>
      <dgm:spPr/>
    </dgm:pt>
    <dgm:pt modelId="{C2E46A3E-0110-471D-890C-FA65060CEE6A}" type="pres">
      <dgm:prSet presAssocID="{1980C058-0F98-4514-BF00-B4D3791F7E84}" presName="vSp" presStyleCnt="0"/>
      <dgm:spPr/>
    </dgm:pt>
    <dgm:pt modelId="{B7B29826-9F60-4A52-B573-980F551EDC65}" type="pres">
      <dgm:prSet presAssocID="{3F708D97-6A40-4046-BA8B-6A2D574EBDB8}" presName="horFlow" presStyleCnt="0"/>
      <dgm:spPr/>
    </dgm:pt>
    <dgm:pt modelId="{FC68F3D0-237A-4594-B960-3BBE4BB3F87B}" type="pres">
      <dgm:prSet presAssocID="{3F708D97-6A40-4046-BA8B-6A2D574EBDB8}" presName="bigChev" presStyleLbl="node1" presStyleIdx="11" presStyleCnt="12" custScaleX="164900" custLinFactX="-20211" custLinFactNeighborX="-100000"/>
      <dgm:spPr/>
    </dgm:pt>
    <dgm:pt modelId="{3D04255C-8665-4503-805C-85D84A533C65}" type="pres">
      <dgm:prSet presAssocID="{9E9AFBD9-F7A5-48C9-9CB6-CAE88AFD3D9E}" presName="parTrans" presStyleCnt="0"/>
      <dgm:spPr/>
    </dgm:pt>
    <dgm:pt modelId="{C5B6F65E-9CFA-41F5-8549-3172E40336CF}" type="pres">
      <dgm:prSet presAssocID="{FB21F395-339A-4139-A623-CD01434B5172}" presName="node" presStyleLbl="alignAccFollowNode1" presStyleIdx="11" presStyleCnt="12" custScaleX="659128">
        <dgm:presLayoutVars>
          <dgm:bulletEnabled val="1"/>
        </dgm:presLayoutVars>
      </dgm:prSet>
      <dgm:spPr/>
    </dgm:pt>
  </dgm:ptLst>
  <dgm:cxnLst>
    <dgm:cxn modelId="{A8196704-4787-4B75-B74F-41BDD5350D45}" type="presOf" srcId="{559E4C3E-4A8A-43F4-A29E-881B0978EB51}" destId="{FB3BFD13-5739-4454-BDC8-7D68963DC4DB}" srcOrd="0" destOrd="0" presId="urn:microsoft.com/office/officeart/2005/8/layout/lProcess3"/>
    <dgm:cxn modelId="{33504409-D8F8-4F8F-B6B5-243ACC741030}" type="presOf" srcId="{DA01A10E-7F19-4FCA-B14F-174F9B9B3CC9}" destId="{11FD163A-FE7A-4091-95B9-2C2EB06249E3}" srcOrd="0" destOrd="0" presId="urn:microsoft.com/office/officeart/2005/8/layout/lProcess3"/>
    <dgm:cxn modelId="{1AE35113-359E-471A-93B3-C64046D94E0B}" type="presOf" srcId="{952B06B2-6E92-4F67-BC22-39FA6E6E3C5B}" destId="{B3AD85A5-2F28-47D1-A74D-CCC0A6C4568B}" srcOrd="0" destOrd="0" presId="urn:microsoft.com/office/officeart/2005/8/layout/lProcess3"/>
    <dgm:cxn modelId="{FE5F5915-6E9E-44B4-A7B7-913F58DD4913}" type="presOf" srcId="{F0768E82-58AA-4345-9197-4D4F6094E43D}" destId="{588A6C47-5D06-4A2A-9291-B0F9DB1D99F8}" srcOrd="0" destOrd="0" presId="urn:microsoft.com/office/officeart/2005/8/layout/lProcess3"/>
    <dgm:cxn modelId="{645CE623-99CB-432C-9ECE-6009D54A4FE0}" srcId="{87D4DC95-28BE-4E63-AE73-DF955162F8F2}" destId="{DA01A10E-7F19-4FCA-B14F-174F9B9B3CC9}" srcOrd="5" destOrd="0" parTransId="{E3CE0D2C-3014-495F-8FD0-F19657E91DBA}" sibTransId="{452B265B-5244-429E-A5E0-86096358FE52}"/>
    <dgm:cxn modelId="{48295B2E-4A02-4897-90CA-D0C69BE20922}" srcId="{559E4C3E-4A8A-43F4-A29E-881B0978EB51}" destId="{4A2FD362-3F95-4235-AA8C-94DF7D0567A0}" srcOrd="0" destOrd="0" parTransId="{EDF24148-E9A9-4B67-9F9C-5EE9524EB96F}" sibTransId="{2769D5E8-B5DE-4E7C-8CBA-E0A259743140}"/>
    <dgm:cxn modelId="{FC331D30-818E-4B89-AD17-EBFD6804651D}" srcId="{87D4DC95-28BE-4E63-AE73-DF955162F8F2}" destId="{559E4C3E-4A8A-43F4-A29E-881B0978EB51}" srcOrd="6" destOrd="0" parTransId="{423DE108-A66A-4BAC-B06B-229A5AAEE2F6}" sibTransId="{F7C9E417-9E57-43E8-86A0-9E2EC3601E9A}"/>
    <dgm:cxn modelId="{52BB2331-0AA2-4DB9-900E-E1E2AD452858}" type="presOf" srcId="{205A5A4D-7CD0-4497-B47C-3996D17F7410}" destId="{CBA7F23C-2F03-4816-9C15-FF57F4E4F893}" srcOrd="0" destOrd="0" presId="urn:microsoft.com/office/officeart/2005/8/layout/lProcess3"/>
    <dgm:cxn modelId="{B9FAFD3D-5E02-4496-AA37-D068DCB7847F}" type="presOf" srcId="{1980C058-0F98-4514-BF00-B4D3791F7E84}" destId="{190D8637-07B6-40FE-8EBB-C8361ACF10D0}" srcOrd="0" destOrd="0" presId="urn:microsoft.com/office/officeart/2005/8/layout/lProcess3"/>
    <dgm:cxn modelId="{2A226740-05FC-47A5-893D-2764668444F6}" type="presOf" srcId="{9B3B01B6-F32C-4C2B-B25E-0B3C9276EAAF}" destId="{C2EAD040-1923-40A7-A91B-26DB0FC7BC2B}" srcOrd="0" destOrd="0" presId="urn:microsoft.com/office/officeart/2005/8/layout/lProcess3"/>
    <dgm:cxn modelId="{8CBD2C5F-92DB-42C4-9C36-2B0A605FA27E}" type="presOf" srcId="{323B4CC5-5106-418C-8335-D0FBCA88E93A}" destId="{89082694-66C6-406D-85C8-057948A4CB6A}" srcOrd="0" destOrd="0" presId="urn:microsoft.com/office/officeart/2005/8/layout/lProcess3"/>
    <dgm:cxn modelId="{0AD52741-4905-4C20-9AC5-7C196F94B6D1}" srcId="{87D4DC95-28BE-4E63-AE73-DF955162F8F2}" destId="{5C26EED8-B649-44D5-BBA5-3382943CBD4F}" srcOrd="4" destOrd="0" parTransId="{AA2E935B-1B13-44E9-B288-72C6A91A3CF7}" sibTransId="{8F2CD374-00DC-413B-BE52-2938FC644F59}"/>
    <dgm:cxn modelId="{DEDF0564-F487-4DE4-BA8F-67D0EC0A5161}" type="presOf" srcId="{B4CCB31F-EA57-44E5-A2A1-EAE9CA04D0EB}" destId="{6BFFB7A2-B6F8-422F-BD95-1A616BA539A7}" srcOrd="0" destOrd="0" presId="urn:microsoft.com/office/officeart/2005/8/layout/lProcess3"/>
    <dgm:cxn modelId="{A9CD5244-5FD5-4C0A-9F56-A160B499A4E4}" srcId="{D62AB9F8-4842-4530-A343-A85FC46640DE}" destId="{D4C2DA78-CD3E-4671-8678-441D9FAFC7F9}" srcOrd="0" destOrd="0" parTransId="{49D24612-E2AD-4797-9022-CB0B6B3DB9C2}" sibTransId="{8128BD80-61E1-4921-B0FF-F9AB521999E8}"/>
    <dgm:cxn modelId="{F8EB4345-4158-4588-8CA0-F20A760AF7FB}" srcId="{87D4DC95-28BE-4E63-AE73-DF955162F8F2}" destId="{D89D8428-0910-4BBF-AD2F-C8F700AE706D}" srcOrd="0" destOrd="0" parTransId="{718CB46C-2061-482E-9511-A975B7CAA8A5}" sibTransId="{906BD1A1-CE65-44B5-B9B1-C9A609379321}"/>
    <dgm:cxn modelId="{FEBBFF48-5DA5-40F5-A79E-0DB2D2466ADE}" type="presOf" srcId="{DA72973D-A1A8-4D60-A606-91796CE626D9}" destId="{87C28870-32A5-4E54-8960-B7519311B817}" srcOrd="0" destOrd="0" presId="urn:microsoft.com/office/officeart/2005/8/layout/lProcess3"/>
    <dgm:cxn modelId="{0AE0F24D-5492-4EAE-A361-A964FD94131A}" type="presOf" srcId="{D62AB9F8-4842-4530-A343-A85FC46640DE}" destId="{D56CECA7-3653-4247-9FF0-D21B1205A8F2}" srcOrd="0" destOrd="0" presId="urn:microsoft.com/office/officeart/2005/8/layout/lProcess3"/>
    <dgm:cxn modelId="{06C70955-F554-4C79-99DB-55B05C58EC84}" srcId="{DB0A1A29-1E2F-4207-BE1B-30C3A33A6857}" destId="{EEB9D4DF-40AF-4CE7-BC12-B471CD221721}" srcOrd="0" destOrd="0" parTransId="{E1217DE3-4311-4D7D-B222-686D78DD112B}" sibTransId="{AB0BC676-79CC-4770-803B-BB0A0B0F5F79}"/>
    <dgm:cxn modelId="{BF427A56-F3AF-487C-9E43-C6FC127BEF6E}" srcId="{205A5A4D-7CD0-4497-B47C-3996D17F7410}" destId="{9891C4FA-7124-4CB7-AEAB-A6A6306D8D8B}" srcOrd="0" destOrd="0" parTransId="{9B9A72F5-AB49-4B01-A954-8F702E805DCE}" sibTransId="{8DE01B97-78A7-4E90-9F37-5C7D5D157968}"/>
    <dgm:cxn modelId="{14268B56-2D01-4753-9027-FF93631BE276}" srcId="{3F708D97-6A40-4046-BA8B-6A2D574EBDB8}" destId="{FB21F395-339A-4139-A623-CD01434B5172}" srcOrd="0" destOrd="0" parTransId="{9E9AFBD9-F7A5-48C9-9CB6-CAE88AFD3D9E}" sibTransId="{A80A4A98-00F3-420F-A946-7693DFBB4AB0}"/>
    <dgm:cxn modelId="{55BE1077-1012-4FB8-835B-7D28BE98B99C}" srcId="{87D4DC95-28BE-4E63-AE73-DF955162F8F2}" destId="{D62AB9F8-4842-4530-A343-A85FC46640DE}" srcOrd="2" destOrd="0" parTransId="{BA069FCE-F66F-4B81-8315-1B14396D1364}" sibTransId="{9A429172-D73C-4B1E-9FC1-61589DE63442}"/>
    <dgm:cxn modelId="{2A656B59-32B5-4D8D-AFFB-35D887DC3FC7}" srcId="{87D4DC95-28BE-4E63-AE73-DF955162F8F2}" destId="{205A5A4D-7CD0-4497-B47C-3996D17F7410}" srcOrd="1" destOrd="0" parTransId="{D9563105-B17A-471D-B0F2-EFA581703F18}" sibTransId="{42184E57-A6BA-4BD8-8AC7-03F7BC892A5B}"/>
    <dgm:cxn modelId="{B6A4565A-1782-454E-9274-FE6DC32DB186}" type="presOf" srcId="{3F708D97-6A40-4046-BA8B-6A2D574EBDB8}" destId="{FC68F3D0-237A-4594-B960-3BBE4BB3F87B}" srcOrd="0" destOrd="0" presId="urn:microsoft.com/office/officeart/2005/8/layout/lProcess3"/>
    <dgm:cxn modelId="{B9F01F81-CA1D-46DB-B523-C063F7A271D2}" srcId="{87D4DC95-28BE-4E63-AE73-DF955162F8F2}" destId="{DB0A1A29-1E2F-4207-BE1B-30C3A33A6857}" srcOrd="7" destOrd="0" parTransId="{B18F1C32-5307-437D-8606-D185112A68EA}" sibTransId="{A3ACED90-90EC-4A7A-B46B-108A825388A8}"/>
    <dgm:cxn modelId="{06CA0E84-C0A7-4484-84F4-B270E504EC8B}" srcId="{1980C058-0F98-4514-BF00-B4D3791F7E84}" destId="{A6BEEA7F-8B2A-43EC-9ACB-17F773445663}" srcOrd="0" destOrd="0" parTransId="{1435A316-183D-4619-84DF-9172A3BAB0A4}" sibTransId="{85F736D4-F7E7-43DB-AA7D-A094451F2D0F}"/>
    <dgm:cxn modelId="{19DEE686-DD18-4D98-AC0C-775E93FBA571}" srcId="{87D4DC95-28BE-4E63-AE73-DF955162F8F2}" destId="{DA72973D-A1A8-4D60-A606-91796CE626D9}" srcOrd="9" destOrd="0" parTransId="{9E4DF4A5-3160-4E9C-AF31-7AAC1CF71E83}" sibTransId="{0E7641F1-CCD5-4A23-966C-AC5B9626D4DC}"/>
    <dgm:cxn modelId="{C868368C-9A4B-4828-9BDA-229D038631F6}" type="presOf" srcId="{B45AFA8D-3639-4C31-9FD4-12CFC041C602}" destId="{2AB61E90-036D-4B76-96D8-0B18BD676A4C}" srcOrd="0" destOrd="0" presId="urn:microsoft.com/office/officeart/2005/8/layout/lProcess3"/>
    <dgm:cxn modelId="{5B6B4E8F-42B6-415B-BA0E-71D0E937A203}" type="presOf" srcId="{4A2FD362-3F95-4235-AA8C-94DF7D0567A0}" destId="{21B553A9-EE2B-43D4-8331-97D34AF408D2}" srcOrd="0" destOrd="0" presId="urn:microsoft.com/office/officeart/2005/8/layout/lProcess3"/>
    <dgm:cxn modelId="{AD761D93-9B96-44FA-9B7B-02FF77425494}" srcId="{DA01A10E-7F19-4FCA-B14F-174F9B9B3CC9}" destId="{B4CCB31F-EA57-44E5-A2A1-EAE9CA04D0EB}" srcOrd="0" destOrd="0" parTransId="{23041AE5-BF2A-44F5-B689-D4F3E6C11E1A}" sibTransId="{11757C7D-A563-4D26-9A7A-D61A92E6EFB2}"/>
    <dgm:cxn modelId="{D67D2895-41F5-4A9D-A99A-A25DCDDCA0CB}" srcId="{5C26EED8-B649-44D5-BBA5-3382943CBD4F}" destId="{F0768E82-58AA-4345-9197-4D4F6094E43D}" srcOrd="0" destOrd="0" parTransId="{F381CF9F-3623-463A-BF5B-0EC23068870C}" sibTransId="{A862F920-F4C9-4E8C-A06A-197D383A11EF}"/>
    <dgm:cxn modelId="{AE659C95-F026-4ED2-ABA2-34A44172F796}" type="presOf" srcId="{EEB9D4DF-40AF-4CE7-BC12-B471CD221721}" destId="{1953A844-EBE3-411C-A4A4-9712F4496397}" srcOrd="0" destOrd="0" presId="urn:microsoft.com/office/officeart/2005/8/layout/lProcess3"/>
    <dgm:cxn modelId="{AA15C296-FCF8-413B-803C-8F427D605202}" type="presOf" srcId="{87D4DC95-28BE-4E63-AE73-DF955162F8F2}" destId="{A11656A5-67FE-4BB7-856F-23EDCBC232D6}" srcOrd="0" destOrd="0" presId="urn:microsoft.com/office/officeart/2005/8/layout/lProcess3"/>
    <dgm:cxn modelId="{9B2ED497-5FC9-4932-8541-A2ED32FA3737}" srcId="{323B4CC5-5106-418C-8335-D0FBCA88E93A}" destId="{952B06B2-6E92-4F67-BC22-39FA6E6E3C5B}" srcOrd="0" destOrd="0" parTransId="{306B0CFA-1734-4563-BFC6-C1174293BE82}" sibTransId="{C32E9369-34DA-48CD-909D-B5CD204616DB}"/>
    <dgm:cxn modelId="{C5DB3D9D-07FE-457D-8F0D-F30AEA177547}" type="presOf" srcId="{D4C2DA78-CD3E-4671-8678-441D9FAFC7F9}" destId="{C32B08FB-036E-45A3-A316-8EEE1F216CBF}" srcOrd="0" destOrd="0" presId="urn:microsoft.com/office/officeart/2005/8/layout/lProcess3"/>
    <dgm:cxn modelId="{53F7CD9D-0E58-44B8-BDD2-83372C5F00E6}" type="presOf" srcId="{FB21F395-339A-4139-A623-CD01434B5172}" destId="{C5B6F65E-9CFA-41F5-8549-3172E40336CF}" srcOrd="0" destOrd="0" presId="urn:microsoft.com/office/officeart/2005/8/layout/lProcess3"/>
    <dgm:cxn modelId="{5FAA36A9-C96E-4D02-B24B-472F1CEFB3A1}" type="presOf" srcId="{D89D8428-0910-4BBF-AD2F-C8F700AE706D}" destId="{91257F8C-81C2-4E87-9132-8AA7A5B56B63}" srcOrd="0" destOrd="0" presId="urn:microsoft.com/office/officeart/2005/8/layout/lProcess3"/>
    <dgm:cxn modelId="{BDEDF7AD-F9E3-4C18-9B48-D4CC103FC026}" srcId="{87D4DC95-28BE-4E63-AE73-DF955162F8F2}" destId="{3F708D97-6A40-4046-BA8B-6A2D574EBDB8}" srcOrd="11" destOrd="0" parTransId="{1C891598-BE0C-4D64-94D8-57EE4597DB59}" sibTransId="{60E9EC87-E41D-44C8-B9C5-CF01FBD606E5}"/>
    <dgm:cxn modelId="{5337C7B6-7BD7-4C81-9439-2B7C406596EA}" type="presOf" srcId="{25F9344D-6176-4AD6-82B8-2CCB32701D53}" destId="{75896962-CF94-4133-AEA3-968AC069F9D3}" srcOrd="0" destOrd="0" presId="urn:microsoft.com/office/officeart/2005/8/layout/lProcess3"/>
    <dgm:cxn modelId="{AE993EBA-2CFE-426B-822D-0A03AB24BC9B}" srcId="{D89D8428-0910-4BBF-AD2F-C8F700AE706D}" destId="{25F9344D-6176-4AD6-82B8-2CCB32701D53}" srcOrd="0" destOrd="0" parTransId="{F4027CA6-FEF4-49CF-BFF1-97E591EB1651}" sibTransId="{0A2495DF-750D-46B5-B9A6-8D9DFA74C326}"/>
    <dgm:cxn modelId="{B67A33D5-0943-4F13-8A4E-D3BBEFD38F61}" srcId="{87D4DC95-28BE-4E63-AE73-DF955162F8F2}" destId="{323B4CC5-5106-418C-8335-D0FBCA88E93A}" srcOrd="8" destOrd="0" parTransId="{B2098D22-D02F-433A-BD28-7669F9BE57F0}" sibTransId="{0654B73E-B841-4160-918D-DC6CA07918AB}"/>
    <dgm:cxn modelId="{436D5BD7-5F27-4DFA-BEF3-2DF9101100F3}" type="presOf" srcId="{9891C4FA-7124-4CB7-AEAB-A6A6306D8D8B}" destId="{4BCB8318-FC2E-487D-BDCA-FA16D1F592C0}" srcOrd="0" destOrd="0" presId="urn:microsoft.com/office/officeart/2005/8/layout/lProcess3"/>
    <dgm:cxn modelId="{6132FDD8-49B9-4705-87A7-D65545609B67}" srcId="{87D4DC95-28BE-4E63-AE73-DF955162F8F2}" destId="{1980C058-0F98-4514-BF00-B4D3791F7E84}" srcOrd="10" destOrd="0" parTransId="{785B8C60-1DAB-4FC0-B945-D1CD6C5F47A1}" sibTransId="{5A7AB3C8-6881-4ED1-BA9F-BD80A891E2F4}"/>
    <dgm:cxn modelId="{94CCD2DE-5A71-42A6-BE44-CBEAF04C444E}" srcId="{87D4DC95-28BE-4E63-AE73-DF955162F8F2}" destId="{9B3B01B6-F32C-4C2B-B25E-0B3C9276EAAF}" srcOrd="3" destOrd="0" parTransId="{2A8E1E2B-6871-4EBB-9C38-B1454B8EAA5E}" sibTransId="{7937FBB1-A191-4082-B159-3A09B027FEF4}"/>
    <dgm:cxn modelId="{29BAD1E8-FE06-4E73-ADAE-DD3818F1026A}" type="presOf" srcId="{5C26EED8-B649-44D5-BBA5-3382943CBD4F}" destId="{3B1D2B2A-45FA-4E62-868A-F278CF5232AA}" srcOrd="0" destOrd="0" presId="urn:microsoft.com/office/officeart/2005/8/layout/lProcess3"/>
    <dgm:cxn modelId="{386FBFED-D8D0-4489-A78D-0E341DEEDD37}" type="presOf" srcId="{C1AA74C9-784B-4767-BCAE-187B47D44C0A}" destId="{2B624617-3F87-40F7-A8CC-008AAFD2EE42}" srcOrd="0" destOrd="0" presId="urn:microsoft.com/office/officeart/2005/8/layout/lProcess3"/>
    <dgm:cxn modelId="{962321EE-19ED-41F4-BD64-C35DBBD9F5D5}" srcId="{DA72973D-A1A8-4D60-A606-91796CE626D9}" destId="{B45AFA8D-3639-4C31-9FD4-12CFC041C602}" srcOrd="0" destOrd="0" parTransId="{7FC803F4-E5C0-4E54-8969-F5308F701C2C}" sibTransId="{52D6590A-C4D6-44B6-B389-DE9004D52F54}"/>
    <dgm:cxn modelId="{C645CBFA-B884-4522-BB48-8951D225A680}" srcId="{9B3B01B6-F32C-4C2B-B25E-0B3C9276EAAF}" destId="{C1AA74C9-784B-4767-BCAE-187B47D44C0A}" srcOrd="0" destOrd="0" parTransId="{42408C72-E649-4F67-9873-CF971BAF3D95}" sibTransId="{857080A6-7807-4891-9504-6DE8E3A5C73B}"/>
    <dgm:cxn modelId="{969DBBFE-F640-443D-8128-DA67F4C21AF0}" type="presOf" srcId="{A6BEEA7F-8B2A-43EC-9ACB-17F773445663}" destId="{7E934DFE-7B9E-45AB-B888-A145F31C8749}" srcOrd="0" destOrd="0" presId="urn:microsoft.com/office/officeart/2005/8/layout/lProcess3"/>
    <dgm:cxn modelId="{C9D5DDFE-0065-421C-B388-2C58C4C6CDDD}" type="presOf" srcId="{DB0A1A29-1E2F-4207-BE1B-30C3A33A6857}" destId="{7B70A9DB-D196-40E6-8964-FE24D2657315}" srcOrd="0" destOrd="0" presId="urn:microsoft.com/office/officeart/2005/8/layout/lProcess3"/>
    <dgm:cxn modelId="{405884CA-8A0C-4A10-BE79-C73F18732821}" type="presParOf" srcId="{A11656A5-67FE-4BB7-856F-23EDCBC232D6}" destId="{1D7E1738-5E93-4EA1-B6E1-B7F0898AF261}" srcOrd="0" destOrd="0" presId="urn:microsoft.com/office/officeart/2005/8/layout/lProcess3"/>
    <dgm:cxn modelId="{3618980E-2FC2-4369-B201-4BFC23750177}" type="presParOf" srcId="{1D7E1738-5E93-4EA1-B6E1-B7F0898AF261}" destId="{91257F8C-81C2-4E87-9132-8AA7A5B56B63}" srcOrd="0" destOrd="0" presId="urn:microsoft.com/office/officeart/2005/8/layout/lProcess3"/>
    <dgm:cxn modelId="{50019B34-8C2F-4EB4-BD25-DB1BA113A8BD}" type="presParOf" srcId="{1D7E1738-5E93-4EA1-B6E1-B7F0898AF261}" destId="{C2D4AE79-15C6-4EE2-A9C7-062482BC9733}" srcOrd="1" destOrd="0" presId="urn:microsoft.com/office/officeart/2005/8/layout/lProcess3"/>
    <dgm:cxn modelId="{514A11A3-A284-4A2D-A77E-AE07A4E5443A}" type="presParOf" srcId="{1D7E1738-5E93-4EA1-B6E1-B7F0898AF261}" destId="{75896962-CF94-4133-AEA3-968AC069F9D3}" srcOrd="2" destOrd="0" presId="urn:microsoft.com/office/officeart/2005/8/layout/lProcess3"/>
    <dgm:cxn modelId="{8156FAF2-5474-40FC-AEE7-C5C329B8B209}" type="presParOf" srcId="{A11656A5-67FE-4BB7-856F-23EDCBC232D6}" destId="{0BD19E8B-6E2A-4A96-A6CC-5C3B5E0152D3}" srcOrd="1" destOrd="0" presId="urn:microsoft.com/office/officeart/2005/8/layout/lProcess3"/>
    <dgm:cxn modelId="{6A455B3D-A71C-4C4F-BE80-7A406FE43674}" type="presParOf" srcId="{A11656A5-67FE-4BB7-856F-23EDCBC232D6}" destId="{75C46D1D-F504-4013-8494-AFE3914093DA}" srcOrd="2" destOrd="0" presId="urn:microsoft.com/office/officeart/2005/8/layout/lProcess3"/>
    <dgm:cxn modelId="{D5D820CA-6792-4EFE-BAED-0E597C9169C3}" type="presParOf" srcId="{75C46D1D-F504-4013-8494-AFE3914093DA}" destId="{CBA7F23C-2F03-4816-9C15-FF57F4E4F893}" srcOrd="0" destOrd="0" presId="urn:microsoft.com/office/officeart/2005/8/layout/lProcess3"/>
    <dgm:cxn modelId="{B1C445DE-AB5C-432D-A2B8-3276F8E29C39}" type="presParOf" srcId="{75C46D1D-F504-4013-8494-AFE3914093DA}" destId="{8E21124B-4405-4E70-9C25-425414032F6B}" srcOrd="1" destOrd="0" presId="urn:microsoft.com/office/officeart/2005/8/layout/lProcess3"/>
    <dgm:cxn modelId="{18ADDC03-AD5F-488A-88F0-B41DE5639A7C}" type="presParOf" srcId="{75C46D1D-F504-4013-8494-AFE3914093DA}" destId="{4BCB8318-FC2E-487D-BDCA-FA16D1F592C0}" srcOrd="2" destOrd="0" presId="urn:microsoft.com/office/officeart/2005/8/layout/lProcess3"/>
    <dgm:cxn modelId="{181C4220-388D-4555-B091-477BF5C5AFDC}" type="presParOf" srcId="{A11656A5-67FE-4BB7-856F-23EDCBC232D6}" destId="{DF4F6B70-5743-4DF2-A4A5-B8CA11EAA5D7}" srcOrd="3" destOrd="0" presId="urn:microsoft.com/office/officeart/2005/8/layout/lProcess3"/>
    <dgm:cxn modelId="{AE1E1AB3-20E7-40FA-8DDD-A32CE6DBF636}" type="presParOf" srcId="{A11656A5-67FE-4BB7-856F-23EDCBC232D6}" destId="{840F8EC4-A13F-4632-8DDC-9D3D05071A52}" srcOrd="4" destOrd="0" presId="urn:microsoft.com/office/officeart/2005/8/layout/lProcess3"/>
    <dgm:cxn modelId="{577AA630-F5BF-4858-AE5C-4F6B760C73EB}" type="presParOf" srcId="{840F8EC4-A13F-4632-8DDC-9D3D05071A52}" destId="{D56CECA7-3653-4247-9FF0-D21B1205A8F2}" srcOrd="0" destOrd="0" presId="urn:microsoft.com/office/officeart/2005/8/layout/lProcess3"/>
    <dgm:cxn modelId="{60601949-6FE6-4388-B85B-6571833F4F2F}" type="presParOf" srcId="{840F8EC4-A13F-4632-8DDC-9D3D05071A52}" destId="{5DBAC3CC-D1F4-4752-B604-934FD6C5A756}" srcOrd="1" destOrd="0" presId="urn:microsoft.com/office/officeart/2005/8/layout/lProcess3"/>
    <dgm:cxn modelId="{06691E41-5A69-42AE-903F-D492AE0F6229}" type="presParOf" srcId="{840F8EC4-A13F-4632-8DDC-9D3D05071A52}" destId="{C32B08FB-036E-45A3-A316-8EEE1F216CBF}" srcOrd="2" destOrd="0" presId="urn:microsoft.com/office/officeart/2005/8/layout/lProcess3"/>
    <dgm:cxn modelId="{71678145-481E-4C44-9644-5EDE9F787D75}" type="presParOf" srcId="{A11656A5-67FE-4BB7-856F-23EDCBC232D6}" destId="{5757E8B3-4E6B-42D3-BD63-25036A859E9A}" srcOrd="5" destOrd="0" presId="urn:microsoft.com/office/officeart/2005/8/layout/lProcess3"/>
    <dgm:cxn modelId="{C2F9EE2B-753E-4008-AB05-A02CE91BAF1D}" type="presParOf" srcId="{A11656A5-67FE-4BB7-856F-23EDCBC232D6}" destId="{4CEF3B0E-7337-4C6F-A0B6-1872E8D60CD0}" srcOrd="6" destOrd="0" presId="urn:microsoft.com/office/officeart/2005/8/layout/lProcess3"/>
    <dgm:cxn modelId="{45E31D05-6FB4-4C9A-BD65-B984F380E682}" type="presParOf" srcId="{4CEF3B0E-7337-4C6F-A0B6-1872E8D60CD0}" destId="{C2EAD040-1923-40A7-A91B-26DB0FC7BC2B}" srcOrd="0" destOrd="0" presId="urn:microsoft.com/office/officeart/2005/8/layout/lProcess3"/>
    <dgm:cxn modelId="{9145F125-9A50-43E1-8425-F22E17783A77}" type="presParOf" srcId="{4CEF3B0E-7337-4C6F-A0B6-1872E8D60CD0}" destId="{24B4E4F2-F260-470F-A10B-89B2ECC07B00}" srcOrd="1" destOrd="0" presId="urn:microsoft.com/office/officeart/2005/8/layout/lProcess3"/>
    <dgm:cxn modelId="{8D04544D-F778-46AD-BA5E-F92C65DCFD86}" type="presParOf" srcId="{4CEF3B0E-7337-4C6F-A0B6-1872E8D60CD0}" destId="{2B624617-3F87-40F7-A8CC-008AAFD2EE42}" srcOrd="2" destOrd="0" presId="urn:microsoft.com/office/officeart/2005/8/layout/lProcess3"/>
    <dgm:cxn modelId="{B4F21A6D-CC6C-40FD-87EB-356182CD23E7}" type="presParOf" srcId="{A11656A5-67FE-4BB7-856F-23EDCBC232D6}" destId="{60FDD092-77C5-42C4-8A84-3D16220EA820}" srcOrd="7" destOrd="0" presId="urn:microsoft.com/office/officeart/2005/8/layout/lProcess3"/>
    <dgm:cxn modelId="{C265E96D-C838-44CD-8C49-099F3BAC1498}" type="presParOf" srcId="{A11656A5-67FE-4BB7-856F-23EDCBC232D6}" destId="{C17A5B8F-8330-4D4C-9372-E781EE345AD6}" srcOrd="8" destOrd="0" presId="urn:microsoft.com/office/officeart/2005/8/layout/lProcess3"/>
    <dgm:cxn modelId="{0FC82CF1-402A-4E0D-B234-94D99E32BDCB}" type="presParOf" srcId="{C17A5B8F-8330-4D4C-9372-E781EE345AD6}" destId="{3B1D2B2A-45FA-4E62-868A-F278CF5232AA}" srcOrd="0" destOrd="0" presId="urn:microsoft.com/office/officeart/2005/8/layout/lProcess3"/>
    <dgm:cxn modelId="{D23F4EAF-4B8B-44B0-9BDF-7CB66CEE2BD9}" type="presParOf" srcId="{C17A5B8F-8330-4D4C-9372-E781EE345AD6}" destId="{5CFDCDBE-6120-4714-BB6D-F11A7ADA3666}" srcOrd="1" destOrd="0" presId="urn:microsoft.com/office/officeart/2005/8/layout/lProcess3"/>
    <dgm:cxn modelId="{D3AA6DAA-8E60-49BC-B38B-7D2BC2777DD0}" type="presParOf" srcId="{C17A5B8F-8330-4D4C-9372-E781EE345AD6}" destId="{588A6C47-5D06-4A2A-9291-B0F9DB1D99F8}" srcOrd="2" destOrd="0" presId="urn:microsoft.com/office/officeart/2005/8/layout/lProcess3"/>
    <dgm:cxn modelId="{9773396D-516D-4422-8F6E-A68D7C8F503C}" type="presParOf" srcId="{A11656A5-67FE-4BB7-856F-23EDCBC232D6}" destId="{CE0CC39F-9A8D-46EF-B8F6-594EDD797A36}" srcOrd="9" destOrd="0" presId="urn:microsoft.com/office/officeart/2005/8/layout/lProcess3"/>
    <dgm:cxn modelId="{1C3BCB32-63B8-4F76-AB6E-DD110345626E}" type="presParOf" srcId="{A11656A5-67FE-4BB7-856F-23EDCBC232D6}" destId="{0CF41B33-3BC6-47C0-9646-27951ECD7249}" srcOrd="10" destOrd="0" presId="urn:microsoft.com/office/officeart/2005/8/layout/lProcess3"/>
    <dgm:cxn modelId="{7A17D8B1-4988-4938-B724-015540344045}" type="presParOf" srcId="{0CF41B33-3BC6-47C0-9646-27951ECD7249}" destId="{11FD163A-FE7A-4091-95B9-2C2EB06249E3}" srcOrd="0" destOrd="0" presId="urn:microsoft.com/office/officeart/2005/8/layout/lProcess3"/>
    <dgm:cxn modelId="{9B15517E-44F9-4A9C-BF10-D5F1AE88915E}" type="presParOf" srcId="{0CF41B33-3BC6-47C0-9646-27951ECD7249}" destId="{2FD6CDCC-5867-4825-9A5B-53B840FB727B}" srcOrd="1" destOrd="0" presId="urn:microsoft.com/office/officeart/2005/8/layout/lProcess3"/>
    <dgm:cxn modelId="{A6290A11-A08C-4505-A610-E09F1D72C26A}" type="presParOf" srcId="{0CF41B33-3BC6-47C0-9646-27951ECD7249}" destId="{6BFFB7A2-B6F8-422F-BD95-1A616BA539A7}" srcOrd="2" destOrd="0" presId="urn:microsoft.com/office/officeart/2005/8/layout/lProcess3"/>
    <dgm:cxn modelId="{4F271761-B5C4-4261-A53C-F90188E87665}" type="presParOf" srcId="{A11656A5-67FE-4BB7-856F-23EDCBC232D6}" destId="{87348A28-890D-4EC4-BB5D-D54DC0AAC3AF}" srcOrd="11" destOrd="0" presId="urn:microsoft.com/office/officeart/2005/8/layout/lProcess3"/>
    <dgm:cxn modelId="{205023ED-A1A2-4A22-9CBB-055AD0AB5291}" type="presParOf" srcId="{A11656A5-67FE-4BB7-856F-23EDCBC232D6}" destId="{E5E70C5A-ABE9-491F-AC84-C709B8B858FE}" srcOrd="12" destOrd="0" presId="urn:microsoft.com/office/officeart/2005/8/layout/lProcess3"/>
    <dgm:cxn modelId="{F06D0E66-57A6-49B0-9380-D237A28E39A4}" type="presParOf" srcId="{E5E70C5A-ABE9-491F-AC84-C709B8B858FE}" destId="{FB3BFD13-5739-4454-BDC8-7D68963DC4DB}" srcOrd="0" destOrd="0" presId="urn:microsoft.com/office/officeart/2005/8/layout/lProcess3"/>
    <dgm:cxn modelId="{7CEAD914-DFA4-445E-8552-ED9F0FF92E54}" type="presParOf" srcId="{E5E70C5A-ABE9-491F-AC84-C709B8B858FE}" destId="{6C320FCA-0899-44EB-A1FA-CC244FB711F4}" srcOrd="1" destOrd="0" presId="urn:microsoft.com/office/officeart/2005/8/layout/lProcess3"/>
    <dgm:cxn modelId="{E91F3E93-50C1-4CF1-A849-97DDF92C1C6D}" type="presParOf" srcId="{E5E70C5A-ABE9-491F-AC84-C709B8B858FE}" destId="{21B553A9-EE2B-43D4-8331-97D34AF408D2}" srcOrd="2" destOrd="0" presId="urn:microsoft.com/office/officeart/2005/8/layout/lProcess3"/>
    <dgm:cxn modelId="{F40E1277-1FFC-4A5D-83CA-CFB9E57DA6E1}" type="presParOf" srcId="{A11656A5-67FE-4BB7-856F-23EDCBC232D6}" destId="{B8295CDB-C19B-43F6-946B-A40626700248}" srcOrd="13" destOrd="0" presId="urn:microsoft.com/office/officeart/2005/8/layout/lProcess3"/>
    <dgm:cxn modelId="{1B75323A-AABA-43BC-9B27-4888772EF4B5}" type="presParOf" srcId="{A11656A5-67FE-4BB7-856F-23EDCBC232D6}" destId="{639ACED8-6B84-4647-9C3C-0F4F3D734762}" srcOrd="14" destOrd="0" presId="urn:microsoft.com/office/officeart/2005/8/layout/lProcess3"/>
    <dgm:cxn modelId="{17FCFF4F-753D-486C-8B85-B73C294759B1}" type="presParOf" srcId="{639ACED8-6B84-4647-9C3C-0F4F3D734762}" destId="{7B70A9DB-D196-40E6-8964-FE24D2657315}" srcOrd="0" destOrd="0" presId="urn:microsoft.com/office/officeart/2005/8/layout/lProcess3"/>
    <dgm:cxn modelId="{3C68EA10-2CB1-486A-9934-DE9863B58D80}" type="presParOf" srcId="{639ACED8-6B84-4647-9C3C-0F4F3D734762}" destId="{F78D79DD-3C25-48BA-9B87-DF6F3E116F52}" srcOrd="1" destOrd="0" presId="urn:microsoft.com/office/officeart/2005/8/layout/lProcess3"/>
    <dgm:cxn modelId="{EFE62C51-66FD-4D66-8AFF-648E73185682}" type="presParOf" srcId="{639ACED8-6B84-4647-9C3C-0F4F3D734762}" destId="{1953A844-EBE3-411C-A4A4-9712F4496397}" srcOrd="2" destOrd="0" presId="urn:microsoft.com/office/officeart/2005/8/layout/lProcess3"/>
    <dgm:cxn modelId="{1CA9A52F-5EBC-4C2B-A1FF-E71A912D2CD8}" type="presParOf" srcId="{A11656A5-67FE-4BB7-856F-23EDCBC232D6}" destId="{DD8E8FC6-198B-43C8-8230-BDEA1424A436}" srcOrd="15" destOrd="0" presId="urn:microsoft.com/office/officeart/2005/8/layout/lProcess3"/>
    <dgm:cxn modelId="{10083F27-8BC7-4B0B-A779-537A5E4F3154}" type="presParOf" srcId="{A11656A5-67FE-4BB7-856F-23EDCBC232D6}" destId="{D2BC2B67-267A-4509-B032-5C8E9BF58395}" srcOrd="16" destOrd="0" presId="urn:microsoft.com/office/officeart/2005/8/layout/lProcess3"/>
    <dgm:cxn modelId="{A3D0BADF-D3D7-424A-A465-1962C8C74269}" type="presParOf" srcId="{D2BC2B67-267A-4509-B032-5C8E9BF58395}" destId="{89082694-66C6-406D-85C8-057948A4CB6A}" srcOrd="0" destOrd="0" presId="urn:microsoft.com/office/officeart/2005/8/layout/lProcess3"/>
    <dgm:cxn modelId="{10CF1017-BEBD-49C0-B83A-8AD6E50CB321}" type="presParOf" srcId="{D2BC2B67-267A-4509-B032-5C8E9BF58395}" destId="{9EC3CDA3-5E10-484D-88FE-9EC0E90C1C45}" srcOrd="1" destOrd="0" presId="urn:microsoft.com/office/officeart/2005/8/layout/lProcess3"/>
    <dgm:cxn modelId="{0A4AF9DB-258F-487F-B96C-90E8BA63A1FC}" type="presParOf" srcId="{D2BC2B67-267A-4509-B032-5C8E9BF58395}" destId="{B3AD85A5-2F28-47D1-A74D-CCC0A6C4568B}" srcOrd="2" destOrd="0" presId="urn:microsoft.com/office/officeart/2005/8/layout/lProcess3"/>
    <dgm:cxn modelId="{AD11BDD7-027E-4958-8246-2B342E660463}" type="presParOf" srcId="{A11656A5-67FE-4BB7-856F-23EDCBC232D6}" destId="{C4A3F4F0-DFAD-4DFD-B3D3-9270DC2BCB83}" srcOrd="17" destOrd="0" presId="urn:microsoft.com/office/officeart/2005/8/layout/lProcess3"/>
    <dgm:cxn modelId="{C3628C34-29BF-40EA-AAFE-DA37C07C1B27}" type="presParOf" srcId="{A11656A5-67FE-4BB7-856F-23EDCBC232D6}" destId="{C4B58D75-A7ED-484A-995F-328F61AC23AF}" srcOrd="18" destOrd="0" presId="urn:microsoft.com/office/officeart/2005/8/layout/lProcess3"/>
    <dgm:cxn modelId="{6B518E5C-0F1E-437F-80C1-81AEB0B14BBB}" type="presParOf" srcId="{C4B58D75-A7ED-484A-995F-328F61AC23AF}" destId="{87C28870-32A5-4E54-8960-B7519311B817}" srcOrd="0" destOrd="0" presId="urn:microsoft.com/office/officeart/2005/8/layout/lProcess3"/>
    <dgm:cxn modelId="{8E232946-8FB3-49A4-A308-2C320B7338C5}" type="presParOf" srcId="{C4B58D75-A7ED-484A-995F-328F61AC23AF}" destId="{F848F5AF-813F-4931-BF4D-E2D960583279}" srcOrd="1" destOrd="0" presId="urn:microsoft.com/office/officeart/2005/8/layout/lProcess3"/>
    <dgm:cxn modelId="{11E68F97-3773-49AD-829E-75917F0E757D}" type="presParOf" srcId="{C4B58D75-A7ED-484A-995F-328F61AC23AF}" destId="{2AB61E90-036D-4B76-96D8-0B18BD676A4C}" srcOrd="2" destOrd="0" presId="urn:microsoft.com/office/officeart/2005/8/layout/lProcess3"/>
    <dgm:cxn modelId="{FC783E32-5B39-4F07-B1F9-A35B001016A2}" type="presParOf" srcId="{A11656A5-67FE-4BB7-856F-23EDCBC232D6}" destId="{C8BC40E2-00DC-4FC6-B62B-238DF14D02AD}" srcOrd="19" destOrd="0" presId="urn:microsoft.com/office/officeart/2005/8/layout/lProcess3"/>
    <dgm:cxn modelId="{32FD8513-C1C1-4340-962D-0DB56D9F8AD4}" type="presParOf" srcId="{A11656A5-67FE-4BB7-856F-23EDCBC232D6}" destId="{A51782D8-7F0F-4D3A-A072-125D805E0E84}" srcOrd="20" destOrd="0" presId="urn:microsoft.com/office/officeart/2005/8/layout/lProcess3"/>
    <dgm:cxn modelId="{76986E51-81B4-4E20-BFA6-98AF0A188C4D}" type="presParOf" srcId="{A51782D8-7F0F-4D3A-A072-125D805E0E84}" destId="{190D8637-07B6-40FE-8EBB-C8361ACF10D0}" srcOrd="0" destOrd="0" presId="urn:microsoft.com/office/officeart/2005/8/layout/lProcess3"/>
    <dgm:cxn modelId="{6CD8B649-6863-40D6-856D-266F7593341D}" type="presParOf" srcId="{A51782D8-7F0F-4D3A-A072-125D805E0E84}" destId="{F1472730-4DA3-48EF-96E6-7E1DEDD34F8F}" srcOrd="1" destOrd="0" presId="urn:microsoft.com/office/officeart/2005/8/layout/lProcess3"/>
    <dgm:cxn modelId="{C8D3B8B8-C0F1-40BA-97F4-5558A534356D}" type="presParOf" srcId="{A51782D8-7F0F-4D3A-A072-125D805E0E84}" destId="{7E934DFE-7B9E-45AB-B888-A145F31C8749}" srcOrd="2" destOrd="0" presId="urn:microsoft.com/office/officeart/2005/8/layout/lProcess3"/>
    <dgm:cxn modelId="{1E87799C-A8CE-4396-AE98-2D466AEBBD77}" type="presParOf" srcId="{A11656A5-67FE-4BB7-856F-23EDCBC232D6}" destId="{C2E46A3E-0110-471D-890C-FA65060CEE6A}" srcOrd="21" destOrd="0" presId="urn:microsoft.com/office/officeart/2005/8/layout/lProcess3"/>
    <dgm:cxn modelId="{095D47A7-A993-41F0-9E11-148F4D86ED44}" type="presParOf" srcId="{A11656A5-67FE-4BB7-856F-23EDCBC232D6}" destId="{B7B29826-9F60-4A52-B573-980F551EDC65}" srcOrd="22" destOrd="0" presId="urn:microsoft.com/office/officeart/2005/8/layout/lProcess3"/>
    <dgm:cxn modelId="{A1CB52A8-6AA1-474E-8B50-21BC3951E090}" type="presParOf" srcId="{B7B29826-9F60-4A52-B573-980F551EDC65}" destId="{FC68F3D0-237A-4594-B960-3BBE4BB3F87B}" srcOrd="0" destOrd="0" presId="urn:microsoft.com/office/officeart/2005/8/layout/lProcess3"/>
    <dgm:cxn modelId="{0E7AE2E9-DF20-4A8F-A8AF-5CC715648632}" type="presParOf" srcId="{B7B29826-9F60-4A52-B573-980F551EDC65}" destId="{3D04255C-8665-4503-805C-85D84A533C65}" srcOrd="1" destOrd="0" presId="urn:microsoft.com/office/officeart/2005/8/layout/lProcess3"/>
    <dgm:cxn modelId="{D2B5773D-12CB-468D-833B-0D243F462F48}" type="presParOf" srcId="{B7B29826-9F60-4A52-B573-980F551EDC65}" destId="{C5B6F65E-9CFA-41F5-8549-3172E40336C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57F8C-81C2-4E87-9132-8AA7A5B56B63}">
      <dsp:nvSpPr>
        <dsp:cNvPr id="0" name=""/>
        <dsp:cNvSpPr/>
      </dsp:nvSpPr>
      <dsp:spPr>
        <a:xfrm>
          <a:off x="0" y="11365"/>
          <a:ext cx="2029636" cy="49233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Joná</a:t>
          </a:r>
          <a:r>
            <a:rPr lang="cs-CZ" sz="2400" b="1" kern="1200" dirty="0">
              <a:solidFill>
                <a:schemeClr val="tx1"/>
              </a:solidFill>
            </a:rPr>
            <a:t>š</a:t>
          </a:r>
          <a:r>
            <a:rPr lang="es-ES" sz="2400" b="1" kern="1200" dirty="0">
              <a:solidFill>
                <a:schemeClr val="tx1"/>
              </a:solidFill>
            </a:rPr>
            <a:t>:</a:t>
          </a:r>
        </a:p>
      </dsp:txBody>
      <dsp:txXfrm>
        <a:off x="246166" y="11365"/>
        <a:ext cx="1537305" cy="492331"/>
      </dsp:txXfrm>
    </dsp:sp>
    <dsp:sp modelId="{75896962-CF94-4133-AEA3-968AC069F9D3}">
      <dsp:nvSpPr>
        <dsp:cNvPr id="0" name=""/>
        <dsp:cNvSpPr/>
      </dsp:nvSpPr>
      <dsp:spPr>
        <a:xfrm>
          <a:off x="1876981" y="53213"/>
          <a:ext cx="6733571" cy="408635"/>
        </a:xfrm>
        <a:prstGeom prst="chevron">
          <a:avLst/>
        </a:prstGeom>
        <a:solidFill>
          <a:schemeClr val="accent4">
            <a:tint val="40000"/>
            <a:hueOff val="0"/>
            <a:satOff val="0"/>
            <a:lum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tx1"/>
              </a:solidFill>
            </a:rPr>
            <a:t>Odpouští nám.</a:t>
          </a:r>
        </a:p>
      </dsp:txBody>
      <dsp:txXfrm>
        <a:off x="2081299" y="53213"/>
        <a:ext cx="6324936" cy="408635"/>
      </dsp:txXfrm>
    </dsp:sp>
    <dsp:sp modelId="{CBA7F23C-2F03-4816-9C15-FF57F4E4F893}">
      <dsp:nvSpPr>
        <dsp:cNvPr id="0" name=""/>
        <dsp:cNvSpPr/>
      </dsp:nvSpPr>
      <dsp:spPr>
        <a:xfrm>
          <a:off x="0" y="572623"/>
          <a:ext cx="2029636" cy="492331"/>
        </a:xfrm>
        <a:prstGeom prst="chevron">
          <a:avLst/>
        </a:prstGeom>
        <a:solidFill>
          <a:schemeClr val="accent4">
            <a:hueOff val="890990"/>
            <a:satOff val="-3707"/>
            <a:lumOff val="87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A</a:t>
          </a:r>
          <a:r>
            <a:rPr lang="es-ES" sz="2400" b="1" kern="1200" dirty="0">
              <a:solidFill>
                <a:schemeClr val="tx1"/>
              </a:solidFill>
            </a:rPr>
            <a:t>mós:</a:t>
          </a:r>
        </a:p>
      </dsp:txBody>
      <dsp:txXfrm>
        <a:off x="246166" y="572623"/>
        <a:ext cx="1537305" cy="492331"/>
      </dsp:txXfrm>
    </dsp:sp>
    <dsp:sp modelId="{4BCB8318-FC2E-487D-BDCA-FA16D1F592C0}">
      <dsp:nvSpPr>
        <dsp:cNvPr id="0" name=""/>
        <dsp:cNvSpPr/>
      </dsp:nvSpPr>
      <dsp:spPr>
        <a:xfrm>
          <a:off x="1876981" y="614471"/>
          <a:ext cx="6733571" cy="408635"/>
        </a:xfrm>
        <a:prstGeom prst="chevron">
          <a:avLst/>
        </a:prstGeom>
        <a:solidFill>
          <a:schemeClr val="accent4">
            <a:tint val="40000"/>
            <a:hueOff val="987448"/>
            <a:satOff val="-4659"/>
            <a:lumOff val="-16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dirty="0">
              <a:solidFill>
                <a:schemeClr val="tx1"/>
              </a:solidFill>
            </a:rPr>
            <a:t>Prosí nás, abychom byli sami sebou</a:t>
          </a:r>
          <a:r>
            <a:rPr lang="es-ES" sz="2800" b="1" kern="1200" dirty="0">
              <a:solidFill>
                <a:schemeClr val="tx1"/>
              </a:solidFill>
            </a:rPr>
            <a:t>.</a:t>
          </a:r>
        </a:p>
      </dsp:txBody>
      <dsp:txXfrm>
        <a:off x="2081299" y="614471"/>
        <a:ext cx="6324936" cy="408635"/>
      </dsp:txXfrm>
    </dsp:sp>
    <dsp:sp modelId="{D56CECA7-3653-4247-9FF0-D21B1205A8F2}">
      <dsp:nvSpPr>
        <dsp:cNvPr id="0" name=""/>
        <dsp:cNvSpPr/>
      </dsp:nvSpPr>
      <dsp:spPr>
        <a:xfrm>
          <a:off x="0" y="1133881"/>
          <a:ext cx="2029636" cy="492331"/>
        </a:xfrm>
        <a:prstGeom prst="chevron">
          <a:avLst/>
        </a:prstGeom>
        <a:solidFill>
          <a:schemeClr val="accent4">
            <a:hueOff val="1781980"/>
            <a:satOff val="-7414"/>
            <a:lumOff val="174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O</a:t>
          </a:r>
          <a:r>
            <a:rPr lang="cs-CZ" sz="2400" b="1" kern="1200" dirty="0" err="1">
              <a:solidFill>
                <a:schemeClr val="tx1"/>
              </a:solidFill>
            </a:rPr>
            <a:t>zeáš</a:t>
          </a:r>
          <a:r>
            <a:rPr lang="es-ES" sz="2400" b="1" kern="1200" dirty="0">
              <a:solidFill>
                <a:schemeClr val="tx1"/>
              </a:solidFill>
            </a:rPr>
            <a:t>:</a:t>
          </a:r>
        </a:p>
      </dsp:txBody>
      <dsp:txXfrm>
        <a:off x="246166" y="1133881"/>
        <a:ext cx="1537305" cy="492331"/>
      </dsp:txXfrm>
    </dsp:sp>
    <dsp:sp modelId="{C32B08FB-036E-45A3-A316-8EEE1F216CBF}">
      <dsp:nvSpPr>
        <dsp:cNvPr id="0" name=""/>
        <dsp:cNvSpPr/>
      </dsp:nvSpPr>
      <dsp:spPr>
        <a:xfrm>
          <a:off x="1876981" y="1175729"/>
          <a:ext cx="6733571" cy="408635"/>
        </a:xfrm>
        <a:prstGeom prst="chevron">
          <a:avLst/>
        </a:prstGeom>
        <a:solidFill>
          <a:schemeClr val="accent4">
            <a:tint val="40000"/>
            <a:hueOff val="1974895"/>
            <a:satOff val="-9317"/>
            <a:lumOff val="-337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tx1"/>
              </a:solidFill>
            </a:rPr>
            <a:t>Miluje nás.</a:t>
          </a:r>
        </a:p>
      </dsp:txBody>
      <dsp:txXfrm>
        <a:off x="2081299" y="1175729"/>
        <a:ext cx="6324936" cy="408635"/>
      </dsp:txXfrm>
    </dsp:sp>
    <dsp:sp modelId="{C2EAD040-1923-40A7-A91B-26DB0FC7BC2B}">
      <dsp:nvSpPr>
        <dsp:cNvPr id="0" name=""/>
        <dsp:cNvSpPr/>
      </dsp:nvSpPr>
      <dsp:spPr>
        <a:xfrm>
          <a:off x="0" y="1695139"/>
          <a:ext cx="2029636" cy="492331"/>
        </a:xfrm>
        <a:prstGeom prst="chevron">
          <a:avLst/>
        </a:prstGeom>
        <a:solidFill>
          <a:schemeClr val="accent4">
            <a:hueOff val="2672970"/>
            <a:satOff val="-11121"/>
            <a:lumOff val="262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Mi</a:t>
          </a:r>
          <a:r>
            <a:rPr lang="cs-CZ" sz="2400" b="1" kern="1200" dirty="0" err="1">
              <a:solidFill>
                <a:schemeClr val="tx1"/>
              </a:solidFill>
            </a:rPr>
            <a:t>chaeáš</a:t>
          </a:r>
          <a:r>
            <a:rPr lang="es-ES" sz="2400" b="1" kern="1200" dirty="0">
              <a:solidFill>
                <a:schemeClr val="tx1"/>
              </a:solidFill>
            </a:rPr>
            <a:t>:</a:t>
          </a:r>
        </a:p>
      </dsp:txBody>
      <dsp:txXfrm>
        <a:off x="246166" y="1695139"/>
        <a:ext cx="1537305" cy="492331"/>
      </dsp:txXfrm>
    </dsp:sp>
    <dsp:sp modelId="{2B624617-3F87-40F7-A8CC-008AAFD2EE42}">
      <dsp:nvSpPr>
        <dsp:cNvPr id="0" name=""/>
        <dsp:cNvSpPr/>
      </dsp:nvSpPr>
      <dsp:spPr>
        <a:xfrm>
          <a:off x="1876981" y="1736987"/>
          <a:ext cx="6733571" cy="408635"/>
        </a:xfrm>
        <a:prstGeom prst="chevron">
          <a:avLst/>
        </a:prstGeom>
        <a:solidFill>
          <a:schemeClr val="accent4">
            <a:tint val="40000"/>
            <a:hueOff val="2962343"/>
            <a:satOff val="-13976"/>
            <a:lumOff val="-50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tx1"/>
              </a:solidFill>
            </a:rPr>
            <a:t>Učí nás, co máme dělat.</a:t>
          </a:r>
        </a:p>
      </dsp:txBody>
      <dsp:txXfrm>
        <a:off x="2081299" y="1736987"/>
        <a:ext cx="6324936" cy="408635"/>
      </dsp:txXfrm>
    </dsp:sp>
    <dsp:sp modelId="{3B1D2B2A-45FA-4E62-868A-F278CF5232AA}">
      <dsp:nvSpPr>
        <dsp:cNvPr id="0" name=""/>
        <dsp:cNvSpPr/>
      </dsp:nvSpPr>
      <dsp:spPr>
        <a:xfrm>
          <a:off x="0" y="2256396"/>
          <a:ext cx="2029636" cy="492331"/>
        </a:xfrm>
        <a:prstGeom prst="chevron">
          <a:avLst/>
        </a:prstGeom>
        <a:solidFill>
          <a:schemeClr val="accent4">
            <a:hueOff val="3563960"/>
            <a:satOff val="-14828"/>
            <a:lumOff val="349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Nah</a:t>
          </a:r>
          <a:r>
            <a:rPr lang="cs-CZ" sz="2400" b="1" kern="1200" dirty="0">
              <a:solidFill>
                <a:schemeClr val="tx1"/>
              </a:solidFill>
            </a:rPr>
            <a:t>u</a:t>
          </a:r>
          <a:r>
            <a:rPr lang="es-ES" sz="2400" b="1" kern="1200" dirty="0">
              <a:solidFill>
                <a:schemeClr val="tx1"/>
              </a:solidFill>
            </a:rPr>
            <a:t>m:</a:t>
          </a:r>
        </a:p>
      </dsp:txBody>
      <dsp:txXfrm>
        <a:off x="246166" y="2256396"/>
        <a:ext cx="1537305" cy="492331"/>
      </dsp:txXfrm>
    </dsp:sp>
    <dsp:sp modelId="{588A6C47-5D06-4A2A-9291-B0F9DB1D99F8}">
      <dsp:nvSpPr>
        <dsp:cNvPr id="0" name=""/>
        <dsp:cNvSpPr/>
      </dsp:nvSpPr>
      <dsp:spPr>
        <a:xfrm>
          <a:off x="1876981" y="2298245"/>
          <a:ext cx="6733571" cy="408635"/>
        </a:xfrm>
        <a:prstGeom prst="chevron">
          <a:avLst/>
        </a:prstGeom>
        <a:solidFill>
          <a:schemeClr val="accent4">
            <a:tint val="40000"/>
            <a:hueOff val="3949791"/>
            <a:satOff val="-18635"/>
            <a:lumOff val="-67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tx1"/>
              </a:solidFill>
            </a:rPr>
            <a:t>Odhaluje nám budoucnost.</a:t>
          </a:r>
        </a:p>
      </dsp:txBody>
      <dsp:txXfrm>
        <a:off x="2081299" y="2298245"/>
        <a:ext cx="6324936" cy="408635"/>
      </dsp:txXfrm>
    </dsp:sp>
    <dsp:sp modelId="{11FD163A-FE7A-4091-95B9-2C2EB06249E3}">
      <dsp:nvSpPr>
        <dsp:cNvPr id="0" name=""/>
        <dsp:cNvSpPr/>
      </dsp:nvSpPr>
      <dsp:spPr>
        <a:xfrm>
          <a:off x="0" y="2817654"/>
          <a:ext cx="2029636" cy="492331"/>
        </a:xfrm>
        <a:prstGeom prst="chevron">
          <a:avLst/>
        </a:prstGeom>
        <a:solidFill>
          <a:schemeClr val="accent4">
            <a:hueOff val="4454951"/>
            <a:satOff val="-18535"/>
            <a:lumOff val="436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A</a:t>
          </a:r>
          <a:r>
            <a:rPr lang="es-ES" sz="2400" b="1" kern="1200" dirty="0">
              <a:solidFill>
                <a:schemeClr val="tx1"/>
              </a:solidFill>
            </a:rPr>
            <a:t>ba</a:t>
          </a:r>
          <a:r>
            <a:rPr lang="cs-CZ" sz="2400" b="1" kern="1200" dirty="0">
              <a:solidFill>
                <a:schemeClr val="tx1"/>
              </a:solidFill>
            </a:rPr>
            <a:t>k</a:t>
          </a:r>
          <a:r>
            <a:rPr lang="es-ES" sz="2400" b="1" kern="1200" dirty="0">
              <a:solidFill>
                <a:schemeClr val="tx1"/>
              </a:solidFill>
            </a:rPr>
            <a:t>u</a:t>
          </a:r>
          <a:r>
            <a:rPr lang="cs-CZ" sz="2400" b="1" kern="1200" dirty="0">
              <a:solidFill>
                <a:schemeClr val="tx1"/>
              </a:solidFill>
            </a:rPr>
            <a:t>k</a:t>
          </a:r>
          <a:r>
            <a:rPr lang="es-ES" sz="2400" b="1" kern="1200" dirty="0">
              <a:solidFill>
                <a:schemeClr val="tx1"/>
              </a:solidFill>
            </a:rPr>
            <a:t>:</a:t>
          </a:r>
        </a:p>
      </dsp:txBody>
      <dsp:txXfrm>
        <a:off x="246166" y="2817654"/>
        <a:ext cx="1537305" cy="492331"/>
      </dsp:txXfrm>
    </dsp:sp>
    <dsp:sp modelId="{6BFFB7A2-B6F8-422F-BD95-1A616BA539A7}">
      <dsp:nvSpPr>
        <dsp:cNvPr id="0" name=""/>
        <dsp:cNvSpPr/>
      </dsp:nvSpPr>
      <dsp:spPr>
        <a:xfrm>
          <a:off x="1876981" y="2859502"/>
          <a:ext cx="6733571" cy="408635"/>
        </a:xfrm>
        <a:prstGeom prst="chevron">
          <a:avLst/>
        </a:prstGeom>
        <a:solidFill>
          <a:schemeClr val="accent4">
            <a:tint val="40000"/>
            <a:hueOff val="4937239"/>
            <a:satOff val="-23293"/>
            <a:lumOff val="-841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tx1"/>
              </a:solidFill>
            </a:rPr>
            <a:t>Odpov</a:t>
          </a:r>
          <a:r>
            <a:rPr lang="cs-CZ" sz="2800" b="1" kern="1200" dirty="0" err="1">
              <a:solidFill>
                <a:schemeClr val="tx1"/>
              </a:solidFill>
            </a:rPr>
            <a:t>ídá</a:t>
          </a:r>
          <a:r>
            <a:rPr lang="es-ES" sz="2800" b="1" kern="1200" dirty="0">
              <a:solidFill>
                <a:schemeClr val="tx1"/>
              </a:solidFill>
            </a:rPr>
            <a:t> na naše </a:t>
          </a:r>
          <a:r>
            <a:rPr lang="cs-CZ" sz="2800" b="1" kern="1200" dirty="0">
              <a:solidFill>
                <a:schemeClr val="tx1"/>
              </a:solidFill>
            </a:rPr>
            <a:t>d</a:t>
          </a:r>
          <a:r>
            <a:rPr lang="es-ES" sz="2800" b="1" kern="1200" dirty="0">
              <a:solidFill>
                <a:schemeClr val="tx1"/>
              </a:solidFill>
            </a:rPr>
            <a:t>ot</a:t>
          </a:r>
          <a:r>
            <a:rPr lang="cs-CZ" sz="2800" b="1" kern="1200" dirty="0">
              <a:solidFill>
                <a:schemeClr val="tx1"/>
              </a:solidFill>
            </a:rPr>
            <a:t>a</a:t>
          </a:r>
          <a:r>
            <a:rPr lang="es-ES" sz="2800" b="1" kern="1200" dirty="0">
              <a:solidFill>
                <a:schemeClr val="tx1"/>
              </a:solidFill>
            </a:rPr>
            <a:t>zy.</a:t>
          </a:r>
        </a:p>
      </dsp:txBody>
      <dsp:txXfrm>
        <a:off x="2081299" y="2859502"/>
        <a:ext cx="6324936" cy="408635"/>
      </dsp:txXfrm>
    </dsp:sp>
    <dsp:sp modelId="{FB3BFD13-5739-4454-BDC8-7D68963DC4DB}">
      <dsp:nvSpPr>
        <dsp:cNvPr id="0" name=""/>
        <dsp:cNvSpPr/>
      </dsp:nvSpPr>
      <dsp:spPr>
        <a:xfrm>
          <a:off x="0" y="3378912"/>
          <a:ext cx="2029636" cy="492331"/>
        </a:xfrm>
        <a:prstGeom prst="chevron">
          <a:avLst/>
        </a:prstGeom>
        <a:solidFill>
          <a:schemeClr val="accent4">
            <a:hueOff val="5345940"/>
            <a:satOff val="-22242"/>
            <a:lumOff val="52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Sofon</a:t>
          </a:r>
          <a:r>
            <a:rPr lang="cs-CZ" sz="2400" b="1" kern="1200" dirty="0" err="1">
              <a:solidFill>
                <a:schemeClr val="tx1"/>
              </a:solidFill>
            </a:rPr>
            <a:t>iáš</a:t>
          </a:r>
          <a:r>
            <a:rPr lang="es-ES" sz="2400" b="1" kern="1200" dirty="0">
              <a:solidFill>
                <a:schemeClr val="tx1"/>
              </a:solidFill>
            </a:rPr>
            <a:t>:</a:t>
          </a:r>
        </a:p>
      </dsp:txBody>
      <dsp:txXfrm>
        <a:off x="246166" y="3378912"/>
        <a:ext cx="1537305" cy="492331"/>
      </dsp:txXfrm>
    </dsp:sp>
    <dsp:sp modelId="{21B553A9-EE2B-43D4-8331-97D34AF408D2}">
      <dsp:nvSpPr>
        <dsp:cNvPr id="0" name=""/>
        <dsp:cNvSpPr/>
      </dsp:nvSpPr>
      <dsp:spPr>
        <a:xfrm>
          <a:off x="1876981" y="3420760"/>
          <a:ext cx="6733571" cy="408635"/>
        </a:xfrm>
        <a:prstGeom prst="chevron">
          <a:avLst/>
        </a:prstGeom>
        <a:solidFill>
          <a:schemeClr val="accent4">
            <a:tint val="40000"/>
            <a:hueOff val="5924687"/>
            <a:satOff val="-27952"/>
            <a:lumOff val="-101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tx1"/>
              </a:solidFill>
            </a:rPr>
            <a:t>Přichází a hledá nás, aby nás odměnil.</a:t>
          </a:r>
        </a:p>
      </dsp:txBody>
      <dsp:txXfrm>
        <a:off x="2081299" y="3420760"/>
        <a:ext cx="6324936" cy="408635"/>
      </dsp:txXfrm>
    </dsp:sp>
    <dsp:sp modelId="{7B70A9DB-D196-40E6-8964-FE24D2657315}">
      <dsp:nvSpPr>
        <dsp:cNvPr id="0" name=""/>
        <dsp:cNvSpPr/>
      </dsp:nvSpPr>
      <dsp:spPr>
        <a:xfrm>
          <a:off x="0" y="3940170"/>
          <a:ext cx="2029636" cy="492331"/>
        </a:xfrm>
        <a:prstGeom prst="chevron">
          <a:avLst/>
        </a:prstGeom>
        <a:solidFill>
          <a:schemeClr val="accent4">
            <a:hueOff val="6236930"/>
            <a:satOff val="-25949"/>
            <a:lumOff val="61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J</a:t>
          </a:r>
          <a:r>
            <a:rPr lang="cs-CZ" sz="2400" b="1" kern="1200" dirty="0">
              <a:solidFill>
                <a:schemeClr val="tx1"/>
              </a:solidFill>
            </a:rPr>
            <a:t>o</a:t>
          </a:r>
          <a:r>
            <a:rPr lang="es-ES" sz="2400" b="1" kern="1200" dirty="0">
              <a:solidFill>
                <a:schemeClr val="tx1"/>
              </a:solidFill>
            </a:rPr>
            <a:t>el:</a:t>
          </a:r>
        </a:p>
      </dsp:txBody>
      <dsp:txXfrm>
        <a:off x="246166" y="3940170"/>
        <a:ext cx="1537305" cy="492331"/>
      </dsp:txXfrm>
    </dsp:sp>
    <dsp:sp modelId="{1953A844-EBE3-411C-A4A4-9712F4496397}">
      <dsp:nvSpPr>
        <dsp:cNvPr id="0" name=""/>
        <dsp:cNvSpPr/>
      </dsp:nvSpPr>
      <dsp:spPr>
        <a:xfrm>
          <a:off x="1876981" y="3982018"/>
          <a:ext cx="6733571" cy="408635"/>
        </a:xfrm>
        <a:prstGeom prst="chevron">
          <a:avLst/>
        </a:prstGeom>
        <a:solidFill>
          <a:schemeClr val="accent4">
            <a:tint val="40000"/>
            <a:hueOff val="6912134"/>
            <a:satOff val="-32610"/>
            <a:lumOff val="-117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800" b="1" kern="1200" dirty="0">
            <a:solidFill>
              <a:schemeClr val="tx1"/>
            </a:solidFill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tx1"/>
              </a:solidFill>
            </a:rPr>
            <a:t>Dává nám prosperitu.
</a:t>
          </a:r>
        </a:p>
      </dsp:txBody>
      <dsp:txXfrm>
        <a:off x="2081299" y="3982018"/>
        <a:ext cx="6324936" cy="408635"/>
      </dsp:txXfrm>
    </dsp:sp>
    <dsp:sp modelId="{89082694-66C6-406D-85C8-057948A4CB6A}">
      <dsp:nvSpPr>
        <dsp:cNvPr id="0" name=""/>
        <dsp:cNvSpPr/>
      </dsp:nvSpPr>
      <dsp:spPr>
        <a:xfrm>
          <a:off x="0" y="4501428"/>
          <a:ext cx="2029636" cy="492331"/>
        </a:xfrm>
        <a:prstGeom prst="chevron">
          <a:avLst/>
        </a:prstGeom>
        <a:solidFill>
          <a:schemeClr val="accent4">
            <a:hueOff val="7127921"/>
            <a:satOff val="-29656"/>
            <a:lumOff val="69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Abd</a:t>
          </a:r>
          <a:r>
            <a:rPr lang="cs-CZ" sz="2400" b="1" kern="1200" dirty="0" err="1">
              <a:solidFill>
                <a:schemeClr val="tx1"/>
              </a:solidFill>
            </a:rPr>
            <a:t>iáš</a:t>
          </a:r>
          <a:r>
            <a:rPr lang="es-ES" sz="2400" b="1" kern="1200" dirty="0">
              <a:solidFill>
                <a:schemeClr val="tx1"/>
              </a:solidFill>
            </a:rPr>
            <a:t>:</a:t>
          </a:r>
        </a:p>
      </dsp:txBody>
      <dsp:txXfrm>
        <a:off x="246166" y="4501428"/>
        <a:ext cx="1537305" cy="492331"/>
      </dsp:txXfrm>
    </dsp:sp>
    <dsp:sp modelId="{B3AD85A5-2F28-47D1-A74D-CCC0A6C4568B}">
      <dsp:nvSpPr>
        <dsp:cNvPr id="0" name=""/>
        <dsp:cNvSpPr/>
      </dsp:nvSpPr>
      <dsp:spPr>
        <a:xfrm>
          <a:off x="1884333" y="4543276"/>
          <a:ext cx="6733571" cy="408635"/>
        </a:xfrm>
        <a:prstGeom prst="chevron">
          <a:avLst/>
        </a:prstGeom>
        <a:solidFill>
          <a:schemeClr val="accent4">
            <a:tint val="40000"/>
            <a:hueOff val="7899582"/>
            <a:satOff val="-37269"/>
            <a:lumOff val="-1346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>
              <a:solidFill>
                <a:schemeClr val="tx1"/>
              </a:solidFill>
            </a:rPr>
            <a:t>Naše </a:t>
          </a:r>
          <a:r>
            <a:rPr lang="es-ES" sz="2800" b="1" kern="1200" dirty="0">
              <a:solidFill>
                <a:schemeClr val="tx1"/>
              </a:solidFill>
            </a:rPr>
            <a:t>nepřátel</a:t>
          </a:r>
          <a:r>
            <a:rPr lang="cs-CZ" sz="2800" b="1" kern="1200" dirty="0">
              <a:solidFill>
                <a:schemeClr val="tx1"/>
              </a:solidFill>
            </a:rPr>
            <a:t>e</a:t>
          </a:r>
          <a:r>
            <a:rPr lang="es-ES" sz="2800" b="1" kern="1200" dirty="0">
              <a:solidFill>
                <a:schemeClr val="tx1"/>
              </a:solidFill>
            </a:rPr>
            <a:t> sprav</a:t>
          </a:r>
          <a:r>
            <a:rPr lang="cs-CZ" sz="2800" b="1" kern="1200" dirty="0" err="1">
              <a:solidFill>
                <a:schemeClr val="tx1"/>
              </a:solidFill>
            </a:rPr>
            <a:t>edlivě</a:t>
          </a:r>
          <a:r>
            <a:rPr lang="cs-CZ" sz="2800" b="1" kern="1200" dirty="0">
              <a:solidFill>
                <a:schemeClr val="tx1"/>
              </a:solidFill>
            </a:rPr>
            <a:t> potrestá</a:t>
          </a:r>
          <a:r>
            <a:rPr lang="es-ES" sz="2800" b="1" kern="1200" dirty="0">
              <a:solidFill>
                <a:schemeClr val="tx1"/>
              </a:solidFill>
            </a:rPr>
            <a:t>.</a:t>
          </a:r>
        </a:p>
      </dsp:txBody>
      <dsp:txXfrm>
        <a:off x="2088651" y="4543276"/>
        <a:ext cx="6324936" cy="408635"/>
      </dsp:txXfrm>
    </dsp:sp>
    <dsp:sp modelId="{87C28870-32A5-4E54-8960-B7519311B817}">
      <dsp:nvSpPr>
        <dsp:cNvPr id="0" name=""/>
        <dsp:cNvSpPr/>
      </dsp:nvSpPr>
      <dsp:spPr>
        <a:xfrm>
          <a:off x="0" y="5062686"/>
          <a:ext cx="2029636" cy="492331"/>
        </a:xfrm>
        <a:prstGeom prst="chevron">
          <a:avLst/>
        </a:prstGeom>
        <a:solidFill>
          <a:schemeClr val="accent4">
            <a:hueOff val="8018910"/>
            <a:satOff val="-33363"/>
            <a:lumOff val="78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A</a:t>
          </a:r>
          <a:r>
            <a:rPr lang="es-ES" sz="2400" b="1" kern="1200" dirty="0">
              <a:solidFill>
                <a:schemeClr val="tx1"/>
              </a:solidFill>
            </a:rPr>
            <a:t>ge</a:t>
          </a:r>
          <a:r>
            <a:rPr lang="cs-CZ" sz="2400" b="1" kern="1200" dirty="0" err="1">
              <a:solidFill>
                <a:schemeClr val="tx1"/>
              </a:solidFill>
            </a:rPr>
            <a:t>us</a:t>
          </a:r>
          <a:r>
            <a:rPr lang="es-ES" sz="2400" b="1" kern="1200" dirty="0">
              <a:solidFill>
                <a:schemeClr val="tx1"/>
              </a:solidFill>
            </a:rPr>
            <a:t>:</a:t>
          </a:r>
        </a:p>
      </dsp:txBody>
      <dsp:txXfrm>
        <a:off x="246166" y="5062686"/>
        <a:ext cx="1537305" cy="492331"/>
      </dsp:txXfrm>
    </dsp:sp>
    <dsp:sp modelId="{2AB61E90-036D-4B76-96D8-0B18BD676A4C}">
      <dsp:nvSpPr>
        <dsp:cNvPr id="0" name=""/>
        <dsp:cNvSpPr/>
      </dsp:nvSpPr>
      <dsp:spPr>
        <a:xfrm>
          <a:off x="1876981" y="5104534"/>
          <a:ext cx="6733571" cy="408635"/>
        </a:xfrm>
        <a:prstGeom prst="chevron">
          <a:avLst/>
        </a:prstGeom>
        <a:solidFill>
          <a:schemeClr val="accent4">
            <a:tint val="40000"/>
            <a:hueOff val="8887029"/>
            <a:satOff val="-41928"/>
            <a:lumOff val="-1514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tx1"/>
              </a:solidFill>
            </a:rPr>
            <a:t>Zve nás k práci.</a:t>
          </a:r>
        </a:p>
      </dsp:txBody>
      <dsp:txXfrm>
        <a:off x="2081299" y="5104534"/>
        <a:ext cx="6324936" cy="408635"/>
      </dsp:txXfrm>
    </dsp:sp>
    <dsp:sp modelId="{190D8637-07B6-40FE-8EBB-C8361ACF10D0}">
      <dsp:nvSpPr>
        <dsp:cNvPr id="0" name=""/>
        <dsp:cNvSpPr/>
      </dsp:nvSpPr>
      <dsp:spPr>
        <a:xfrm>
          <a:off x="0" y="5623944"/>
          <a:ext cx="2029636" cy="492331"/>
        </a:xfrm>
        <a:prstGeom prst="chevron">
          <a:avLst/>
        </a:prstGeom>
        <a:solidFill>
          <a:schemeClr val="accent4">
            <a:hueOff val="8909901"/>
            <a:satOff val="-37070"/>
            <a:lumOff val="87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Zac</a:t>
          </a:r>
          <a:r>
            <a:rPr lang="cs-CZ" sz="2400" b="1" kern="1200" dirty="0">
              <a:solidFill>
                <a:schemeClr val="tx1"/>
              </a:solidFill>
            </a:rPr>
            <a:t>h</a:t>
          </a:r>
          <a:r>
            <a:rPr lang="es-ES" sz="2400" b="1" kern="1200" dirty="0">
              <a:solidFill>
                <a:schemeClr val="tx1"/>
              </a:solidFill>
            </a:rPr>
            <a:t>arí</a:t>
          </a:r>
          <a:r>
            <a:rPr lang="cs-CZ" sz="2400" b="1" kern="1200" dirty="0" err="1">
              <a:solidFill>
                <a:schemeClr val="tx1"/>
              </a:solidFill>
            </a:rPr>
            <a:t>áš</a:t>
          </a:r>
          <a:r>
            <a:rPr lang="es-ES" sz="2400" b="1" kern="1200" dirty="0">
              <a:solidFill>
                <a:schemeClr val="tx1"/>
              </a:solidFill>
            </a:rPr>
            <a:t>:</a:t>
          </a:r>
        </a:p>
      </dsp:txBody>
      <dsp:txXfrm>
        <a:off x="246166" y="5623944"/>
        <a:ext cx="1537305" cy="492331"/>
      </dsp:txXfrm>
    </dsp:sp>
    <dsp:sp modelId="{7E934DFE-7B9E-45AB-B888-A145F31C8749}">
      <dsp:nvSpPr>
        <dsp:cNvPr id="0" name=""/>
        <dsp:cNvSpPr/>
      </dsp:nvSpPr>
      <dsp:spPr>
        <a:xfrm>
          <a:off x="1876981" y="5665792"/>
          <a:ext cx="6733571" cy="408635"/>
        </a:xfrm>
        <a:prstGeom prst="chevron">
          <a:avLst/>
        </a:prstGeom>
        <a:solidFill>
          <a:schemeClr val="accent4">
            <a:tint val="40000"/>
            <a:hueOff val="9874478"/>
            <a:satOff val="-46586"/>
            <a:lumOff val="-168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tx1"/>
              </a:solidFill>
            </a:rPr>
            <a:t>Chrání nás.</a:t>
          </a:r>
        </a:p>
      </dsp:txBody>
      <dsp:txXfrm>
        <a:off x="2081299" y="5665792"/>
        <a:ext cx="6324936" cy="408635"/>
      </dsp:txXfrm>
    </dsp:sp>
    <dsp:sp modelId="{FC68F3D0-237A-4594-B960-3BBE4BB3F87B}">
      <dsp:nvSpPr>
        <dsp:cNvPr id="0" name=""/>
        <dsp:cNvSpPr/>
      </dsp:nvSpPr>
      <dsp:spPr>
        <a:xfrm>
          <a:off x="0" y="6185202"/>
          <a:ext cx="2029636" cy="492331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Mala</a:t>
          </a:r>
          <a:r>
            <a:rPr lang="cs-CZ" sz="2400" b="1" kern="1200" dirty="0">
              <a:solidFill>
                <a:schemeClr val="tx1"/>
              </a:solidFill>
            </a:rPr>
            <a:t>ch</a:t>
          </a:r>
          <a:r>
            <a:rPr lang="es-ES" sz="2400" b="1" kern="1200" dirty="0">
              <a:solidFill>
                <a:schemeClr val="tx1"/>
              </a:solidFill>
            </a:rPr>
            <a:t>í</a:t>
          </a:r>
          <a:r>
            <a:rPr lang="cs-CZ" sz="2400" b="1" kern="1200" dirty="0" err="1">
              <a:solidFill>
                <a:schemeClr val="tx1"/>
              </a:solidFill>
            </a:rPr>
            <a:t>áš</a:t>
          </a:r>
          <a:r>
            <a:rPr lang="es-ES" sz="2400" b="1" kern="1200" dirty="0">
              <a:solidFill>
                <a:schemeClr val="tx1"/>
              </a:solidFill>
            </a:rPr>
            <a:t>:</a:t>
          </a:r>
        </a:p>
      </dsp:txBody>
      <dsp:txXfrm>
        <a:off x="246166" y="6185202"/>
        <a:ext cx="1537305" cy="492331"/>
      </dsp:txXfrm>
    </dsp:sp>
    <dsp:sp modelId="{C5B6F65E-9CFA-41F5-8549-3172E40336CF}">
      <dsp:nvSpPr>
        <dsp:cNvPr id="0" name=""/>
        <dsp:cNvSpPr/>
      </dsp:nvSpPr>
      <dsp:spPr>
        <a:xfrm>
          <a:off x="1876981" y="6227050"/>
          <a:ext cx="6733571" cy="408635"/>
        </a:xfrm>
        <a:prstGeom prst="chevron">
          <a:avLst/>
        </a:prstGeom>
        <a:solidFill>
          <a:schemeClr val="accent4">
            <a:tint val="40000"/>
            <a:hueOff val="10861925"/>
            <a:satOff val="-51245"/>
            <a:lumOff val="-1851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tx1"/>
              </a:solidFill>
            </a:rPr>
            <a:t>Jedn</a:t>
          </a:r>
          <a:r>
            <a:rPr lang="cs-CZ" sz="2800" b="1" kern="1200" dirty="0">
              <a:solidFill>
                <a:schemeClr val="tx1"/>
              </a:solidFill>
            </a:rPr>
            <a:t>á</a:t>
          </a:r>
          <a:r>
            <a:rPr lang="es-ES" sz="2800" b="1" kern="1200" dirty="0">
              <a:solidFill>
                <a:schemeClr val="tx1"/>
              </a:solidFill>
            </a:rPr>
            <a:t> s námi trpělivě.</a:t>
          </a:r>
        </a:p>
      </dsp:txBody>
      <dsp:txXfrm>
        <a:off x="2081299" y="6227050"/>
        <a:ext cx="6324936" cy="4086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21A71F-EC40-C0B8-1156-E015C068E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340F26-24DC-78A5-39F0-D218F1C73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E04F89-3E3A-9480-0EC7-5AA93EC62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A1FB-1403-47D1-BD55-372DA6CB993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0E6F42-D037-D7C4-4FC8-0A7DC97C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2EF750-395B-9810-CCFA-9CA040116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91A4-BB7A-46CD-B01D-BC15C6CF2C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8567560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AF7464-D8FC-0912-A939-796B0490F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0602223-63AE-1718-24EF-B74B164AE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4CA0BE-3F3A-E7C1-A68D-9918137B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A1FB-1403-47D1-BD55-372DA6CB993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99B8E9-6CF2-91C5-50D9-1CA1B14CF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56631B-71F9-A7FD-0283-A8C39DEA3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91A4-BB7A-46CD-B01D-BC15C6CF2C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1760010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520E9D8-658C-A90D-810E-F85A605A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3CB576B-402A-DB15-21FE-CDCE41135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E6A4C0-04BA-6FA0-30BB-0DC525FC4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A1FB-1403-47D1-BD55-372DA6CB993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FDC482-BAA2-E05D-E1C8-9D1352CE5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E52589-E803-AF9B-7A49-C7EB56CB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91A4-BB7A-46CD-B01D-BC15C6CF2C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202322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F10B63-DBA4-0874-B59F-93CDA194E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2B0264-A890-D547-A6DE-05DA75681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DFBB70-077F-B02E-EB78-4270ED2B8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A1FB-1403-47D1-BD55-372DA6CB993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E359AE-97D3-702E-BB83-26206A2AD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154D0E-D05C-B042-BEAE-0D705416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91A4-BB7A-46CD-B01D-BC15C6CF2C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4082090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ABB850-3014-B363-77AE-BBF05C03A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CEE6DD-15AA-447C-5763-2F775E721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A404E4-BFCE-A90C-D97A-D7E22231C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A1FB-1403-47D1-BD55-372DA6CB993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4F91C5-9D92-6741-6A1D-5723C29F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957EE-94E3-559E-B91B-1889CDE3D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91A4-BB7A-46CD-B01D-BC15C6CF2C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9280912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6778E8-0CED-3641-EA4C-2019B39B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6F3EA8-8C65-5885-5BC2-B7E0D7CE2D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93C155-27D5-3799-EFBB-1B641E7DE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73327C-A71B-59C6-B421-8A6C2609A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A1FB-1403-47D1-BD55-372DA6CB993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5768F7-AE4E-84D9-6D1D-14B3314A9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1CE908-6FB3-95CB-8CEA-304D489BA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91A4-BB7A-46CD-B01D-BC15C6CF2C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276257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ED221A-DE69-EEEE-E9C8-A97426DCC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127751-6413-B9E0-1C50-9EB40CFE8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1BB9744-A0BC-A9B4-8E1D-B8EF216A2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D27F3D1-C9CC-16D0-330C-44B71FAC9C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5F4201C-D123-C779-82AB-191A46C0C6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46CCC24-C130-F049-1376-225606DA6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A1FB-1403-47D1-BD55-372DA6CB993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40C21CE-FAC5-6F21-AFCB-9A7BE6ADF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C497EF9-CAAD-6F81-9317-C71A15EDB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91A4-BB7A-46CD-B01D-BC15C6CF2C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1045369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A13EC5-6D34-70DE-4C31-4E37F4D27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7B86963-2A8C-B450-C54B-69A222D3C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A1FB-1403-47D1-BD55-372DA6CB993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0449A6D-B0A1-EC28-19FF-A370DB627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E3145D9-BD3E-6E05-E790-23035F032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91A4-BB7A-46CD-B01D-BC15C6CF2C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4249736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D55A65-E0B5-A9DB-47F9-E41A60BAC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A1FB-1403-47D1-BD55-372DA6CB993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25691A-66A0-5A20-B7B6-4AE589B52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640BFD9-D1BC-912E-9C0E-B25181A5B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91A4-BB7A-46CD-B01D-BC15C6CF2C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2714137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25D30-4702-4C21-4782-5724AA83A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5A06A5-8684-A898-E6FB-6543E68A5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E3E098-72F6-81E5-2B5C-C618C7FCD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379899-C46F-8C32-AF23-2705CB7B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A1FB-1403-47D1-BD55-372DA6CB993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36973B-9D6B-8B0A-6574-143148772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5F6298-67D8-3A35-A44D-F996CF90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91A4-BB7A-46CD-B01D-BC15C6CF2C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461029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0523A0-7CE7-5ACC-3727-5E4261293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F10444E-AC24-F94B-C63A-49C22169FA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6CB986-CC3A-A5B4-3BC3-BAC7187C9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ACC873-C20D-691C-3AF2-34D78184A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6A1FB-1403-47D1-BD55-372DA6CB993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09816B-4D2E-B24A-2549-1B3CC15B8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29303A-0137-2F30-038E-8C4FC3BC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91A4-BB7A-46CD-B01D-BC15C6CF2C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978893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3C0BC7A-2293-569E-8798-CC9F97E54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D33D3A-0553-8B0E-DB8E-D5FB619F8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467DB1-16B9-D3A1-45A4-667368F3F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A1FB-1403-47D1-BD55-372DA6CB993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797349-48CD-95E1-0BB7-5A5EE8E5A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17038E-C0F6-1AFC-5DE8-3C48ACF07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591A4-BB7A-46CD-B01D-BC15C6CF2C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36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527B32F-07F3-4C94-B09B-8C8F310F0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"/>
            <a:ext cx="768096" cy="6696065"/>
          </a:xfrm>
          <a:prstGeom prst="rect">
            <a:avLst/>
          </a:prstGeom>
          <a:solidFill>
            <a:srgbClr val="624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mujer, parado, niña, sostener&#10;&#10;Descripción generada automáticamente">
            <a:extLst>
              <a:ext uri="{FF2B5EF4-FFF2-40B4-BE49-F238E27FC236}">
                <a16:creationId xmlns:a16="http://schemas.microsoft.com/office/drawing/2014/main" id="{8367B4B0-2A21-D5AA-63C2-98E6D56C3B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" t="41122" r="1455"/>
          <a:stretch/>
        </p:blipFill>
        <p:spPr>
          <a:xfrm>
            <a:off x="6088089" y="3264090"/>
            <a:ext cx="6023046" cy="35939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0A33F82-50BB-D2C4-1FC4-3CC9B5C5E1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4017" r="-2187" b="5319"/>
          <a:stretch/>
        </p:blipFill>
        <p:spPr>
          <a:xfrm>
            <a:off x="926037" y="9"/>
            <a:ext cx="7238249" cy="3937509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6A90195F-9AE8-AFAD-B23B-85CF221614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61113" y="0"/>
            <a:ext cx="689785" cy="3154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41D4CC-403D-465E-9223-3277868A5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9054" y="839755"/>
            <a:ext cx="4292082" cy="231455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357" t="-92" r="-911" b="-1600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C4C688-715E-4A31-AB90-6A575288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036" y="4069421"/>
            <a:ext cx="5001186" cy="2626653"/>
          </a:xfrm>
          <a:prstGeom prst="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A915D294-3A1F-385E-77A1-42574BC9F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9052" y="0"/>
            <a:ext cx="4292082" cy="729973"/>
          </a:xfrm>
          <a:prstGeom prst="rect">
            <a:avLst/>
          </a:prstGeom>
          <a:solidFill>
            <a:srgbClr val="624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Texto, Logotipo&#10;&#10;Descripción generada automáticamente">
            <a:extLst>
              <a:ext uri="{FF2B5EF4-FFF2-40B4-BE49-F238E27FC236}">
                <a16:creationId xmlns:a16="http://schemas.microsoft.com/office/drawing/2014/main" id="{C69AC145-B920-F39B-4A93-2060157CE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4214007"/>
            <a:ext cx="4705350" cy="236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Un dibujo de un hombre con barba y bigote&#10;&#10;Descripción generada automáticamente con confianza baja">
            <a:extLst>
              <a:ext uri="{FF2B5EF4-FFF2-40B4-BE49-F238E27FC236}">
                <a16:creationId xmlns:a16="http://schemas.microsoft.com/office/drawing/2014/main" id="{AC1CED32-B49F-C7B1-BF6D-7FFB3483E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2" r="20179" b="10394"/>
          <a:stretch/>
        </p:blipFill>
        <p:spPr>
          <a:xfrm>
            <a:off x="114080" y="2096018"/>
            <a:ext cx="3137288" cy="459204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7084184-865C-89A2-0E89-ABAC8326E78F}"/>
              </a:ext>
            </a:extLst>
          </p:cNvPr>
          <p:cNvSpPr txBox="1"/>
          <p:nvPr/>
        </p:nvSpPr>
        <p:spPr>
          <a:xfrm>
            <a:off x="3638549" y="272289"/>
            <a:ext cx="8553451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/>
              <a:t>Jmenuji se Sofoniáš, jsem judský kníže, přímý potomek dobrého krále </a:t>
            </a:r>
            <a:r>
              <a:rPr lang="es-ES" sz="2400" b="1" dirty="0" err="1"/>
              <a:t>Ezechiáše</a:t>
            </a:r>
            <a:r>
              <a:rPr lang="es-ES" sz="24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400" b="1" dirty="0"/>
              <a:t>Moje poselství není vůbec příjemné. „</a:t>
            </a:r>
            <a:r>
              <a:rPr lang="cs-CZ" sz="2400" b="1" dirty="0" err="1"/>
              <a:t>Hosp</a:t>
            </a:r>
            <a:r>
              <a:rPr lang="es-ES" sz="2400" b="1" dirty="0"/>
              <a:t>o</a:t>
            </a:r>
            <a:r>
              <a:rPr lang="cs-CZ" sz="2400" b="1" dirty="0"/>
              <a:t>din</a:t>
            </a:r>
            <a:r>
              <a:rPr lang="es-ES" sz="2400" b="1" dirty="0"/>
              <a:t>ův den" je blízko, den, kdy přijde zničit zemi a všechny, kdo se odvracejí od Boha a nehledají Ho.</a:t>
            </a:r>
          </a:p>
          <a:p>
            <a:pPr>
              <a:spcBef>
                <a:spcPts val="600"/>
              </a:spcBef>
            </a:pPr>
            <a:r>
              <a:rPr lang="es-ES" sz="2400" b="1" dirty="0" err="1"/>
              <a:t>Chtěl</a:t>
            </a:r>
            <a:r>
              <a:rPr lang="es-ES" sz="2400" b="1" dirty="0"/>
              <a:t> bych, aby všichni, kdo čtou mé poselství, meditovali o hroz</a:t>
            </a:r>
            <a:r>
              <a:rPr lang="cs-CZ" sz="2400" b="1" dirty="0"/>
              <a:t>-</a:t>
            </a:r>
            <a:r>
              <a:rPr lang="es-ES" sz="2400" b="1" dirty="0"/>
              <a:t>ném konci, který je čeká. Tak budou moci činit pokání ze svého hříchu, hledat Boha a uniknout trestu v ten den.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2C1F2F7-0AEA-8CD3-56D4-3B3F59323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001" y="113135"/>
            <a:ext cx="3125366" cy="2180194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92F52C2-926B-C06C-9E5E-EDBD2C7F2668}"/>
              </a:ext>
            </a:extLst>
          </p:cNvPr>
          <p:cNvSpPr txBox="1"/>
          <p:nvPr/>
        </p:nvSpPr>
        <p:spPr>
          <a:xfrm>
            <a:off x="114081" y="186930"/>
            <a:ext cx="3149207" cy="707886"/>
          </a:xfrm>
          <a:prstGeom prst="rect">
            <a:avLst/>
          </a:prstGeom>
          <a:noFill/>
          <a:effectLst>
            <a:outerShdw blurRad="63500" dist="355600" sx="102000" sy="102000" algn="ctr" rotWithShape="0">
              <a:prstClr val="black">
                <a:alpha val="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effectLst>
                  <a:outerShdw blurRad="76200" sx="102000" sy="102000" algn="ctr" rotWithShape="0">
                    <a:prstClr val="black"/>
                  </a:outerShdw>
                </a:effectLst>
              </a:rPr>
              <a:t>SOFON</a:t>
            </a:r>
            <a:r>
              <a:rPr lang="cs-CZ" sz="4000" b="1" dirty="0">
                <a:solidFill>
                  <a:schemeClr val="bg1"/>
                </a:solidFill>
                <a:effectLst>
                  <a:outerShdw blurRad="76200" sx="102000" sy="102000" algn="ctr" rotWithShape="0">
                    <a:prstClr val="black"/>
                  </a:outerShdw>
                </a:effectLst>
              </a:rPr>
              <a:t>IÁŠ</a:t>
            </a:r>
            <a:endParaRPr lang="es-ES" sz="4000" b="1" dirty="0">
              <a:solidFill>
                <a:schemeClr val="bg1"/>
              </a:solidFill>
              <a:effectLst>
                <a:outerShdw blurRad="76200" sx="102000" sy="102000" algn="ctr" rotWithShape="0">
                  <a:prstClr val="black"/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64FFD4-3271-FBD9-98FA-CA8E33B123AF}"/>
              </a:ext>
            </a:extLst>
          </p:cNvPr>
          <p:cNvSpPr txBox="1"/>
          <p:nvPr/>
        </p:nvSpPr>
        <p:spPr>
          <a:xfrm>
            <a:off x="114082" y="968611"/>
            <a:ext cx="3140104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sz="2400" b="1" dirty="0">
                <a:solidFill>
                  <a:srgbClr val="B7811C"/>
                </a:solidFill>
              </a:rPr>
              <a:t>Hospodin</a:t>
            </a:r>
            <a:r>
              <a:rPr lang="es-ES" sz="2400" b="1" dirty="0">
                <a:solidFill>
                  <a:srgbClr val="B7811C"/>
                </a:solidFill>
              </a:rPr>
              <a:t> mě hledá </a:t>
            </a:r>
            <a:r>
              <a:rPr lang="cs-CZ" sz="2400" b="1" dirty="0">
                <a:solidFill>
                  <a:srgbClr val="B7811C"/>
                </a:solidFill>
              </a:rPr>
              <a:t>     </a:t>
            </a:r>
            <a:r>
              <a:rPr lang="es-ES" sz="2400" b="1" dirty="0">
                <a:solidFill>
                  <a:srgbClr val="B7811C"/>
                </a:solidFill>
              </a:rPr>
              <a:t>a odmění mě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25DBBE2-9E90-2248-4B57-394C6971B21F}"/>
              </a:ext>
            </a:extLst>
          </p:cNvPr>
          <p:cNvSpPr txBox="1"/>
          <p:nvPr/>
        </p:nvSpPr>
        <p:spPr>
          <a:xfrm>
            <a:off x="2171699" y="1750292"/>
            <a:ext cx="1177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630 </a:t>
            </a:r>
            <a:r>
              <a:rPr lang="es-ES" dirty="0" err="1"/>
              <a:t>př.Kr</a:t>
            </a:r>
            <a:r>
              <a:rPr lang="es-ES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AE6F2B9-FEF6-9D7C-136B-85597BCF1163}"/>
              </a:ext>
            </a:extLst>
          </p:cNvPr>
          <p:cNvSpPr txBox="1"/>
          <p:nvPr/>
        </p:nvSpPr>
        <p:spPr>
          <a:xfrm>
            <a:off x="3638550" y="5632271"/>
            <a:ext cx="80913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Ježíš brzy přijde na tuto zem. Nechcete-li být zničeni září Jeho příchodu, hledejte ji nyní, aby vaší odměnou mohl být věčný život.
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E351C7F4-B956-F141-77CF-30629C5C29E9}"/>
              </a:ext>
            </a:extLst>
          </p:cNvPr>
          <p:cNvGrpSpPr/>
          <p:nvPr/>
        </p:nvGrpSpPr>
        <p:grpSpPr>
          <a:xfrm>
            <a:off x="3962400" y="3542925"/>
            <a:ext cx="7572376" cy="1949825"/>
            <a:chOff x="3962400" y="3542925"/>
            <a:chExt cx="7572376" cy="1949825"/>
          </a:xfrm>
        </p:grpSpPr>
        <p:pic>
          <p:nvPicPr>
            <p:cNvPr id="8" name="Imagen 7" descr="Fondo negro con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704EC65C-34F9-09F6-A704-AFDABE535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0" y="3542925"/>
              <a:ext cx="7572376" cy="1949825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2AFC72CE-451A-1F0D-8652-FA946ADBED1C}"/>
                </a:ext>
              </a:extLst>
            </p:cNvPr>
            <p:cNvSpPr txBox="1"/>
            <p:nvPr/>
          </p:nvSpPr>
          <p:spPr>
            <a:xfrm>
              <a:off x="4171951" y="3733007"/>
              <a:ext cx="715327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400" b="1" dirty="0">
                  <a:solidFill>
                    <a:srgbClr val="5843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“</a:t>
              </a:r>
              <a:r>
                <a:rPr lang="cs-CZ" sz="2400" b="1" dirty="0">
                  <a:solidFill>
                    <a:srgbClr val="5843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Hledejte Hospodina, všichni pokorní</a:t>
              </a:r>
              <a:r>
                <a:rPr lang="es-ES" sz="2400" b="1" dirty="0">
                  <a:solidFill>
                    <a:srgbClr val="5843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</a:t>
              </a:r>
              <a:r>
                <a:rPr lang="cs-CZ" sz="2400" b="1" dirty="0">
                  <a:solidFill>
                    <a:srgbClr val="5843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země, kdo jednáte podle jeho práva. Hledejte</a:t>
              </a:r>
              <a:r>
                <a:rPr lang="es-ES" sz="2400" b="1" dirty="0">
                  <a:solidFill>
                    <a:srgbClr val="5843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</a:t>
              </a:r>
              <a:r>
                <a:rPr lang="cs-CZ" sz="2400" b="1" dirty="0">
                  <a:solidFill>
                    <a:srgbClr val="5843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spravedlnost, hledejte pokoru, </a:t>
              </a:r>
              <a:r>
                <a:rPr lang="es-ES" sz="2400" b="1" dirty="0">
                  <a:solidFill>
                    <a:srgbClr val="5843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s</a:t>
              </a:r>
              <a:r>
                <a:rPr lang="cs-CZ" sz="2400" b="1" dirty="0">
                  <a:solidFill>
                    <a:srgbClr val="5843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nad se</a:t>
              </a:r>
              <a:r>
                <a:rPr lang="es-ES" sz="2400" b="1" dirty="0">
                  <a:solidFill>
                    <a:srgbClr val="5843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</a:t>
              </a:r>
              <a:r>
                <a:rPr lang="cs-CZ" sz="2400" b="1" dirty="0">
                  <a:solidFill>
                    <a:srgbClr val="5843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skryjete v den Hospodinova hněvu</a:t>
              </a:r>
              <a:r>
                <a:rPr lang="es-ES" sz="2400" b="1" dirty="0">
                  <a:solidFill>
                    <a:srgbClr val="5843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” (Sofoní</a:t>
              </a:r>
              <a:r>
                <a:rPr lang="cs-CZ" sz="2400" b="1" dirty="0" err="1">
                  <a:solidFill>
                    <a:srgbClr val="5843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áš</a:t>
              </a:r>
              <a:r>
                <a:rPr lang="es-ES" sz="2400" b="1" dirty="0">
                  <a:solidFill>
                    <a:srgbClr val="5843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2</a:t>
              </a:r>
              <a:r>
                <a:rPr lang="cs-CZ" sz="2400" b="1" dirty="0">
                  <a:solidFill>
                    <a:srgbClr val="5843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,</a:t>
              </a:r>
              <a:r>
                <a:rPr lang="es-ES" sz="2400" b="1" dirty="0">
                  <a:solidFill>
                    <a:srgbClr val="5843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1547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4" grpId="1"/>
      <p:bldP spid="6" grpId="0"/>
      <p:bldP spid="6" grpId="1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l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3925988-3122-1B5C-0E9A-30485B852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854" y="2135552"/>
            <a:ext cx="3995654" cy="46016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669CAC2-6181-C325-F784-EC7142D8E4E1}"/>
              </a:ext>
            </a:extLst>
          </p:cNvPr>
          <p:cNvSpPr txBox="1"/>
          <p:nvPr/>
        </p:nvSpPr>
        <p:spPr>
          <a:xfrm>
            <a:off x="359278" y="120787"/>
            <a:ext cx="736721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Rád velmi podrobně popisuji, co vidím. Chci, abyste při čtení m</a:t>
            </a:r>
            <a:r>
              <a:rPr lang="cs-CZ" sz="2000" b="1" dirty="0"/>
              <a:t>viděli</a:t>
            </a:r>
            <a:r>
              <a:rPr lang="es-ES" sz="2000" b="1" dirty="0"/>
              <a:t> to, co jsem </a:t>
            </a:r>
            <a:r>
              <a:rPr lang="cs-CZ" sz="2000" b="1" dirty="0" err="1"/>
              <a:t>vidě</a:t>
            </a:r>
            <a:r>
              <a:rPr lang="es-ES" sz="2000" b="1" dirty="0"/>
              <a:t>l já, a cítili to, co jsem cítil já. </a:t>
            </a:r>
            <a:r>
              <a:rPr lang="cs-CZ" sz="2000" b="1" dirty="0"/>
              <a:t>Jmenuji se </a:t>
            </a:r>
            <a:r>
              <a:rPr lang="es-ES" sz="2000" b="1" dirty="0"/>
              <a:t> Jo</a:t>
            </a:r>
            <a:r>
              <a:rPr lang="cs-CZ" sz="2000" b="1" dirty="0"/>
              <a:t>é</a:t>
            </a:r>
            <a:r>
              <a:rPr lang="es-ES" sz="2000" b="1" dirty="0"/>
              <a:t>l</a:t>
            </a:r>
            <a:r>
              <a:rPr lang="cs-CZ" sz="2000" b="1" dirty="0"/>
              <a:t> a m</a:t>
            </a:r>
            <a:r>
              <a:rPr lang="es-ES" sz="2000" b="1" dirty="0"/>
              <a:t>oje jméno znamená „</a:t>
            </a:r>
            <a:r>
              <a:rPr lang="cs-CZ" sz="2000" b="1" dirty="0"/>
              <a:t>Hospodin</a:t>
            </a:r>
            <a:r>
              <a:rPr lang="es-ES" sz="2000" b="1" dirty="0"/>
              <a:t> je </a:t>
            </a:r>
            <a:r>
              <a:rPr lang="es-ES" sz="2000" b="1" dirty="0" err="1"/>
              <a:t>Bůh</a:t>
            </a:r>
            <a:r>
              <a:rPr lang="es-ES" sz="2000" b="1" dirty="0"/>
              <a:t>".</a:t>
            </a:r>
          </a:p>
          <a:p>
            <a:pPr>
              <a:spcBef>
                <a:spcPts val="600"/>
              </a:spcBef>
            </a:pPr>
            <a:r>
              <a:rPr lang="cs-CZ" sz="2000" b="1" dirty="0"/>
              <a:t>Zeni zpustošily k</a:t>
            </a:r>
            <a:r>
              <a:rPr lang="es-ES" sz="2000" b="1" dirty="0"/>
              <a:t>obylky</a:t>
            </a:r>
            <a:r>
              <a:rPr lang="cs-CZ" sz="2000" b="1" dirty="0"/>
              <a:t>, když</a:t>
            </a:r>
            <a:r>
              <a:rPr lang="es-ES" sz="2000" b="1" dirty="0"/>
              <a:t> j</a:t>
            </a:r>
            <a:r>
              <a:rPr lang="cs-CZ" sz="2000" b="1" dirty="0"/>
              <a:t>pozřely</a:t>
            </a:r>
            <a:r>
              <a:rPr lang="es-ES" sz="2000" b="1" dirty="0"/>
              <a:t> vše, co jim stálo v cestě. Nenechal</a:t>
            </a:r>
            <a:r>
              <a:rPr lang="cs-CZ" sz="2000" b="1" dirty="0"/>
              <a:t>y</a:t>
            </a:r>
            <a:r>
              <a:rPr lang="es-ES" sz="2000" b="1" dirty="0"/>
              <a:t> nám žádné jídlo. Kvůli tomu jsme trpěli velkým </a:t>
            </a:r>
            <a:r>
              <a:rPr lang="es-ES" sz="2000" b="1" dirty="0" err="1"/>
              <a:t>suchem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Potom</a:t>
            </a:r>
            <a:r>
              <a:rPr lang="es-ES" sz="2000" b="1" dirty="0"/>
              <a:t> mě Bůh povolal, abych řekl svému lidu: Hledejte Boha a On vám dá déšť. Časný </a:t>
            </a:r>
            <a:r>
              <a:rPr lang="cs-CZ" sz="2000" b="1" dirty="0"/>
              <a:t>i</a:t>
            </a:r>
            <a:r>
              <a:rPr lang="es-ES" sz="2000" b="1" dirty="0"/>
              <a:t> pozdní déšť. </a:t>
            </a:r>
            <a:r>
              <a:rPr lang="cs-CZ" sz="2000" b="1" dirty="0"/>
              <a:t>Dá vám  tak </a:t>
            </a:r>
            <a:r>
              <a:rPr lang="cs-CZ" sz="2000" b="1" dirty="0" err="1"/>
              <a:t>prudk</a:t>
            </a:r>
            <a:r>
              <a:rPr lang="es-ES" sz="2000" b="1" dirty="0"/>
              <a:t>é deště, </a:t>
            </a:r>
            <a:r>
              <a:rPr lang="cs-CZ" sz="2000" b="1" dirty="0"/>
              <a:t>že</a:t>
            </a:r>
            <a:r>
              <a:rPr lang="es-ES" sz="2000" b="1" dirty="0"/>
              <a:t> vaše plodiny p</a:t>
            </a:r>
            <a:r>
              <a:rPr lang="cs-CZ" sz="2000" b="1" dirty="0"/>
              <a:t>orostou</a:t>
            </a:r>
            <a:r>
              <a:rPr lang="es-ES" sz="2000" b="1" dirty="0"/>
              <a:t> v </a:t>
            </a:r>
            <a:r>
              <a:rPr lang="es-ES" sz="2000" b="1" dirty="0" err="1"/>
              <a:t>hojnosti</a:t>
            </a:r>
            <a:r>
              <a:rPr lang="es-ES" sz="2000" b="1" dirty="0"/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5F9BDD9-43D4-6967-A269-CD065E496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4427" y="120787"/>
            <a:ext cx="3149206" cy="219682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B6E0E3-52E1-CC26-E7EB-BE93AEF60272}"/>
              </a:ext>
            </a:extLst>
          </p:cNvPr>
          <p:cNvSpPr txBox="1"/>
          <p:nvPr/>
        </p:nvSpPr>
        <p:spPr>
          <a:xfrm>
            <a:off x="8595120" y="196455"/>
            <a:ext cx="31492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</a:t>
            </a:r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25A5801-13C4-16E6-526A-9C9A2DC756D8}"/>
              </a:ext>
            </a:extLst>
          </p:cNvPr>
          <p:cNvSpPr txBox="1"/>
          <p:nvPr/>
        </p:nvSpPr>
        <p:spPr>
          <a:xfrm>
            <a:off x="8614426" y="916140"/>
            <a:ext cx="3129899" cy="13849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solidFill>
                  <a:srgbClr val="008AB0"/>
                </a:solidFill>
              </a:rPr>
              <a:t>Bůh mi dává prosperitu
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42C5777-5B12-3CB3-9896-DEE158B1A693}"/>
              </a:ext>
            </a:extLst>
          </p:cNvPr>
          <p:cNvSpPr txBox="1"/>
          <p:nvPr/>
        </p:nvSpPr>
        <p:spPr>
          <a:xfrm>
            <a:off x="8614425" y="1766220"/>
            <a:ext cx="1421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620 </a:t>
            </a:r>
            <a:r>
              <a:rPr lang="es-ES" dirty="0" err="1"/>
              <a:t>př.Kr</a:t>
            </a:r>
            <a:r>
              <a:rPr lang="es-ES" dirty="0"/>
              <a:t>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6D97A7E1-3E70-44EA-03F8-010A28C6C4C4}"/>
              </a:ext>
            </a:extLst>
          </p:cNvPr>
          <p:cNvGrpSpPr/>
          <p:nvPr/>
        </p:nvGrpSpPr>
        <p:grpSpPr>
          <a:xfrm>
            <a:off x="346472" y="2898524"/>
            <a:ext cx="7367210" cy="2862992"/>
            <a:chOff x="346472" y="2748212"/>
            <a:chExt cx="7367210" cy="2862992"/>
          </a:xfrm>
        </p:grpSpPr>
        <p:pic>
          <p:nvPicPr>
            <p:cNvPr id="12" name="Imagen 11" descr="Pantalla de computadora con fondo negro&#10;&#10;Descripción generada automáticamente con confianza baja">
              <a:extLst>
                <a:ext uri="{FF2B5EF4-FFF2-40B4-BE49-F238E27FC236}">
                  <a16:creationId xmlns:a16="http://schemas.microsoft.com/office/drawing/2014/main" id="{70DC92FA-D7E3-0697-8749-D28FA5B75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472" y="2748212"/>
              <a:ext cx="7367210" cy="2862992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E820FC2-3117-9320-122F-178EACD5F74C}"/>
                </a:ext>
              </a:extLst>
            </p:cNvPr>
            <p:cNvSpPr txBox="1"/>
            <p:nvPr/>
          </p:nvSpPr>
          <p:spPr>
            <a:xfrm>
              <a:off x="573024" y="3243072"/>
              <a:ext cx="690752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400" b="1" dirty="0">
                  <a:solidFill>
                    <a:srgbClr val="05505F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“</a:t>
              </a:r>
              <a:r>
                <a:rPr lang="cs-CZ" sz="2400" b="1" dirty="0">
                  <a:solidFill>
                    <a:srgbClr val="05505F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Jásejte, synové </a:t>
              </a:r>
              <a:r>
                <a:rPr lang="cs-CZ" sz="2400" b="1" dirty="0" err="1">
                  <a:solidFill>
                    <a:srgbClr val="05505F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Sijónu</a:t>
              </a:r>
              <a:r>
                <a:rPr lang="cs-CZ" sz="2400" b="1" dirty="0">
                  <a:solidFill>
                    <a:srgbClr val="05505F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, radujte se z </a:t>
              </a:r>
              <a:r>
                <a:rPr lang="es-ES" sz="2400" b="1" dirty="0">
                  <a:solidFill>
                    <a:srgbClr val="05505F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</a:t>
              </a:r>
              <a:r>
                <a:rPr lang="cs-CZ" sz="2400" b="1" dirty="0">
                  <a:solidFill>
                    <a:srgbClr val="05505F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Hospodina, svého Boha, neboť vám dá učitele spravedlnosti a jako na začátku vám</a:t>
              </a:r>
              <a:r>
                <a:rPr lang="es-ES" sz="2400" b="1" dirty="0">
                  <a:solidFill>
                    <a:srgbClr val="05505F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</a:t>
              </a:r>
              <a:r>
                <a:rPr lang="cs-CZ" sz="2400" b="1" dirty="0">
                  <a:solidFill>
                    <a:srgbClr val="05505F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sešle hojnost dešťů podzimních i jarních. Humna budou plná obilí, lisy budou přetékat moštem a čerstvým olejem</a:t>
              </a:r>
              <a:r>
                <a:rPr lang="es-ES" sz="2400" b="1" dirty="0">
                  <a:solidFill>
                    <a:srgbClr val="05505F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” </a:t>
              </a:r>
              <a:r>
                <a:rPr lang="es-ES" sz="2000" b="1" dirty="0">
                  <a:solidFill>
                    <a:srgbClr val="05505F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(Jo</a:t>
              </a:r>
              <a:r>
                <a:rPr lang="cs-CZ" sz="2000" b="1" dirty="0">
                  <a:solidFill>
                    <a:srgbClr val="05505F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e</a:t>
              </a:r>
              <a:r>
                <a:rPr lang="es-ES" sz="2000" b="1" dirty="0">
                  <a:solidFill>
                    <a:srgbClr val="05505F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l 2:23</a:t>
              </a:r>
              <a:r>
                <a:rPr lang="cs-CZ" sz="2000" b="1" dirty="0">
                  <a:solidFill>
                    <a:srgbClr val="05505F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.</a:t>
              </a:r>
              <a:r>
                <a:rPr lang="es-ES" sz="2000" b="1" dirty="0">
                  <a:solidFill>
                    <a:srgbClr val="05505F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24)</a:t>
              </a:r>
              <a:r>
                <a:rPr lang="es-ES" sz="2400" b="1" dirty="0">
                  <a:solidFill>
                    <a:srgbClr val="05505F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 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EBB3251-2B76-54A4-E3BF-86FAD0A54522}"/>
              </a:ext>
            </a:extLst>
          </p:cNvPr>
          <p:cNvSpPr txBox="1"/>
          <p:nvPr/>
        </p:nvSpPr>
        <p:spPr>
          <a:xfrm>
            <a:off x="383090" y="5886599"/>
            <a:ext cx="75211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Bůh vám také </a:t>
            </a:r>
            <a:r>
              <a:rPr lang="cs-CZ" sz="2000" b="1" dirty="0"/>
              <a:t>radí</a:t>
            </a:r>
            <a:r>
              <a:rPr lang="es-ES" sz="2000" b="1" dirty="0"/>
              <a:t>, abyste obrátili celé své srdce k Bohu a hledali Ho. </a:t>
            </a:r>
            <a:r>
              <a:rPr lang="cs-CZ" sz="2000" b="1" dirty="0"/>
              <a:t>D</a:t>
            </a:r>
            <a:r>
              <a:rPr lang="es-ES" sz="2000" b="1" dirty="0"/>
              <a:t>á</a:t>
            </a:r>
            <a:r>
              <a:rPr lang="cs-CZ" sz="2000" b="1" dirty="0"/>
              <a:t> vám</a:t>
            </a:r>
            <a:r>
              <a:rPr lang="es-ES" sz="2000" b="1" dirty="0"/>
              <a:t> materiální a duchovní blahobyt a vylije na vás Ducha </a:t>
            </a:r>
            <a:r>
              <a:rPr lang="es-ES" sz="2000" b="1" dirty="0" err="1"/>
              <a:t>svatého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44015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4" grpId="1"/>
      <p:bldP spid="7" grpId="0"/>
      <p:bldP spid="7" grpId="1"/>
      <p:bldP spid="6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CE3B05-D9B5-D990-11F5-F0E08F0A4729}"/>
              </a:ext>
            </a:extLst>
          </p:cNvPr>
          <p:cNvSpPr txBox="1"/>
          <p:nvPr/>
        </p:nvSpPr>
        <p:spPr>
          <a:xfrm>
            <a:off x="4598126" y="111169"/>
            <a:ext cx="747393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J</a:t>
            </a:r>
            <a:r>
              <a:rPr lang="es-ES" sz="2000" b="1" dirty="0"/>
              <a:t>sem Abdiáš, </a:t>
            </a:r>
            <a:r>
              <a:rPr lang="cs-CZ" sz="2000" b="1" dirty="0"/>
              <a:t>Hospodin</a:t>
            </a:r>
            <a:r>
              <a:rPr lang="es-ES" sz="2000" b="1" dirty="0"/>
              <a:t>ův </a:t>
            </a:r>
            <a:r>
              <a:rPr lang="es-ES" sz="2000" b="1" dirty="0" err="1"/>
              <a:t>služebník</a:t>
            </a:r>
            <a:r>
              <a:rPr lang="es-ES" sz="2000" b="1" dirty="0"/>
              <a:t>.</a:t>
            </a:r>
          </a:p>
          <a:p>
            <a:r>
              <a:rPr lang="es-ES" sz="2000" b="1" dirty="0" err="1"/>
              <a:t>Chci</a:t>
            </a:r>
            <a:r>
              <a:rPr lang="es-ES" sz="2000" b="1" dirty="0"/>
              <a:t> vám vyprávět příběh lidí z </a:t>
            </a:r>
            <a:r>
              <a:rPr lang="es-ES" sz="2000" b="1" dirty="0" err="1"/>
              <a:t>Edómu</a:t>
            </a:r>
            <a:r>
              <a:rPr lang="es-ES" sz="2000" b="1" dirty="0"/>
              <a:t>.</a:t>
            </a:r>
          </a:p>
          <a:p>
            <a:r>
              <a:rPr lang="es-ES" sz="2000" b="1" dirty="0" err="1"/>
              <a:t>Jsou</a:t>
            </a:r>
            <a:r>
              <a:rPr lang="es-ES" sz="2000" b="1" dirty="0"/>
              <a:t> potomky Ezaua, bratra našeho otce Jákoba. I když jsme rodina, nikdy se k nám nechovali </a:t>
            </a:r>
            <a:r>
              <a:rPr lang="es-ES" sz="2000" b="1" dirty="0" err="1"/>
              <a:t>dobře</a:t>
            </a:r>
            <a:r>
              <a:rPr lang="es-ES" sz="2000" b="1" dirty="0"/>
              <a:t>.</a:t>
            </a:r>
          </a:p>
          <a:p>
            <a:r>
              <a:rPr lang="es-ES" sz="2000" b="1" dirty="0" err="1"/>
              <a:t>Zde</a:t>
            </a:r>
            <a:r>
              <a:rPr lang="es-ES" sz="2000" b="1" dirty="0"/>
              <a:t> je několik </a:t>
            </a:r>
            <a:r>
              <a:rPr lang="es-ES" sz="2000" b="1" dirty="0" err="1"/>
              <a:t>příkladů</a:t>
            </a:r>
            <a:r>
              <a:rPr lang="es-ES" sz="2000" b="1" dirty="0"/>
              <a:t>:</a:t>
            </a:r>
          </a:p>
          <a:p>
            <a:r>
              <a:rPr lang="cs-CZ" sz="2000" b="1" dirty="0"/>
              <a:t>Když jsme šli do Kanánu, nenechali nás projít svým územím.</a:t>
            </a:r>
            <a:r>
              <a:rPr lang="es-ES" sz="2000" b="1" dirty="0"/>
              <a:t>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"/>
            </a:pPr>
            <a:r>
              <a:rPr lang="cs-CZ" sz="2000" b="1" dirty="0"/>
              <a:t>Vedli válku proti</a:t>
            </a:r>
            <a:r>
              <a:rPr lang="es-ES" sz="2000" b="1" dirty="0"/>
              <a:t> Sa</a:t>
            </a:r>
            <a:r>
              <a:rPr lang="cs-CZ" sz="2000" b="1" dirty="0"/>
              <a:t>ulovi a Šalomounovi</a:t>
            </a:r>
            <a:r>
              <a:rPr lang="es-ES" sz="2000" b="1" dirty="0"/>
              <a:t>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"/>
            </a:pPr>
            <a:r>
              <a:rPr lang="es-ES" sz="2000" b="1" dirty="0" err="1"/>
              <a:t>Několikrát</a:t>
            </a:r>
            <a:r>
              <a:rPr lang="es-ES" sz="2000" b="1" dirty="0"/>
              <a:t> se připojili k jiným národům, aby napadli Judsko.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"/>
            </a:pPr>
            <a:r>
              <a:rPr lang="es-ES" sz="2000" b="1" dirty="0"/>
              <a:t>Když Nebúkadnesar zničil Jeruzalém, Edomité se radovali </a:t>
            </a:r>
            <a:r>
              <a:rPr lang="cs-CZ" sz="2000" b="1" dirty="0"/>
              <a:t>               </a:t>
            </a:r>
            <a:r>
              <a:rPr lang="es-ES" sz="2000" b="1" dirty="0"/>
              <a:t>z našeho </a:t>
            </a:r>
            <a:r>
              <a:rPr lang="es-ES" sz="2000" b="1" dirty="0" err="1"/>
              <a:t>neštěstí</a:t>
            </a:r>
            <a:r>
              <a:rPr lang="es-ES" sz="2000" b="1" dirty="0"/>
              <a:t>..</a:t>
            </a:r>
          </a:p>
          <a:p>
            <a:pPr>
              <a:buClr>
                <a:srgbClr val="C00000"/>
              </a:buClr>
            </a:pPr>
            <a:r>
              <a:rPr lang="es-ES" sz="2000" b="1" dirty="0"/>
              <a:t>K tomu všemu mi Bůh dal poslání oznámit zničení Edomu a obnovu </a:t>
            </a:r>
            <a:r>
              <a:rPr lang="es-ES" sz="2000" b="1" dirty="0" err="1"/>
              <a:t>Izraele</a:t>
            </a:r>
            <a:r>
              <a:rPr lang="es-ES" sz="2000" b="1" dirty="0"/>
              <a:t>.</a:t>
            </a:r>
          </a:p>
          <a:p>
            <a:pPr>
              <a:buClr>
                <a:srgbClr val="C00000"/>
              </a:buClr>
            </a:pPr>
            <a:r>
              <a:rPr lang="es-ES" sz="2000" b="1" dirty="0" err="1"/>
              <a:t>Dalším</a:t>
            </a:r>
            <a:r>
              <a:rPr lang="es-ES" sz="2000" b="1" dirty="0"/>
              <a:t> způsobem, jak</a:t>
            </a:r>
            <a:r>
              <a:rPr lang="cs-CZ" sz="2000" b="1" dirty="0"/>
              <a:t> můžeme</a:t>
            </a:r>
            <a:r>
              <a:rPr lang="es-ES" sz="2000" b="1" dirty="0"/>
              <a:t> </a:t>
            </a:r>
            <a:r>
              <a:rPr lang="cs-CZ" sz="2000" b="1" dirty="0"/>
              <a:t>najít </a:t>
            </a:r>
            <a:r>
              <a:rPr lang="es-ES" sz="2000" b="1" dirty="0"/>
              <a:t> B</a:t>
            </a:r>
            <a:r>
              <a:rPr lang="cs-CZ" sz="2000" b="1" dirty="0"/>
              <a:t>o</a:t>
            </a:r>
            <a:r>
              <a:rPr lang="es-ES" sz="2000" b="1" dirty="0"/>
              <a:t>h</a:t>
            </a:r>
            <a:r>
              <a:rPr lang="cs-CZ" sz="2000" b="1" dirty="0"/>
              <a:t>a</a:t>
            </a:r>
            <a:r>
              <a:rPr lang="es-ES" sz="2000" b="1" dirty="0"/>
              <a:t>, je osvobodit se </a:t>
            </a:r>
            <a:r>
              <a:rPr lang="cs-CZ" sz="2000" b="1" dirty="0"/>
              <a:t>               </a:t>
            </a:r>
            <a:r>
              <a:rPr lang="es-ES" sz="2000" b="1" dirty="0"/>
              <a:t>od </a:t>
            </a:r>
            <a:r>
              <a:rPr lang="cs-CZ" sz="2000" b="1" dirty="0" err="1"/>
              <a:t>svý</a:t>
            </a:r>
            <a:r>
              <a:rPr lang="es-ES" sz="2000" b="1" dirty="0"/>
              <a:t>ch nepřátel. Bůh je spravedlivý a dříve či později vykoná </a:t>
            </a:r>
            <a:r>
              <a:rPr lang="es-ES" sz="2000" b="1" dirty="0" err="1"/>
              <a:t>spravedlnost</a:t>
            </a:r>
            <a:r>
              <a:rPr lang="es-ES" sz="2000" b="1" dirty="0"/>
              <a:t>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1EA7F774-CB0B-8031-3910-C79CF2DDE90C}"/>
              </a:ext>
            </a:extLst>
          </p:cNvPr>
          <p:cNvGrpSpPr/>
          <p:nvPr/>
        </p:nvGrpSpPr>
        <p:grpSpPr>
          <a:xfrm>
            <a:off x="4721951" y="5166313"/>
            <a:ext cx="7133226" cy="1542857"/>
            <a:chOff x="4721951" y="5166313"/>
            <a:chExt cx="7133226" cy="1542857"/>
          </a:xfrm>
        </p:grpSpPr>
        <p:pic>
          <p:nvPicPr>
            <p:cNvPr id="8" name="Imagen 7" descr="Forma, Rectángulo&#10;&#10;Descripción generada automáticamente">
              <a:extLst>
                <a:ext uri="{FF2B5EF4-FFF2-40B4-BE49-F238E27FC236}">
                  <a16:creationId xmlns:a16="http://schemas.microsoft.com/office/drawing/2014/main" id="{4054B81B-9A06-732E-1A2B-2803DD1CA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951" y="5166313"/>
              <a:ext cx="7133226" cy="1542857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9339CEB5-DDF8-E747-C6F1-598014067B61}"/>
                </a:ext>
              </a:extLst>
            </p:cNvPr>
            <p:cNvSpPr txBox="1"/>
            <p:nvPr/>
          </p:nvSpPr>
          <p:spPr>
            <a:xfrm>
              <a:off x="5020949" y="5337577"/>
              <a:ext cx="653523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400" b="1" dirty="0">
                  <a:solidFill>
                    <a:srgbClr val="76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“</a:t>
              </a:r>
              <a:r>
                <a:rPr lang="cs-CZ" sz="2400" b="1" dirty="0">
                  <a:solidFill>
                    <a:srgbClr val="76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Blízko je den Hospodinův proti všem</a:t>
              </a:r>
              <a:r>
                <a:rPr lang="es-ES" sz="2400" b="1" dirty="0">
                  <a:solidFill>
                    <a:srgbClr val="76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</a:t>
              </a:r>
              <a:r>
                <a:rPr lang="cs-CZ" sz="2400" b="1" dirty="0">
                  <a:solidFill>
                    <a:srgbClr val="76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národům. Co jsi učinil ty, to bude učiněno tobě, vrátí se ti to na hlavu, jak zasluhuješ</a:t>
              </a:r>
              <a:r>
                <a:rPr lang="es-ES" sz="2400" b="1" dirty="0">
                  <a:solidFill>
                    <a:srgbClr val="76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” </a:t>
              </a:r>
              <a:r>
                <a:rPr lang="es-ES" sz="2000" b="1" dirty="0">
                  <a:solidFill>
                    <a:srgbClr val="76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(Abdí</a:t>
              </a:r>
              <a:r>
                <a:rPr lang="cs-CZ" sz="2000" b="1" dirty="0" err="1">
                  <a:solidFill>
                    <a:srgbClr val="76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áš</a:t>
              </a:r>
              <a:r>
                <a:rPr lang="es-ES" sz="2000" b="1" dirty="0">
                  <a:solidFill>
                    <a:srgbClr val="76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1</a:t>
              </a:r>
              <a:r>
                <a:rPr lang="cs-CZ" sz="2000" b="1" dirty="0">
                  <a:solidFill>
                    <a:srgbClr val="76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,</a:t>
              </a:r>
              <a:r>
                <a:rPr lang="es-ES" sz="2000" b="1" dirty="0">
                  <a:solidFill>
                    <a:srgbClr val="76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15)</a:t>
              </a:r>
              <a:endParaRPr lang="es-ES" sz="2400" b="1" dirty="0">
                <a:solidFill>
                  <a:srgbClr val="760000"/>
                </a:solidFill>
                <a:latin typeface="Abhaya Libre ExtraBold" panose="02000803000000000000" pitchFamily="2" charset="0"/>
                <a:cs typeface="Abhaya Libre ExtraBold" panose="02000803000000000000" pitchFamily="2" charset="0"/>
              </a:endParaRPr>
            </a:p>
          </p:txBody>
        </p:sp>
      </p:grpSp>
      <p:pic>
        <p:nvPicPr>
          <p:cNvPr id="11" name="Imagen 10" descr="Un hombre con un turbante en la cabeza&#10;&#10;Descripción generada automáticamente con confianza baja">
            <a:extLst>
              <a:ext uri="{FF2B5EF4-FFF2-40B4-BE49-F238E27FC236}">
                <a16:creationId xmlns:a16="http://schemas.microsoft.com/office/drawing/2014/main" id="{03F87B85-FE63-7DDB-6E89-42074A13AD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 r="5227"/>
          <a:stretch/>
        </p:blipFill>
        <p:spPr>
          <a:xfrm>
            <a:off x="119940" y="2132533"/>
            <a:ext cx="4243054" cy="457663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8E2F3E0-D483-568A-F673-DE66B0C31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619" y="111169"/>
            <a:ext cx="3131001" cy="218412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C48CD5C-4090-1EE9-BAA7-3E69A291A980}"/>
              </a:ext>
            </a:extLst>
          </p:cNvPr>
          <p:cNvSpPr txBox="1"/>
          <p:nvPr/>
        </p:nvSpPr>
        <p:spPr>
          <a:xfrm>
            <a:off x="655517" y="186930"/>
            <a:ext cx="31492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</a:t>
            </a:r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IÁŠ</a:t>
            </a:r>
            <a:endParaRPr lang="es-E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26B0C4D-98FC-873C-1568-CD5C9CD33B50}"/>
              </a:ext>
            </a:extLst>
          </p:cNvPr>
          <p:cNvSpPr txBox="1"/>
          <p:nvPr/>
        </p:nvSpPr>
        <p:spPr>
          <a:xfrm>
            <a:off x="623011" y="1072896"/>
            <a:ext cx="3149206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rgbClr val="C00000"/>
                </a:solidFill>
              </a:rPr>
              <a:t>Bůh m</a:t>
            </a:r>
            <a:r>
              <a:rPr lang="cs-CZ" sz="2000" b="1" dirty="0">
                <a:solidFill>
                  <a:srgbClr val="C00000"/>
                </a:solidFill>
              </a:rPr>
              <a:t>ě</a:t>
            </a:r>
            <a:r>
              <a:rPr lang="es-ES" sz="2000" b="1" dirty="0">
                <a:solidFill>
                  <a:srgbClr val="C00000"/>
                </a:solidFill>
              </a:rPr>
              <a:t> činí spravedl</a:t>
            </a:r>
            <a:r>
              <a:rPr lang="cs-CZ" sz="2000" b="1" dirty="0" err="1">
                <a:solidFill>
                  <a:srgbClr val="C00000"/>
                </a:solidFill>
              </a:rPr>
              <a:t>ivým</a:t>
            </a:r>
            <a:r>
              <a:rPr lang="es-ES" sz="2000" b="1" dirty="0">
                <a:solidFill>
                  <a:srgbClr val="C00000"/>
                </a:solidFill>
              </a:rPr>
              <a:t> před mými nepřáteli
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CCCE5ED-3C34-DB8A-49C9-13FD9FE44E6F}"/>
              </a:ext>
            </a:extLst>
          </p:cNvPr>
          <p:cNvSpPr txBox="1"/>
          <p:nvPr/>
        </p:nvSpPr>
        <p:spPr>
          <a:xfrm>
            <a:off x="2428875" y="1725101"/>
            <a:ext cx="1375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/>
              <a:t>586 </a:t>
            </a:r>
            <a:r>
              <a:rPr lang="es-ES" dirty="0" err="1"/>
              <a:t>př.Kr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776217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4" grpId="1"/>
      <p:bldP spid="7" grpId="0"/>
      <p:bldP spid="7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persona, hombre, sostener, gato&#10;&#10;Descripción generada automáticamente">
            <a:extLst>
              <a:ext uri="{FF2B5EF4-FFF2-40B4-BE49-F238E27FC236}">
                <a16:creationId xmlns:a16="http://schemas.microsoft.com/office/drawing/2014/main" id="{BEF23927-0A93-6952-4A27-8BF808ED39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" r="3750"/>
          <a:stretch/>
        </p:blipFill>
        <p:spPr>
          <a:xfrm>
            <a:off x="7945755" y="2135552"/>
            <a:ext cx="4180114" cy="458724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C76BF8B-6F36-EF1A-40FF-6680E8E002C0}"/>
              </a:ext>
            </a:extLst>
          </p:cNvPr>
          <p:cNvSpPr txBox="1"/>
          <p:nvPr/>
        </p:nvSpPr>
        <p:spPr>
          <a:xfrm>
            <a:off x="257031" y="307092"/>
            <a:ext cx="739031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Jsem jedním z nejúspěšnějších proroků. Na rozdíl od většiny proroků mě lidé poslouchali. Jsem Ageus a rád vám</a:t>
            </a:r>
            <a:r>
              <a:rPr lang="cs-CZ" sz="2000" b="1" dirty="0"/>
              <a:t> o sobě něco</a:t>
            </a:r>
            <a:r>
              <a:rPr lang="es-ES" sz="2000" b="1" dirty="0"/>
              <a:t> </a:t>
            </a:r>
            <a:r>
              <a:rPr lang="es-ES" sz="2000" b="1" dirty="0" err="1"/>
              <a:t>povím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Kýros</a:t>
            </a:r>
            <a:r>
              <a:rPr lang="es-ES" sz="2000" b="1" dirty="0"/>
              <a:t> nám přikázal, abychom znovu postavili chrám v Jeruzalémě. </a:t>
            </a:r>
            <a:r>
              <a:rPr lang="cs-CZ" sz="2000" b="1" dirty="0"/>
              <a:t>          </a:t>
            </a:r>
            <a:r>
              <a:rPr lang="es-ES" sz="2000" b="1" dirty="0"/>
              <a:t>I když jsme začali v dobré náladě, brzy jsme se nechali odradit </a:t>
            </a:r>
            <a:r>
              <a:rPr lang="cs-CZ" sz="2000" b="1" dirty="0"/>
              <a:t>                </a:t>
            </a:r>
            <a:r>
              <a:rPr lang="es-ES" sz="2000" b="1" dirty="0"/>
              <a:t>a přestali </a:t>
            </a:r>
            <a:r>
              <a:rPr lang="es-ES" sz="2000" b="1" dirty="0" err="1"/>
              <a:t>stavět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Potom</a:t>
            </a:r>
            <a:r>
              <a:rPr lang="es-ES" sz="2000" b="1" dirty="0"/>
              <a:t> mě Bůh požádal, abych je pozval do práce a ujistil nás, že bude s </a:t>
            </a:r>
            <a:r>
              <a:rPr lang="es-ES" sz="2000" b="1" dirty="0" err="1"/>
              <a:t>námi</a:t>
            </a:r>
            <a:r>
              <a:rPr lang="es-ES" sz="2000" b="1" dirty="0"/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87451AC-6379-B2CA-6633-6F6FF76A7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4427" y="120787"/>
            <a:ext cx="3149206" cy="219682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0060834-FB3A-5631-1ADB-89925AB6F49F}"/>
              </a:ext>
            </a:extLst>
          </p:cNvPr>
          <p:cNvSpPr txBox="1"/>
          <p:nvPr/>
        </p:nvSpPr>
        <p:spPr>
          <a:xfrm>
            <a:off x="8595120" y="196455"/>
            <a:ext cx="31492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</a:t>
            </a:r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endParaRPr lang="es-E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C1D1268-DFA4-8204-8748-5946F7514D0C}"/>
              </a:ext>
            </a:extLst>
          </p:cNvPr>
          <p:cNvSpPr txBox="1"/>
          <p:nvPr/>
        </p:nvSpPr>
        <p:spPr>
          <a:xfrm>
            <a:off x="8653041" y="1181445"/>
            <a:ext cx="3129899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solidFill>
                  <a:srgbClr val="A08948"/>
                </a:solidFill>
              </a:rPr>
              <a:t>Bůh mě zve k práci
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D50119C-17A7-6500-BFB4-794AF094976A}"/>
              </a:ext>
            </a:extLst>
          </p:cNvPr>
          <p:cNvSpPr txBox="1"/>
          <p:nvPr/>
        </p:nvSpPr>
        <p:spPr>
          <a:xfrm>
            <a:off x="8614425" y="1766220"/>
            <a:ext cx="1421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520 </a:t>
            </a:r>
            <a:r>
              <a:rPr lang="es-ES" dirty="0" err="1"/>
              <a:t>př.Kr</a:t>
            </a:r>
            <a:r>
              <a:rPr lang="es-ES" dirty="0"/>
              <a:t>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AB87F49E-41C6-123A-8240-07A81DA552A6}"/>
              </a:ext>
            </a:extLst>
          </p:cNvPr>
          <p:cNvGrpSpPr/>
          <p:nvPr/>
        </p:nvGrpSpPr>
        <p:grpSpPr>
          <a:xfrm>
            <a:off x="123115" y="2999461"/>
            <a:ext cx="7658143" cy="1542857"/>
            <a:chOff x="123115" y="2999461"/>
            <a:chExt cx="7658143" cy="1542857"/>
          </a:xfrm>
        </p:grpSpPr>
        <p:pic>
          <p:nvPicPr>
            <p:cNvPr id="8" name="Imagen 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7EB86980-D757-B1CA-4CF9-134653B3C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15" y="2999461"/>
              <a:ext cx="7658143" cy="1542857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08081F8D-25CA-308B-2BAD-8BE3854E0069}"/>
                </a:ext>
              </a:extLst>
            </p:cNvPr>
            <p:cNvSpPr txBox="1"/>
            <p:nvPr/>
          </p:nvSpPr>
          <p:spPr>
            <a:xfrm>
              <a:off x="257031" y="3109170"/>
              <a:ext cx="739031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“</a:t>
              </a:r>
              <a:r>
                <a:rPr lang="cs-CZ" sz="2000" b="1" dirty="0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Buď rozhodný</a:t>
              </a:r>
              <a:r>
                <a:rPr lang="es-ES" sz="2000" b="1" dirty="0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, Z</a:t>
              </a:r>
              <a:r>
                <a:rPr lang="cs-CZ" sz="2000" b="1" dirty="0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e</a:t>
              </a:r>
              <a:r>
                <a:rPr lang="es-ES" sz="2000" b="1" dirty="0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r</a:t>
              </a:r>
              <a:r>
                <a:rPr lang="cs-CZ" sz="2000" b="1" dirty="0" err="1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ubábeli</a:t>
              </a:r>
              <a:r>
                <a:rPr lang="cs-CZ" sz="2000" b="1" dirty="0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, je výrok Hospodinův,</a:t>
              </a:r>
              <a:r>
                <a:rPr lang="es-ES" sz="2000" b="1" dirty="0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</a:t>
              </a:r>
              <a:r>
                <a:rPr lang="cs-CZ" sz="2000" b="1" dirty="0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buď rozhodný, veleknězi </a:t>
              </a:r>
              <a:r>
                <a:rPr lang="cs-CZ" sz="2000" b="1" dirty="0" err="1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Jóšuo</a:t>
              </a:r>
              <a:r>
                <a:rPr lang="cs-CZ" sz="2000" b="1" dirty="0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, synu </a:t>
              </a:r>
              <a:r>
                <a:rPr lang="cs-CZ" sz="2000" b="1" dirty="0" err="1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Jósadakův</a:t>
              </a:r>
              <a:r>
                <a:rPr lang="cs-CZ" sz="2000" b="1" dirty="0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, buď rozhodný, všechen lide země, je výrok Hospodinův. Dejte se do díla, neboť jsem s vámi, je výrok Hospodina zástupů.</a:t>
              </a:r>
              <a:r>
                <a:rPr lang="es-ES" sz="2000" b="1" dirty="0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” </a:t>
              </a:r>
              <a:r>
                <a:rPr lang="es-ES" b="1" dirty="0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(</a:t>
              </a:r>
              <a:r>
                <a:rPr lang="cs-CZ" b="1" dirty="0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A</a:t>
              </a:r>
              <a:r>
                <a:rPr lang="es-ES" b="1" dirty="0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ge</a:t>
              </a:r>
              <a:r>
                <a:rPr lang="cs-CZ" b="1" dirty="0" err="1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us</a:t>
              </a:r>
              <a:r>
                <a:rPr lang="es-ES" b="1" dirty="0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2</a:t>
              </a:r>
              <a:r>
                <a:rPr lang="cs-CZ" b="1" dirty="0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,</a:t>
              </a:r>
              <a:r>
                <a:rPr lang="es-ES" b="1" dirty="0">
                  <a:solidFill>
                    <a:srgbClr val="60511A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4)</a:t>
              </a:r>
              <a:endParaRPr lang="es-ES" sz="2000" b="1" dirty="0">
                <a:solidFill>
                  <a:srgbClr val="60511A"/>
                </a:solidFill>
                <a:latin typeface="Abhaya Libre ExtraBold" panose="02000803000000000000" pitchFamily="2" charset="0"/>
                <a:cs typeface="Abhaya Libre ExtraBold" panose="02000803000000000000" pitchFamily="2" charset="0"/>
              </a:endParaRP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74D4D75-797A-94E9-950D-AAF3B8C486F0}"/>
              </a:ext>
            </a:extLst>
          </p:cNvPr>
          <p:cNvSpPr txBox="1"/>
          <p:nvPr/>
        </p:nvSpPr>
        <p:spPr>
          <a:xfrm>
            <a:off x="257031" y="4834030"/>
            <a:ext cx="7390311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jsem jim kázal, všechen lid a vůdci se pustili do práce. V krát</a:t>
            </a:r>
            <a:r>
              <a:rPr lang="cs-CZ" sz="2000" b="1" dirty="0"/>
              <a:t>-</a:t>
            </a:r>
            <a:r>
              <a:rPr lang="es-ES" sz="2000" b="1" dirty="0"/>
              <a:t>ké době byl chrám kompletně </a:t>
            </a:r>
            <a:r>
              <a:rPr lang="es-ES" sz="2000" b="1" dirty="0" err="1"/>
              <a:t>přestavěn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Bůh</a:t>
            </a:r>
            <a:r>
              <a:rPr lang="es-ES" sz="2000" b="1" dirty="0"/>
              <a:t> nás dnes volá, abychom pracovali na jeho díle jako další způsob, jak ho hledat. Čím více pro Něj budeme pracovat, tím lépe Ho po</a:t>
            </a:r>
            <a:r>
              <a:rPr lang="cs-CZ" sz="2000" b="1" dirty="0"/>
              <a:t>-</a:t>
            </a:r>
            <a:r>
              <a:rPr lang="es-ES" sz="2000" b="1" dirty="0"/>
              <a:t>známe a tím dříve bude moci být nastoleno věčné království </a:t>
            </a:r>
            <a:r>
              <a:rPr lang="es-ES" sz="2000" b="1" dirty="0" err="1"/>
              <a:t>Boží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24654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4" grpId="1"/>
      <p:bldP spid="7" grpId="0"/>
      <p:bldP spid="7" grpId="1"/>
      <p:bldP spid="6" grpId="0"/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368C179-D2E8-C7D3-F911-AF11FB578100}"/>
              </a:ext>
            </a:extLst>
          </p:cNvPr>
          <p:cNvSpPr txBox="1"/>
          <p:nvPr/>
        </p:nvSpPr>
        <p:spPr>
          <a:xfrm>
            <a:off x="4970418" y="255192"/>
            <a:ext cx="7221582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200" b="1" dirty="0"/>
              <a:t>Jmenuji se Zachariáš, jsem kněz narozený v Babylonu. Moje jméno znamená "Jehova si vzpomněl". A opravdu, nezapomněl nás vrátit do naší vlasti, </a:t>
            </a:r>
            <a:r>
              <a:rPr lang="es-ES" sz="2200" b="1" dirty="0" err="1"/>
              <a:t>Jeruzaléma</a:t>
            </a:r>
            <a:r>
              <a:rPr lang="es-ES" sz="2200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sz="2200" b="1" dirty="0" err="1"/>
              <a:t>Společně</a:t>
            </a:r>
            <a:r>
              <a:rPr lang="es-ES" sz="2200" b="1" dirty="0"/>
              <a:t> s Aggeem jsem povzbuzoval lidi, aby dokončili obnovu chrámu. Byly to chvíle nejistoty a úzkosti, protože kvůli našim nepřátelům nám král Darius chtěl zabránit ve </a:t>
            </a:r>
            <a:r>
              <a:rPr lang="es-ES" sz="2200" b="1" dirty="0" err="1"/>
              <a:t>stavbě</a:t>
            </a:r>
            <a:r>
              <a:rPr lang="es-ES" sz="2200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sz="2200" b="1" dirty="0"/>
              <a:t>Ale Bůh mi řekl: "Budu jako ohnivá zeď kolem Jeruzaléma a uprostřed města ukážu svou slávu." Důvěra v Boží ochranu nás povzbuzovala, abychom Ho hledali celým srdcem, a On prospíval dílu našich rukou..</a:t>
            </a:r>
          </a:p>
        </p:txBody>
      </p:sp>
      <p:pic>
        <p:nvPicPr>
          <p:cNvPr id="9" name="Imagen 8" descr="Una persona con un paraguas en la mano&#10;&#10;Descripción generada automáticamente con confianza media">
            <a:extLst>
              <a:ext uri="{FF2B5EF4-FFF2-40B4-BE49-F238E27FC236}">
                <a16:creationId xmlns:a16="http://schemas.microsoft.com/office/drawing/2014/main" id="{8A7E8F79-86A5-3CAC-7EB6-7D6742BE2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8" y="2163946"/>
            <a:ext cx="4582885" cy="458288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295A246-886A-D65E-44F3-1BD3AFFC2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551" y="133170"/>
            <a:ext cx="3131001" cy="218412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6092971-E0A3-9C52-895C-827B64256671}"/>
              </a:ext>
            </a:extLst>
          </p:cNvPr>
          <p:cNvSpPr txBox="1"/>
          <p:nvPr/>
        </p:nvSpPr>
        <p:spPr>
          <a:xfrm>
            <a:off x="433449" y="208931"/>
            <a:ext cx="31492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ZAC</a:t>
            </a:r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IÁŠ</a:t>
            </a:r>
            <a:endParaRPr lang="es-E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1BD720-3041-3A49-EE3E-E9B4BF41F47A}"/>
              </a:ext>
            </a:extLst>
          </p:cNvPr>
          <p:cNvSpPr txBox="1"/>
          <p:nvPr/>
        </p:nvSpPr>
        <p:spPr>
          <a:xfrm>
            <a:off x="1876425" y="1747102"/>
            <a:ext cx="1706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/>
              <a:t>520-518 </a:t>
            </a:r>
            <a:r>
              <a:rPr lang="es-ES" dirty="0" err="1"/>
              <a:t>př.Kr</a:t>
            </a:r>
            <a:r>
              <a:rPr lang="es-ES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0992EEF-BDBD-F348-FB64-BECD4C920349}"/>
              </a:ext>
            </a:extLst>
          </p:cNvPr>
          <p:cNvSpPr txBox="1"/>
          <p:nvPr/>
        </p:nvSpPr>
        <p:spPr>
          <a:xfrm>
            <a:off x="442551" y="1103991"/>
            <a:ext cx="3131002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solidFill>
                  <a:srgbClr val="883873"/>
                </a:solidFill>
              </a:rPr>
              <a:t>Bůh mě </a:t>
            </a:r>
            <a:r>
              <a:rPr lang="es-ES" sz="2800" b="1" dirty="0" err="1">
                <a:solidFill>
                  <a:srgbClr val="883873"/>
                </a:solidFill>
              </a:rPr>
              <a:t>chr</a:t>
            </a:r>
            <a:r>
              <a:rPr lang="cs-CZ" sz="2800" b="1" dirty="0">
                <a:solidFill>
                  <a:srgbClr val="883873"/>
                </a:solidFill>
              </a:rPr>
              <a:t>ání</a:t>
            </a:r>
            <a:endParaRPr lang="es-ES" sz="2800" b="1" dirty="0">
              <a:solidFill>
                <a:srgbClr val="883873"/>
              </a:solidFill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1701C747-C80F-9580-7DA7-67208356B888}"/>
              </a:ext>
            </a:extLst>
          </p:cNvPr>
          <p:cNvGrpSpPr/>
          <p:nvPr/>
        </p:nvGrpSpPr>
        <p:grpSpPr>
          <a:xfrm>
            <a:off x="5097356" y="4843868"/>
            <a:ext cx="6666019" cy="1542857"/>
            <a:chOff x="5097356" y="4843868"/>
            <a:chExt cx="6666019" cy="1542857"/>
          </a:xfrm>
        </p:grpSpPr>
        <p:pic>
          <p:nvPicPr>
            <p:cNvPr id="12" name="Imagen 11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C904659C-AC14-5E2B-9E42-E3295FA33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7356" y="4843868"/>
              <a:ext cx="6666019" cy="1542857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11625CC0-1993-1F0E-97F5-736B927B267F}"/>
                </a:ext>
              </a:extLst>
            </p:cNvPr>
            <p:cNvSpPr txBox="1"/>
            <p:nvPr/>
          </p:nvSpPr>
          <p:spPr>
            <a:xfrm>
              <a:off x="5383454" y="4911071"/>
              <a:ext cx="609382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200" b="1" dirty="0">
                  <a:solidFill>
                    <a:srgbClr val="82366C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“</a:t>
              </a:r>
              <a:r>
                <a:rPr lang="cs-CZ" sz="2200" b="1" dirty="0">
                  <a:solidFill>
                    <a:srgbClr val="82366C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Řekni jim tedy</a:t>
              </a:r>
              <a:r>
                <a:rPr lang="es-ES" sz="2200" b="1" dirty="0">
                  <a:solidFill>
                    <a:srgbClr val="82366C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: </a:t>
              </a:r>
              <a:r>
                <a:rPr lang="cs-CZ" sz="2200" b="1" dirty="0">
                  <a:solidFill>
                    <a:srgbClr val="82366C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Toto praví Hospodin zástupů: Obraťte se ke mně, je výrok Hospodina zástupů, a já se obrátím k vám, praví Hospodin zástupů</a:t>
              </a:r>
              <a:r>
                <a:rPr lang="es-ES" sz="2200" b="1" dirty="0">
                  <a:solidFill>
                    <a:srgbClr val="82366C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” (Zac</a:t>
              </a:r>
              <a:r>
                <a:rPr lang="cs-CZ" sz="2200" b="1" dirty="0">
                  <a:solidFill>
                    <a:srgbClr val="82366C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h</a:t>
              </a:r>
              <a:r>
                <a:rPr lang="es-ES" sz="2200" b="1" dirty="0">
                  <a:solidFill>
                    <a:srgbClr val="82366C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arí</a:t>
              </a:r>
              <a:r>
                <a:rPr lang="cs-CZ" sz="2200" b="1" dirty="0" err="1">
                  <a:solidFill>
                    <a:srgbClr val="82366C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áš</a:t>
              </a:r>
              <a:r>
                <a:rPr lang="es-ES" sz="2200" b="1" dirty="0">
                  <a:solidFill>
                    <a:srgbClr val="82366C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1</a:t>
              </a:r>
              <a:r>
                <a:rPr lang="cs-CZ" sz="2200" b="1" dirty="0">
                  <a:solidFill>
                    <a:srgbClr val="82366C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,</a:t>
              </a:r>
              <a:r>
                <a:rPr lang="es-ES" sz="2200" b="1" dirty="0">
                  <a:solidFill>
                    <a:srgbClr val="82366C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45690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4" grpId="1"/>
      <p:bldP spid="6" grpId="0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Hombre sentado en una mesa&#10;&#10;Descripción generada automáticamente con confianza baja">
            <a:extLst>
              <a:ext uri="{FF2B5EF4-FFF2-40B4-BE49-F238E27FC236}">
                <a16:creationId xmlns:a16="http://schemas.microsoft.com/office/drawing/2014/main" id="{AF88BE6F-062B-972D-224B-19428B7194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6413"/>
          <a:stretch/>
        </p:blipFill>
        <p:spPr>
          <a:xfrm>
            <a:off x="7896224" y="2202602"/>
            <a:ext cx="4167869" cy="45346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F43C97C-CCFE-BC12-8009-72D7B94CA50A}"/>
              </a:ext>
            </a:extLst>
          </p:cNvPr>
          <p:cNvSpPr txBox="1"/>
          <p:nvPr/>
        </p:nvSpPr>
        <p:spPr>
          <a:xfrm>
            <a:off x="408647" y="308316"/>
            <a:ext cx="724788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V době, kdy</a:t>
            </a:r>
            <a:r>
              <a:rPr lang="es-ES" sz="2000" b="1" dirty="0"/>
              <a:t> jsem prorokoval,</a:t>
            </a:r>
            <a:r>
              <a:rPr lang="cs-CZ" sz="2000" b="1" dirty="0"/>
              <a:t> </a:t>
            </a:r>
            <a:r>
              <a:rPr lang="cs-CZ" sz="2000" b="1" dirty="0" err="1"/>
              <a:t>uš</a:t>
            </a:r>
            <a:r>
              <a:rPr lang="cs-CZ" sz="2000" b="1" dirty="0"/>
              <a:t> </a:t>
            </a:r>
            <a:r>
              <a:rPr lang="cs-CZ" sz="2000" b="1" dirty="0" err="1"/>
              <a:t>izraelci</a:t>
            </a:r>
            <a:r>
              <a:rPr lang="cs-CZ" sz="2000" b="1" dirty="0"/>
              <a:t> na</a:t>
            </a:r>
            <a:r>
              <a:rPr lang="es-ES" sz="2000" b="1" dirty="0"/>
              <a:t> zajetí </a:t>
            </a:r>
            <a:r>
              <a:rPr lang="cs-CZ" sz="2000" b="1" dirty="0"/>
              <a:t>dávno zapomněli</a:t>
            </a:r>
            <a:r>
              <a:rPr lang="es-ES" sz="2000" b="1" dirty="0"/>
              <a:t>, chrám</a:t>
            </a:r>
            <a:r>
              <a:rPr lang="cs-CZ" sz="2000" b="1" dirty="0"/>
              <a:t> byl</a:t>
            </a:r>
            <a:r>
              <a:rPr lang="es-ES" sz="2000" b="1" dirty="0"/>
              <a:t> obnoven a Jeruzalém zcela </a:t>
            </a:r>
            <a:r>
              <a:rPr lang="es-ES" sz="2000" b="1" dirty="0" err="1"/>
              <a:t>přestavěn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Byl</a:t>
            </a:r>
            <a:r>
              <a:rPr lang="es-ES" sz="2000" b="1" dirty="0"/>
              <a:t> jsem poslední ze starozákonních proroků. Jmenuji se </a:t>
            </a:r>
            <a:r>
              <a:rPr lang="es-ES" sz="2000" b="1" dirty="0" err="1"/>
              <a:t>Malachiáš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Po Nehemjášově dobré vládě se lid</a:t>
            </a:r>
            <a:r>
              <a:rPr lang="cs-CZ" sz="2000" b="1" dirty="0"/>
              <a:t> zlhostejněl</a:t>
            </a:r>
            <a:r>
              <a:rPr lang="es-ES" sz="2000" b="1" dirty="0"/>
              <a:t>. Bůh mi řekl, že jsem unaven tolika náboženským</a:t>
            </a:r>
            <a:r>
              <a:rPr lang="cs-CZ" sz="2000" b="1" dirty="0"/>
              <a:t>i úkony</a:t>
            </a:r>
            <a:r>
              <a:rPr lang="es-ES" sz="2000" b="1" dirty="0"/>
              <a:t>. Trpělivě mi před</a:t>
            </a:r>
            <a:r>
              <a:rPr lang="cs-CZ" sz="2000" b="1" dirty="0" err="1"/>
              <a:t>áv</a:t>
            </a:r>
            <a:r>
              <a:rPr lang="es-ES" sz="2000" b="1" dirty="0"/>
              <a:t>al až osm růz</a:t>
            </a:r>
            <a:r>
              <a:rPr lang="cs-CZ" sz="2000" b="1" dirty="0"/>
              <a:t>-</a:t>
            </a:r>
            <a:r>
              <a:rPr lang="es-ES" sz="2000" b="1" dirty="0"/>
              <a:t>ných poselství. Chtěl jsem, aby viděli, že musí hledat Boha a poslou</a:t>
            </a:r>
            <a:r>
              <a:rPr lang="cs-CZ" sz="2000" b="1" dirty="0"/>
              <a:t>-</a:t>
            </a:r>
            <a:r>
              <a:rPr lang="es-ES" sz="2000" b="1" dirty="0"/>
              <a:t>chat Ho z</a:t>
            </a:r>
            <a:r>
              <a:rPr lang="cs-CZ" sz="2000" b="1" dirty="0"/>
              <a:t> c</a:t>
            </a:r>
            <a:r>
              <a:rPr lang="es-ES" sz="2000" b="1" dirty="0"/>
              <a:t>e</a:t>
            </a:r>
            <a:r>
              <a:rPr lang="cs-CZ" sz="2000" b="1" dirty="0" err="1"/>
              <a:t>lého</a:t>
            </a:r>
            <a:r>
              <a:rPr lang="es-ES" sz="2000" b="1" dirty="0"/>
              <a:t> srdce, a ne jen</a:t>
            </a:r>
            <a:r>
              <a:rPr lang="cs-CZ" sz="2000" b="1" dirty="0" err="1"/>
              <a:t>om</a:t>
            </a:r>
            <a:r>
              <a:rPr lang="es-ES" sz="2000" b="1" dirty="0"/>
              <a:t> </a:t>
            </a:r>
            <a:r>
              <a:rPr lang="es-ES" sz="2000" b="1" dirty="0" err="1"/>
              <a:t>slovy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S každou zprávou se lidé ospravedlňovali a nechtěli připustit, že dělají něco špatného. Stejně jako Laodi</a:t>
            </a:r>
            <a:r>
              <a:rPr lang="cs-CZ" sz="2000" b="1" dirty="0"/>
              <a:t>k</a:t>
            </a:r>
            <a:r>
              <a:rPr lang="es-ES" sz="2000" b="1" dirty="0"/>
              <a:t>ejští v jednadvacátém století říkali, že jsou bohatí, ale ve skutečnosti byli chudí; Tvrdili, že vidí jasně, ale byli duchovně </a:t>
            </a:r>
            <a:r>
              <a:rPr lang="es-ES" sz="2000" b="1" dirty="0" err="1"/>
              <a:t>slepí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Proto čtěte má poselství, neboť jsou to poselství pro dnešní církev. Bůh má s vámi stejnou trpělivost, jako měl s mým </a:t>
            </a:r>
            <a:r>
              <a:rPr lang="es-ES" sz="2000" b="1" dirty="0" err="1"/>
              <a:t>lidem</a:t>
            </a:r>
            <a:r>
              <a:rPr lang="es-ES" sz="2000" b="1" dirty="0"/>
              <a:t>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1BFFDDA-E624-28D3-2146-C1018067A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4427" y="120787"/>
            <a:ext cx="3149206" cy="219682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FECFB02-FCA7-7948-2162-2B86DC97E179}"/>
              </a:ext>
            </a:extLst>
          </p:cNvPr>
          <p:cNvSpPr txBox="1"/>
          <p:nvPr/>
        </p:nvSpPr>
        <p:spPr>
          <a:xfrm>
            <a:off x="8595120" y="196455"/>
            <a:ext cx="31492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</a:t>
            </a:r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CHIÁŠ</a:t>
            </a:r>
            <a:endParaRPr lang="es-E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6260D5B-B201-BE2D-211E-3E3359658C61}"/>
              </a:ext>
            </a:extLst>
          </p:cNvPr>
          <p:cNvSpPr txBox="1"/>
          <p:nvPr/>
        </p:nvSpPr>
        <p:spPr>
          <a:xfrm>
            <a:off x="8595120" y="932617"/>
            <a:ext cx="3129899" cy="13849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solidFill>
                  <a:srgbClr val="9B6257"/>
                </a:solidFill>
              </a:rPr>
              <a:t>Bůh se mnou zachází trpěliv</a:t>
            </a:r>
            <a:r>
              <a:rPr lang="cs-CZ" sz="2800" b="1" dirty="0">
                <a:solidFill>
                  <a:srgbClr val="9B6257"/>
                </a:solidFill>
              </a:rPr>
              <a:t>ě</a:t>
            </a:r>
            <a:r>
              <a:rPr lang="es-ES" sz="2800" b="1" dirty="0">
                <a:solidFill>
                  <a:srgbClr val="9B6257"/>
                </a:solidFill>
              </a:rPr>
              <a:t>
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1A07ACF-B669-FBDB-D91E-2BDDDA0F678C}"/>
              </a:ext>
            </a:extLst>
          </p:cNvPr>
          <p:cNvSpPr txBox="1"/>
          <p:nvPr/>
        </p:nvSpPr>
        <p:spPr>
          <a:xfrm>
            <a:off x="8614425" y="1766220"/>
            <a:ext cx="1421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425 </a:t>
            </a:r>
            <a:r>
              <a:rPr lang="es-ES" dirty="0" err="1"/>
              <a:t>př.Kr</a:t>
            </a:r>
            <a:r>
              <a:rPr lang="es-ES" dirty="0"/>
              <a:t>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1F93D36B-2A9F-7108-02BF-E7942F52D88A}"/>
              </a:ext>
            </a:extLst>
          </p:cNvPr>
          <p:cNvGrpSpPr/>
          <p:nvPr/>
        </p:nvGrpSpPr>
        <p:grpSpPr>
          <a:xfrm>
            <a:off x="108856" y="5278969"/>
            <a:ext cx="7688988" cy="1484643"/>
            <a:chOff x="108856" y="5278969"/>
            <a:chExt cx="7688988" cy="148464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98C5B7AF-21DE-ACB7-6EAD-987335527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856" y="5278969"/>
              <a:ext cx="7688988" cy="1484643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BEF154CA-B6C6-8BBA-A164-B83F0CA8F4FD}"/>
                </a:ext>
              </a:extLst>
            </p:cNvPr>
            <p:cNvSpPr txBox="1"/>
            <p:nvPr/>
          </p:nvSpPr>
          <p:spPr>
            <a:xfrm>
              <a:off x="288266" y="5397670"/>
              <a:ext cx="736826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“</a:t>
              </a:r>
              <a:r>
                <a:rPr lang="cs-CZ" sz="2000" b="1" dirty="0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Já Hospodin jsem se</a:t>
              </a:r>
              <a:r>
                <a:rPr lang="es-ES" sz="2000" b="1" dirty="0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</a:t>
              </a:r>
              <a:r>
                <a:rPr lang="cs-CZ" sz="2000" b="1" dirty="0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nezměnil, ani vy jste nepřestali být syny</a:t>
              </a:r>
              <a:r>
                <a:rPr lang="es-ES" sz="2000" b="1" dirty="0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J</a:t>
              </a:r>
              <a:r>
                <a:rPr lang="cs-CZ" sz="2000" b="1" dirty="0" err="1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ák</a:t>
              </a:r>
              <a:r>
                <a:rPr lang="es-ES" sz="2000" b="1" dirty="0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ob</a:t>
              </a:r>
              <a:r>
                <a:rPr lang="cs-CZ" sz="2000" b="1" dirty="0" err="1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ovými</a:t>
              </a:r>
              <a:r>
                <a:rPr lang="es-ES" sz="2000" b="1" dirty="0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. </a:t>
              </a:r>
              <a:r>
                <a:rPr lang="cs-CZ" sz="2000" b="1" dirty="0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Už za dnů svých otců jste se odchýlili od</a:t>
              </a:r>
              <a:r>
                <a:rPr lang="es-ES" sz="2000" b="1" dirty="0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</a:t>
              </a:r>
              <a:r>
                <a:rPr lang="cs-CZ" sz="2000" b="1" dirty="0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mých nařízení a nedbali jste na ně</a:t>
              </a:r>
              <a:r>
                <a:rPr lang="es-ES" sz="2000" b="1" dirty="0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. </a:t>
              </a:r>
              <a:r>
                <a:rPr lang="cs-CZ" sz="2000" b="1" dirty="0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Navraťte se ke mně a já se navrátím k vám, praví Hospodin zástupů</a:t>
              </a:r>
              <a:r>
                <a:rPr lang="es-ES" sz="2000" b="1" dirty="0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…” </a:t>
              </a:r>
              <a:r>
                <a:rPr lang="es-ES" sz="1600" b="1" dirty="0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(Mala</a:t>
              </a:r>
              <a:r>
                <a:rPr lang="cs-CZ" sz="1600" b="1" dirty="0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ch</a:t>
              </a:r>
              <a:r>
                <a:rPr lang="es-ES" sz="1600" b="1" dirty="0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uí</a:t>
              </a:r>
              <a:r>
                <a:rPr lang="cs-CZ" sz="1600" b="1" dirty="0" err="1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áš</a:t>
              </a:r>
              <a:r>
                <a:rPr lang="es-ES" sz="1600" b="1" dirty="0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3</a:t>
              </a:r>
              <a:r>
                <a:rPr lang="cs-CZ" sz="1600" b="1" dirty="0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,</a:t>
              </a:r>
              <a:r>
                <a:rPr lang="es-ES" sz="1600" b="1" dirty="0">
                  <a:solidFill>
                    <a:srgbClr val="764B42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6-7)</a:t>
              </a:r>
              <a:endParaRPr lang="es-ES" sz="2000" b="1" dirty="0">
                <a:solidFill>
                  <a:srgbClr val="764B42"/>
                </a:solidFill>
                <a:latin typeface="Abhaya Libre ExtraBold" panose="02000803000000000000" pitchFamily="2" charset="0"/>
                <a:cs typeface="Abhaya Libre ExtraBold" panose="020008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16580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8" grpId="1"/>
      <p:bldP spid="10" grpId="0"/>
      <p:bldP spid="10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E58019C4-1D5E-9266-D3FF-0F5C4491DE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4784966"/>
              </p:ext>
            </p:extLst>
          </p:nvPr>
        </p:nvGraphicFramePr>
        <p:xfrm>
          <a:off x="3482236" y="84550"/>
          <a:ext cx="8617905" cy="6688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9869A3C5-862B-C39B-2434-A79A1B3D7439}"/>
              </a:ext>
            </a:extLst>
          </p:cNvPr>
          <p:cNvSpPr txBox="1"/>
          <p:nvPr/>
        </p:nvSpPr>
        <p:spPr>
          <a:xfrm>
            <a:off x="103340" y="84550"/>
            <a:ext cx="337889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100" b="1" dirty="0"/>
              <a:t>Prostřednictvím</a:t>
            </a:r>
            <a:r>
              <a:rPr lang="es-ES" sz="2100" b="1" dirty="0"/>
              <a:t> poselství m</a:t>
            </a:r>
            <a:r>
              <a:rPr lang="cs-CZ" sz="2100" b="1" dirty="0" err="1"/>
              <a:t>alý</a:t>
            </a:r>
            <a:r>
              <a:rPr lang="es-ES" sz="2100" b="1" dirty="0"/>
              <a:t>ch proroků jsme viděli, jak s námi Bůh pracuje, aby nás přiměl Ho hledat:
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76490D-50F8-B405-D527-F5BC7AC29CD8}"/>
              </a:ext>
            </a:extLst>
          </p:cNvPr>
          <p:cNvSpPr txBox="1"/>
          <p:nvPr/>
        </p:nvSpPr>
        <p:spPr>
          <a:xfrm>
            <a:off x="91859" y="1918186"/>
            <a:ext cx="3378895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100" b="1" dirty="0"/>
              <a:t>Jak zareagujete na všechnu tu</a:t>
            </a:r>
            <a:r>
              <a:rPr lang="cs-CZ" sz="2100" b="1" dirty="0"/>
              <a:t> Jeho</a:t>
            </a:r>
            <a:r>
              <a:rPr lang="es-ES" sz="2100" b="1" dirty="0"/>
              <a:t> lásku a zájem o</a:t>
            </a:r>
            <a:r>
              <a:rPr lang="cs-CZ" sz="2100" b="1" dirty="0"/>
              <a:t> nás</a:t>
            </a:r>
            <a:r>
              <a:rPr lang="es-ES" sz="2100" b="1" dirty="0"/>
              <a:t>? Chci Ho hledat každý den svého života celým svým srdcem a vyzývám vás, abyste dělali </a:t>
            </a:r>
            <a:r>
              <a:rPr lang="es-ES" sz="2100" b="1" dirty="0" err="1"/>
              <a:t>totéž</a:t>
            </a:r>
            <a:r>
              <a:rPr lang="es-ES" sz="2100" b="1" dirty="0"/>
              <a:t>.</a:t>
            </a:r>
          </a:p>
          <a:p>
            <a:endParaRPr lang="cs-CZ" sz="2100" b="1" dirty="0"/>
          </a:p>
          <a:p>
            <a:r>
              <a:rPr lang="cs-CZ" sz="2100" b="1" dirty="0"/>
              <a:t>Á</a:t>
            </a:r>
            <a:r>
              <a:rPr lang="es-ES" sz="2100" b="1" dirty="0"/>
              <a:t>mos 5</a:t>
            </a:r>
            <a:r>
              <a:rPr lang="cs-CZ" sz="2100" b="1" dirty="0"/>
              <a:t>,</a:t>
            </a:r>
            <a:r>
              <a:rPr lang="es-ES" sz="2100" b="1" dirty="0"/>
              <a:t>8 nás vyzývá: "Hledejte toho, který činí Plejády a Orion, </a:t>
            </a:r>
            <a:r>
              <a:rPr lang="cs-CZ" sz="2100" b="1" dirty="0"/>
              <a:t>obrací šero smrti v jitro, ale i den zatmívá nocí, povolává mořské vody a vylévá je </a:t>
            </a:r>
            <a:r>
              <a:rPr lang="cs-CZ" sz="2100" b="1" dirty="0" err="1"/>
              <a:t>tavář</a:t>
            </a:r>
            <a:r>
              <a:rPr lang="cs-CZ" sz="2100" b="1" dirty="0"/>
              <a:t> země. Jeho jméno je Hospodin</a:t>
            </a:r>
            <a:r>
              <a:rPr lang="es-ES" sz="2100" b="1" dirty="0"/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8652463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1257F8C-81C2-4E87-9132-8AA7A5B56B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91257F8C-81C2-4E87-9132-8AA7A5B56B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91257F8C-81C2-4E87-9132-8AA7A5B56B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91257F8C-81C2-4E87-9132-8AA7A5B56B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5896962-CF94-4133-AEA3-968AC069F9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dgm id="{75896962-CF94-4133-AEA3-968AC069F9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BA7F23C-2F03-4816-9C15-FF57F4E4F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dgm id="{CBA7F23C-2F03-4816-9C15-FF57F4E4F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graphicEl>
                                              <a:dgm id="{CBA7F23C-2F03-4816-9C15-FF57F4E4F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graphicEl>
                                              <a:dgm id="{CBA7F23C-2F03-4816-9C15-FF57F4E4F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BCB8318-FC2E-487D-BDCA-FA16D1F59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dgm id="{4BCB8318-FC2E-487D-BDCA-FA16D1F59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56CECA7-3653-4247-9FF0-D21B1205A8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graphicEl>
                                              <a:dgm id="{D56CECA7-3653-4247-9FF0-D21B1205A8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graphicEl>
                                              <a:dgm id="{D56CECA7-3653-4247-9FF0-D21B1205A8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graphicEl>
                                              <a:dgm id="{D56CECA7-3653-4247-9FF0-D21B1205A8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32B08FB-036E-45A3-A316-8EEE1F2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>
                                            <p:graphicEl>
                                              <a:dgm id="{C32B08FB-036E-45A3-A316-8EEE1F2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2EAD040-1923-40A7-A91B-26DB0FC7BC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graphicEl>
                                              <a:dgm id="{C2EAD040-1923-40A7-A91B-26DB0FC7BC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graphicEl>
                                              <a:dgm id="{C2EAD040-1923-40A7-A91B-26DB0FC7BC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graphicEl>
                                              <a:dgm id="{C2EAD040-1923-40A7-A91B-26DB0FC7BC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B624617-3F87-40F7-A8CC-008AAFD2EE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dgm id="{2B624617-3F87-40F7-A8CC-008AAFD2EE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1D2B2A-45FA-4E62-868A-F278CF523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3B1D2B2A-45FA-4E62-868A-F278CF523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graphicEl>
                                              <a:dgm id="{3B1D2B2A-45FA-4E62-868A-F278CF523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graphicEl>
                                              <a:dgm id="{3B1D2B2A-45FA-4E62-868A-F278CF523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88A6C47-5D06-4A2A-9291-B0F9DB1D99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>
                                            <p:graphicEl>
                                              <a:dgm id="{588A6C47-5D06-4A2A-9291-B0F9DB1D99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1FD163A-FE7A-4091-95B9-2C2EB0624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graphicEl>
                                              <a:dgm id="{11FD163A-FE7A-4091-95B9-2C2EB0624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>
                                            <p:graphicEl>
                                              <a:dgm id="{11FD163A-FE7A-4091-95B9-2C2EB0624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11FD163A-FE7A-4091-95B9-2C2EB06249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BFFB7A2-B6F8-422F-BD95-1A616BA53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">
                                            <p:graphicEl>
                                              <a:dgm id="{6BFFB7A2-B6F8-422F-BD95-1A616BA539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B3BFD13-5739-4454-BDC8-7D68963DC4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>
                                            <p:graphicEl>
                                              <a:dgm id="{FB3BFD13-5739-4454-BDC8-7D68963DC4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>
                                            <p:graphicEl>
                                              <a:dgm id="{FB3BFD13-5739-4454-BDC8-7D68963DC4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>
                                            <p:graphicEl>
                                              <a:dgm id="{FB3BFD13-5739-4454-BDC8-7D68963DC4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1B553A9-EE2B-43D4-8331-97D34AF408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">
                                            <p:graphicEl>
                                              <a:dgm id="{21B553A9-EE2B-43D4-8331-97D34AF408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B70A9DB-D196-40E6-8964-FE24D2657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>
                                            <p:graphicEl>
                                              <a:dgm id="{7B70A9DB-D196-40E6-8964-FE24D2657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>
                                            <p:graphicEl>
                                              <a:dgm id="{7B70A9DB-D196-40E6-8964-FE24D2657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">
                                            <p:graphicEl>
                                              <a:dgm id="{7B70A9DB-D196-40E6-8964-FE24D2657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953A844-EBE3-411C-A4A4-9712F4496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">
                                            <p:graphicEl>
                                              <a:dgm id="{1953A844-EBE3-411C-A4A4-9712F44963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9082694-66C6-406D-85C8-057948A4C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>
                                            <p:graphicEl>
                                              <a:dgm id="{89082694-66C6-406D-85C8-057948A4C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>
                                            <p:graphicEl>
                                              <a:dgm id="{89082694-66C6-406D-85C8-057948A4C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>
                                            <p:graphicEl>
                                              <a:dgm id="{89082694-66C6-406D-85C8-057948A4CB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AD85A5-2F28-47D1-A74D-CCC0A6C456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8">
                                            <p:graphicEl>
                                              <a:dgm id="{B3AD85A5-2F28-47D1-A74D-CCC0A6C456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7C28870-32A5-4E54-8960-B7519311B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">
                                            <p:graphicEl>
                                              <a:dgm id="{87C28870-32A5-4E54-8960-B7519311B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">
                                            <p:graphicEl>
                                              <a:dgm id="{87C28870-32A5-4E54-8960-B7519311B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">
                                            <p:graphicEl>
                                              <a:dgm id="{87C28870-32A5-4E54-8960-B7519311B8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AB61E90-036D-4B76-96D8-0B18BD676A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">
                                            <p:graphicEl>
                                              <a:dgm id="{2AB61E90-036D-4B76-96D8-0B18BD676A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90D8637-07B6-40FE-8EBB-C8361ACF10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">
                                            <p:graphicEl>
                                              <a:dgm id="{190D8637-07B6-40FE-8EBB-C8361ACF10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">
                                            <p:graphicEl>
                                              <a:dgm id="{190D8637-07B6-40FE-8EBB-C8361ACF10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">
                                            <p:graphicEl>
                                              <a:dgm id="{190D8637-07B6-40FE-8EBB-C8361ACF10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E934DFE-7B9E-45AB-B888-A145F31C87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8">
                                            <p:graphicEl>
                                              <a:dgm id="{7E934DFE-7B9E-45AB-B888-A145F31C87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C68F3D0-237A-4594-B960-3BBE4BB3F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">
                                            <p:graphicEl>
                                              <a:dgm id="{FC68F3D0-237A-4594-B960-3BBE4BB3F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">
                                            <p:graphicEl>
                                              <a:dgm id="{FC68F3D0-237A-4594-B960-3BBE4BB3F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">
                                            <p:graphicEl>
                                              <a:dgm id="{FC68F3D0-237A-4594-B960-3BBE4BB3F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5B6F65E-9CFA-41F5-8549-3172E4033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8">
                                            <p:graphicEl>
                                              <a:dgm id="{C5B6F65E-9CFA-41F5-8549-3172E40336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1254B6F-0403-E627-A072-E478F64BAF11}"/>
              </a:ext>
            </a:extLst>
          </p:cNvPr>
          <p:cNvSpPr txBox="1"/>
          <p:nvPr/>
        </p:nvSpPr>
        <p:spPr>
          <a:xfrm>
            <a:off x="5504836" y="302007"/>
            <a:ext cx="6547464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100" b="1" dirty="0">
                <a:solidFill>
                  <a:schemeClr val="bg1"/>
                </a:solidFill>
              </a:rPr>
              <a:t>Dnes budeme studovat poselství m</a:t>
            </a:r>
            <a:r>
              <a:rPr lang="cs-CZ" sz="2100" b="1" dirty="0" err="1">
                <a:solidFill>
                  <a:schemeClr val="bg1"/>
                </a:solidFill>
              </a:rPr>
              <a:t>alý</a:t>
            </a:r>
            <a:r>
              <a:rPr lang="es-ES" sz="2100" b="1" dirty="0">
                <a:solidFill>
                  <a:schemeClr val="bg1"/>
                </a:solidFill>
              </a:rPr>
              <a:t>ch </a:t>
            </a:r>
            <a:r>
              <a:rPr lang="es-ES" sz="2100" b="1" dirty="0" err="1">
                <a:solidFill>
                  <a:schemeClr val="bg1"/>
                </a:solidFill>
              </a:rPr>
              <a:t>proroků</a:t>
            </a:r>
            <a:r>
              <a:rPr lang="es-ES" sz="2100" b="1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s-ES" sz="2100" b="1" dirty="0">
                <a:solidFill>
                  <a:schemeClr val="bg1"/>
                </a:solidFill>
              </a:rPr>
              <a:t>Ne</a:t>
            </a:r>
            <a:r>
              <a:rPr lang="cs-CZ" sz="2100" b="1" dirty="0">
                <a:solidFill>
                  <a:schemeClr val="bg1"/>
                </a:solidFill>
              </a:rPr>
              <a:t>označujeme je</a:t>
            </a:r>
            <a:r>
              <a:rPr lang="es-ES" sz="2100" b="1" dirty="0">
                <a:solidFill>
                  <a:schemeClr val="bg1"/>
                </a:solidFill>
              </a:rPr>
              <a:t> "m</a:t>
            </a:r>
            <a:r>
              <a:rPr lang="cs-CZ" sz="2100" b="1" dirty="0" err="1">
                <a:solidFill>
                  <a:schemeClr val="bg1"/>
                </a:solidFill>
              </a:rPr>
              <a:t>alý</a:t>
            </a:r>
            <a:r>
              <a:rPr lang="es-ES" sz="2100" b="1" dirty="0">
                <a:solidFill>
                  <a:schemeClr val="bg1"/>
                </a:solidFill>
              </a:rPr>
              <a:t>mi" proto, že j</a:t>
            </a:r>
            <a:r>
              <a:rPr lang="cs-CZ" sz="2100" b="1" dirty="0">
                <a:solidFill>
                  <a:schemeClr val="bg1"/>
                </a:solidFill>
              </a:rPr>
              <a:t>by byli</a:t>
            </a:r>
            <a:r>
              <a:rPr lang="es-ES" sz="2100" b="1" dirty="0">
                <a:solidFill>
                  <a:schemeClr val="bg1"/>
                </a:solidFill>
              </a:rPr>
              <a:t> méně důle</a:t>
            </a:r>
            <a:r>
              <a:rPr lang="cs-CZ" sz="2100" b="1" dirty="0">
                <a:solidFill>
                  <a:schemeClr val="bg1"/>
                </a:solidFill>
              </a:rPr>
              <a:t>-</a:t>
            </a:r>
            <a:r>
              <a:rPr lang="es-ES" sz="2100" b="1" dirty="0">
                <a:solidFill>
                  <a:schemeClr val="bg1"/>
                </a:solidFill>
              </a:rPr>
              <a:t>žití než </a:t>
            </a:r>
            <a:r>
              <a:rPr lang="cs-CZ" sz="2100" b="1" dirty="0" err="1">
                <a:solidFill>
                  <a:schemeClr val="bg1"/>
                </a:solidFill>
              </a:rPr>
              <a:t>velc</a:t>
            </a:r>
            <a:r>
              <a:rPr lang="es-ES" sz="2100" b="1" dirty="0">
                <a:solidFill>
                  <a:schemeClr val="bg1"/>
                </a:solidFill>
              </a:rPr>
              <a:t>í proroci, ale proto, že jejich knihy jsou kratší. Například</a:t>
            </a:r>
            <a:r>
              <a:rPr lang="cs-CZ" sz="2100" b="1" dirty="0">
                <a:solidFill>
                  <a:schemeClr val="bg1"/>
                </a:solidFill>
              </a:rPr>
              <a:t> prorok</a:t>
            </a:r>
            <a:r>
              <a:rPr lang="es-ES" sz="2100" b="1" dirty="0">
                <a:solidFill>
                  <a:schemeClr val="bg1"/>
                </a:solidFill>
              </a:rPr>
              <a:t> Abdiáš má pouze jednu </a:t>
            </a:r>
            <a:r>
              <a:rPr lang="es-ES" sz="2100" b="1" dirty="0" err="1">
                <a:solidFill>
                  <a:schemeClr val="bg1"/>
                </a:solidFill>
              </a:rPr>
              <a:t>kapitolu</a:t>
            </a:r>
            <a:r>
              <a:rPr lang="es-ES" sz="2100" b="1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s-ES" sz="2100" b="1" dirty="0" err="1">
                <a:solidFill>
                  <a:schemeClr val="bg1"/>
                </a:solidFill>
              </a:rPr>
              <a:t>Původně</a:t>
            </a:r>
            <a:r>
              <a:rPr lang="es-ES" sz="2100" b="1" dirty="0">
                <a:solidFill>
                  <a:schemeClr val="bg1"/>
                </a:solidFill>
              </a:rPr>
              <a:t> byly všechny tyto spisy shromážděny a vloženy do jediné knihy Bible. </a:t>
            </a:r>
          </a:p>
          <a:p>
            <a:pPr>
              <a:spcBef>
                <a:spcPts val="1200"/>
              </a:spcBef>
            </a:pPr>
            <a:r>
              <a:rPr lang="es-ES" sz="2100" b="1" dirty="0">
                <a:solidFill>
                  <a:schemeClr val="bg1"/>
                </a:solidFill>
              </a:rPr>
              <a:t>I když žili před mnoha lety, doba, ve které žili, je velmi podobná té naší. Lidé žili jen proto, aby pracovali, </a:t>
            </a:r>
            <a:r>
              <a:rPr lang="cs-CZ" sz="2100" b="1" dirty="0" err="1">
                <a:solidFill>
                  <a:schemeClr val="bg1"/>
                </a:solidFill>
              </a:rPr>
              <a:t>bavi</a:t>
            </a:r>
            <a:r>
              <a:rPr lang="es-ES" sz="2100" b="1" dirty="0">
                <a:solidFill>
                  <a:schemeClr val="bg1"/>
                </a:solidFill>
              </a:rPr>
              <a:t>li s</a:t>
            </a:r>
            <a:r>
              <a:rPr lang="cs-CZ" sz="2100" b="1" dirty="0">
                <a:solidFill>
                  <a:schemeClr val="bg1"/>
                </a:solidFill>
              </a:rPr>
              <a:t>e</a:t>
            </a:r>
            <a:r>
              <a:rPr lang="es-ES" sz="2100" b="1" dirty="0">
                <a:solidFill>
                  <a:schemeClr val="bg1"/>
                </a:solidFill>
              </a:rPr>
              <a:t> a dělali</a:t>
            </a:r>
            <a:r>
              <a:rPr lang="cs-CZ" sz="2100" b="1" dirty="0">
                <a:solidFill>
                  <a:schemeClr val="bg1"/>
                </a:solidFill>
              </a:rPr>
              <a:t> </a:t>
            </a:r>
            <a:r>
              <a:rPr lang="es-ES" sz="2100" b="1" dirty="0">
                <a:solidFill>
                  <a:schemeClr val="bg1"/>
                </a:solidFill>
              </a:rPr>
              <a:t>co chtěli, aniž by se starali o Boha nebo své </a:t>
            </a:r>
            <a:r>
              <a:rPr lang="es-ES" sz="2100" b="1" dirty="0" err="1">
                <a:solidFill>
                  <a:schemeClr val="bg1"/>
                </a:solidFill>
              </a:rPr>
              <a:t>bližní</a:t>
            </a:r>
            <a:r>
              <a:rPr lang="es-ES" sz="2100" b="1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s-ES" sz="2100" b="1" dirty="0">
                <a:solidFill>
                  <a:schemeClr val="bg1"/>
                </a:solidFill>
              </a:rPr>
              <a:t>Z poselství těchto proroků se dozvídáme, že</a:t>
            </a:r>
            <a:r>
              <a:rPr lang="cs-CZ" sz="2100" b="1" dirty="0">
                <a:solidFill>
                  <a:schemeClr val="bg1"/>
                </a:solidFill>
              </a:rPr>
              <a:t> i dnes,</a:t>
            </a:r>
            <a:r>
              <a:rPr lang="es-ES" sz="2100" b="1" dirty="0">
                <a:solidFill>
                  <a:schemeClr val="bg1"/>
                </a:solidFill>
              </a:rPr>
              <a:t> stejně jako tehdy</a:t>
            </a:r>
            <a:r>
              <a:rPr lang="cs-CZ" sz="2100" b="1" dirty="0">
                <a:solidFill>
                  <a:schemeClr val="bg1"/>
                </a:solidFill>
              </a:rPr>
              <a:t>,</a:t>
            </a:r>
            <a:r>
              <a:rPr lang="es-ES" sz="2100" b="1" dirty="0">
                <a:solidFill>
                  <a:schemeClr val="bg1"/>
                </a:solidFill>
              </a:rPr>
              <a:t> si Bůh přeje, abychom Ho hledali a měli věčný život. Ve všech prorocích nám Bůh říká: "Hledejte mě a budete </a:t>
            </a:r>
            <a:r>
              <a:rPr lang="es-ES" sz="2100" b="1" dirty="0" err="1">
                <a:solidFill>
                  <a:schemeClr val="bg1"/>
                </a:solidFill>
              </a:rPr>
              <a:t>žít</a:t>
            </a:r>
            <a:r>
              <a:rPr lang="es-ES" sz="2100" b="1" dirty="0">
                <a:solidFill>
                  <a:schemeClr val="bg1"/>
                </a:solidFill>
              </a:rPr>
              <a:t>.“</a:t>
            </a:r>
          </a:p>
          <a:p>
            <a:pPr>
              <a:spcBef>
                <a:spcPts val="1200"/>
              </a:spcBef>
            </a:pPr>
            <a:r>
              <a:rPr lang="es-ES" sz="2100" b="1" dirty="0" err="1">
                <a:solidFill>
                  <a:schemeClr val="bg1"/>
                </a:solidFill>
              </a:rPr>
              <a:t>Volá</a:t>
            </a:r>
            <a:r>
              <a:rPr lang="es-ES" sz="2100" b="1" dirty="0">
                <a:solidFill>
                  <a:schemeClr val="bg1"/>
                </a:solidFill>
              </a:rPr>
              <a:t> nás, abychom Ho hledali různými způsoby. Objevme je prostřednictvím zajímavého poselství m</a:t>
            </a:r>
            <a:r>
              <a:rPr lang="cs-CZ" sz="2100" b="1" dirty="0" err="1">
                <a:solidFill>
                  <a:schemeClr val="bg1"/>
                </a:solidFill>
              </a:rPr>
              <a:t>alý</a:t>
            </a:r>
            <a:r>
              <a:rPr lang="es-ES" sz="2100" b="1" dirty="0">
                <a:solidFill>
                  <a:schemeClr val="bg1"/>
                </a:solidFill>
              </a:rPr>
              <a:t>ch </a:t>
            </a:r>
            <a:r>
              <a:rPr lang="es-ES" sz="2100" b="1" dirty="0" err="1">
                <a:solidFill>
                  <a:schemeClr val="bg1"/>
                </a:solidFill>
              </a:rPr>
              <a:t>proroků</a:t>
            </a:r>
            <a:r>
              <a:rPr lang="es-ES" sz="21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45813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42B9B51-017F-42AA-D4E0-BDD5556845BD}"/>
              </a:ext>
            </a:extLst>
          </p:cNvPr>
          <p:cNvSpPr txBox="1"/>
          <p:nvPr/>
        </p:nvSpPr>
        <p:spPr>
          <a:xfrm>
            <a:off x="5678905" y="0"/>
            <a:ext cx="651309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CHRONOLOGIE </a:t>
            </a:r>
            <a:r>
              <a:rPr lang="es-E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es-ES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přiblližně</a:t>
            </a:r>
            <a:r>
              <a:rPr lang="es-E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)</a:t>
            </a:r>
            <a:endParaRPr lang="es-ES" sz="6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8361"/>
      </p:ext>
    </p:extLst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r="-1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 descr="Imagen que contiene exterior, persona, hombre, agua&#10;&#10;Descripción generada automáticamente">
            <a:extLst>
              <a:ext uri="{FF2B5EF4-FFF2-40B4-BE49-F238E27FC236}">
                <a16:creationId xmlns:a16="http://schemas.microsoft.com/office/drawing/2014/main" id="{EE5A5E42-583B-A7BA-123D-CE50C7CE5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5" y="2114156"/>
            <a:ext cx="3145971" cy="319559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E894917-9D12-9A82-32C5-839AE7053682}"/>
              </a:ext>
            </a:extLst>
          </p:cNvPr>
          <p:cNvSpPr txBox="1"/>
          <p:nvPr/>
        </p:nvSpPr>
        <p:spPr>
          <a:xfrm>
            <a:off x="3496224" y="186930"/>
            <a:ext cx="857583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000" b="1" dirty="0"/>
              <a:t>Jsem první z m</a:t>
            </a:r>
            <a:r>
              <a:rPr lang="cs-CZ" sz="2000" b="1" dirty="0" err="1"/>
              <a:t>alý</a:t>
            </a:r>
            <a:r>
              <a:rPr lang="es-ES" sz="2000" b="1" dirty="0"/>
              <a:t>ch proroků. Moje jméno znamená "Holubice". Víš, kdo </a:t>
            </a:r>
            <a:r>
              <a:rPr lang="es-ES" sz="2000" b="1" dirty="0" err="1"/>
              <a:t>jsem</a:t>
            </a:r>
            <a:r>
              <a:rPr lang="es-ES" sz="2000" b="1" dirty="0"/>
              <a:t>?</a:t>
            </a:r>
          </a:p>
          <a:p>
            <a:pPr>
              <a:spcBef>
                <a:spcPts val="1200"/>
              </a:spcBef>
            </a:pPr>
            <a:r>
              <a:rPr lang="es-ES" sz="2000" b="1" dirty="0" err="1"/>
              <a:t>Dám</a:t>
            </a:r>
            <a:r>
              <a:rPr lang="es-ES" sz="2000" b="1" dirty="0"/>
              <a:t> vám další vodítka. Narodil jsem se v Gath-heferu a předpověděl jsem prosperitu Izraele. Všechno šlo dobře, dokud mě Bůh nepožádal, abych kázal některým cizincům. </a:t>
            </a:r>
            <a:r>
              <a:rPr lang="cs-CZ" sz="2000" b="1" dirty="0"/>
              <a:t>Tehdy</a:t>
            </a:r>
            <a:r>
              <a:rPr lang="es-ES" sz="2000" b="1" dirty="0"/>
              <a:t>i jsem se rozhodl </a:t>
            </a:r>
            <a:r>
              <a:rPr lang="cs-CZ" sz="2000" b="1" dirty="0"/>
              <a:t>od</a:t>
            </a:r>
            <a:r>
              <a:rPr lang="es-ES" sz="2000" b="1" dirty="0"/>
              <a:t>jet do Španělska, abych jim</a:t>
            </a:r>
            <a:r>
              <a:rPr lang="cs-CZ" sz="2000" b="1" dirty="0"/>
              <a:t> kázat</a:t>
            </a:r>
            <a:r>
              <a:rPr lang="es-ES" sz="2000" b="1" dirty="0"/>
              <a:t> </a:t>
            </a:r>
            <a:r>
              <a:rPr lang="es-ES" sz="2000" b="1" dirty="0" err="1"/>
              <a:t>nemusel</a:t>
            </a:r>
            <a:r>
              <a:rPr lang="es-ES" sz="2000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sz="2000" b="1" dirty="0" err="1"/>
              <a:t>Teď</a:t>
            </a:r>
            <a:r>
              <a:rPr lang="es-ES" sz="2000" b="1" dirty="0"/>
              <a:t> už víš, kdo jsem, že? Já jsem </a:t>
            </a:r>
            <a:r>
              <a:rPr lang="es-ES" sz="2000" b="1" dirty="0" err="1"/>
              <a:t>Jonáš</a:t>
            </a:r>
            <a:r>
              <a:rPr lang="es-ES" sz="2000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sz="2000" b="1" dirty="0" err="1"/>
              <a:t>Věděl</a:t>
            </a:r>
            <a:r>
              <a:rPr lang="es-ES" sz="2000" b="1" dirty="0"/>
              <a:t> jsem, že jsem spáchal velmi těžký hřích a zasloužil jsem si zemřít, protože jsem se vzbouřil proti Bohu. Zatímco jsem byl uvnitř ryby, činil jsem pokání a hledal Boha. Odpustil mi a dal mi druhou </a:t>
            </a:r>
            <a:r>
              <a:rPr lang="es-ES" sz="2000" b="1" dirty="0" err="1"/>
              <a:t>šanci</a:t>
            </a:r>
            <a:r>
              <a:rPr lang="es-ES" sz="2000" b="1" dirty="0"/>
              <a:t>.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78F7CBF2-F81B-8D3D-65FD-029E9418E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41" y="111169"/>
            <a:ext cx="3131003" cy="2184127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9C4C5C8-1E1B-F91D-B6C6-35D0565BAA3D}"/>
              </a:ext>
            </a:extLst>
          </p:cNvPr>
          <p:cNvSpPr txBox="1"/>
          <p:nvPr/>
        </p:nvSpPr>
        <p:spPr>
          <a:xfrm>
            <a:off x="119940" y="186930"/>
            <a:ext cx="31492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JONÁ</a:t>
            </a:r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endParaRPr lang="es-E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3CB350B-776F-101C-604E-E1D8AFA9A3BD}"/>
              </a:ext>
            </a:extLst>
          </p:cNvPr>
          <p:cNvSpPr txBox="1"/>
          <p:nvPr/>
        </p:nvSpPr>
        <p:spPr>
          <a:xfrm>
            <a:off x="119941" y="1076074"/>
            <a:ext cx="3149206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solidFill>
                  <a:srgbClr val="824100"/>
                </a:solidFill>
              </a:rPr>
              <a:t>Bůh mi odpouští
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560329B-7A15-9D4F-6BCB-170B570BF855}"/>
              </a:ext>
            </a:extLst>
          </p:cNvPr>
          <p:cNvSpPr txBox="1"/>
          <p:nvPr/>
        </p:nvSpPr>
        <p:spPr>
          <a:xfrm>
            <a:off x="1766170" y="1744824"/>
            <a:ext cx="1470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/>
              <a:t>790 </a:t>
            </a:r>
            <a:r>
              <a:rPr lang="es-ES" dirty="0" err="1"/>
              <a:t>př.Kr</a:t>
            </a:r>
            <a:r>
              <a:rPr lang="es-ES" dirty="0"/>
              <a:t>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CD818BD-373A-2F1D-248D-AF9736F4CD4C}"/>
              </a:ext>
            </a:extLst>
          </p:cNvPr>
          <p:cNvSpPr txBox="1"/>
          <p:nvPr/>
        </p:nvSpPr>
        <p:spPr>
          <a:xfrm>
            <a:off x="3496224" y="5062515"/>
            <a:ext cx="81593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000" b="1" dirty="0"/>
              <a:t>Obyvatelé Ninive, kterým jsem kázal, také činili pokání. Nechtěl jsem, aby Bůh odpustil mým nepřátelům, ale On to udělal. </a:t>
            </a:r>
          </a:p>
          <a:p>
            <a:pPr>
              <a:spcBef>
                <a:spcPts val="1200"/>
              </a:spcBef>
            </a:pPr>
            <a:r>
              <a:rPr lang="es-ES" sz="2000" b="1" dirty="0" err="1"/>
              <a:t>Naučil</a:t>
            </a:r>
            <a:r>
              <a:rPr lang="es-ES" sz="2000" b="1" dirty="0"/>
              <a:t> jsem se, že Bůh je vždy ochoten odpustit každému, bez ohledu na to, kdo je nebo jaký hřích spáchal. Chce, abychom Ho hledali, aby nám mohl odpustit a dát nám věčný </a:t>
            </a:r>
            <a:r>
              <a:rPr lang="es-ES" sz="2000" b="1" dirty="0" err="1"/>
              <a:t>život</a:t>
            </a:r>
            <a:r>
              <a:rPr lang="es-ES" sz="2000" b="1" dirty="0"/>
              <a:t>.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90A4A86C-DC9A-0C90-ED6A-42AB1303A2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289"/>
          <a:stretch/>
        </p:blipFill>
        <p:spPr>
          <a:xfrm>
            <a:off x="119940" y="5401081"/>
            <a:ext cx="3145971" cy="136520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DF80C97B-CCA5-DEF9-CD1B-2F2EDEE78827}"/>
              </a:ext>
            </a:extLst>
          </p:cNvPr>
          <p:cNvGrpSpPr/>
          <p:nvPr/>
        </p:nvGrpSpPr>
        <p:grpSpPr>
          <a:xfrm>
            <a:off x="4333876" y="3581400"/>
            <a:ext cx="6667500" cy="1409700"/>
            <a:chOff x="4333876" y="3581400"/>
            <a:chExt cx="6667500" cy="140970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2292F08-67A2-3F72-DDA4-232425878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33876" y="3581400"/>
              <a:ext cx="6667500" cy="1409700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E23416A-F931-F0B4-7452-117EC495803A}"/>
                </a:ext>
              </a:extLst>
            </p:cNvPr>
            <p:cNvSpPr txBox="1"/>
            <p:nvPr/>
          </p:nvSpPr>
          <p:spPr>
            <a:xfrm>
              <a:off x="4694322" y="3780312"/>
              <a:ext cx="5946607" cy="1015663"/>
            </a:xfrm>
            <a:custGeom>
              <a:avLst/>
              <a:gdLst>
                <a:gd name="connsiteX0" fmla="*/ 0 w 5946607"/>
                <a:gd name="connsiteY0" fmla="*/ 0 h 1015663"/>
                <a:gd name="connsiteX1" fmla="*/ 475729 w 5946607"/>
                <a:gd name="connsiteY1" fmla="*/ 0 h 1015663"/>
                <a:gd name="connsiteX2" fmla="*/ 1189321 w 5946607"/>
                <a:gd name="connsiteY2" fmla="*/ 0 h 1015663"/>
                <a:gd name="connsiteX3" fmla="*/ 1902914 w 5946607"/>
                <a:gd name="connsiteY3" fmla="*/ 0 h 1015663"/>
                <a:gd name="connsiteX4" fmla="*/ 2616507 w 5946607"/>
                <a:gd name="connsiteY4" fmla="*/ 0 h 1015663"/>
                <a:gd name="connsiteX5" fmla="*/ 3092236 w 5946607"/>
                <a:gd name="connsiteY5" fmla="*/ 0 h 1015663"/>
                <a:gd name="connsiteX6" fmla="*/ 3567964 w 5946607"/>
                <a:gd name="connsiteY6" fmla="*/ 0 h 1015663"/>
                <a:gd name="connsiteX7" fmla="*/ 4281557 w 5946607"/>
                <a:gd name="connsiteY7" fmla="*/ 0 h 1015663"/>
                <a:gd name="connsiteX8" fmla="*/ 4697820 w 5946607"/>
                <a:gd name="connsiteY8" fmla="*/ 0 h 1015663"/>
                <a:gd name="connsiteX9" fmla="*/ 5411412 w 5946607"/>
                <a:gd name="connsiteY9" fmla="*/ 0 h 1015663"/>
                <a:gd name="connsiteX10" fmla="*/ 5946607 w 5946607"/>
                <a:gd name="connsiteY10" fmla="*/ 0 h 1015663"/>
                <a:gd name="connsiteX11" fmla="*/ 5946607 w 5946607"/>
                <a:gd name="connsiteY11" fmla="*/ 487518 h 1015663"/>
                <a:gd name="connsiteX12" fmla="*/ 5946607 w 5946607"/>
                <a:gd name="connsiteY12" fmla="*/ 1015663 h 1015663"/>
                <a:gd name="connsiteX13" fmla="*/ 5292480 w 5946607"/>
                <a:gd name="connsiteY13" fmla="*/ 1015663 h 1015663"/>
                <a:gd name="connsiteX14" fmla="*/ 4757286 w 5946607"/>
                <a:gd name="connsiteY14" fmla="*/ 1015663 h 1015663"/>
                <a:gd name="connsiteX15" fmla="*/ 4281557 w 5946607"/>
                <a:gd name="connsiteY15" fmla="*/ 1015663 h 1015663"/>
                <a:gd name="connsiteX16" fmla="*/ 3686896 w 5946607"/>
                <a:gd name="connsiteY16" fmla="*/ 1015663 h 1015663"/>
                <a:gd name="connsiteX17" fmla="*/ 3032770 w 5946607"/>
                <a:gd name="connsiteY17" fmla="*/ 1015663 h 1015663"/>
                <a:gd name="connsiteX18" fmla="*/ 2438109 w 5946607"/>
                <a:gd name="connsiteY18" fmla="*/ 1015663 h 1015663"/>
                <a:gd name="connsiteX19" fmla="*/ 1902914 w 5946607"/>
                <a:gd name="connsiteY19" fmla="*/ 1015663 h 1015663"/>
                <a:gd name="connsiteX20" fmla="*/ 1367720 w 5946607"/>
                <a:gd name="connsiteY20" fmla="*/ 1015663 h 1015663"/>
                <a:gd name="connsiteX21" fmla="*/ 951457 w 5946607"/>
                <a:gd name="connsiteY21" fmla="*/ 1015663 h 1015663"/>
                <a:gd name="connsiteX22" fmla="*/ 0 w 5946607"/>
                <a:gd name="connsiteY22" fmla="*/ 1015663 h 1015663"/>
                <a:gd name="connsiteX23" fmla="*/ 0 w 5946607"/>
                <a:gd name="connsiteY23" fmla="*/ 507832 h 1015663"/>
                <a:gd name="connsiteX24" fmla="*/ 0 w 5946607"/>
                <a:gd name="connsiteY24" fmla="*/ 0 h 101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46607" h="1015663" extrusionOk="0">
                  <a:moveTo>
                    <a:pt x="0" y="0"/>
                  </a:moveTo>
                  <a:cubicBezTo>
                    <a:pt x="153163" y="-12624"/>
                    <a:pt x="303137" y="3272"/>
                    <a:pt x="475729" y="0"/>
                  </a:cubicBezTo>
                  <a:cubicBezTo>
                    <a:pt x="648321" y="-3272"/>
                    <a:pt x="949634" y="20952"/>
                    <a:pt x="1189321" y="0"/>
                  </a:cubicBezTo>
                  <a:cubicBezTo>
                    <a:pt x="1429008" y="-20952"/>
                    <a:pt x="1553527" y="75579"/>
                    <a:pt x="1902914" y="0"/>
                  </a:cubicBezTo>
                  <a:cubicBezTo>
                    <a:pt x="2252301" y="-75579"/>
                    <a:pt x="2299392" y="84695"/>
                    <a:pt x="2616507" y="0"/>
                  </a:cubicBezTo>
                  <a:cubicBezTo>
                    <a:pt x="2933622" y="-84695"/>
                    <a:pt x="2976105" y="32916"/>
                    <a:pt x="3092236" y="0"/>
                  </a:cubicBezTo>
                  <a:cubicBezTo>
                    <a:pt x="3208367" y="-32916"/>
                    <a:pt x="3387223" y="44379"/>
                    <a:pt x="3567964" y="0"/>
                  </a:cubicBezTo>
                  <a:cubicBezTo>
                    <a:pt x="3748705" y="-44379"/>
                    <a:pt x="4133963" y="27820"/>
                    <a:pt x="4281557" y="0"/>
                  </a:cubicBezTo>
                  <a:cubicBezTo>
                    <a:pt x="4429151" y="-27820"/>
                    <a:pt x="4505272" y="47589"/>
                    <a:pt x="4697820" y="0"/>
                  </a:cubicBezTo>
                  <a:cubicBezTo>
                    <a:pt x="4890368" y="-47589"/>
                    <a:pt x="5093881" y="20936"/>
                    <a:pt x="5411412" y="0"/>
                  </a:cubicBezTo>
                  <a:cubicBezTo>
                    <a:pt x="5728943" y="-20936"/>
                    <a:pt x="5819138" y="55710"/>
                    <a:pt x="5946607" y="0"/>
                  </a:cubicBezTo>
                  <a:cubicBezTo>
                    <a:pt x="5954301" y="164117"/>
                    <a:pt x="5946058" y="252829"/>
                    <a:pt x="5946607" y="487518"/>
                  </a:cubicBezTo>
                  <a:cubicBezTo>
                    <a:pt x="5947156" y="722207"/>
                    <a:pt x="5900783" y="796719"/>
                    <a:pt x="5946607" y="1015663"/>
                  </a:cubicBezTo>
                  <a:cubicBezTo>
                    <a:pt x="5788557" y="1067794"/>
                    <a:pt x="5526643" y="938251"/>
                    <a:pt x="5292480" y="1015663"/>
                  </a:cubicBezTo>
                  <a:cubicBezTo>
                    <a:pt x="5058317" y="1093075"/>
                    <a:pt x="4889503" y="990809"/>
                    <a:pt x="4757286" y="1015663"/>
                  </a:cubicBezTo>
                  <a:cubicBezTo>
                    <a:pt x="4625069" y="1040517"/>
                    <a:pt x="4481257" y="969445"/>
                    <a:pt x="4281557" y="1015663"/>
                  </a:cubicBezTo>
                  <a:cubicBezTo>
                    <a:pt x="4081857" y="1061881"/>
                    <a:pt x="3872962" y="1011759"/>
                    <a:pt x="3686896" y="1015663"/>
                  </a:cubicBezTo>
                  <a:cubicBezTo>
                    <a:pt x="3500830" y="1019567"/>
                    <a:pt x="3231587" y="978406"/>
                    <a:pt x="3032770" y="1015663"/>
                  </a:cubicBezTo>
                  <a:cubicBezTo>
                    <a:pt x="2833953" y="1052920"/>
                    <a:pt x="2655795" y="958164"/>
                    <a:pt x="2438109" y="1015663"/>
                  </a:cubicBezTo>
                  <a:cubicBezTo>
                    <a:pt x="2220423" y="1073162"/>
                    <a:pt x="2063269" y="1013583"/>
                    <a:pt x="1902914" y="1015663"/>
                  </a:cubicBezTo>
                  <a:cubicBezTo>
                    <a:pt x="1742559" y="1017743"/>
                    <a:pt x="1518640" y="1010872"/>
                    <a:pt x="1367720" y="1015663"/>
                  </a:cubicBezTo>
                  <a:cubicBezTo>
                    <a:pt x="1216800" y="1020454"/>
                    <a:pt x="1081902" y="974484"/>
                    <a:pt x="951457" y="1015663"/>
                  </a:cubicBezTo>
                  <a:cubicBezTo>
                    <a:pt x="821012" y="1056842"/>
                    <a:pt x="412471" y="980233"/>
                    <a:pt x="0" y="1015663"/>
                  </a:cubicBezTo>
                  <a:cubicBezTo>
                    <a:pt x="-23255" y="805136"/>
                    <a:pt x="5848" y="748426"/>
                    <a:pt x="0" y="507832"/>
                  </a:cubicBezTo>
                  <a:cubicBezTo>
                    <a:pt x="-5848" y="267238"/>
                    <a:pt x="41158" y="104493"/>
                    <a:pt x="0" y="0"/>
                  </a:cubicBezTo>
                  <a:close/>
                </a:path>
              </a:pathLst>
            </a:custGeom>
            <a:noFill/>
            <a:ln w="130175" cmpd="thickThin">
              <a:noFill/>
              <a:extLst>
                <a:ext uri="{C807C97D-BFC1-408E-A445-0C87EB9F89A2}">
                  <ask:lineSketchStyleProps xmlns:ask="http://schemas.microsoft.com/office/drawing/2018/sketchyshapes" sd="76992174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7A3D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“</a:t>
              </a:r>
              <a:r>
                <a:rPr lang="cs-CZ" sz="2000" b="1" dirty="0">
                  <a:solidFill>
                    <a:srgbClr val="7A3D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Když jsem byl v duši tak skleslý, Hospodina jsem si připomínal; má modlitba vešla k tobě ve tvůj svatý chrám</a:t>
              </a:r>
              <a:r>
                <a:rPr lang="es-ES" sz="2000" b="1" dirty="0">
                  <a:solidFill>
                    <a:srgbClr val="7A3D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” (</a:t>
              </a:r>
              <a:r>
                <a:rPr lang="es-ES" sz="2000" b="1" dirty="0" err="1">
                  <a:solidFill>
                    <a:srgbClr val="7A3D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Joná</a:t>
              </a:r>
              <a:r>
                <a:rPr lang="cs-CZ" sz="2000" b="1" dirty="0">
                  <a:solidFill>
                    <a:srgbClr val="7A3D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š</a:t>
              </a:r>
              <a:r>
                <a:rPr lang="es-ES" sz="2000" b="1" dirty="0">
                  <a:solidFill>
                    <a:srgbClr val="7A3D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2</a:t>
              </a:r>
              <a:r>
                <a:rPr lang="cs-CZ" sz="2000" b="1" dirty="0">
                  <a:solidFill>
                    <a:srgbClr val="7A3D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,8</a:t>
              </a:r>
              <a:r>
                <a:rPr lang="es-ES" sz="2000" b="1" dirty="0">
                  <a:solidFill>
                    <a:srgbClr val="7A3D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)</a:t>
              </a:r>
              <a:endParaRPr lang="es-ES" sz="2400" b="1" dirty="0">
                <a:solidFill>
                  <a:srgbClr val="7A3D00"/>
                </a:solidFill>
                <a:latin typeface="Abhaya Libre ExtraBold" panose="02000803000000000000" pitchFamily="2" charset="0"/>
                <a:cs typeface="Abhaya Libre ExtraBold" panose="020008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98911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4" presetClass="emph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5" grpId="4"/>
      <p:bldP spid="25" grpId="0"/>
      <p:bldP spid="25" grpId="1"/>
      <p:bldP spid="23" grpId="0"/>
      <p:bldP spid="3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l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Imagen que contiene persona, sostener, hombre, mujer&#10;&#10;Descripción generada automáticamente">
            <a:extLst>
              <a:ext uri="{FF2B5EF4-FFF2-40B4-BE49-F238E27FC236}">
                <a16:creationId xmlns:a16="http://schemas.microsoft.com/office/drawing/2014/main" id="{90E14654-83E8-CF51-D06C-590143A02B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r="17278"/>
          <a:stretch/>
        </p:blipFill>
        <p:spPr>
          <a:xfrm>
            <a:off x="8440983" y="2123681"/>
            <a:ext cx="3620387" cy="461179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88656D9-96B6-5E9A-A46F-E21E758C8F1F}"/>
              </a:ext>
            </a:extLst>
          </p:cNvPr>
          <p:cNvSpPr txBox="1"/>
          <p:nvPr/>
        </p:nvSpPr>
        <p:spPr>
          <a:xfrm>
            <a:off x="227444" y="196455"/>
            <a:ext cx="8217723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1900" b="1" dirty="0"/>
              <a:t>Jmenuji se </a:t>
            </a:r>
            <a:r>
              <a:rPr lang="cs-CZ" sz="1900" b="1" dirty="0"/>
              <a:t>A</a:t>
            </a:r>
            <a:r>
              <a:rPr lang="es-ES" sz="1900" b="1" dirty="0"/>
              <a:t>mos. Mé jméno znamená: "Ten, kdo nese břemeno." Žil jsem </a:t>
            </a:r>
            <a:r>
              <a:rPr lang="cs-CZ" sz="1900" b="1" dirty="0"/>
              <a:t>           </a:t>
            </a:r>
            <a:r>
              <a:rPr lang="es-ES" sz="1900" b="1" dirty="0"/>
              <a:t>v Judsku, kde jsem byl pasákem volů a sbíral </a:t>
            </a:r>
            <a:r>
              <a:rPr lang="cs-CZ" sz="1900" b="1" dirty="0" err="1"/>
              <a:t>plan</a:t>
            </a:r>
            <a:r>
              <a:rPr lang="es-ES" sz="1900" b="1" dirty="0"/>
              <a:t>é ovoce. I když nemám žádné vzdělání, Bůh mi dal moudrost a snadnost řeči, abych vykonal velké dílo: kázal Jeho poselství králi Jeroboámovi a lidem, kteří uctívali zlat</a:t>
            </a:r>
            <a:r>
              <a:rPr lang="cs-CZ" sz="1900" b="1" dirty="0"/>
              <a:t>é</a:t>
            </a:r>
            <a:r>
              <a:rPr lang="es-ES" sz="1900" b="1" dirty="0"/>
              <a:t> tele v</a:t>
            </a:r>
            <a:r>
              <a:rPr lang="cs-CZ" sz="1900" b="1" dirty="0"/>
              <a:t> izraelském</a:t>
            </a:r>
            <a:r>
              <a:rPr lang="es-ES" sz="1900" b="1" dirty="0"/>
              <a:t> </a:t>
            </a:r>
            <a:r>
              <a:rPr lang="es-ES" sz="1900" b="1" dirty="0" err="1"/>
              <a:t>království</a:t>
            </a:r>
            <a:r>
              <a:rPr lang="es-ES" sz="1900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sz="1900" b="1" dirty="0"/>
              <a:t>V té době jsme žili v klidu a měli </a:t>
            </a:r>
            <a:r>
              <a:rPr lang="cs-CZ" sz="1900" b="1" dirty="0"/>
              <a:t>dostatek</a:t>
            </a:r>
            <a:r>
              <a:rPr lang="es-ES" sz="1900" b="1" dirty="0"/>
              <a:t>. Protože lidé neměli žádné starosti, dělal</a:t>
            </a:r>
            <a:r>
              <a:rPr lang="cs-CZ" sz="1900" b="1" dirty="0"/>
              <a:t>i</a:t>
            </a:r>
            <a:r>
              <a:rPr lang="es-ES" sz="1900" b="1" dirty="0"/>
              <a:t> špatné věci. Uctíval</a:t>
            </a:r>
            <a:r>
              <a:rPr lang="cs-CZ" sz="1900" b="1" dirty="0"/>
              <a:t>i</a:t>
            </a:r>
            <a:r>
              <a:rPr lang="es-ES" sz="1900" b="1" dirty="0"/>
              <a:t> modly, </a:t>
            </a:r>
            <a:r>
              <a:rPr lang="cs-CZ" sz="1900" b="1" dirty="0"/>
              <a:t>utráceli p</a:t>
            </a:r>
            <a:r>
              <a:rPr lang="es-ES" sz="1900" b="1" dirty="0"/>
              <a:t>eníze a věnoval</a:t>
            </a:r>
            <a:r>
              <a:rPr lang="cs-CZ" sz="1900" b="1" dirty="0"/>
              <a:t>i</a:t>
            </a:r>
            <a:r>
              <a:rPr lang="es-ES" sz="1900" b="1" dirty="0"/>
              <a:t> se zábavě tím, co </a:t>
            </a:r>
            <a:r>
              <a:rPr lang="cs-CZ" sz="1900" b="1" dirty="0"/>
              <a:t>   </a:t>
            </a:r>
            <a:r>
              <a:rPr lang="es-ES" sz="1900" b="1" dirty="0"/>
              <a:t>se Bohu nelíbilo. Bohatí utlačovali chudé a spravedlnosti nebylo učiněno </a:t>
            </a:r>
            <a:r>
              <a:rPr lang="es-ES" sz="1900" b="1" dirty="0" err="1"/>
              <a:t>zadost</a:t>
            </a:r>
            <a:r>
              <a:rPr lang="es-ES" sz="1900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sz="1900" b="1" dirty="0" err="1"/>
              <a:t>Musel</a:t>
            </a:r>
            <a:r>
              <a:rPr lang="es-ES" sz="1900" b="1" dirty="0"/>
              <a:t> jsem jim říct, že to, co dělají, není správné. Že je Bůh potrestá za jejich hříchy. Musel jsem to říci nejen obyvatelům Judska a Izraele, ale také Sýrii, Filistii, Edomu, Amónovi a </a:t>
            </a:r>
            <a:r>
              <a:rPr lang="es-ES" sz="1900" b="1" dirty="0" err="1"/>
              <a:t>Moábu</a:t>
            </a:r>
            <a:r>
              <a:rPr lang="es-ES" sz="1900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sz="1900" b="1" dirty="0" err="1"/>
              <a:t>Bůh</a:t>
            </a:r>
            <a:r>
              <a:rPr lang="es-ES" sz="1900" b="1" dirty="0"/>
              <a:t> nás žádá, prosí, úpěnlivě nás prosí, abychom činili pokání ze svých hříchů, abychom neobdrželi Boží tresty. Když Ho takto hledáme, dá nám život v </a:t>
            </a:r>
            <a:r>
              <a:rPr lang="es-ES" sz="1900" b="1" dirty="0" err="1"/>
              <a:t>hojnosti</a:t>
            </a:r>
            <a:r>
              <a:rPr lang="es-ES" sz="1900" b="1" dirty="0"/>
              <a:t>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F9E9CEF-88DE-8821-B5F3-E8B79CBE3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5497" y="120787"/>
            <a:ext cx="3149206" cy="219682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D518178-0365-FF9D-0794-7245F37D994F}"/>
              </a:ext>
            </a:extLst>
          </p:cNvPr>
          <p:cNvSpPr txBox="1"/>
          <p:nvPr/>
        </p:nvSpPr>
        <p:spPr>
          <a:xfrm>
            <a:off x="8676190" y="196455"/>
            <a:ext cx="31492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3932B29-4732-1258-3736-F359C55B7B61}"/>
              </a:ext>
            </a:extLst>
          </p:cNvPr>
          <p:cNvSpPr txBox="1"/>
          <p:nvPr/>
        </p:nvSpPr>
        <p:spPr>
          <a:xfrm>
            <a:off x="8695496" y="916140"/>
            <a:ext cx="3129899" cy="13849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solidFill>
                  <a:srgbClr val="61772B"/>
                </a:solidFill>
              </a:rPr>
              <a:t>Bůh mě prosí, abych činil pokání
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234F599-F8CE-F7A3-36D0-94D5BEB209FD}"/>
              </a:ext>
            </a:extLst>
          </p:cNvPr>
          <p:cNvSpPr txBox="1"/>
          <p:nvPr/>
        </p:nvSpPr>
        <p:spPr>
          <a:xfrm>
            <a:off x="8695495" y="1766220"/>
            <a:ext cx="1591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767-753 </a:t>
            </a:r>
            <a:r>
              <a:rPr lang="es-ES" dirty="0" err="1"/>
              <a:t>př.Kr</a:t>
            </a:r>
            <a:r>
              <a:rPr lang="es-ES" dirty="0"/>
              <a:t>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D6C3D39-0B06-B865-9190-C03B51A8143D}"/>
              </a:ext>
            </a:extLst>
          </p:cNvPr>
          <p:cNvGrpSpPr/>
          <p:nvPr/>
        </p:nvGrpSpPr>
        <p:grpSpPr>
          <a:xfrm>
            <a:off x="223257" y="4943475"/>
            <a:ext cx="7937046" cy="1857375"/>
            <a:chOff x="223257" y="4943475"/>
            <a:chExt cx="7937046" cy="1857375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E4063375-1D64-3040-A45A-C40E88E74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3257" y="4943475"/>
              <a:ext cx="7937046" cy="1857375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228405C5-9634-DA51-104B-A596C97C59B7}"/>
                </a:ext>
              </a:extLst>
            </p:cNvPr>
            <p:cNvSpPr txBox="1"/>
            <p:nvPr/>
          </p:nvSpPr>
          <p:spPr>
            <a:xfrm>
              <a:off x="577042" y="5087332"/>
              <a:ext cx="722947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400" b="1" dirty="0">
                  <a:solidFill>
                    <a:srgbClr val="64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“</a:t>
              </a:r>
              <a:r>
                <a:rPr lang="cs-CZ" sz="2400" b="1" dirty="0">
                  <a:solidFill>
                    <a:srgbClr val="64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Toto praví Hospodin domu izraelskému: Dotazujte se mne a budete žít</a:t>
              </a:r>
              <a:r>
                <a:rPr lang="es-ES" sz="2400" b="1" dirty="0">
                  <a:solidFill>
                    <a:srgbClr val="64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… </a:t>
              </a:r>
              <a:r>
                <a:rPr lang="cs-CZ" sz="2400" b="1" dirty="0">
                  <a:solidFill>
                    <a:srgbClr val="64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Dotazujte se Hospodina a budete žít! Kéž nezachvátí dům Josefův jako </a:t>
              </a:r>
              <a:r>
                <a:rPr lang="cs-CZ" sz="2400" b="1" dirty="0" err="1">
                  <a:solidFill>
                    <a:srgbClr val="64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ohěň</a:t>
              </a:r>
              <a:r>
                <a:rPr lang="cs-CZ" sz="2400" b="1" dirty="0">
                  <a:solidFill>
                    <a:srgbClr val="64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. Pozřel by jej a nikdo by neuhasil </a:t>
              </a:r>
              <a:r>
                <a:rPr lang="cs-CZ" sz="2400" b="1" dirty="0" err="1">
                  <a:solidFill>
                    <a:srgbClr val="64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Bét</a:t>
              </a:r>
              <a:r>
                <a:rPr lang="cs-CZ" sz="2400" b="1" dirty="0">
                  <a:solidFill>
                    <a:srgbClr val="64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-el.</a:t>
              </a:r>
              <a:r>
                <a:rPr lang="es-ES" sz="2400" b="1" dirty="0">
                  <a:solidFill>
                    <a:srgbClr val="64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” (</a:t>
              </a:r>
              <a:r>
                <a:rPr lang="cs-CZ" sz="2400" b="1" dirty="0">
                  <a:solidFill>
                    <a:srgbClr val="64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A</a:t>
              </a:r>
              <a:r>
                <a:rPr lang="es-ES" sz="2400" b="1" dirty="0">
                  <a:solidFill>
                    <a:srgbClr val="64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m</a:t>
              </a:r>
              <a:r>
                <a:rPr lang="cs-CZ" sz="2400" b="1" dirty="0">
                  <a:solidFill>
                    <a:srgbClr val="64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o</a:t>
              </a:r>
              <a:r>
                <a:rPr lang="es-ES" sz="2400" b="1" dirty="0">
                  <a:solidFill>
                    <a:srgbClr val="64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s 5</a:t>
              </a:r>
              <a:r>
                <a:rPr lang="cs-CZ" sz="2400" b="1" dirty="0">
                  <a:solidFill>
                    <a:srgbClr val="64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,</a:t>
              </a:r>
              <a:r>
                <a:rPr lang="es-ES" sz="2400" b="1" dirty="0">
                  <a:solidFill>
                    <a:srgbClr val="64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4, 6)</a:t>
              </a:r>
              <a:r>
                <a:rPr lang="es-ES" sz="2400" dirty="0">
                  <a:solidFill>
                    <a:srgbClr val="640000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640325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9" grpId="1"/>
      <p:bldP spid="11" grpId="0"/>
      <p:bldP spid="11" grpId="2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Hombre con barba y bigote&#10;&#10;Descripción generada automáticamente con confianza media">
            <a:extLst>
              <a:ext uri="{FF2B5EF4-FFF2-40B4-BE49-F238E27FC236}">
                <a16:creationId xmlns:a16="http://schemas.microsoft.com/office/drawing/2014/main" id="{4AB7EE2C-A087-DDBE-CDE9-5C43E5E550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 t="1338" r="23907" b="1861"/>
          <a:stretch/>
        </p:blipFill>
        <p:spPr>
          <a:xfrm>
            <a:off x="129041" y="2094492"/>
            <a:ext cx="3149206" cy="465233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0755F22-8F05-E185-0B46-20287245A919}"/>
              </a:ext>
            </a:extLst>
          </p:cNvPr>
          <p:cNvSpPr txBox="1"/>
          <p:nvPr/>
        </p:nvSpPr>
        <p:spPr>
          <a:xfrm>
            <a:off x="3435301" y="260466"/>
            <a:ext cx="873254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100" b="1" dirty="0"/>
              <a:t>Musel jsem </a:t>
            </a:r>
            <a:r>
              <a:rPr lang="cs-CZ" sz="2100" b="1" dirty="0" err="1"/>
              <a:t>hlása</a:t>
            </a:r>
            <a:r>
              <a:rPr lang="es-ES" sz="2100" b="1" dirty="0"/>
              <a:t>t to nejkrásnější poselství ze všech. I když pro mě to nebylo snadné dát. Musel jsem kázat svým vlastním životem. Jak víte, já jsem </a:t>
            </a:r>
            <a:r>
              <a:rPr lang="es-ES" sz="2100" b="1" dirty="0" err="1"/>
              <a:t>Ozeáš</a:t>
            </a:r>
            <a:r>
              <a:rPr lang="es-ES" sz="2100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sz="2100" b="1" dirty="0" err="1"/>
              <a:t>Poselství</a:t>
            </a:r>
            <a:r>
              <a:rPr lang="es-ES" sz="2100" b="1" dirty="0"/>
              <a:t>, které jsem musel kázat, bylo: Bůh mě miluje; Bůh mě miluje! Bůh mě miluje!!; Bůh mě miluje!!!; Bůh mě </a:t>
            </a:r>
            <a:r>
              <a:rPr lang="es-ES" sz="2100" b="1" dirty="0" err="1"/>
              <a:t>miluje</a:t>
            </a:r>
            <a:r>
              <a:rPr lang="es-ES" sz="2100" b="1" dirty="0"/>
              <a:t>!!!!</a:t>
            </a:r>
          </a:p>
          <a:p>
            <a:pPr>
              <a:spcBef>
                <a:spcPts val="1200"/>
              </a:spcBef>
            </a:pPr>
            <a:r>
              <a:rPr lang="es-ES" sz="2100" b="1" dirty="0" err="1"/>
              <a:t>Miloval</a:t>
            </a:r>
            <a:r>
              <a:rPr lang="es-ES" sz="2100" b="1" dirty="0"/>
              <a:t> jsem svou ženu Gomer, ale ona raději chodila s jinými lidmi. Protože jsem ji tak miloval, šel jsem ji hledat a přiměl ji, aby se vrátila se </a:t>
            </a:r>
            <a:r>
              <a:rPr lang="es-ES" sz="2100" b="1" dirty="0" err="1"/>
              <a:t>mnou</a:t>
            </a:r>
            <a:r>
              <a:rPr lang="es-ES" sz="2100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sz="2100" b="1" dirty="0" err="1"/>
              <a:t>Bůh</a:t>
            </a:r>
            <a:r>
              <a:rPr lang="es-ES" sz="2100" b="1" dirty="0"/>
              <a:t> mi ukázal, že takto jedná se svými dětmi. Miluje nás natolik, že nás pronásleduje a přitahuje "provázky lásky". Miluje nás, i když jsme Mu nevěrní. A protože nás tak něžně miluje, nikdy nás nepřestává prosit poselstvími naděje, abychom Ho mohli hledat a obracet se k </a:t>
            </a:r>
            <a:r>
              <a:rPr lang="es-ES" sz="2100" b="1" dirty="0" err="1"/>
              <a:t>Němu</a:t>
            </a:r>
            <a:r>
              <a:rPr lang="es-ES" sz="2100" b="1" dirty="0"/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5B9858F-1298-4360-F458-3F81ADB89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41" y="111169"/>
            <a:ext cx="3131003" cy="218412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EC46A7D-E1F6-F282-7130-B65322EB49A3}"/>
              </a:ext>
            </a:extLst>
          </p:cNvPr>
          <p:cNvSpPr txBox="1"/>
          <p:nvPr/>
        </p:nvSpPr>
        <p:spPr>
          <a:xfrm>
            <a:off x="119940" y="186930"/>
            <a:ext cx="31492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ZEÁŠ</a:t>
            </a:r>
            <a:endParaRPr lang="es-E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07F3C4F-3B4A-F9E2-1EA6-02666B594C10}"/>
              </a:ext>
            </a:extLst>
          </p:cNvPr>
          <p:cNvSpPr txBox="1"/>
          <p:nvPr/>
        </p:nvSpPr>
        <p:spPr>
          <a:xfrm>
            <a:off x="119940" y="1076074"/>
            <a:ext cx="3149207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solidFill>
                  <a:srgbClr val="7030A0"/>
                </a:solidFill>
              </a:rPr>
              <a:t>Bůh mě miluje
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33CBD61-D0A8-0AEE-0BD3-E6BBF762AF09}"/>
              </a:ext>
            </a:extLst>
          </p:cNvPr>
          <p:cNvSpPr txBox="1"/>
          <p:nvPr/>
        </p:nvSpPr>
        <p:spPr>
          <a:xfrm>
            <a:off x="1428751" y="1725160"/>
            <a:ext cx="1807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/>
              <a:t>755-725 </a:t>
            </a:r>
            <a:r>
              <a:rPr lang="es-ES" dirty="0" err="1"/>
              <a:t>př.Kr</a:t>
            </a:r>
            <a:r>
              <a:rPr lang="es-ES" dirty="0"/>
              <a:t>.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812980A-4456-4F78-B5B0-C2F4D5C2CB18}"/>
              </a:ext>
            </a:extLst>
          </p:cNvPr>
          <p:cNvGrpSpPr/>
          <p:nvPr/>
        </p:nvGrpSpPr>
        <p:grpSpPr>
          <a:xfrm>
            <a:off x="3593936" y="4510008"/>
            <a:ext cx="8211599" cy="2236823"/>
            <a:chOff x="3637275" y="4581586"/>
            <a:chExt cx="8211599" cy="2236823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14A00CD4-E053-8DB6-4ACD-DA4EBF6FD8FA}"/>
                </a:ext>
              </a:extLst>
            </p:cNvPr>
            <p:cNvSpPr txBox="1"/>
            <p:nvPr/>
          </p:nvSpPr>
          <p:spPr>
            <a:xfrm>
              <a:off x="3852349" y="4744867"/>
              <a:ext cx="778145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400" b="1" dirty="0">
                  <a:solidFill>
                    <a:srgbClr val="523565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“</a:t>
              </a:r>
              <a:r>
                <a:rPr lang="cs-CZ" sz="2400" b="1" dirty="0">
                  <a:solidFill>
                    <a:srgbClr val="523565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Provazy lidskými jsem je táhl, provazy milování, byl jsem jako ti, kdo mu nadlehčují</a:t>
              </a:r>
              <a:r>
                <a:rPr lang="es-ES" sz="2400" b="1" dirty="0">
                  <a:solidFill>
                    <a:srgbClr val="523565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</a:t>
              </a:r>
              <a:r>
                <a:rPr lang="cs-CZ" sz="2400" b="1" dirty="0">
                  <a:solidFill>
                    <a:srgbClr val="523565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jho, když jsem se k němu nakláněl a krmil jej</a:t>
              </a:r>
              <a:r>
                <a:rPr lang="es-ES" sz="2400" b="1" dirty="0">
                  <a:solidFill>
                    <a:srgbClr val="523565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… </a:t>
              </a:r>
              <a:r>
                <a:rPr lang="cs-CZ" sz="2400" b="1" dirty="0">
                  <a:solidFill>
                    <a:srgbClr val="523565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Nav</a:t>
              </a:r>
              <a:r>
                <a:rPr lang="es-ES" sz="2400" b="1" dirty="0">
                  <a:solidFill>
                    <a:srgbClr val="523565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rať se tedy ke svému Bohu, </a:t>
              </a:r>
              <a:r>
                <a:rPr lang="cs-CZ" sz="2400" b="1" dirty="0" err="1">
                  <a:solidFill>
                    <a:srgbClr val="523565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dbe</a:t>
              </a:r>
              <a:r>
                <a:rPr lang="es-ES" sz="2400" b="1" dirty="0">
                  <a:solidFill>
                    <a:srgbClr val="523565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j</a:t>
              </a:r>
              <a:r>
                <a:rPr lang="cs-CZ" sz="2400" b="1" dirty="0">
                  <a:solidFill>
                    <a:srgbClr val="523565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na milosrdenství a právo, s nadějí vytrvale čekej na svého Boha</a:t>
              </a:r>
              <a:r>
                <a:rPr lang="es-ES" sz="2400" b="1" dirty="0">
                  <a:solidFill>
                    <a:srgbClr val="523565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.” </a:t>
              </a:r>
              <a:r>
                <a:rPr lang="es-ES" b="1" dirty="0">
                  <a:solidFill>
                    <a:srgbClr val="523565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(O</a:t>
              </a:r>
              <a:r>
                <a:rPr lang="cs-CZ" b="1" dirty="0" err="1">
                  <a:solidFill>
                    <a:srgbClr val="523565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zeáš</a:t>
              </a:r>
              <a:r>
                <a:rPr lang="es-ES" b="1" dirty="0">
                  <a:solidFill>
                    <a:srgbClr val="523565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11</a:t>
              </a:r>
              <a:r>
                <a:rPr lang="cs-CZ" b="1" dirty="0">
                  <a:solidFill>
                    <a:srgbClr val="523565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,</a:t>
              </a:r>
              <a:r>
                <a:rPr lang="es-ES" b="1" dirty="0">
                  <a:solidFill>
                    <a:srgbClr val="523565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4</a:t>
              </a:r>
              <a:r>
                <a:rPr lang="cs-CZ" b="1" dirty="0">
                  <a:solidFill>
                    <a:srgbClr val="523565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;</a:t>
              </a:r>
              <a:r>
                <a:rPr lang="es-ES" b="1" dirty="0">
                  <a:solidFill>
                    <a:srgbClr val="523565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12</a:t>
              </a:r>
              <a:r>
                <a:rPr lang="cs-CZ" b="1" dirty="0">
                  <a:solidFill>
                    <a:srgbClr val="523565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,</a:t>
              </a:r>
              <a:r>
                <a:rPr lang="es-ES" b="1" dirty="0">
                  <a:solidFill>
                    <a:srgbClr val="523565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6) </a:t>
              </a:r>
              <a:endParaRPr lang="es-ES" sz="2400" b="1" dirty="0">
                <a:solidFill>
                  <a:srgbClr val="523565"/>
                </a:solidFill>
                <a:latin typeface="Abhaya Libre ExtraBold" panose="02000803000000000000" pitchFamily="2" charset="0"/>
                <a:cs typeface="Abhaya Libre ExtraBold" panose="02000803000000000000" pitchFamily="2" charset="0"/>
              </a:endParaRPr>
            </a:p>
          </p:txBody>
        </p:sp>
        <p:pic>
          <p:nvPicPr>
            <p:cNvPr id="12" name="Imagen 11" descr="Forma, Rectángulo&#10;&#10;Descripción generada automáticamente">
              <a:extLst>
                <a:ext uri="{FF2B5EF4-FFF2-40B4-BE49-F238E27FC236}">
                  <a16:creationId xmlns:a16="http://schemas.microsoft.com/office/drawing/2014/main" id="{6C7D6324-10D6-ED39-6C99-8E61C0F86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7275" y="4581586"/>
              <a:ext cx="8211599" cy="22368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875437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/>
      <p:bldP spid="3" grpId="1"/>
      <p:bldP spid="6" grpId="0"/>
      <p:bldP spid="6" grpId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B4D07C52-643E-FB0D-0C38-DBBC35393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8" r="15698"/>
          <a:stretch/>
        </p:blipFill>
        <p:spPr>
          <a:xfrm>
            <a:off x="8695496" y="2119182"/>
            <a:ext cx="3149206" cy="45903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C145EE0-C8F3-6E12-0F68-7FD109ACE89D}"/>
              </a:ext>
            </a:extLst>
          </p:cNvPr>
          <p:cNvSpPr txBox="1"/>
          <p:nvPr/>
        </p:nvSpPr>
        <p:spPr>
          <a:xfrm>
            <a:off x="186633" y="203440"/>
            <a:ext cx="850886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000" b="1" dirty="0"/>
              <a:t>Mám rád poezii a slovní hříčky. S hříchem zacházím tvrdě a směle ho odsuzuji. </a:t>
            </a:r>
            <a:r>
              <a:rPr lang="cs-CZ" sz="2000" b="1" dirty="0"/>
              <a:t> </a:t>
            </a:r>
            <a:r>
              <a:rPr lang="es-ES" sz="2000" b="1" dirty="0"/>
              <a:t>V mé knize najdete energický, jednoduchý a upřímný </a:t>
            </a:r>
            <a:r>
              <a:rPr lang="es-ES" sz="2000" b="1" dirty="0" err="1"/>
              <a:t>jazyk</a:t>
            </a:r>
            <a:r>
              <a:rPr lang="es-ES" sz="2000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sz="2000" b="1" dirty="0" err="1"/>
              <a:t>Dovolte</a:t>
            </a:r>
            <a:r>
              <a:rPr lang="es-ES" sz="2000" b="1" dirty="0"/>
              <a:t> mi, abych se představil. Já jsem Mich</a:t>
            </a:r>
            <a:r>
              <a:rPr lang="cs-CZ" sz="2000" b="1" dirty="0"/>
              <a:t>a</a:t>
            </a:r>
            <a:r>
              <a:rPr lang="es-ES" sz="2000" b="1" dirty="0" err="1"/>
              <a:t>eáš</a:t>
            </a:r>
            <a:r>
              <a:rPr lang="es-ES" sz="2000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sz="2000" b="1" dirty="0" err="1"/>
              <a:t>Prorokoval</a:t>
            </a:r>
            <a:r>
              <a:rPr lang="es-ES" sz="2000" b="1" dirty="0"/>
              <a:t> jsem s prorokem Izaiášem. Společně jsme pomohli králi Ezechiáši uskutečnit velkou reformu mezi judským </a:t>
            </a:r>
            <a:r>
              <a:rPr lang="es-ES" sz="2000" b="1" dirty="0" err="1"/>
              <a:t>lidem</a:t>
            </a:r>
            <a:r>
              <a:rPr lang="es-ES" sz="2000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sz="2000" b="1" dirty="0" err="1"/>
              <a:t>Boží</a:t>
            </a:r>
            <a:r>
              <a:rPr lang="es-ES" sz="2000" b="1" dirty="0"/>
              <a:t> lid v té době zachovával všechny vnější formy náboženství. Vypadali věrně, ale uvnitř byli prázdní. Mnoho dalších falešných proroků jim řeklo, že mohou žít </a:t>
            </a:r>
            <a:r>
              <a:rPr lang="es-ES" sz="2000" b="1" dirty="0" err="1"/>
              <a:t>pokojně</a:t>
            </a:r>
            <a:r>
              <a:rPr lang="es-ES" sz="2000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Ve skutečnosti nedělali to, co Bůh chtěl, aby dělali. 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Proto jsem je jasně varoval před trestem, který by dostali, kdyby nadále žili ve vnějším náboženství. Neustále jsem je povzbuzoval, aby hledali Boha, aby obdrželi Jeho milosrdenství a </a:t>
            </a:r>
            <a:r>
              <a:rPr lang="es-ES" sz="2000" b="1" dirty="0" err="1"/>
              <a:t>zaslíbení</a:t>
            </a:r>
            <a:r>
              <a:rPr lang="es-ES" sz="2000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sz="2000" b="1" dirty="0" err="1"/>
              <a:t>Bůh</a:t>
            </a:r>
            <a:r>
              <a:rPr lang="es-ES" sz="2000" b="1" dirty="0"/>
              <a:t> mě poslal, abych je naučil, co mají dělat, aby se líbili Bohu a </a:t>
            </a:r>
            <a:r>
              <a:rPr lang="es-ES" sz="2000" b="1" dirty="0" err="1"/>
              <a:t>žili</a:t>
            </a:r>
            <a:r>
              <a:rPr lang="es-ES" sz="2000" b="1" dirty="0"/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123B1EA-A6CB-7EF9-B377-FC44647CE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5497" y="120787"/>
            <a:ext cx="3149206" cy="219682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95A265F-BA8B-F054-F1ED-26BA2561D16E}"/>
              </a:ext>
            </a:extLst>
          </p:cNvPr>
          <p:cNvSpPr txBox="1"/>
          <p:nvPr/>
        </p:nvSpPr>
        <p:spPr>
          <a:xfrm>
            <a:off x="8695496" y="196455"/>
            <a:ext cx="3129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</a:t>
            </a:r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</a:t>
            </a:r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ÁŠ</a:t>
            </a:r>
            <a:endParaRPr lang="es-E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D2EEB1E-9653-4211-5CBC-8CB211EA6FEC}"/>
              </a:ext>
            </a:extLst>
          </p:cNvPr>
          <p:cNvSpPr txBox="1"/>
          <p:nvPr/>
        </p:nvSpPr>
        <p:spPr>
          <a:xfrm>
            <a:off x="8695496" y="935804"/>
            <a:ext cx="3129899" cy="13849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solidFill>
                  <a:srgbClr val="2D7F5E"/>
                </a:solidFill>
              </a:rPr>
              <a:t>Bůh mě učí </a:t>
            </a:r>
            <a:r>
              <a:rPr lang="cs-CZ" sz="2800" b="1" dirty="0">
                <a:solidFill>
                  <a:srgbClr val="2D7F5E"/>
                </a:solidFill>
              </a:rPr>
              <a:t>           </a:t>
            </a:r>
            <a:r>
              <a:rPr lang="es-ES" sz="2800" b="1" dirty="0">
                <a:solidFill>
                  <a:srgbClr val="2D7F5E"/>
                </a:solidFill>
              </a:rPr>
              <a:t>co mám dělat
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9DBE3F8-27C2-8FDA-2A2C-B3ABD446A366}"/>
              </a:ext>
            </a:extLst>
          </p:cNvPr>
          <p:cNvSpPr txBox="1"/>
          <p:nvPr/>
        </p:nvSpPr>
        <p:spPr>
          <a:xfrm>
            <a:off x="8594160" y="1769514"/>
            <a:ext cx="1549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/>
              <a:t>740-700 </a:t>
            </a:r>
            <a:r>
              <a:rPr lang="es-ES" dirty="0" err="1"/>
              <a:t>př.Kr</a:t>
            </a:r>
            <a:r>
              <a:rPr lang="es-ES" dirty="0"/>
              <a:t>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F3079FC-EE2E-8DA0-74AF-57794D60E5F9}"/>
              </a:ext>
            </a:extLst>
          </p:cNvPr>
          <p:cNvGrpSpPr/>
          <p:nvPr/>
        </p:nvGrpSpPr>
        <p:grpSpPr>
          <a:xfrm>
            <a:off x="402385" y="5395032"/>
            <a:ext cx="7760540" cy="1360921"/>
            <a:chOff x="402385" y="5395032"/>
            <a:chExt cx="7760540" cy="1360921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B9B73C7-1680-76D2-F79F-87DE67CC4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385" y="5395032"/>
              <a:ext cx="7760540" cy="1360921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C2523D9-EE2C-B4E3-EF3C-4762C63231E6}"/>
                </a:ext>
              </a:extLst>
            </p:cNvPr>
            <p:cNvSpPr txBox="1"/>
            <p:nvPr/>
          </p:nvSpPr>
          <p:spPr>
            <a:xfrm>
              <a:off x="620292" y="5521494"/>
              <a:ext cx="73247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s-ES" sz="2200" b="1" dirty="0">
                  <a:solidFill>
                    <a:srgbClr val="1A4A3B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“</a:t>
              </a:r>
              <a:r>
                <a:rPr lang="cs-CZ" sz="2200" b="1" dirty="0">
                  <a:solidFill>
                    <a:srgbClr val="1A4A3B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Člověče, bylo ti oznámeno, co je dobré a co od tebe Hospodin žádá: Jen to, abys zachovával právo, miloval milosrdenství</a:t>
              </a:r>
              <a:r>
                <a:rPr lang="es-ES" sz="2200" b="1" dirty="0">
                  <a:solidFill>
                    <a:srgbClr val="1A4A3B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</a:t>
              </a:r>
              <a:r>
                <a:rPr lang="cs-CZ" sz="2200" b="1" dirty="0">
                  <a:solidFill>
                    <a:srgbClr val="1A4A3B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a pokorně chodil se svým Bohem</a:t>
              </a:r>
              <a:r>
                <a:rPr lang="es-ES" sz="2200" b="1" dirty="0">
                  <a:solidFill>
                    <a:srgbClr val="1A4A3B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” </a:t>
              </a:r>
              <a:r>
                <a:rPr lang="es-ES" b="1" dirty="0">
                  <a:solidFill>
                    <a:srgbClr val="1A4A3B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(Mi</a:t>
              </a:r>
              <a:r>
                <a:rPr lang="cs-CZ" b="1" dirty="0">
                  <a:solidFill>
                    <a:srgbClr val="1A4A3B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cha</a:t>
              </a:r>
              <a:r>
                <a:rPr lang="es-ES" b="1" dirty="0">
                  <a:solidFill>
                    <a:srgbClr val="1A4A3B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e</a:t>
              </a:r>
              <a:r>
                <a:rPr lang="cs-CZ" b="1" dirty="0" err="1">
                  <a:solidFill>
                    <a:srgbClr val="1A4A3B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áš</a:t>
              </a:r>
              <a:r>
                <a:rPr lang="es-ES" b="1" dirty="0">
                  <a:solidFill>
                    <a:srgbClr val="1A4A3B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6</a:t>
              </a:r>
              <a:r>
                <a:rPr lang="cs-CZ" b="1" dirty="0">
                  <a:solidFill>
                    <a:srgbClr val="1A4A3B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,</a:t>
              </a:r>
              <a:r>
                <a:rPr lang="es-ES" b="1" dirty="0">
                  <a:solidFill>
                    <a:srgbClr val="1A4A3B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8)</a:t>
              </a:r>
              <a:endParaRPr lang="es-ES" sz="2200" b="1" dirty="0">
                <a:solidFill>
                  <a:srgbClr val="1A4A3B"/>
                </a:solidFill>
                <a:latin typeface="Abhaya Libre ExtraBold" panose="02000803000000000000" pitchFamily="2" charset="0"/>
                <a:cs typeface="Abhaya Libre ExtraBold" panose="020008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54954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4" grpId="1"/>
      <p:bldP spid="7" grpId="0"/>
      <p:bldP spid="7" grpId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17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06032771-7CC4-35E2-D5D7-112EE2943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9" r="16769" b="1836"/>
          <a:stretch/>
        </p:blipFill>
        <p:spPr>
          <a:xfrm>
            <a:off x="114082" y="2093497"/>
            <a:ext cx="3149207" cy="465136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39B3C27-7AF0-29E7-E8AA-F666954CD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001" y="113135"/>
            <a:ext cx="3125366" cy="218019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31D22BD-385F-47A8-E649-1061FDEA53F4}"/>
              </a:ext>
            </a:extLst>
          </p:cNvPr>
          <p:cNvSpPr txBox="1"/>
          <p:nvPr/>
        </p:nvSpPr>
        <p:spPr>
          <a:xfrm>
            <a:off x="114081" y="186930"/>
            <a:ext cx="31492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NAH</a:t>
            </a:r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AE22725-09E4-5E57-A978-3DAFEF85B9AD}"/>
              </a:ext>
            </a:extLst>
          </p:cNvPr>
          <p:cNvSpPr txBox="1"/>
          <p:nvPr/>
        </p:nvSpPr>
        <p:spPr>
          <a:xfrm>
            <a:off x="126001" y="856716"/>
            <a:ext cx="3140104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solidFill>
                  <a:schemeClr val="accent2">
                    <a:lumMod val="50000"/>
                  </a:schemeClr>
                </a:solidFill>
              </a:rPr>
              <a:t>Bůh mi zjevuje budoucnost
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1F7C46A-78BC-CC30-F418-5172A5CA589D}"/>
              </a:ext>
            </a:extLst>
          </p:cNvPr>
          <p:cNvSpPr txBox="1"/>
          <p:nvPr/>
        </p:nvSpPr>
        <p:spPr>
          <a:xfrm>
            <a:off x="3447649" y="113135"/>
            <a:ext cx="8166814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000" b="1" dirty="0"/>
              <a:t>Moje proroctví doplňuje Jonášovo proroctví. </a:t>
            </a:r>
            <a:r>
              <a:rPr lang="cs-CZ" sz="2000" b="1" dirty="0"/>
              <a:t>Kázal o pokání</a:t>
            </a:r>
            <a:r>
              <a:rPr lang="es-ES" sz="2000" b="1" dirty="0"/>
              <a:t> a městu bylo </a:t>
            </a:r>
            <a:r>
              <a:rPr lang="es-ES" sz="2000" b="1" dirty="0" err="1"/>
              <a:t>odpuštěno</a:t>
            </a:r>
            <a:r>
              <a:rPr lang="es-ES" sz="2000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Ale brzy Ninive upadlo zpět do svých hříchů. Takže Bůh mi dal poslání předpovědět úplné zničení Ninive. Jsem Nahum a mé jméno znamená "</a:t>
            </a:r>
            <a:r>
              <a:rPr lang="es-ES" sz="2000" b="1" dirty="0" err="1"/>
              <a:t>utěšený</a:t>
            </a:r>
            <a:r>
              <a:rPr lang="es-ES" sz="2000" b="1" dirty="0"/>
              <a:t>".</a:t>
            </a:r>
          </a:p>
          <a:p>
            <a:pPr>
              <a:spcBef>
                <a:spcPts val="12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jsem obdržel vidění Ninive, bylo to hlavní město nejmocnější říše na světě. Nikdo by si tehdy nedokázal představit, že jen o dvacet let později bude zcela </a:t>
            </a:r>
            <a:r>
              <a:rPr lang="es-ES" sz="2000" b="1" dirty="0" err="1"/>
              <a:t>zničen</a:t>
            </a:r>
            <a:r>
              <a:rPr lang="es-ES" sz="2000" b="1" dirty="0"/>
              <a:t>.</a:t>
            </a:r>
          </a:p>
          <a:p>
            <a:pPr>
              <a:spcBef>
                <a:spcPts val="1200"/>
              </a:spcBef>
            </a:pPr>
            <a:r>
              <a:rPr lang="es-ES" sz="2000" b="1" dirty="0" err="1"/>
              <a:t>Měli</a:t>
            </a:r>
            <a:r>
              <a:rPr lang="es-ES" sz="2000" b="1" dirty="0"/>
              <a:t> novou příležitost poznat Boha jako Stvořitele vesmíru a jediného pravého Boha. Protože nečinili pokání, byli po pouhých třech měsících obléhání zcela </a:t>
            </a:r>
            <a:r>
              <a:rPr lang="es-ES" sz="2000" b="1" dirty="0" err="1"/>
              <a:t>zničeni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D66056-06C7-6D6C-2C8C-73D1919BF12A}"/>
              </a:ext>
            </a:extLst>
          </p:cNvPr>
          <p:cNvSpPr txBox="1"/>
          <p:nvPr/>
        </p:nvSpPr>
        <p:spPr>
          <a:xfrm>
            <a:off x="2162176" y="1750292"/>
            <a:ext cx="1089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640 </a:t>
            </a:r>
            <a:r>
              <a:rPr lang="es-ES" dirty="0" err="1"/>
              <a:t>př.Kr</a:t>
            </a:r>
            <a:r>
              <a:rPr lang="es-ES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7083323-C5FC-A6D9-6035-D5118E73504F}"/>
              </a:ext>
            </a:extLst>
          </p:cNvPr>
          <p:cNvSpPr txBox="1"/>
          <p:nvPr/>
        </p:nvSpPr>
        <p:spPr>
          <a:xfrm>
            <a:off x="3447649" y="5963184"/>
            <a:ext cx="81668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Bůh nám zjevuje budoucnost, abychom Ho mohli hledat, a když přijde, aby nás hledal (jak předpověděl), můžeme žít věčně po Jeho boku.
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F3E8DE0-91FA-C9A7-9546-01C3D299BA55}"/>
              </a:ext>
            </a:extLst>
          </p:cNvPr>
          <p:cNvGrpSpPr/>
          <p:nvPr/>
        </p:nvGrpSpPr>
        <p:grpSpPr>
          <a:xfrm>
            <a:off x="3980835" y="4148080"/>
            <a:ext cx="7714987" cy="1637979"/>
            <a:chOff x="3975912" y="4148080"/>
            <a:chExt cx="7419975" cy="1637979"/>
          </a:xfrm>
        </p:grpSpPr>
        <p:pic>
          <p:nvPicPr>
            <p:cNvPr id="5" name="Imagen 4" descr="Imagen que contiene Rectángulo&#10;&#10;Descripción generada automáticamente">
              <a:extLst>
                <a:ext uri="{FF2B5EF4-FFF2-40B4-BE49-F238E27FC236}">
                  <a16:creationId xmlns:a16="http://schemas.microsoft.com/office/drawing/2014/main" id="{9561D9BB-6F46-98A5-94A3-6CBB6901B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5912" y="4148080"/>
              <a:ext cx="7419975" cy="1637979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9EF21DE-AE01-5DE6-D673-2D57A33B8F00}"/>
                </a:ext>
              </a:extLst>
            </p:cNvPr>
            <p:cNvSpPr txBox="1"/>
            <p:nvPr/>
          </p:nvSpPr>
          <p:spPr>
            <a:xfrm>
              <a:off x="4279435" y="4182239"/>
              <a:ext cx="699262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400" b="1" dirty="0">
                  <a:solidFill>
                    <a:srgbClr val="4D312D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“</a:t>
              </a:r>
              <a:r>
                <a:rPr lang="cs-CZ" sz="2400" b="1" dirty="0">
                  <a:solidFill>
                    <a:srgbClr val="4D312D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Hospodin je dobrý, je záštitou v den soužení, zná se k těm, kteří se k němu utíkají</a:t>
              </a:r>
              <a:r>
                <a:rPr lang="es-ES" sz="2400" b="1" dirty="0">
                  <a:solidFill>
                    <a:srgbClr val="4D312D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. </a:t>
              </a:r>
              <a:r>
                <a:rPr lang="cs-CZ" sz="2400" b="1" dirty="0">
                  <a:solidFill>
                    <a:srgbClr val="4D312D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Valící se povodni učinil konec, tomuto místu</a:t>
              </a:r>
              <a:r>
                <a:rPr lang="es-ES" sz="2400" b="1" dirty="0">
                  <a:solidFill>
                    <a:srgbClr val="4D312D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, </a:t>
              </a:r>
              <a:r>
                <a:rPr lang="cs-CZ" sz="2400" b="1" dirty="0">
                  <a:solidFill>
                    <a:srgbClr val="4D312D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tma bude pronásledovat jeho nepřítele</a:t>
              </a:r>
              <a:r>
                <a:rPr lang="es-ES" sz="2400" b="1" dirty="0">
                  <a:solidFill>
                    <a:srgbClr val="4D312D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” </a:t>
              </a:r>
              <a:r>
                <a:rPr lang="es-ES" sz="2000" b="1" dirty="0">
                  <a:solidFill>
                    <a:srgbClr val="4D312D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(Nahum 1</a:t>
              </a:r>
              <a:r>
                <a:rPr lang="cs-CZ" sz="2000" b="1" dirty="0">
                  <a:solidFill>
                    <a:srgbClr val="4D312D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,</a:t>
              </a:r>
              <a:r>
                <a:rPr lang="es-ES" sz="2000" b="1" dirty="0">
                  <a:solidFill>
                    <a:srgbClr val="4D312D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7</a:t>
              </a:r>
              <a:r>
                <a:rPr lang="cs-CZ" sz="2000" b="1" dirty="0">
                  <a:solidFill>
                    <a:srgbClr val="4D312D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,</a:t>
              </a:r>
              <a:r>
                <a:rPr lang="es-ES" sz="2000" b="1" dirty="0">
                  <a:solidFill>
                    <a:srgbClr val="4D312D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8)</a:t>
              </a:r>
              <a:endParaRPr lang="es-ES" sz="2400" b="1" dirty="0">
                <a:solidFill>
                  <a:srgbClr val="4D312D"/>
                </a:solidFill>
                <a:latin typeface="Abhaya Libre ExtraBold" panose="02000803000000000000" pitchFamily="2" charset="0"/>
                <a:cs typeface="Abhaya Libre ExtraBold" panose="020008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32751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3" grpId="0" build="p"/>
      <p:bldP spid="11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A00A731-6ED6-F4F0-E521-27D8AC073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1" r="12706"/>
          <a:stretch/>
        </p:blipFill>
        <p:spPr>
          <a:xfrm>
            <a:off x="8921995" y="2135552"/>
            <a:ext cx="3168513" cy="46016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E3B7F83-19BC-50A9-5505-D15812F9240C}"/>
              </a:ext>
            </a:extLst>
          </p:cNvPr>
          <p:cNvSpPr txBox="1"/>
          <p:nvPr/>
        </p:nvSpPr>
        <p:spPr>
          <a:xfrm>
            <a:off x="161925" y="51321"/>
            <a:ext cx="86487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Kladu si spoustu otázek o věcech, které se dějí kolem mě. Nikdo neví, jak na ně odpově</a:t>
            </a:r>
            <a:r>
              <a:rPr lang="cs-CZ" b="1" dirty="0"/>
              <a:t>-</a:t>
            </a:r>
            <a:r>
              <a:rPr lang="es-ES" b="1" dirty="0"/>
              <a:t>dět. A tak jsem se jednoho dne rozhodl, že se na otázky zeptám přímo </a:t>
            </a:r>
            <a:r>
              <a:rPr lang="es-ES" b="1" dirty="0" err="1"/>
              <a:t>Boha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Jsem</a:t>
            </a:r>
            <a:r>
              <a:rPr lang="es-ES" b="1" dirty="0"/>
              <a:t> Abakuk, prorok, který se opovážil zpochybnit způsob, jakým Bůh jednal. Jaké byly mé </a:t>
            </a:r>
            <a:r>
              <a:rPr lang="es-ES" b="1" dirty="0" err="1"/>
              <a:t>otázky</a:t>
            </a:r>
            <a:r>
              <a:rPr lang="es-ES" b="1" dirty="0"/>
              <a:t>?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Žil</a:t>
            </a:r>
            <a:r>
              <a:rPr lang="es-ES" b="1" dirty="0"/>
              <a:t> jsem za vlády nejhorších judských králů: Manasesa a Amo</a:t>
            </a:r>
            <a:r>
              <a:rPr lang="cs-CZ" b="1" dirty="0"/>
              <a:t>ó</a:t>
            </a:r>
            <a:r>
              <a:rPr lang="es-ES" b="1" dirty="0"/>
              <a:t>a. Viděl jsem kolem sebe jen násilí a zlo. A Bůh neudělal nic, aby tomu zabránil. Tak jsem se ho zeptal: Proč neu</a:t>
            </a:r>
            <a:r>
              <a:rPr lang="cs-CZ" b="1" dirty="0"/>
              <a:t>-</a:t>
            </a:r>
            <a:r>
              <a:rPr lang="es-ES" b="1" dirty="0"/>
              <a:t>děláš nic, abys zastavil toto </a:t>
            </a:r>
            <a:r>
              <a:rPr lang="es-ES" b="1" dirty="0" err="1"/>
              <a:t>zlo</a:t>
            </a:r>
            <a:r>
              <a:rPr lang="es-ES" b="1" dirty="0"/>
              <a:t>?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Bůh</a:t>
            </a:r>
            <a:r>
              <a:rPr lang="es-ES" b="1" dirty="0"/>
              <a:t> se nehněval, protože jsem se ho ptal, ale trpělivě odpovídal, že pošle</a:t>
            </a:r>
            <a:r>
              <a:rPr lang="cs-CZ" b="1" dirty="0"/>
              <a:t> nás</a:t>
            </a:r>
            <a:r>
              <a:rPr lang="es-ES" b="1" dirty="0"/>
              <a:t> do Baby</a:t>
            </a:r>
            <a:r>
              <a:rPr lang="cs-CZ" b="1" dirty="0"/>
              <a:t>-</a:t>
            </a:r>
            <a:r>
              <a:rPr lang="es-ES" b="1" dirty="0"/>
              <a:t>lon</a:t>
            </a:r>
            <a:r>
              <a:rPr lang="cs-CZ" b="1" dirty="0"/>
              <a:t>a</a:t>
            </a:r>
            <a:r>
              <a:rPr lang="es-ES" b="1" dirty="0"/>
              <a:t>, aby ukončil Judov</a:t>
            </a:r>
            <a:r>
              <a:rPr lang="cs-CZ" b="1" dirty="0"/>
              <a:t>o</a:t>
            </a:r>
            <a:r>
              <a:rPr lang="es-ES" b="1" dirty="0"/>
              <a:t> </a:t>
            </a:r>
            <a:r>
              <a:rPr lang="cs-CZ" b="1" dirty="0"/>
              <a:t>zlo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Byl</a:t>
            </a:r>
            <a:r>
              <a:rPr lang="es-ES" b="1" dirty="0"/>
              <a:t> jsem zděšen odpovědí a znovu jsem se ho zeptal: Jak můžete použít lidi horší, než je ten můj, aby nás </a:t>
            </a:r>
            <a:r>
              <a:rPr lang="es-ES" b="1" dirty="0" err="1"/>
              <a:t>potrestali</a:t>
            </a:r>
            <a:r>
              <a:rPr lang="es-ES" b="1" dirty="0"/>
              <a:t>?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Trpělivě</a:t>
            </a:r>
            <a:r>
              <a:rPr lang="es-ES" b="1" dirty="0"/>
              <a:t> mi znovu odpověděl. Vysvětlil mu, že mu poslal tak přísný trest, protože chtěl, aby Juda činil pokání ze své špatnosti. Také mi řekl, že</a:t>
            </a:r>
            <a:r>
              <a:rPr lang="cs-CZ" b="1" dirty="0"/>
              <a:t> i</a:t>
            </a:r>
            <a:r>
              <a:rPr lang="es-ES" b="1" dirty="0"/>
              <a:t> Babylon nakonec</a:t>
            </a:r>
            <a:r>
              <a:rPr lang="cs-CZ" b="1" dirty="0"/>
              <a:t> ztrestá</a:t>
            </a:r>
            <a:r>
              <a:rPr lang="es-ES" b="1" dirty="0"/>
              <a:t> za </a:t>
            </a:r>
            <a:r>
              <a:rPr lang="cs-CZ" b="1" dirty="0"/>
              <a:t>jeho</a:t>
            </a:r>
            <a:r>
              <a:rPr lang="es-ES" b="1" dirty="0"/>
              <a:t> </a:t>
            </a:r>
            <a:r>
              <a:rPr lang="es-ES" b="1" dirty="0" err="1"/>
              <a:t>hříchy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Bůh</a:t>
            </a:r>
            <a:r>
              <a:rPr lang="es-ES" b="1" dirty="0"/>
              <a:t> chce, abych Ho vyhledal a zeptal se Ho na to, čemu nerozumím. Někdy mi dá odpo</a:t>
            </a:r>
            <a:r>
              <a:rPr lang="cs-CZ" b="1" dirty="0"/>
              <a:t>-</a:t>
            </a:r>
            <a:r>
              <a:rPr lang="es-ES" b="1" dirty="0"/>
              <a:t>věď a někdy</a:t>
            </a:r>
            <a:r>
              <a:rPr lang="cs-CZ" b="1" dirty="0"/>
              <a:t> si</a:t>
            </a:r>
            <a:r>
              <a:rPr lang="es-ES" b="1" dirty="0"/>
              <a:t> </a:t>
            </a:r>
            <a:r>
              <a:rPr lang="cs-CZ" b="1" dirty="0"/>
              <a:t>musím na</a:t>
            </a:r>
            <a:r>
              <a:rPr lang="es-ES" b="1" dirty="0"/>
              <a:t> odpověď chvíli </a:t>
            </a:r>
            <a:r>
              <a:rPr lang="cs-CZ" b="1" dirty="0"/>
              <a:t>po</a:t>
            </a:r>
            <a:r>
              <a:rPr lang="es-ES" b="1" dirty="0"/>
              <a:t>čkat, protože teď tomu nerozumím a pocho</a:t>
            </a:r>
            <a:r>
              <a:rPr lang="cs-CZ" b="1" dirty="0"/>
              <a:t>-</a:t>
            </a:r>
            <a:r>
              <a:rPr lang="es-ES" b="1" dirty="0"/>
              <a:t>pím to </a:t>
            </a:r>
            <a:r>
              <a:rPr lang="es-ES" b="1" dirty="0" err="1"/>
              <a:t>později</a:t>
            </a:r>
            <a:r>
              <a:rPr lang="es-ES" b="1" dirty="0"/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D4A0E23-5491-8194-1DE3-7F7A1E460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1302" y="120787"/>
            <a:ext cx="3149206" cy="219682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84DEA0-2A33-FA92-33C9-2C84D76C32AF}"/>
              </a:ext>
            </a:extLst>
          </p:cNvPr>
          <p:cNvSpPr txBox="1"/>
          <p:nvPr/>
        </p:nvSpPr>
        <p:spPr>
          <a:xfrm>
            <a:off x="8921995" y="196455"/>
            <a:ext cx="31492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</a:t>
            </a:r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es-E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CE70487-8A27-2A4B-FDAC-5C8932A1D2F4}"/>
              </a:ext>
            </a:extLst>
          </p:cNvPr>
          <p:cNvSpPr txBox="1"/>
          <p:nvPr/>
        </p:nvSpPr>
        <p:spPr>
          <a:xfrm>
            <a:off x="8941301" y="916140"/>
            <a:ext cx="3129899" cy="13849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solidFill>
                  <a:srgbClr val="A10B84"/>
                </a:solidFill>
              </a:rPr>
              <a:t>Bůh odpovídá </a:t>
            </a:r>
            <a:r>
              <a:rPr lang="cs-CZ" sz="2800" b="1" dirty="0">
                <a:solidFill>
                  <a:srgbClr val="A10B84"/>
                </a:solidFill>
              </a:rPr>
              <a:t>      </a:t>
            </a:r>
            <a:r>
              <a:rPr lang="es-ES" sz="2800" b="1" dirty="0">
                <a:solidFill>
                  <a:srgbClr val="A10B84"/>
                </a:solidFill>
              </a:rPr>
              <a:t>na mé otázky
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0389A6F-E14E-4F5B-DDC5-7083D0FB07B5}"/>
              </a:ext>
            </a:extLst>
          </p:cNvPr>
          <p:cNvSpPr txBox="1"/>
          <p:nvPr/>
        </p:nvSpPr>
        <p:spPr>
          <a:xfrm>
            <a:off x="8941300" y="1766220"/>
            <a:ext cx="1421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630 </a:t>
            </a:r>
            <a:r>
              <a:rPr lang="es-ES" dirty="0" err="1"/>
              <a:t>př.Kr</a:t>
            </a:r>
            <a:r>
              <a:rPr lang="es-ES" dirty="0"/>
              <a:t>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234EE97A-E742-B34C-D30D-C6DE1EF5B352}"/>
              </a:ext>
            </a:extLst>
          </p:cNvPr>
          <p:cNvGrpSpPr/>
          <p:nvPr/>
        </p:nvGrpSpPr>
        <p:grpSpPr>
          <a:xfrm>
            <a:off x="609600" y="5259446"/>
            <a:ext cx="7863975" cy="1542857"/>
            <a:chOff x="609600" y="5259446"/>
            <a:chExt cx="7863975" cy="1542857"/>
          </a:xfrm>
        </p:grpSpPr>
        <p:pic>
          <p:nvPicPr>
            <p:cNvPr id="8" name="Imagen 7" descr="Forma, Rectángulo&#10;&#10;Descripción generada automáticamente">
              <a:extLst>
                <a:ext uri="{FF2B5EF4-FFF2-40B4-BE49-F238E27FC236}">
                  <a16:creationId xmlns:a16="http://schemas.microsoft.com/office/drawing/2014/main" id="{0A120F63-DB1A-5A0B-CDA6-4583E25C4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5259446"/>
              <a:ext cx="7753350" cy="1542857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EB56CCB5-5CCD-2DD7-3D94-3EB89B8FB221}"/>
                </a:ext>
              </a:extLst>
            </p:cNvPr>
            <p:cNvSpPr txBox="1"/>
            <p:nvPr/>
          </p:nvSpPr>
          <p:spPr>
            <a:xfrm>
              <a:off x="609600" y="5522976"/>
              <a:ext cx="786397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“</a:t>
              </a:r>
              <a:r>
                <a:rPr lang="cs-CZ" sz="2000" b="1" dirty="0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Vidění už ukazuje k určitému času, míří neomylně k cíli;</a:t>
              </a:r>
              <a:r>
                <a:rPr lang="es-ES" sz="2000" b="1" dirty="0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</a:t>
              </a:r>
              <a:r>
                <a:rPr lang="cs-CZ" sz="2000" b="1" dirty="0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prodlévá-li, vyčkej, neboť přijde zcela jistě</a:t>
              </a:r>
              <a:r>
                <a:rPr lang="es-ES" sz="2000" b="1" dirty="0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,</a:t>
              </a:r>
              <a:r>
                <a:rPr lang="cs-CZ" sz="2000" b="1" dirty="0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zadržet se</a:t>
              </a:r>
              <a:r>
                <a:rPr lang="es-ES" sz="2000" b="1" dirty="0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n</a:t>
              </a:r>
              <a:r>
                <a:rPr lang="cs-CZ" sz="2000" b="1" dirty="0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e</a:t>
              </a:r>
              <a:r>
                <a:rPr lang="es-ES" sz="2000" b="1" dirty="0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dá… </a:t>
              </a:r>
              <a:r>
                <a:rPr lang="cs-CZ" sz="2000" b="1" dirty="0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Hospodin je ve svém svatém</a:t>
              </a:r>
              <a:r>
                <a:rPr lang="es-ES" sz="2000" b="1" dirty="0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c</a:t>
              </a:r>
              <a:r>
                <a:rPr lang="cs-CZ" sz="2000" b="1" dirty="0" err="1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hrámu</a:t>
              </a:r>
              <a:r>
                <a:rPr lang="cs-CZ" sz="2000" b="1" dirty="0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. Ztiš se před ním celá země!</a:t>
              </a:r>
              <a:r>
                <a:rPr lang="es-ES" sz="2000" b="1" dirty="0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” </a:t>
              </a:r>
              <a:r>
                <a:rPr lang="es-ES" b="1" dirty="0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(</a:t>
              </a:r>
              <a:r>
                <a:rPr lang="cs-CZ" b="1" dirty="0" err="1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Abakuk</a:t>
              </a:r>
              <a:r>
                <a:rPr lang="es-ES" b="1" dirty="0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2</a:t>
              </a:r>
              <a:r>
                <a:rPr lang="cs-CZ" b="1" dirty="0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,</a:t>
              </a:r>
              <a:r>
                <a:rPr lang="es-ES" b="1" dirty="0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3</a:t>
              </a:r>
              <a:r>
                <a:rPr lang="cs-CZ" b="1" dirty="0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.</a:t>
              </a:r>
              <a:r>
                <a:rPr lang="es-ES" b="1" dirty="0">
                  <a:solidFill>
                    <a:srgbClr val="580047"/>
                  </a:solidFill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 20)</a:t>
              </a:r>
              <a:endParaRPr lang="es-ES" sz="2000" b="1" dirty="0">
                <a:solidFill>
                  <a:srgbClr val="580047"/>
                </a:solidFill>
                <a:latin typeface="Abhaya Libre ExtraBold" panose="02000803000000000000" pitchFamily="2" charset="0"/>
                <a:cs typeface="Abhaya Libre ExtraBold" panose="020008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15588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4" grpId="1"/>
      <p:bldP spid="7" grpId="0"/>
      <p:bldP spid="7" grpId="1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1740</TotalTime>
  <Words>2963</Words>
  <Application>Microsoft Office PowerPoint</Application>
  <PresentationFormat>Panorámica</PresentationFormat>
  <Paragraphs>148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Calibri</vt:lpstr>
      <vt:lpstr>Abhaya Libre ExtraBold</vt:lpstr>
      <vt:lpstr>Calibri Light</vt:lpstr>
      <vt:lpstr>Wingdings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Isabel Laveda</cp:lastModifiedBy>
  <cp:revision>243</cp:revision>
  <dcterms:created xsi:type="dcterms:W3CDTF">2022-12-15T18:29:35Z</dcterms:created>
  <dcterms:modified xsi:type="dcterms:W3CDTF">2023-01-06T08:24:17Z</dcterms:modified>
</cp:coreProperties>
</file>