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72" r:id="rId2"/>
    <p:sldId id="274" r:id="rId3"/>
    <p:sldId id="260" r:id="rId4"/>
    <p:sldId id="262" r:id="rId5"/>
    <p:sldId id="263" r:id="rId6"/>
    <p:sldId id="266" r:id="rId7"/>
    <p:sldId id="264" r:id="rId8"/>
    <p:sldId id="267" r:id="rId9"/>
    <p:sldId id="268" r:id="rId10"/>
    <p:sldId id="269" r:id="rId11"/>
    <p:sldId id="273"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9DC"/>
    <a:srgbClr val="DFDFDD"/>
    <a:srgbClr val="C5C4C0"/>
    <a:srgbClr val="FAEBB4"/>
    <a:srgbClr val="824C2E"/>
    <a:srgbClr val="D6A58A"/>
    <a:srgbClr val="CBA9E5"/>
    <a:srgbClr val="1D5885"/>
    <a:srgbClr val="8CBFE6"/>
    <a:srgbClr val="7A62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8" autoAdjust="0"/>
    <p:restoredTop sz="94712" autoAdjust="0"/>
  </p:normalViewPr>
  <p:slideViewPr>
    <p:cSldViewPr snapToGrid="0">
      <p:cViewPr varScale="1">
        <p:scale>
          <a:sx n="97" d="100"/>
          <a:sy n="97" d="100"/>
        </p:scale>
        <p:origin x="7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CD806-92FA-4CDA-9B15-5ACAC7EBBC3F}"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s-ES"/>
        </a:p>
      </dgm:t>
    </dgm:pt>
    <dgm:pt modelId="{3694622D-4E15-4022-A545-6F2B1F9674A0}">
      <dgm:prSet custT="1"/>
      <dgm:spPr>
        <a:solidFill>
          <a:srgbClr val="BDD7EE"/>
        </a:solidFill>
      </dgm:spPr>
      <dgm:t>
        <a:bodyPr/>
        <a:lstStyle/>
        <a:p>
          <a:r>
            <a:rPr lang="es-ES" sz="2000" b="0" dirty="0">
              <a:solidFill>
                <a:schemeClr val="accent5">
                  <a:lumMod val="50000"/>
                </a:schemeClr>
              </a:solidFill>
              <a:effectLst>
                <a:outerShdw blurRad="38100" dist="38100" dir="2700000" algn="tl">
                  <a:srgbClr val="000000">
                    <a:alpha val="43137"/>
                  </a:srgbClr>
                </a:outerShdw>
              </a:effectLst>
            </a:rPr>
            <a:t>SIME</a:t>
          </a:r>
          <a:r>
            <a:rPr lang="cs-CZ" sz="2000" b="0" dirty="0">
              <a:solidFill>
                <a:schemeClr val="accent5">
                  <a:lumMod val="50000"/>
                </a:schemeClr>
              </a:solidFill>
              <a:effectLst>
                <a:outerShdw blurRad="38100" dist="38100" dir="2700000" algn="tl">
                  <a:srgbClr val="000000">
                    <a:alpha val="43137"/>
                  </a:srgbClr>
                </a:outerShdw>
              </a:effectLst>
            </a:rPr>
            <a:t>O</a:t>
          </a:r>
          <a:r>
            <a:rPr lang="es-ES" sz="2000" b="0" dirty="0">
              <a:solidFill>
                <a:schemeClr val="accent5">
                  <a:lumMod val="50000"/>
                </a:schemeClr>
              </a:solidFill>
              <a:effectLst>
                <a:outerShdw blurRad="38100" dist="38100" dir="2700000" algn="tl">
                  <a:srgbClr val="000000">
                    <a:alpha val="43137"/>
                  </a:srgbClr>
                </a:outerShdw>
              </a:effectLst>
            </a:rPr>
            <a:t>N</a:t>
          </a:r>
        </a:p>
      </dgm:t>
    </dgm:pt>
    <dgm:pt modelId="{AFBEF79B-2D8E-4CAE-B474-3E6D708C1C2F}" type="parTrans" cxnId="{84258FB3-7493-465C-94B4-6A540CB3FCA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58A7DC7-CC06-4B58-867F-28CBE67F0532}" type="sibTrans" cxnId="{84258FB3-7493-465C-94B4-6A540CB3FCA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2991610-5989-442D-A816-9BCCD2938755}">
      <dgm:prSet custT="1"/>
      <dgm:spPr>
        <a:solidFill>
          <a:schemeClr val="accent2">
            <a:lumMod val="40000"/>
            <a:lumOff val="60000"/>
          </a:schemeClr>
        </a:solidFill>
      </dgm:spPr>
      <dgm:t>
        <a:bodyPr/>
        <a:lstStyle/>
        <a:p>
          <a:r>
            <a:rPr lang="es-ES" sz="2000" b="0" dirty="0">
              <a:solidFill>
                <a:schemeClr val="accent2">
                  <a:lumMod val="50000"/>
                </a:schemeClr>
              </a:solidFill>
              <a:effectLst>
                <a:outerShdw blurRad="38100" dist="38100" dir="2700000" algn="tl">
                  <a:srgbClr val="000000">
                    <a:alpha val="43137"/>
                  </a:srgbClr>
                </a:outerShdw>
              </a:effectLst>
            </a:rPr>
            <a:t>DANIEL</a:t>
          </a:r>
        </a:p>
      </dgm:t>
    </dgm:pt>
    <dgm:pt modelId="{87D1C5B0-9C27-486B-8175-C4A2444FEAB0}" type="parTrans" cxnId="{DD47FC2F-0963-4C12-B0EA-1B42C6622A2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5A745EF-A0EC-49C4-9B32-8E7D4390CFDB}" type="sibTrans" cxnId="{DD47FC2F-0963-4C12-B0EA-1B42C6622A2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2E8D10D6-F350-4889-BC1B-61AA38B27565}">
      <dgm:prSet custT="1"/>
      <dgm:spPr>
        <a:solidFill>
          <a:schemeClr val="accent6">
            <a:lumMod val="40000"/>
            <a:lumOff val="60000"/>
          </a:schemeClr>
        </a:solidFill>
      </dgm:spPr>
      <dgm:t>
        <a:bodyPr/>
        <a:lstStyle/>
        <a:p>
          <a:r>
            <a:rPr lang="cs-CZ" sz="2000" b="0" dirty="0">
              <a:solidFill>
                <a:schemeClr val="accent6">
                  <a:lumMod val="50000"/>
                </a:schemeClr>
              </a:solidFill>
              <a:effectLst>
                <a:outerShdw blurRad="38100" dist="38100" dir="2700000" algn="tl">
                  <a:srgbClr val="000000">
                    <a:alpha val="43137"/>
                  </a:srgbClr>
                </a:outerShdw>
              </a:effectLst>
            </a:rPr>
            <a:t>STARŠÍ RÁDCOVÉ</a:t>
          </a:r>
          <a:endParaRPr lang="es-ES" sz="2000" b="0" dirty="0">
            <a:solidFill>
              <a:schemeClr val="accent6">
                <a:lumMod val="50000"/>
              </a:schemeClr>
            </a:solidFill>
            <a:effectLst>
              <a:outerShdw blurRad="38100" dist="38100" dir="2700000" algn="tl">
                <a:srgbClr val="000000">
                  <a:alpha val="43137"/>
                </a:srgbClr>
              </a:outerShdw>
            </a:effectLst>
          </a:endParaRPr>
        </a:p>
      </dgm:t>
    </dgm:pt>
    <dgm:pt modelId="{B3635CCA-B4A9-4E0A-B606-775A5CA9E044}" type="parTrans" cxnId="{93B76FE2-08DA-4ECB-BD8A-BDB418E2555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E521357-95B6-47D4-98BC-20245757B6EE}" type="sibTrans" cxnId="{93B76FE2-08DA-4ECB-BD8A-BDB418E2555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B2385494-30C0-4092-A38F-0A3F3D2433AA}">
      <dgm:prSet custT="1"/>
      <dgm:spPr>
        <a:solidFill>
          <a:srgbClr val="FFA7A7"/>
        </a:solidFill>
      </dgm:spPr>
      <dgm:t>
        <a:bodyPr/>
        <a:lstStyle/>
        <a:p>
          <a:r>
            <a:rPr lang="es-ES" sz="2000" b="0" dirty="0">
              <a:solidFill>
                <a:srgbClr val="C00000"/>
              </a:solidFill>
              <a:effectLst>
                <a:outerShdw blurRad="38100" dist="38100" dir="2700000" algn="tl">
                  <a:srgbClr val="000000">
                    <a:alpha val="43137"/>
                  </a:srgbClr>
                </a:outerShdw>
              </a:effectLst>
            </a:rPr>
            <a:t>JO</a:t>
          </a:r>
          <a:r>
            <a:rPr lang="cs-CZ" sz="2000" b="0" dirty="0">
              <a:solidFill>
                <a:srgbClr val="C00000"/>
              </a:solidFill>
              <a:effectLst>
                <a:outerShdw blurRad="38100" dist="38100" dir="2700000" algn="tl">
                  <a:srgbClr val="000000">
                    <a:alpha val="43137"/>
                  </a:srgbClr>
                </a:outerShdw>
              </a:effectLst>
            </a:rPr>
            <a:t>Z</a:t>
          </a:r>
          <a:r>
            <a:rPr lang="es-ES" sz="2000" b="0" dirty="0">
              <a:solidFill>
                <a:srgbClr val="C00000"/>
              </a:solidFill>
              <a:effectLst>
                <a:outerShdw blurRad="38100" dist="38100" dir="2700000" algn="tl">
                  <a:srgbClr val="000000">
                    <a:alpha val="43137"/>
                  </a:srgbClr>
                </a:outerShdw>
              </a:effectLst>
            </a:rPr>
            <a:t>U</a:t>
          </a:r>
          <a:r>
            <a:rPr lang="cs-CZ" sz="2000" b="0" dirty="0">
              <a:solidFill>
                <a:srgbClr val="C00000"/>
              </a:solidFill>
              <a:effectLst>
                <a:outerShdw blurRad="38100" dist="38100" dir="2700000" algn="tl">
                  <a:srgbClr val="000000">
                    <a:alpha val="43137"/>
                  </a:srgbClr>
                </a:outerShdw>
              </a:effectLst>
            </a:rPr>
            <a:t>E</a:t>
          </a:r>
          <a:endParaRPr lang="es-ES" sz="2000" b="0" dirty="0">
            <a:solidFill>
              <a:srgbClr val="C00000"/>
            </a:solidFill>
            <a:effectLst>
              <a:outerShdw blurRad="38100" dist="38100" dir="2700000" algn="tl">
                <a:srgbClr val="000000">
                  <a:alpha val="43137"/>
                </a:srgbClr>
              </a:outerShdw>
            </a:effectLst>
          </a:endParaRPr>
        </a:p>
      </dgm:t>
    </dgm:pt>
    <dgm:pt modelId="{8A163190-24F9-4A90-A7F4-8134A033D1FF}" type="parTrans" cxnId="{1A74617C-F47F-4038-B47B-122F3763680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0A86BE8-8798-484C-ADC4-793D6511451E}" type="sibTrans" cxnId="{1A74617C-F47F-4038-B47B-122F37636801}">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975C9DB-C080-4341-9591-976159DDEB60}">
      <dgm:prSet custT="1"/>
      <dgm:spPr>
        <a:solidFill>
          <a:srgbClr val="FAEBB4"/>
        </a:solidFill>
      </dgm:spPr>
      <dgm:t>
        <a:bodyPr/>
        <a:lstStyle/>
        <a:p>
          <a:r>
            <a:rPr lang="es-ES" sz="2000" b="0" dirty="0">
              <a:solidFill>
                <a:srgbClr val="7A6208"/>
              </a:solidFill>
              <a:effectLst>
                <a:outerShdw blurRad="38100" dist="38100" dir="2700000" algn="tl">
                  <a:srgbClr val="000000">
                    <a:alpha val="43137"/>
                  </a:srgbClr>
                </a:outerShdw>
              </a:effectLst>
            </a:rPr>
            <a:t>NOEM</a:t>
          </a:r>
          <a:r>
            <a:rPr lang="cs-CZ" sz="2000" b="0" dirty="0">
              <a:solidFill>
                <a:srgbClr val="7A6208"/>
              </a:solidFill>
              <a:effectLst>
                <a:outerShdw blurRad="38100" dist="38100" dir="2700000" algn="tl">
                  <a:srgbClr val="000000">
                    <a:alpha val="43137"/>
                  </a:srgbClr>
                </a:outerShdw>
              </a:effectLst>
            </a:rPr>
            <a:t>I</a:t>
          </a:r>
          <a:endParaRPr lang="es-ES" sz="2000" b="0" dirty="0">
            <a:solidFill>
              <a:srgbClr val="7A6208"/>
            </a:solidFill>
            <a:effectLst>
              <a:outerShdw blurRad="38100" dist="38100" dir="2700000" algn="tl">
                <a:srgbClr val="000000">
                  <a:alpha val="43137"/>
                </a:srgbClr>
              </a:outerShdw>
            </a:effectLst>
          </a:endParaRPr>
        </a:p>
      </dgm:t>
    </dgm:pt>
    <dgm:pt modelId="{F4172392-7795-414B-8875-01B23D3D175D}" type="parTrans" cxnId="{4B8BA0B4-5F9B-4EC3-B6D9-27AB006B40D6}">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7CAB54A0-1314-4FF4-948A-F2F8EA82C9AC}" type="sibTrans" cxnId="{4B8BA0B4-5F9B-4EC3-B6D9-27AB006B40D6}">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C5B1007-E553-44AF-99CF-013467B284AA}">
      <dgm:prSet custT="1"/>
      <dgm:spPr>
        <a:solidFill>
          <a:srgbClr val="8CBFE6"/>
        </a:solidFill>
      </dgm:spPr>
      <dgm:t>
        <a:bodyPr/>
        <a:lstStyle/>
        <a:p>
          <a:r>
            <a:rPr lang="es-ES" sz="2000" b="0" dirty="0">
              <a:solidFill>
                <a:srgbClr val="1D5885"/>
              </a:solidFill>
              <a:effectLst>
                <a:outerShdw blurRad="38100" dist="38100" dir="2700000" algn="tl">
                  <a:srgbClr val="000000">
                    <a:alpha val="43137"/>
                  </a:srgbClr>
                </a:outerShdw>
              </a:effectLst>
            </a:rPr>
            <a:t>AN</a:t>
          </a:r>
          <a:r>
            <a:rPr lang="cs-CZ" sz="2000" b="0" dirty="0">
              <a:solidFill>
                <a:srgbClr val="1D5885"/>
              </a:solidFill>
              <a:effectLst>
                <a:outerShdw blurRad="38100" dist="38100" dir="2700000" algn="tl">
                  <a:srgbClr val="000000">
                    <a:alpha val="43137"/>
                  </a:srgbClr>
                </a:outerShdw>
              </a:effectLst>
            </a:rPr>
            <a:t>N</a:t>
          </a:r>
          <a:r>
            <a:rPr lang="es-ES" sz="2000" b="0" dirty="0">
              <a:solidFill>
                <a:srgbClr val="1D5885"/>
              </a:solidFill>
              <a:effectLst>
                <a:outerShdw blurRad="38100" dist="38100" dir="2700000" algn="tl">
                  <a:srgbClr val="000000">
                    <a:alpha val="43137"/>
                  </a:srgbClr>
                </a:outerShdw>
              </a:effectLst>
            </a:rPr>
            <a:t>A</a:t>
          </a:r>
        </a:p>
      </dgm:t>
    </dgm:pt>
    <dgm:pt modelId="{FFA1B78A-19F2-435F-98E5-FEF22EA42A08}" type="parTrans" cxnId="{6F903336-63E6-4B5A-828A-D528607162C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EAEB0509-66B2-4E26-B101-FAB71B101C92}" type="sibTrans" cxnId="{6F903336-63E6-4B5A-828A-D528607162C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AA9EACD-F59B-4ACD-A44B-F90CDF90E2ED}">
      <dgm:prSet custT="1"/>
      <dgm:spPr>
        <a:solidFill>
          <a:srgbClr val="CBA9E5"/>
        </a:solidFill>
      </dgm:spPr>
      <dgm:t>
        <a:bodyPr/>
        <a:lstStyle/>
        <a:p>
          <a:r>
            <a:rPr lang="cs-CZ" sz="2000" b="0" dirty="0">
              <a:solidFill>
                <a:srgbClr val="7030A0"/>
              </a:solidFill>
              <a:effectLst>
                <a:outerShdw blurRad="38100" dist="38100" dir="2700000" algn="tl">
                  <a:srgbClr val="000000">
                    <a:alpha val="43137"/>
                  </a:srgbClr>
                </a:outerShdw>
              </a:effectLst>
            </a:rPr>
            <a:t>KÁ</a:t>
          </a:r>
          <a:r>
            <a:rPr lang="es-ES" sz="2000" b="0" dirty="0">
              <a:solidFill>
                <a:srgbClr val="7030A0"/>
              </a:solidFill>
              <a:effectLst>
                <a:outerShdw blurRad="38100" dist="38100" dir="2700000" algn="tl">
                  <a:srgbClr val="000000">
                    <a:alpha val="43137"/>
                  </a:srgbClr>
                </a:outerShdw>
              </a:effectLst>
            </a:rPr>
            <a:t>LEB</a:t>
          </a:r>
        </a:p>
      </dgm:t>
    </dgm:pt>
    <dgm:pt modelId="{548DDC1E-0A14-4F18-B9C9-C5AE11C1F033}" type="parTrans" cxnId="{6482F159-26FB-4CC8-A90E-FBD6A7E66C9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B34DE12-87EC-4C55-ACE3-6C78676BAE8B}" type="sibTrans" cxnId="{6482F159-26FB-4CC8-A90E-FBD6A7E66C9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E0E8FB2-804E-4AEC-837F-7117A4D746DA}">
      <dgm:prSet custT="1"/>
      <dgm:spPr>
        <a:solidFill>
          <a:srgbClr val="D6A58A"/>
        </a:solidFill>
      </dgm:spPr>
      <dgm:t>
        <a:bodyPr/>
        <a:lstStyle/>
        <a:p>
          <a:r>
            <a:rPr lang="es-ES" sz="2000" b="0" dirty="0">
              <a:solidFill>
                <a:srgbClr val="824C2E"/>
              </a:solidFill>
              <a:effectLst>
                <a:outerShdw blurRad="38100" dist="38100" dir="2700000" algn="tl">
                  <a:srgbClr val="000000">
                    <a:alpha val="43137"/>
                  </a:srgbClr>
                </a:outerShdw>
              </a:effectLst>
            </a:rPr>
            <a:t>ABRAHAM </a:t>
          </a:r>
          <a:r>
            <a:rPr lang="cs-CZ" sz="2000" b="0" dirty="0">
              <a:solidFill>
                <a:srgbClr val="824C2E"/>
              </a:solidFill>
              <a:effectLst>
                <a:outerShdw blurRad="38100" dist="38100" dir="2700000" algn="tl">
                  <a:srgbClr val="000000">
                    <a:alpha val="43137"/>
                  </a:srgbClr>
                </a:outerShdw>
              </a:effectLst>
            </a:rPr>
            <a:t>A</a:t>
          </a:r>
          <a:r>
            <a:rPr lang="es-ES" sz="2000" b="0" dirty="0">
              <a:solidFill>
                <a:srgbClr val="824C2E"/>
              </a:solidFill>
              <a:effectLst>
                <a:outerShdw blurRad="38100" dist="38100" dir="2700000" algn="tl">
                  <a:srgbClr val="000000">
                    <a:alpha val="43137"/>
                  </a:srgbClr>
                </a:outerShdw>
              </a:effectLst>
            </a:rPr>
            <a:t> S</a:t>
          </a:r>
          <a:r>
            <a:rPr lang="cs-CZ" sz="2000" b="0" dirty="0">
              <a:solidFill>
                <a:srgbClr val="824C2E"/>
              </a:solidFill>
              <a:effectLst>
                <a:outerShdw blurRad="38100" dist="38100" dir="2700000" algn="tl">
                  <a:srgbClr val="000000">
                    <a:alpha val="43137"/>
                  </a:srgbClr>
                </a:outerShdw>
              </a:effectLst>
            </a:rPr>
            <a:t>Á</a:t>
          </a:r>
          <a:r>
            <a:rPr lang="es-ES" sz="2000" b="0" dirty="0">
              <a:solidFill>
                <a:srgbClr val="824C2E"/>
              </a:solidFill>
              <a:effectLst>
                <a:outerShdw blurRad="38100" dist="38100" dir="2700000" algn="tl">
                  <a:srgbClr val="000000">
                    <a:alpha val="43137"/>
                  </a:srgbClr>
                </a:outerShdw>
              </a:effectLst>
            </a:rPr>
            <a:t>RA</a:t>
          </a:r>
        </a:p>
      </dgm:t>
    </dgm:pt>
    <dgm:pt modelId="{B56FE82B-8D6E-4E8B-8581-7580B2752CC9}" type="parTrans" cxnId="{2A380BA2-0EA6-463A-A49D-3BDAE259FAA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D22F68A0-7FB1-4405-ACF5-153903FA7583}" type="sibTrans" cxnId="{2A380BA2-0EA6-463A-A49D-3BDAE259FAA7}">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3EB60FA-25EF-4D8B-9F61-B0B9A24A8347}">
      <dgm:prSet custT="1"/>
      <dgm:spPr>
        <a:solidFill>
          <a:srgbClr val="BDD7EE"/>
        </a:solidFill>
      </dgm:spPr>
      <dgm:t>
        <a:bodyPr/>
        <a:lstStyle/>
        <a:p>
          <a:r>
            <a:rPr lang="es-ES" sz="2000" b="0" dirty="0">
              <a:solidFill>
                <a:schemeClr val="tx1"/>
              </a:solidFill>
              <a:effectLst>
                <a:outerShdw blurRad="38100" dist="38100" dir="2700000" algn="tl">
                  <a:srgbClr val="000000">
                    <a:alpha val="43137"/>
                  </a:srgbClr>
                </a:outerShdw>
              </a:effectLst>
            </a:rPr>
            <a:t>Bůh vám dává příležitost vidět naplň</a:t>
          </a:r>
          <a:r>
            <a:rPr lang="cs-CZ" sz="2000" b="0" dirty="0">
              <a:solidFill>
                <a:schemeClr val="tx1"/>
              </a:solidFill>
              <a:effectLst>
                <a:outerShdw blurRad="38100" dist="38100" dir="2700000" algn="tl">
                  <a:srgbClr val="000000">
                    <a:alpha val="43137"/>
                  </a:srgbClr>
                </a:outerShdw>
              </a:effectLst>
            </a:rPr>
            <a:t>ování</a:t>
          </a:r>
          <a:r>
            <a:rPr lang="es-ES" sz="2000" b="0" dirty="0">
              <a:solidFill>
                <a:schemeClr val="tx1"/>
              </a:solidFill>
              <a:effectLst>
                <a:outerShdw blurRad="38100" dist="38100" dir="2700000" algn="tl">
                  <a:srgbClr val="000000">
                    <a:alpha val="43137"/>
                  </a:srgbClr>
                </a:outerShdw>
              </a:effectLst>
            </a:rPr>
            <a:t> </a:t>
          </a:r>
          <a:r>
            <a:rPr lang="cs-CZ" sz="2000" b="0" dirty="0">
              <a:solidFill>
                <a:schemeClr val="tx1"/>
              </a:solidFill>
              <a:effectLst>
                <a:outerShdw blurRad="38100" dist="38100" dir="2700000" algn="tl">
                  <a:srgbClr val="000000">
                    <a:alpha val="43137"/>
                  </a:srgbClr>
                </a:outerShdw>
              </a:effectLst>
            </a:rPr>
            <a:t>   </a:t>
          </a:r>
          <a:r>
            <a:rPr lang="es-ES" sz="2000" b="0" dirty="0">
              <a:solidFill>
                <a:schemeClr val="tx1"/>
              </a:solidFill>
              <a:effectLst>
                <a:outerShdw blurRad="38100" dist="38100" dir="2700000" algn="tl">
                  <a:srgbClr val="000000">
                    <a:alpha val="43137"/>
                  </a:srgbClr>
                </a:outerShdw>
              </a:effectLst>
            </a:rPr>
            <a:t>proroctví.</a:t>
          </a:r>
        </a:p>
      </dgm:t>
    </dgm:pt>
    <dgm:pt modelId="{2350D628-788B-44E5-9188-DDAC20D6DCBC}" type="parTrans" cxnId="{52EBBB0F-9E85-4108-A10B-677FB939458F}">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AD4FE370-07FB-493E-8307-DEF5B5F5AB07}" type="sibTrans" cxnId="{52EBBB0F-9E85-4108-A10B-677FB939458F}">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1B953E0B-5C46-44F8-8426-40C0E72CFBB9}">
      <dgm:prSet custT="1"/>
      <dgm:spPr>
        <a:solidFill>
          <a:schemeClr val="accent2">
            <a:lumMod val="40000"/>
            <a:lumOff val="60000"/>
          </a:schemeClr>
        </a:solidFill>
      </dgm:spPr>
      <dgm:t>
        <a:bodyPr/>
        <a:lstStyle/>
        <a:p>
          <a:r>
            <a:rPr lang="es-ES" sz="2000" b="0" dirty="0">
              <a:solidFill>
                <a:schemeClr val="tx1"/>
              </a:solidFill>
              <a:effectLst>
                <a:outerShdw blurRad="38100" dist="38100" dir="2700000" algn="tl">
                  <a:srgbClr val="000000">
                    <a:alpha val="43137"/>
                  </a:srgbClr>
                </a:outerShdw>
              </a:effectLst>
            </a:rPr>
            <a:t>Bůh vám naslouchá, odpovídá vám a dává vám zvláštní zjevení.</a:t>
          </a:r>
        </a:p>
      </dgm:t>
    </dgm:pt>
    <dgm:pt modelId="{9C83D4C1-B00A-4F75-AE4C-64E156D7A72C}" type="parTrans" cxnId="{9EFC1735-46B9-41EB-B0A4-40C089A89304}">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50551D8C-CF48-4994-A57D-CB77D2F60EA8}" type="sibTrans" cxnId="{9EFC1735-46B9-41EB-B0A4-40C089A89304}">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4E79E772-3EB5-4E0D-8CA0-05333624F5B7}">
      <dgm:prSet custT="1"/>
      <dgm:spPr>
        <a:solidFill>
          <a:schemeClr val="accent6">
            <a:lumMod val="40000"/>
            <a:lumOff val="60000"/>
          </a:schemeClr>
        </a:solidFill>
      </dgm:spPr>
      <dgm:t>
        <a:bodyPr/>
        <a:lstStyle/>
        <a:p>
          <a:r>
            <a:rPr lang="es-ES" sz="2000" b="0" dirty="0">
              <a:solidFill>
                <a:schemeClr val="tx1"/>
              </a:solidFill>
              <a:effectLst>
                <a:outerShdw blurRad="38100" dist="38100" dir="2700000" algn="tl">
                  <a:srgbClr val="000000">
                    <a:alpha val="43137"/>
                  </a:srgbClr>
                </a:outerShdw>
              </a:effectLst>
            </a:rPr>
            <a:t>Bůh vám dal moudrost, kterou m</a:t>
          </a:r>
          <a:r>
            <a:rPr lang="cs-CZ" sz="2000" b="0" dirty="0">
              <a:solidFill>
                <a:schemeClr val="tx1"/>
              </a:solidFill>
              <a:effectLst>
                <a:outerShdw blurRad="38100" dist="38100" dir="2700000" algn="tl">
                  <a:srgbClr val="000000">
                    <a:alpha val="43137"/>
                  </a:srgbClr>
                </a:outerShdw>
              </a:effectLst>
            </a:rPr>
            <a:t>á</a:t>
          </a:r>
          <a:r>
            <a:rPr lang="es-ES" sz="2000" b="0" dirty="0">
              <a:solidFill>
                <a:schemeClr val="tx1"/>
              </a:solidFill>
              <a:effectLst>
                <a:outerShdw blurRad="38100" dist="38100" dir="2700000" algn="tl">
                  <a:srgbClr val="000000">
                    <a:alpha val="43137"/>
                  </a:srgbClr>
                </a:outerShdw>
              </a:effectLst>
            </a:rPr>
            <a:t>te sdílet.</a:t>
          </a:r>
        </a:p>
      </dgm:t>
    </dgm:pt>
    <dgm:pt modelId="{E5D9CBA0-B12E-4EE7-9C14-21B786A4CDB7}" type="parTrans" cxnId="{8F0952EF-7E2F-4C38-A8FB-738B9D268DEE}">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5E20D25-BCAC-4426-86A7-3742A0EC4341}" type="sibTrans" cxnId="{8F0952EF-7E2F-4C38-A8FB-738B9D268DEE}">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B99F286-CC02-4C9D-91A8-51FD17AF985A}">
      <dgm:prSet custT="1"/>
      <dgm:spPr>
        <a:solidFill>
          <a:srgbClr val="FFA7A7"/>
        </a:solidFill>
      </dgm:spPr>
      <dgm:t>
        <a:bodyPr/>
        <a:lstStyle/>
        <a:p>
          <a:r>
            <a:rPr lang="es-ES" sz="2000" b="0" dirty="0">
              <a:solidFill>
                <a:schemeClr val="tx1"/>
              </a:solidFill>
              <a:effectLst>
                <a:outerShdw blurRad="38100" dist="38100" dir="2700000" algn="tl">
                  <a:srgbClr val="000000">
                    <a:alpha val="43137"/>
                  </a:srgbClr>
                </a:outerShdw>
              </a:effectLst>
            </a:rPr>
            <a:t>Povzbuzujte druhé, aby následovali Boží cesty.</a:t>
          </a:r>
        </a:p>
      </dgm:t>
    </dgm:pt>
    <dgm:pt modelId="{D385CEF7-6C20-4D8C-866A-23D2F1C349AE}" type="parTrans" cxnId="{91EB6031-560F-44B0-96F1-A40321160BF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65B73FB8-650F-4F2C-A616-3426289619F8}" type="sibTrans" cxnId="{91EB6031-560F-44B0-96F1-A40321160BF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998B4F41-0E39-48B7-B834-38E22A372E30}">
      <dgm:prSet custT="1"/>
      <dgm:spPr>
        <a:solidFill>
          <a:srgbClr val="FAEBB4"/>
        </a:solidFill>
      </dgm:spPr>
      <dgm:t>
        <a:bodyPr/>
        <a:lstStyle/>
        <a:p>
          <a:r>
            <a:rPr lang="es-ES" sz="2000" b="0" dirty="0">
              <a:solidFill>
                <a:schemeClr val="tx1"/>
              </a:solidFill>
              <a:effectLst>
                <a:outerShdw blurRad="38100" dist="38100" dir="2700000" algn="tl">
                  <a:srgbClr val="000000">
                    <a:alpha val="43137"/>
                  </a:srgbClr>
                </a:outerShdw>
              </a:effectLst>
            </a:rPr>
            <a:t>Bůh si tě váží a dává </a:t>
          </a:r>
          <a:r>
            <a:rPr lang="cs-CZ" sz="2000" b="0" dirty="0">
              <a:solidFill>
                <a:schemeClr val="tx1"/>
              </a:solidFill>
              <a:effectLst>
                <a:outerShdw blurRad="38100" dist="38100" dir="2700000" algn="tl">
                  <a:srgbClr val="000000">
                    <a:alpha val="43137"/>
                  </a:srgbClr>
                </a:outerShdw>
              </a:effectLst>
            </a:rPr>
            <a:t>  </a:t>
          </a:r>
          <a:r>
            <a:rPr lang="es-ES" sz="2000" b="0" dirty="0">
              <a:solidFill>
                <a:schemeClr val="tx1"/>
              </a:solidFill>
              <a:effectLst>
                <a:outerShdw blurRad="38100" dist="38100" dir="2700000" algn="tl">
                  <a:srgbClr val="000000">
                    <a:alpha val="43137"/>
                  </a:srgbClr>
                </a:outerShdw>
              </a:effectLst>
            </a:rPr>
            <a:t>ti to, co potřebuješ.</a:t>
          </a:r>
        </a:p>
      </dgm:t>
    </dgm:pt>
    <dgm:pt modelId="{A70A9A29-AF02-43DF-A482-64C8C38C0B90}" type="parTrans" cxnId="{02B4D79E-EBCA-44A8-8F6A-8071AED9077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647F3EF7-998E-4C32-93FC-BC62E276D713}" type="sibTrans" cxnId="{02B4D79E-EBCA-44A8-8F6A-8071AED9077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0E9C49E-1DF3-4E89-9F8C-F82F32950FF2}">
      <dgm:prSet custT="1"/>
      <dgm:spPr>
        <a:solidFill>
          <a:srgbClr val="8CBFE6"/>
        </a:solidFill>
      </dgm:spPr>
      <dgm:t>
        <a:bodyPr/>
        <a:lstStyle/>
        <a:p>
          <a:r>
            <a:rPr lang="es-ES" sz="2000" b="0" dirty="0">
              <a:solidFill>
                <a:schemeClr val="tx1"/>
              </a:solidFill>
              <a:effectLst>
                <a:outerShdw blurRad="38100" dist="38100" dir="2700000" algn="tl">
                  <a:srgbClr val="000000">
                    <a:alpha val="43137"/>
                  </a:srgbClr>
                </a:outerShdw>
              </a:effectLst>
            </a:rPr>
            <a:t>Bůh chválí a odmě</a:t>
          </a:r>
          <a:r>
            <a:rPr lang="cs-CZ" sz="2000" b="0" dirty="0">
              <a:solidFill>
                <a:schemeClr val="tx1"/>
              </a:solidFill>
              <a:effectLst>
                <a:outerShdw blurRad="38100" dist="38100" dir="2700000" algn="tl">
                  <a:srgbClr val="000000">
                    <a:alpha val="43137"/>
                  </a:srgbClr>
                </a:outerShdw>
              </a:effectLst>
            </a:rPr>
            <a:t>-</a:t>
          </a:r>
          <a:r>
            <a:rPr lang="es-ES" sz="2000" b="0" dirty="0">
              <a:solidFill>
                <a:schemeClr val="tx1"/>
              </a:solidFill>
              <a:effectLst>
                <a:outerShdw blurRad="38100" dist="38100" dir="2700000" algn="tl">
                  <a:srgbClr val="000000">
                    <a:alpha val="43137"/>
                  </a:srgbClr>
                </a:outerShdw>
              </a:effectLst>
            </a:rPr>
            <a:t>ňuje tvou nesobec</a:t>
          </a:r>
          <a:r>
            <a:rPr lang="cs-CZ" sz="2000" b="0" dirty="0">
              <a:solidFill>
                <a:schemeClr val="tx1"/>
              </a:solidFill>
              <a:effectLst>
                <a:outerShdw blurRad="38100" dist="38100" dir="2700000" algn="tl">
                  <a:srgbClr val="000000">
                    <a:alpha val="43137"/>
                  </a:srgbClr>
                </a:outerShdw>
              </a:effectLst>
            </a:rPr>
            <a:t>-</a:t>
          </a:r>
          <a:r>
            <a:rPr lang="es-ES" sz="2000" b="0" dirty="0">
              <a:solidFill>
                <a:schemeClr val="tx1"/>
              </a:solidFill>
              <a:effectLst>
                <a:outerShdw blurRad="38100" dist="38100" dir="2700000" algn="tl">
                  <a:srgbClr val="000000">
                    <a:alpha val="43137"/>
                  </a:srgbClr>
                </a:outerShdw>
              </a:effectLst>
            </a:rPr>
            <a:t>kou práci.</a:t>
          </a:r>
        </a:p>
      </dgm:t>
    </dgm:pt>
    <dgm:pt modelId="{E5239E3E-2AF3-4206-9C13-EE21DA044F92}" type="parTrans" cxnId="{67D00937-BD0F-46A5-92AD-3880B24564B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85BD345C-416C-4DB1-BB1E-BAC5479472E0}" type="sibTrans" cxnId="{67D00937-BD0F-46A5-92AD-3880B24564BA}">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2F505B62-18A8-4587-AAFE-D21B29C22D28}">
      <dgm:prSet custT="1"/>
      <dgm:spPr>
        <a:solidFill>
          <a:srgbClr val="CBA9E5"/>
        </a:solidFill>
      </dgm:spPr>
      <dgm:t>
        <a:bodyPr/>
        <a:lstStyle/>
        <a:p>
          <a:r>
            <a:rPr lang="es-ES" sz="2000" b="0" dirty="0">
              <a:solidFill>
                <a:schemeClr val="tx1"/>
              </a:solidFill>
              <a:effectLst>
                <a:outerShdw blurRad="38100" dist="38100" dir="2700000" algn="tl">
                  <a:srgbClr val="000000">
                    <a:alpha val="43137"/>
                  </a:srgbClr>
                </a:outerShdw>
              </a:effectLst>
            </a:rPr>
            <a:t>Důvěřuj Bohu celým srdcem a pokračuj vírou tím, že splníš své poslání.</a:t>
          </a:r>
        </a:p>
      </dgm:t>
    </dgm:pt>
    <dgm:pt modelId="{45FB4751-F719-4958-9D30-9597472D069A}" type="parTrans" cxnId="{490FCEEE-2CE5-4381-A74D-5662726B9D2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3357DDC7-A6B8-440F-A95F-7BC2400F7E74}" type="sibTrans" cxnId="{490FCEEE-2CE5-4381-A74D-5662726B9D29}">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A38CFBF7-4A1C-4416-8540-0EBEADA07902}">
      <dgm:prSet custT="1"/>
      <dgm:spPr>
        <a:solidFill>
          <a:srgbClr val="D6A58A"/>
        </a:solidFill>
      </dgm:spPr>
      <dgm:t>
        <a:bodyPr/>
        <a:lstStyle/>
        <a:p>
          <a:r>
            <a:rPr lang="es-ES" sz="2000" b="0" dirty="0">
              <a:solidFill>
                <a:schemeClr val="tx1"/>
              </a:solidFill>
              <a:effectLst>
                <a:outerShdw blurRad="38100" dist="38100" dir="2700000" algn="tl">
                  <a:srgbClr val="000000">
                    <a:alpha val="43137"/>
                  </a:srgbClr>
                </a:outerShdw>
              </a:effectLst>
            </a:rPr>
            <a:t>Dnes může Bůh naplnit touhy tvého srdce.</a:t>
          </a:r>
        </a:p>
      </dgm:t>
    </dgm:pt>
    <dgm:pt modelId="{5FB6971D-ABC4-4694-A402-3F4CC2F78D3A}" type="parTrans" cxnId="{8F31B540-4C8E-4658-AC3B-17CD6B187CF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91958462-BED1-4385-BE51-CA86672D6BB8}" type="sibTrans" cxnId="{8F31B540-4C8E-4658-AC3B-17CD6B187CF0}">
      <dgm:prSet/>
      <dgm:spPr/>
      <dgm:t>
        <a:bodyPr/>
        <a:lstStyle/>
        <a:p>
          <a:endParaRPr lang="es-ES" sz="2000" b="0">
            <a:solidFill>
              <a:schemeClr val="tx1"/>
            </a:solidFill>
            <a:effectLst>
              <a:outerShdw blurRad="38100" dist="38100" dir="2700000" algn="tl">
                <a:srgbClr val="000000">
                  <a:alpha val="43137"/>
                </a:srgbClr>
              </a:outerShdw>
            </a:effectLst>
          </a:endParaRPr>
        </a:p>
      </dgm:t>
    </dgm:pt>
    <dgm:pt modelId="{070C12C8-A3C9-4A18-BBD2-92F3887F2A23}" type="pres">
      <dgm:prSet presAssocID="{386CD806-92FA-4CDA-9B15-5ACAC7EBBC3F}" presName="diagram" presStyleCnt="0">
        <dgm:presLayoutVars>
          <dgm:dir/>
          <dgm:resizeHandles val="exact"/>
        </dgm:presLayoutVars>
      </dgm:prSet>
      <dgm:spPr/>
    </dgm:pt>
    <dgm:pt modelId="{532577D5-7FCE-457D-AC67-AB187BCE4E72}" type="pres">
      <dgm:prSet presAssocID="{3694622D-4E15-4022-A545-6F2B1F9674A0}" presName="node" presStyleLbl="node1" presStyleIdx="0" presStyleCnt="8">
        <dgm:presLayoutVars>
          <dgm:bulletEnabled val="1"/>
        </dgm:presLayoutVars>
      </dgm:prSet>
      <dgm:spPr/>
    </dgm:pt>
    <dgm:pt modelId="{4BFE63D0-225B-4E51-BF8A-440380F4B92F}" type="pres">
      <dgm:prSet presAssocID="{858A7DC7-CC06-4B58-867F-28CBE67F0532}" presName="sibTrans" presStyleCnt="0"/>
      <dgm:spPr/>
    </dgm:pt>
    <dgm:pt modelId="{2CD67E2A-F85E-47B5-AF7B-5CCE951E3AA2}" type="pres">
      <dgm:prSet presAssocID="{82991610-5989-442D-A816-9BCCD2938755}" presName="node" presStyleLbl="node1" presStyleIdx="1" presStyleCnt="8">
        <dgm:presLayoutVars>
          <dgm:bulletEnabled val="1"/>
        </dgm:presLayoutVars>
      </dgm:prSet>
      <dgm:spPr/>
    </dgm:pt>
    <dgm:pt modelId="{F9B997E6-2250-4A29-AB08-9DD9A1788BDE}" type="pres">
      <dgm:prSet presAssocID="{45A745EF-A0EC-49C4-9B32-8E7D4390CFDB}" presName="sibTrans" presStyleCnt="0"/>
      <dgm:spPr/>
    </dgm:pt>
    <dgm:pt modelId="{D3BD0E3C-0902-4E55-B989-7466BBF1716B}" type="pres">
      <dgm:prSet presAssocID="{2E8D10D6-F350-4889-BC1B-61AA38B27565}" presName="node" presStyleLbl="node1" presStyleIdx="2" presStyleCnt="8">
        <dgm:presLayoutVars>
          <dgm:bulletEnabled val="1"/>
        </dgm:presLayoutVars>
      </dgm:prSet>
      <dgm:spPr/>
    </dgm:pt>
    <dgm:pt modelId="{37D6A038-54D9-4524-BEF7-8137911E4D26}" type="pres">
      <dgm:prSet presAssocID="{5E521357-95B6-47D4-98BC-20245757B6EE}" presName="sibTrans" presStyleCnt="0"/>
      <dgm:spPr/>
    </dgm:pt>
    <dgm:pt modelId="{0025B5D0-081E-43D3-BA15-5BBA0C98BF0E}" type="pres">
      <dgm:prSet presAssocID="{B2385494-30C0-4092-A38F-0A3F3D2433AA}" presName="node" presStyleLbl="node1" presStyleIdx="3" presStyleCnt="8">
        <dgm:presLayoutVars>
          <dgm:bulletEnabled val="1"/>
        </dgm:presLayoutVars>
      </dgm:prSet>
      <dgm:spPr/>
    </dgm:pt>
    <dgm:pt modelId="{85247135-085D-4D47-AFAE-D7C7D58B3FAD}" type="pres">
      <dgm:prSet presAssocID="{80A86BE8-8798-484C-ADC4-793D6511451E}" presName="sibTrans" presStyleCnt="0"/>
      <dgm:spPr/>
    </dgm:pt>
    <dgm:pt modelId="{48782EAC-DED9-43BF-A291-5FE238128CF6}" type="pres">
      <dgm:prSet presAssocID="{0975C9DB-C080-4341-9591-976159DDEB60}" presName="node" presStyleLbl="node1" presStyleIdx="4" presStyleCnt="8">
        <dgm:presLayoutVars>
          <dgm:bulletEnabled val="1"/>
        </dgm:presLayoutVars>
      </dgm:prSet>
      <dgm:spPr/>
    </dgm:pt>
    <dgm:pt modelId="{72B4F80B-E644-43D9-AAEE-2755A2498B2F}" type="pres">
      <dgm:prSet presAssocID="{7CAB54A0-1314-4FF4-948A-F2F8EA82C9AC}" presName="sibTrans" presStyleCnt="0"/>
      <dgm:spPr/>
    </dgm:pt>
    <dgm:pt modelId="{E1542A14-383C-4ADB-BA12-45C1A6D27308}" type="pres">
      <dgm:prSet presAssocID="{0C5B1007-E553-44AF-99CF-013467B284AA}" presName="node" presStyleLbl="node1" presStyleIdx="5" presStyleCnt="8">
        <dgm:presLayoutVars>
          <dgm:bulletEnabled val="1"/>
        </dgm:presLayoutVars>
      </dgm:prSet>
      <dgm:spPr/>
    </dgm:pt>
    <dgm:pt modelId="{DDBABC7C-F495-45E2-8FAA-1BEC4A7F58A2}" type="pres">
      <dgm:prSet presAssocID="{EAEB0509-66B2-4E26-B101-FAB71B101C92}" presName="sibTrans" presStyleCnt="0"/>
      <dgm:spPr/>
    </dgm:pt>
    <dgm:pt modelId="{EC8B5543-B0AB-4C83-B6FB-A4768F1F7C23}" type="pres">
      <dgm:prSet presAssocID="{4AA9EACD-F59B-4ACD-A44B-F90CDF90E2ED}" presName="node" presStyleLbl="node1" presStyleIdx="6" presStyleCnt="8">
        <dgm:presLayoutVars>
          <dgm:bulletEnabled val="1"/>
        </dgm:presLayoutVars>
      </dgm:prSet>
      <dgm:spPr/>
    </dgm:pt>
    <dgm:pt modelId="{7EE795A0-4AE1-4275-97D4-6025E1719B95}" type="pres">
      <dgm:prSet presAssocID="{5B34DE12-87EC-4C55-ACE3-6C78676BAE8B}" presName="sibTrans" presStyleCnt="0"/>
      <dgm:spPr/>
    </dgm:pt>
    <dgm:pt modelId="{183AD598-0AE5-46FF-925E-8B288BCFDD07}" type="pres">
      <dgm:prSet presAssocID="{3E0E8FB2-804E-4AEC-837F-7117A4D746DA}" presName="node" presStyleLbl="node1" presStyleIdx="7" presStyleCnt="8">
        <dgm:presLayoutVars>
          <dgm:bulletEnabled val="1"/>
        </dgm:presLayoutVars>
      </dgm:prSet>
      <dgm:spPr/>
    </dgm:pt>
  </dgm:ptLst>
  <dgm:cxnLst>
    <dgm:cxn modelId="{FFDB0908-A6C2-40F1-8AB5-6252EA87129F}" type="presOf" srcId="{3E0E8FB2-804E-4AEC-837F-7117A4D746DA}" destId="{183AD598-0AE5-46FF-925E-8B288BCFDD07}" srcOrd="0" destOrd="0" presId="urn:microsoft.com/office/officeart/2005/8/layout/default"/>
    <dgm:cxn modelId="{7F97430D-0B75-4AFE-97BD-0463447413DA}" type="presOf" srcId="{0C5B1007-E553-44AF-99CF-013467B284AA}" destId="{E1542A14-383C-4ADB-BA12-45C1A6D27308}" srcOrd="0" destOrd="0" presId="urn:microsoft.com/office/officeart/2005/8/layout/default"/>
    <dgm:cxn modelId="{52EBBB0F-9E85-4108-A10B-677FB939458F}" srcId="{3694622D-4E15-4022-A545-6F2B1F9674A0}" destId="{53EB60FA-25EF-4D8B-9F61-B0B9A24A8347}" srcOrd="0" destOrd="0" parTransId="{2350D628-788B-44E5-9188-DDAC20D6DCBC}" sibTransId="{AD4FE370-07FB-493E-8307-DEF5B5F5AB07}"/>
    <dgm:cxn modelId="{83224C13-790D-4C85-BF35-D60C9CD9B94D}" type="presOf" srcId="{3694622D-4E15-4022-A545-6F2B1F9674A0}" destId="{532577D5-7FCE-457D-AC67-AB187BCE4E72}" srcOrd="0" destOrd="0" presId="urn:microsoft.com/office/officeart/2005/8/layout/default"/>
    <dgm:cxn modelId="{4E0A3822-D24E-4608-A7D9-E064327AA74D}" type="presOf" srcId="{3B99F286-CC02-4C9D-91A8-51FD17AF985A}" destId="{0025B5D0-081E-43D3-BA15-5BBA0C98BF0E}" srcOrd="0" destOrd="1" presId="urn:microsoft.com/office/officeart/2005/8/layout/default"/>
    <dgm:cxn modelId="{799B1425-337A-439A-B61B-6A8F8A53E03C}" type="presOf" srcId="{0975C9DB-C080-4341-9591-976159DDEB60}" destId="{48782EAC-DED9-43BF-A291-5FE238128CF6}" srcOrd="0" destOrd="0" presId="urn:microsoft.com/office/officeart/2005/8/layout/default"/>
    <dgm:cxn modelId="{96BB422B-220C-4957-B921-65C1B98C37D0}" type="presOf" srcId="{2E8D10D6-F350-4889-BC1B-61AA38B27565}" destId="{D3BD0E3C-0902-4E55-B989-7466BBF1716B}" srcOrd="0" destOrd="0" presId="urn:microsoft.com/office/officeart/2005/8/layout/default"/>
    <dgm:cxn modelId="{F8A4BF2E-1670-41DA-8F93-9D0AF4824792}" type="presOf" srcId="{4E79E772-3EB5-4E0D-8CA0-05333624F5B7}" destId="{D3BD0E3C-0902-4E55-B989-7466BBF1716B}" srcOrd="0" destOrd="1" presId="urn:microsoft.com/office/officeart/2005/8/layout/default"/>
    <dgm:cxn modelId="{DD47FC2F-0963-4C12-B0EA-1B42C6622A2A}" srcId="{386CD806-92FA-4CDA-9B15-5ACAC7EBBC3F}" destId="{82991610-5989-442D-A816-9BCCD2938755}" srcOrd="1" destOrd="0" parTransId="{87D1C5B0-9C27-486B-8175-C4A2444FEAB0}" sibTransId="{45A745EF-A0EC-49C4-9B32-8E7D4390CFDB}"/>
    <dgm:cxn modelId="{91EB6031-560F-44B0-96F1-A40321160BF9}" srcId="{B2385494-30C0-4092-A38F-0A3F3D2433AA}" destId="{3B99F286-CC02-4C9D-91A8-51FD17AF985A}" srcOrd="0" destOrd="0" parTransId="{D385CEF7-6C20-4D8C-866A-23D2F1C349AE}" sibTransId="{65B73FB8-650F-4F2C-A616-3426289619F8}"/>
    <dgm:cxn modelId="{9EFC1735-46B9-41EB-B0A4-40C089A89304}" srcId="{82991610-5989-442D-A816-9BCCD2938755}" destId="{1B953E0B-5C46-44F8-8426-40C0E72CFBB9}" srcOrd="0" destOrd="0" parTransId="{9C83D4C1-B00A-4F75-AE4C-64E156D7A72C}" sibTransId="{50551D8C-CF48-4994-A57D-CB77D2F60EA8}"/>
    <dgm:cxn modelId="{6F903336-63E6-4B5A-828A-D528607162CA}" srcId="{386CD806-92FA-4CDA-9B15-5ACAC7EBBC3F}" destId="{0C5B1007-E553-44AF-99CF-013467B284AA}" srcOrd="5" destOrd="0" parTransId="{FFA1B78A-19F2-435F-98E5-FEF22EA42A08}" sibTransId="{EAEB0509-66B2-4E26-B101-FAB71B101C92}"/>
    <dgm:cxn modelId="{67D00937-BD0F-46A5-92AD-3880B24564BA}" srcId="{0C5B1007-E553-44AF-99CF-013467B284AA}" destId="{00E9C49E-1DF3-4E89-9F8C-F82F32950FF2}" srcOrd="0" destOrd="0" parTransId="{E5239E3E-2AF3-4206-9C13-EE21DA044F92}" sibTransId="{85BD345C-416C-4DB1-BB1E-BAC5479472E0}"/>
    <dgm:cxn modelId="{8F31B540-4C8E-4658-AC3B-17CD6B187CF0}" srcId="{3E0E8FB2-804E-4AEC-837F-7117A4D746DA}" destId="{A38CFBF7-4A1C-4416-8540-0EBEADA07902}" srcOrd="0" destOrd="0" parTransId="{5FB6971D-ABC4-4694-A402-3F4CC2F78D3A}" sibTransId="{91958462-BED1-4385-BE51-CA86672D6BB8}"/>
    <dgm:cxn modelId="{A7432361-B29C-4FED-A921-0F4A06E96EFD}" type="presOf" srcId="{1B953E0B-5C46-44F8-8426-40C0E72CFBB9}" destId="{2CD67E2A-F85E-47B5-AF7B-5CCE951E3AA2}" srcOrd="0" destOrd="1" presId="urn:microsoft.com/office/officeart/2005/8/layout/default"/>
    <dgm:cxn modelId="{1EB67547-8A09-4B8D-AA75-8E7D50479839}" type="presOf" srcId="{998B4F41-0E39-48B7-B834-38E22A372E30}" destId="{48782EAC-DED9-43BF-A291-5FE238128CF6}" srcOrd="0" destOrd="1" presId="urn:microsoft.com/office/officeart/2005/8/layout/default"/>
    <dgm:cxn modelId="{80339578-0251-45EE-843A-7B04D8661282}" type="presOf" srcId="{00E9C49E-1DF3-4E89-9F8C-F82F32950FF2}" destId="{E1542A14-383C-4ADB-BA12-45C1A6D27308}" srcOrd="0" destOrd="1" presId="urn:microsoft.com/office/officeart/2005/8/layout/default"/>
    <dgm:cxn modelId="{F5F02D79-01CE-4238-A7C9-3DBDD9A0B029}" type="presOf" srcId="{A38CFBF7-4A1C-4416-8540-0EBEADA07902}" destId="{183AD598-0AE5-46FF-925E-8B288BCFDD07}" srcOrd="0" destOrd="1" presId="urn:microsoft.com/office/officeart/2005/8/layout/default"/>
    <dgm:cxn modelId="{6482F159-26FB-4CC8-A90E-FBD6A7E66C97}" srcId="{386CD806-92FA-4CDA-9B15-5ACAC7EBBC3F}" destId="{4AA9EACD-F59B-4ACD-A44B-F90CDF90E2ED}" srcOrd="6" destOrd="0" parTransId="{548DDC1E-0A14-4F18-B9C9-C5AE11C1F033}" sibTransId="{5B34DE12-87EC-4C55-ACE3-6C78676BAE8B}"/>
    <dgm:cxn modelId="{1A74617C-F47F-4038-B47B-122F37636801}" srcId="{386CD806-92FA-4CDA-9B15-5ACAC7EBBC3F}" destId="{B2385494-30C0-4092-A38F-0A3F3D2433AA}" srcOrd="3" destOrd="0" parTransId="{8A163190-24F9-4A90-A7F4-8134A033D1FF}" sibTransId="{80A86BE8-8798-484C-ADC4-793D6511451E}"/>
    <dgm:cxn modelId="{1384AD8A-9D95-413E-89D5-1D3D36053425}" type="presOf" srcId="{4AA9EACD-F59B-4ACD-A44B-F90CDF90E2ED}" destId="{EC8B5543-B0AB-4C83-B6FB-A4768F1F7C23}" srcOrd="0" destOrd="0" presId="urn:microsoft.com/office/officeart/2005/8/layout/default"/>
    <dgm:cxn modelId="{9E678E9C-FB4F-4568-B874-07A46896AD81}" type="presOf" srcId="{2F505B62-18A8-4587-AAFE-D21B29C22D28}" destId="{EC8B5543-B0AB-4C83-B6FB-A4768F1F7C23}" srcOrd="0" destOrd="1" presId="urn:microsoft.com/office/officeart/2005/8/layout/default"/>
    <dgm:cxn modelId="{02B4D79E-EBCA-44A8-8F6A-8071AED90770}" srcId="{0975C9DB-C080-4341-9591-976159DDEB60}" destId="{998B4F41-0E39-48B7-B834-38E22A372E30}" srcOrd="0" destOrd="0" parTransId="{A70A9A29-AF02-43DF-A482-64C8C38C0B90}" sibTransId="{647F3EF7-998E-4C32-93FC-BC62E276D713}"/>
    <dgm:cxn modelId="{2A380BA2-0EA6-463A-A49D-3BDAE259FAA7}" srcId="{386CD806-92FA-4CDA-9B15-5ACAC7EBBC3F}" destId="{3E0E8FB2-804E-4AEC-837F-7117A4D746DA}" srcOrd="7" destOrd="0" parTransId="{B56FE82B-8D6E-4E8B-8581-7580B2752CC9}" sibTransId="{D22F68A0-7FB1-4405-ACF5-153903FA7583}"/>
    <dgm:cxn modelId="{B04BEEB1-53F5-4133-908D-34C1CAF5C160}" type="presOf" srcId="{53EB60FA-25EF-4D8B-9F61-B0B9A24A8347}" destId="{532577D5-7FCE-457D-AC67-AB187BCE4E72}" srcOrd="0" destOrd="1" presId="urn:microsoft.com/office/officeart/2005/8/layout/default"/>
    <dgm:cxn modelId="{84258FB3-7493-465C-94B4-6A540CB3FCA9}" srcId="{386CD806-92FA-4CDA-9B15-5ACAC7EBBC3F}" destId="{3694622D-4E15-4022-A545-6F2B1F9674A0}" srcOrd="0" destOrd="0" parTransId="{AFBEF79B-2D8E-4CAE-B474-3E6D708C1C2F}" sibTransId="{858A7DC7-CC06-4B58-867F-28CBE67F0532}"/>
    <dgm:cxn modelId="{4B8BA0B4-5F9B-4EC3-B6D9-27AB006B40D6}" srcId="{386CD806-92FA-4CDA-9B15-5ACAC7EBBC3F}" destId="{0975C9DB-C080-4341-9591-976159DDEB60}" srcOrd="4" destOrd="0" parTransId="{F4172392-7795-414B-8875-01B23D3D175D}" sibTransId="{7CAB54A0-1314-4FF4-948A-F2F8EA82C9AC}"/>
    <dgm:cxn modelId="{1D1207BE-97B0-4008-B945-5518DCDC5CD4}" type="presOf" srcId="{386CD806-92FA-4CDA-9B15-5ACAC7EBBC3F}" destId="{070C12C8-A3C9-4A18-BBD2-92F3887F2A23}" srcOrd="0" destOrd="0" presId="urn:microsoft.com/office/officeart/2005/8/layout/default"/>
    <dgm:cxn modelId="{A1C213D7-E95B-4E54-9889-2CF9F467390B}" type="presOf" srcId="{82991610-5989-442D-A816-9BCCD2938755}" destId="{2CD67E2A-F85E-47B5-AF7B-5CCE951E3AA2}" srcOrd="0" destOrd="0" presId="urn:microsoft.com/office/officeart/2005/8/layout/default"/>
    <dgm:cxn modelId="{93B76FE2-08DA-4ECB-BD8A-BDB418E25551}" srcId="{386CD806-92FA-4CDA-9B15-5ACAC7EBBC3F}" destId="{2E8D10D6-F350-4889-BC1B-61AA38B27565}" srcOrd="2" destOrd="0" parTransId="{B3635CCA-B4A9-4E0A-B606-775A5CA9E044}" sibTransId="{5E521357-95B6-47D4-98BC-20245757B6EE}"/>
    <dgm:cxn modelId="{490FCEEE-2CE5-4381-A74D-5662726B9D29}" srcId="{4AA9EACD-F59B-4ACD-A44B-F90CDF90E2ED}" destId="{2F505B62-18A8-4587-AAFE-D21B29C22D28}" srcOrd="0" destOrd="0" parTransId="{45FB4751-F719-4958-9D30-9597472D069A}" sibTransId="{3357DDC7-A6B8-440F-A95F-7BC2400F7E74}"/>
    <dgm:cxn modelId="{8F0952EF-7E2F-4C38-A8FB-738B9D268DEE}" srcId="{2E8D10D6-F350-4889-BC1B-61AA38B27565}" destId="{4E79E772-3EB5-4E0D-8CA0-05333624F5B7}" srcOrd="0" destOrd="0" parTransId="{E5D9CBA0-B12E-4EE7-9C14-21B786A4CDB7}" sibTransId="{35E20D25-BCAC-4426-86A7-3742A0EC4341}"/>
    <dgm:cxn modelId="{37B09EFC-2250-4E78-A2A9-BC9684A1675A}" type="presOf" srcId="{B2385494-30C0-4092-A38F-0A3F3D2433AA}" destId="{0025B5D0-081E-43D3-BA15-5BBA0C98BF0E}" srcOrd="0" destOrd="0" presId="urn:microsoft.com/office/officeart/2005/8/layout/default"/>
    <dgm:cxn modelId="{B8BA54D6-D1B1-4AF3-AEA4-AFA92773878F}" type="presParOf" srcId="{070C12C8-A3C9-4A18-BBD2-92F3887F2A23}" destId="{532577D5-7FCE-457D-AC67-AB187BCE4E72}" srcOrd="0" destOrd="0" presId="urn:microsoft.com/office/officeart/2005/8/layout/default"/>
    <dgm:cxn modelId="{F05C16C2-40FC-4295-9FCF-614693A9BFB7}" type="presParOf" srcId="{070C12C8-A3C9-4A18-BBD2-92F3887F2A23}" destId="{4BFE63D0-225B-4E51-BF8A-440380F4B92F}" srcOrd="1" destOrd="0" presId="urn:microsoft.com/office/officeart/2005/8/layout/default"/>
    <dgm:cxn modelId="{2D826D99-8AE5-4CC7-8843-BDEFF5F3EA5C}" type="presParOf" srcId="{070C12C8-A3C9-4A18-BBD2-92F3887F2A23}" destId="{2CD67E2A-F85E-47B5-AF7B-5CCE951E3AA2}" srcOrd="2" destOrd="0" presId="urn:microsoft.com/office/officeart/2005/8/layout/default"/>
    <dgm:cxn modelId="{ED576B34-AA36-487B-B4DF-F0B5C4F6DC45}" type="presParOf" srcId="{070C12C8-A3C9-4A18-BBD2-92F3887F2A23}" destId="{F9B997E6-2250-4A29-AB08-9DD9A1788BDE}" srcOrd="3" destOrd="0" presId="urn:microsoft.com/office/officeart/2005/8/layout/default"/>
    <dgm:cxn modelId="{8156A7C9-6344-4E59-A082-3CF27C7F3DC9}" type="presParOf" srcId="{070C12C8-A3C9-4A18-BBD2-92F3887F2A23}" destId="{D3BD0E3C-0902-4E55-B989-7466BBF1716B}" srcOrd="4" destOrd="0" presId="urn:microsoft.com/office/officeart/2005/8/layout/default"/>
    <dgm:cxn modelId="{AEB9A9F8-D2A4-4F82-9BCC-BE7277BE7913}" type="presParOf" srcId="{070C12C8-A3C9-4A18-BBD2-92F3887F2A23}" destId="{37D6A038-54D9-4524-BEF7-8137911E4D26}" srcOrd="5" destOrd="0" presId="urn:microsoft.com/office/officeart/2005/8/layout/default"/>
    <dgm:cxn modelId="{CAAF0A86-671A-461E-9E80-022BBAD31B8E}" type="presParOf" srcId="{070C12C8-A3C9-4A18-BBD2-92F3887F2A23}" destId="{0025B5D0-081E-43D3-BA15-5BBA0C98BF0E}" srcOrd="6" destOrd="0" presId="urn:microsoft.com/office/officeart/2005/8/layout/default"/>
    <dgm:cxn modelId="{AEDA9B01-DC95-4866-810D-F42D62833072}" type="presParOf" srcId="{070C12C8-A3C9-4A18-BBD2-92F3887F2A23}" destId="{85247135-085D-4D47-AFAE-D7C7D58B3FAD}" srcOrd="7" destOrd="0" presId="urn:microsoft.com/office/officeart/2005/8/layout/default"/>
    <dgm:cxn modelId="{F2330BC1-8B99-4620-9396-F22471069D84}" type="presParOf" srcId="{070C12C8-A3C9-4A18-BBD2-92F3887F2A23}" destId="{48782EAC-DED9-43BF-A291-5FE238128CF6}" srcOrd="8" destOrd="0" presId="urn:microsoft.com/office/officeart/2005/8/layout/default"/>
    <dgm:cxn modelId="{40FEF94E-70C7-4FFF-AE97-7DD5AF7FC1DC}" type="presParOf" srcId="{070C12C8-A3C9-4A18-BBD2-92F3887F2A23}" destId="{72B4F80B-E644-43D9-AAEE-2755A2498B2F}" srcOrd="9" destOrd="0" presId="urn:microsoft.com/office/officeart/2005/8/layout/default"/>
    <dgm:cxn modelId="{2A138337-F18A-4EFB-BF6C-12C57CF15040}" type="presParOf" srcId="{070C12C8-A3C9-4A18-BBD2-92F3887F2A23}" destId="{E1542A14-383C-4ADB-BA12-45C1A6D27308}" srcOrd="10" destOrd="0" presId="urn:microsoft.com/office/officeart/2005/8/layout/default"/>
    <dgm:cxn modelId="{34E130D5-1B06-416F-8369-B916542A6E82}" type="presParOf" srcId="{070C12C8-A3C9-4A18-BBD2-92F3887F2A23}" destId="{DDBABC7C-F495-45E2-8FAA-1BEC4A7F58A2}" srcOrd="11" destOrd="0" presId="urn:microsoft.com/office/officeart/2005/8/layout/default"/>
    <dgm:cxn modelId="{7A9ADF02-4CBF-4B4B-9214-75C819C0AB2E}" type="presParOf" srcId="{070C12C8-A3C9-4A18-BBD2-92F3887F2A23}" destId="{EC8B5543-B0AB-4C83-B6FB-A4768F1F7C23}" srcOrd="12" destOrd="0" presId="urn:microsoft.com/office/officeart/2005/8/layout/default"/>
    <dgm:cxn modelId="{50FF93CD-593B-4D68-9090-747DC759A3A0}" type="presParOf" srcId="{070C12C8-A3C9-4A18-BBD2-92F3887F2A23}" destId="{7EE795A0-4AE1-4275-97D4-6025E1719B95}" srcOrd="13" destOrd="0" presId="urn:microsoft.com/office/officeart/2005/8/layout/default"/>
    <dgm:cxn modelId="{E6E6D501-CD5E-48A0-9214-51896D8265F1}" type="presParOf" srcId="{070C12C8-A3C9-4A18-BBD2-92F3887F2A23}" destId="{183AD598-0AE5-46FF-925E-8B288BCFDD0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577D5-7FCE-457D-AC67-AB187BCE4E72}">
      <dsp:nvSpPr>
        <dsp:cNvPr id="0" name=""/>
        <dsp:cNvSpPr/>
      </dsp:nvSpPr>
      <dsp:spPr>
        <a:xfrm>
          <a:off x="3407" y="413911"/>
          <a:ext cx="2703000" cy="1621800"/>
        </a:xfrm>
        <a:prstGeom prst="rect">
          <a:avLst/>
        </a:prstGeom>
        <a:solidFill>
          <a:srgbClr val="BDD7E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chemeClr val="accent5">
                  <a:lumMod val="50000"/>
                </a:schemeClr>
              </a:solidFill>
              <a:effectLst>
                <a:outerShdw blurRad="38100" dist="38100" dir="2700000" algn="tl">
                  <a:srgbClr val="000000">
                    <a:alpha val="43137"/>
                  </a:srgbClr>
                </a:outerShdw>
              </a:effectLst>
            </a:rPr>
            <a:t>SIME</a:t>
          </a:r>
          <a:r>
            <a:rPr lang="cs-CZ" sz="2000" b="0" kern="1200" dirty="0">
              <a:solidFill>
                <a:schemeClr val="accent5">
                  <a:lumMod val="50000"/>
                </a:schemeClr>
              </a:solidFill>
              <a:effectLst>
                <a:outerShdw blurRad="38100" dist="38100" dir="2700000" algn="tl">
                  <a:srgbClr val="000000">
                    <a:alpha val="43137"/>
                  </a:srgbClr>
                </a:outerShdw>
              </a:effectLst>
            </a:rPr>
            <a:t>O</a:t>
          </a:r>
          <a:r>
            <a:rPr lang="es-ES" sz="2000" b="0" kern="1200" dirty="0">
              <a:solidFill>
                <a:schemeClr val="accent5">
                  <a:lumMod val="50000"/>
                </a:schemeClr>
              </a:solidFill>
              <a:effectLst>
                <a:outerShdw blurRad="38100" dist="38100" dir="2700000" algn="tl">
                  <a:srgbClr val="000000">
                    <a:alpha val="43137"/>
                  </a:srgbClr>
                </a:outerShdw>
              </a:effectLst>
            </a:rPr>
            <a:t>N</a:t>
          </a: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Bůh vám dává příležitost vidět naplň</a:t>
          </a:r>
          <a:r>
            <a:rPr lang="cs-CZ" sz="2000" b="0" kern="1200" dirty="0">
              <a:solidFill>
                <a:schemeClr val="tx1"/>
              </a:solidFill>
              <a:effectLst>
                <a:outerShdw blurRad="38100" dist="38100" dir="2700000" algn="tl">
                  <a:srgbClr val="000000">
                    <a:alpha val="43137"/>
                  </a:srgbClr>
                </a:outerShdw>
              </a:effectLst>
            </a:rPr>
            <a:t>ování</a:t>
          </a:r>
          <a:r>
            <a:rPr lang="es-ES" sz="2000" b="0" kern="1200" dirty="0">
              <a:solidFill>
                <a:schemeClr val="tx1"/>
              </a:solidFill>
              <a:effectLst>
                <a:outerShdw blurRad="38100" dist="38100" dir="2700000" algn="tl">
                  <a:srgbClr val="000000">
                    <a:alpha val="43137"/>
                  </a:srgbClr>
                </a:outerShdw>
              </a:effectLst>
            </a:rPr>
            <a:t> </a:t>
          </a:r>
          <a:r>
            <a:rPr lang="cs-CZ" sz="2000" b="0" kern="1200" dirty="0">
              <a:solidFill>
                <a:schemeClr val="tx1"/>
              </a:solidFill>
              <a:effectLst>
                <a:outerShdw blurRad="38100" dist="38100" dir="2700000" algn="tl">
                  <a:srgbClr val="000000">
                    <a:alpha val="43137"/>
                  </a:srgbClr>
                </a:outerShdw>
              </a:effectLst>
            </a:rPr>
            <a:t>   </a:t>
          </a:r>
          <a:r>
            <a:rPr lang="es-ES" sz="2000" b="0" kern="1200" dirty="0">
              <a:solidFill>
                <a:schemeClr val="tx1"/>
              </a:solidFill>
              <a:effectLst>
                <a:outerShdw blurRad="38100" dist="38100" dir="2700000" algn="tl">
                  <a:srgbClr val="000000">
                    <a:alpha val="43137"/>
                  </a:srgbClr>
                </a:outerShdw>
              </a:effectLst>
            </a:rPr>
            <a:t>proroctví.</a:t>
          </a:r>
        </a:p>
      </dsp:txBody>
      <dsp:txXfrm>
        <a:off x="3407" y="413911"/>
        <a:ext cx="2703000" cy="1621800"/>
      </dsp:txXfrm>
    </dsp:sp>
    <dsp:sp modelId="{2CD67E2A-F85E-47B5-AF7B-5CCE951E3AA2}">
      <dsp:nvSpPr>
        <dsp:cNvPr id="0" name=""/>
        <dsp:cNvSpPr/>
      </dsp:nvSpPr>
      <dsp:spPr>
        <a:xfrm>
          <a:off x="2976707" y="413911"/>
          <a:ext cx="2703000" cy="1621800"/>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chemeClr val="accent2">
                  <a:lumMod val="50000"/>
                </a:schemeClr>
              </a:solidFill>
              <a:effectLst>
                <a:outerShdw blurRad="38100" dist="38100" dir="2700000" algn="tl">
                  <a:srgbClr val="000000">
                    <a:alpha val="43137"/>
                  </a:srgbClr>
                </a:outerShdw>
              </a:effectLst>
            </a:rPr>
            <a:t>DANIEL</a:t>
          </a: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Bůh vám naslouchá, odpovídá vám a dává vám zvláštní zjevení.</a:t>
          </a:r>
        </a:p>
      </dsp:txBody>
      <dsp:txXfrm>
        <a:off x="2976707" y="413911"/>
        <a:ext cx="2703000" cy="1621800"/>
      </dsp:txXfrm>
    </dsp:sp>
    <dsp:sp modelId="{D3BD0E3C-0902-4E55-B989-7466BBF1716B}">
      <dsp:nvSpPr>
        <dsp:cNvPr id="0" name=""/>
        <dsp:cNvSpPr/>
      </dsp:nvSpPr>
      <dsp:spPr>
        <a:xfrm>
          <a:off x="5950008" y="413911"/>
          <a:ext cx="2703000" cy="1621800"/>
        </a:xfrm>
        <a:prstGeom prst="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chemeClr val="accent6">
                  <a:lumMod val="50000"/>
                </a:schemeClr>
              </a:solidFill>
              <a:effectLst>
                <a:outerShdw blurRad="38100" dist="38100" dir="2700000" algn="tl">
                  <a:srgbClr val="000000">
                    <a:alpha val="43137"/>
                  </a:srgbClr>
                </a:outerShdw>
              </a:effectLst>
            </a:rPr>
            <a:t>STARŠÍ RÁDCOVÉ</a:t>
          </a:r>
          <a:endParaRPr lang="es-ES" sz="2000" b="0" kern="1200" dirty="0">
            <a:solidFill>
              <a:schemeClr val="accent6">
                <a:lumMod val="50000"/>
              </a:schemeClr>
            </a:solidFill>
            <a:effectLst>
              <a:outerShdw blurRad="38100" dist="38100" dir="2700000" algn="tl">
                <a:srgbClr val="000000">
                  <a:alpha val="43137"/>
                </a:srgbClr>
              </a:outerShdw>
            </a:effectLst>
          </a:endParaRP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Bůh vám dal moudrost, kterou m</a:t>
          </a:r>
          <a:r>
            <a:rPr lang="cs-CZ" sz="2000" b="0" kern="1200" dirty="0">
              <a:solidFill>
                <a:schemeClr val="tx1"/>
              </a:solidFill>
              <a:effectLst>
                <a:outerShdw blurRad="38100" dist="38100" dir="2700000" algn="tl">
                  <a:srgbClr val="000000">
                    <a:alpha val="43137"/>
                  </a:srgbClr>
                </a:outerShdw>
              </a:effectLst>
            </a:rPr>
            <a:t>á</a:t>
          </a:r>
          <a:r>
            <a:rPr lang="es-ES" sz="2000" b="0" kern="1200" dirty="0">
              <a:solidFill>
                <a:schemeClr val="tx1"/>
              </a:solidFill>
              <a:effectLst>
                <a:outerShdw blurRad="38100" dist="38100" dir="2700000" algn="tl">
                  <a:srgbClr val="000000">
                    <a:alpha val="43137"/>
                  </a:srgbClr>
                </a:outerShdw>
              </a:effectLst>
            </a:rPr>
            <a:t>te sdílet.</a:t>
          </a:r>
        </a:p>
      </dsp:txBody>
      <dsp:txXfrm>
        <a:off x="5950008" y="413911"/>
        <a:ext cx="2703000" cy="1621800"/>
      </dsp:txXfrm>
    </dsp:sp>
    <dsp:sp modelId="{0025B5D0-081E-43D3-BA15-5BBA0C98BF0E}">
      <dsp:nvSpPr>
        <dsp:cNvPr id="0" name=""/>
        <dsp:cNvSpPr/>
      </dsp:nvSpPr>
      <dsp:spPr>
        <a:xfrm>
          <a:off x="8923308" y="413911"/>
          <a:ext cx="2703000" cy="1621800"/>
        </a:xfrm>
        <a:prstGeom prst="rect">
          <a:avLst/>
        </a:prstGeom>
        <a:solidFill>
          <a:srgbClr val="FFA7A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C00000"/>
              </a:solidFill>
              <a:effectLst>
                <a:outerShdw blurRad="38100" dist="38100" dir="2700000" algn="tl">
                  <a:srgbClr val="000000">
                    <a:alpha val="43137"/>
                  </a:srgbClr>
                </a:outerShdw>
              </a:effectLst>
            </a:rPr>
            <a:t>JO</a:t>
          </a:r>
          <a:r>
            <a:rPr lang="cs-CZ" sz="2000" b="0" kern="1200" dirty="0">
              <a:solidFill>
                <a:srgbClr val="C00000"/>
              </a:solidFill>
              <a:effectLst>
                <a:outerShdw blurRad="38100" dist="38100" dir="2700000" algn="tl">
                  <a:srgbClr val="000000">
                    <a:alpha val="43137"/>
                  </a:srgbClr>
                </a:outerShdw>
              </a:effectLst>
            </a:rPr>
            <a:t>Z</a:t>
          </a:r>
          <a:r>
            <a:rPr lang="es-ES" sz="2000" b="0" kern="1200" dirty="0">
              <a:solidFill>
                <a:srgbClr val="C00000"/>
              </a:solidFill>
              <a:effectLst>
                <a:outerShdw blurRad="38100" dist="38100" dir="2700000" algn="tl">
                  <a:srgbClr val="000000">
                    <a:alpha val="43137"/>
                  </a:srgbClr>
                </a:outerShdw>
              </a:effectLst>
            </a:rPr>
            <a:t>U</a:t>
          </a:r>
          <a:r>
            <a:rPr lang="cs-CZ" sz="2000" b="0" kern="1200" dirty="0">
              <a:solidFill>
                <a:srgbClr val="C00000"/>
              </a:solidFill>
              <a:effectLst>
                <a:outerShdw blurRad="38100" dist="38100" dir="2700000" algn="tl">
                  <a:srgbClr val="000000">
                    <a:alpha val="43137"/>
                  </a:srgbClr>
                </a:outerShdw>
              </a:effectLst>
            </a:rPr>
            <a:t>E</a:t>
          </a:r>
          <a:endParaRPr lang="es-ES" sz="2000" b="0" kern="1200" dirty="0">
            <a:solidFill>
              <a:srgbClr val="C00000"/>
            </a:solidFill>
            <a:effectLst>
              <a:outerShdw blurRad="38100" dist="38100" dir="2700000" algn="tl">
                <a:srgbClr val="000000">
                  <a:alpha val="43137"/>
                </a:srgbClr>
              </a:outerShdw>
            </a:effectLst>
          </a:endParaRP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Povzbuzujte druhé, aby následovali Boží cesty.</a:t>
          </a:r>
        </a:p>
      </dsp:txBody>
      <dsp:txXfrm>
        <a:off x="8923308" y="413911"/>
        <a:ext cx="2703000" cy="1621800"/>
      </dsp:txXfrm>
    </dsp:sp>
    <dsp:sp modelId="{48782EAC-DED9-43BF-A291-5FE238128CF6}">
      <dsp:nvSpPr>
        <dsp:cNvPr id="0" name=""/>
        <dsp:cNvSpPr/>
      </dsp:nvSpPr>
      <dsp:spPr>
        <a:xfrm>
          <a:off x="3407" y="2306011"/>
          <a:ext cx="2703000" cy="1621800"/>
        </a:xfrm>
        <a:prstGeom prst="rect">
          <a:avLst/>
        </a:prstGeom>
        <a:solidFill>
          <a:srgbClr val="FAEBB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7A6208"/>
              </a:solidFill>
              <a:effectLst>
                <a:outerShdw blurRad="38100" dist="38100" dir="2700000" algn="tl">
                  <a:srgbClr val="000000">
                    <a:alpha val="43137"/>
                  </a:srgbClr>
                </a:outerShdw>
              </a:effectLst>
            </a:rPr>
            <a:t>NOEM</a:t>
          </a:r>
          <a:r>
            <a:rPr lang="cs-CZ" sz="2000" b="0" kern="1200" dirty="0">
              <a:solidFill>
                <a:srgbClr val="7A6208"/>
              </a:solidFill>
              <a:effectLst>
                <a:outerShdw blurRad="38100" dist="38100" dir="2700000" algn="tl">
                  <a:srgbClr val="000000">
                    <a:alpha val="43137"/>
                  </a:srgbClr>
                </a:outerShdw>
              </a:effectLst>
            </a:rPr>
            <a:t>I</a:t>
          </a:r>
          <a:endParaRPr lang="es-ES" sz="2000" b="0" kern="1200" dirty="0">
            <a:solidFill>
              <a:srgbClr val="7A6208"/>
            </a:solidFill>
            <a:effectLst>
              <a:outerShdw blurRad="38100" dist="38100" dir="2700000" algn="tl">
                <a:srgbClr val="000000">
                  <a:alpha val="43137"/>
                </a:srgbClr>
              </a:outerShdw>
            </a:effectLst>
          </a:endParaRP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Bůh si tě váží a dává </a:t>
          </a:r>
          <a:r>
            <a:rPr lang="cs-CZ" sz="2000" b="0" kern="1200" dirty="0">
              <a:solidFill>
                <a:schemeClr val="tx1"/>
              </a:solidFill>
              <a:effectLst>
                <a:outerShdw blurRad="38100" dist="38100" dir="2700000" algn="tl">
                  <a:srgbClr val="000000">
                    <a:alpha val="43137"/>
                  </a:srgbClr>
                </a:outerShdw>
              </a:effectLst>
            </a:rPr>
            <a:t>  </a:t>
          </a:r>
          <a:r>
            <a:rPr lang="es-ES" sz="2000" b="0" kern="1200" dirty="0">
              <a:solidFill>
                <a:schemeClr val="tx1"/>
              </a:solidFill>
              <a:effectLst>
                <a:outerShdw blurRad="38100" dist="38100" dir="2700000" algn="tl">
                  <a:srgbClr val="000000">
                    <a:alpha val="43137"/>
                  </a:srgbClr>
                </a:outerShdw>
              </a:effectLst>
            </a:rPr>
            <a:t>ti to, co potřebuješ.</a:t>
          </a:r>
        </a:p>
      </dsp:txBody>
      <dsp:txXfrm>
        <a:off x="3407" y="2306011"/>
        <a:ext cx="2703000" cy="1621800"/>
      </dsp:txXfrm>
    </dsp:sp>
    <dsp:sp modelId="{E1542A14-383C-4ADB-BA12-45C1A6D27308}">
      <dsp:nvSpPr>
        <dsp:cNvPr id="0" name=""/>
        <dsp:cNvSpPr/>
      </dsp:nvSpPr>
      <dsp:spPr>
        <a:xfrm>
          <a:off x="2976707" y="2306011"/>
          <a:ext cx="2703000" cy="1621800"/>
        </a:xfrm>
        <a:prstGeom prst="rect">
          <a:avLst/>
        </a:prstGeom>
        <a:solidFill>
          <a:srgbClr val="8CBFE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1D5885"/>
              </a:solidFill>
              <a:effectLst>
                <a:outerShdw blurRad="38100" dist="38100" dir="2700000" algn="tl">
                  <a:srgbClr val="000000">
                    <a:alpha val="43137"/>
                  </a:srgbClr>
                </a:outerShdw>
              </a:effectLst>
            </a:rPr>
            <a:t>AN</a:t>
          </a:r>
          <a:r>
            <a:rPr lang="cs-CZ" sz="2000" b="0" kern="1200" dirty="0">
              <a:solidFill>
                <a:srgbClr val="1D5885"/>
              </a:solidFill>
              <a:effectLst>
                <a:outerShdw blurRad="38100" dist="38100" dir="2700000" algn="tl">
                  <a:srgbClr val="000000">
                    <a:alpha val="43137"/>
                  </a:srgbClr>
                </a:outerShdw>
              </a:effectLst>
            </a:rPr>
            <a:t>N</a:t>
          </a:r>
          <a:r>
            <a:rPr lang="es-ES" sz="2000" b="0" kern="1200" dirty="0">
              <a:solidFill>
                <a:srgbClr val="1D5885"/>
              </a:solidFill>
              <a:effectLst>
                <a:outerShdw blurRad="38100" dist="38100" dir="2700000" algn="tl">
                  <a:srgbClr val="000000">
                    <a:alpha val="43137"/>
                  </a:srgbClr>
                </a:outerShdw>
              </a:effectLst>
            </a:rPr>
            <a:t>A</a:t>
          </a: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Bůh chválí a odmě</a:t>
          </a:r>
          <a:r>
            <a:rPr lang="cs-CZ" sz="2000" b="0" kern="1200" dirty="0">
              <a:solidFill>
                <a:schemeClr val="tx1"/>
              </a:solidFill>
              <a:effectLst>
                <a:outerShdw blurRad="38100" dist="38100" dir="2700000" algn="tl">
                  <a:srgbClr val="000000">
                    <a:alpha val="43137"/>
                  </a:srgbClr>
                </a:outerShdw>
              </a:effectLst>
            </a:rPr>
            <a:t>-</a:t>
          </a:r>
          <a:r>
            <a:rPr lang="es-ES" sz="2000" b="0" kern="1200" dirty="0">
              <a:solidFill>
                <a:schemeClr val="tx1"/>
              </a:solidFill>
              <a:effectLst>
                <a:outerShdw blurRad="38100" dist="38100" dir="2700000" algn="tl">
                  <a:srgbClr val="000000">
                    <a:alpha val="43137"/>
                  </a:srgbClr>
                </a:outerShdw>
              </a:effectLst>
            </a:rPr>
            <a:t>ňuje tvou nesobec</a:t>
          </a:r>
          <a:r>
            <a:rPr lang="cs-CZ" sz="2000" b="0" kern="1200" dirty="0">
              <a:solidFill>
                <a:schemeClr val="tx1"/>
              </a:solidFill>
              <a:effectLst>
                <a:outerShdw blurRad="38100" dist="38100" dir="2700000" algn="tl">
                  <a:srgbClr val="000000">
                    <a:alpha val="43137"/>
                  </a:srgbClr>
                </a:outerShdw>
              </a:effectLst>
            </a:rPr>
            <a:t>-</a:t>
          </a:r>
          <a:r>
            <a:rPr lang="es-ES" sz="2000" b="0" kern="1200" dirty="0">
              <a:solidFill>
                <a:schemeClr val="tx1"/>
              </a:solidFill>
              <a:effectLst>
                <a:outerShdw blurRad="38100" dist="38100" dir="2700000" algn="tl">
                  <a:srgbClr val="000000">
                    <a:alpha val="43137"/>
                  </a:srgbClr>
                </a:outerShdw>
              </a:effectLst>
            </a:rPr>
            <a:t>kou práci.</a:t>
          </a:r>
        </a:p>
      </dsp:txBody>
      <dsp:txXfrm>
        <a:off x="2976707" y="2306011"/>
        <a:ext cx="2703000" cy="1621800"/>
      </dsp:txXfrm>
    </dsp:sp>
    <dsp:sp modelId="{EC8B5543-B0AB-4C83-B6FB-A4768F1F7C23}">
      <dsp:nvSpPr>
        <dsp:cNvPr id="0" name=""/>
        <dsp:cNvSpPr/>
      </dsp:nvSpPr>
      <dsp:spPr>
        <a:xfrm>
          <a:off x="5950008" y="2306011"/>
          <a:ext cx="2703000" cy="1621800"/>
        </a:xfrm>
        <a:prstGeom prst="rect">
          <a:avLst/>
        </a:prstGeom>
        <a:solidFill>
          <a:srgbClr val="CBA9E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b="0" kern="1200" dirty="0">
              <a:solidFill>
                <a:srgbClr val="7030A0"/>
              </a:solidFill>
              <a:effectLst>
                <a:outerShdw blurRad="38100" dist="38100" dir="2700000" algn="tl">
                  <a:srgbClr val="000000">
                    <a:alpha val="43137"/>
                  </a:srgbClr>
                </a:outerShdw>
              </a:effectLst>
            </a:rPr>
            <a:t>KÁ</a:t>
          </a:r>
          <a:r>
            <a:rPr lang="es-ES" sz="2000" b="0" kern="1200" dirty="0">
              <a:solidFill>
                <a:srgbClr val="7030A0"/>
              </a:solidFill>
              <a:effectLst>
                <a:outerShdw blurRad="38100" dist="38100" dir="2700000" algn="tl">
                  <a:srgbClr val="000000">
                    <a:alpha val="43137"/>
                  </a:srgbClr>
                </a:outerShdw>
              </a:effectLst>
            </a:rPr>
            <a:t>LEB</a:t>
          </a: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Důvěřuj Bohu celým srdcem a pokračuj vírou tím, že splníš své poslání.</a:t>
          </a:r>
        </a:p>
      </dsp:txBody>
      <dsp:txXfrm>
        <a:off x="5950008" y="2306011"/>
        <a:ext cx="2703000" cy="1621800"/>
      </dsp:txXfrm>
    </dsp:sp>
    <dsp:sp modelId="{183AD598-0AE5-46FF-925E-8B288BCFDD07}">
      <dsp:nvSpPr>
        <dsp:cNvPr id="0" name=""/>
        <dsp:cNvSpPr/>
      </dsp:nvSpPr>
      <dsp:spPr>
        <a:xfrm>
          <a:off x="8923308" y="2306011"/>
          <a:ext cx="2703000" cy="1621800"/>
        </a:xfrm>
        <a:prstGeom prst="rect">
          <a:avLst/>
        </a:prstGeom>
        <a:solidFill>
          <a:srgbClr val="D6A58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kern="1200" dirty="0">
              <a:solidFill>
                <a:srgbClr val="824C2E"/>
              </a:solidFill>
              <a:effectLst>
                <a:outerShdw blurRad="38100" dist="38100" dir="2700000" algn="tl">
                  <a:srgbClr val="000000">
                    <a:alpha val="43137"/>
                  </a:srgbClr>
                </a:outerShdw>
              </a:effectLst>
            </a:rPr>
            <a:t>ABRAHAM </a:t>
          </a:r>
          <a:r>
            <a:rPr lang="cs-CZ" sz="2000" b="0" kern="1200" dirty="0">
              <a:solidFill>
                <a:srgbClr val="824C2E"/>
              </a:solidFill>
              <a:effectLst>
                <a:outerShdw blurRad="38100" dist="38100" dir="2700000" algn="tl">
                  <a:srgbClr val="000000">
                    <a:alpha val="43137"/>
                  </a:srgbClr>
                </a:outerShdw>
              </a:effectLst>
            </a:rPr>
            <a:t>A</a:t>
          </a:r>
          <a:r>
            <a:rPr lang="es-ES" sz="2000" b="0" kern="1200" dirty="0">
              <a:solidFill>
                <a:srgbClr val="824C2E"/>
              </a:solidFill>
              <a:effectLst>
                <a:outerShdw blurRad="38100" dist="38100" dir="2700000" algn="tl">
                  <a:srgbClr val="000000">
                    <a:alpha val="43137"/>
                  </a:srgbClr>
                </a:outerShdw>
              </a:effectLst>
            </a:rPr>
            <a:t> S</a:t>
          </a:r>
          <a:r>
            <a:rPr lang="cs-CZ" sz="2000" b="0" kern="1200" dirty="0">
              <a:solidFill>
                <a:srgbClr val="824C2E"/>
              </a:solidFill>
              <a:effectLst>
                <a:outerShdw blurRad="38100" dist="38100" dir="2700000" algn="tl">
                  <a:srgbClr val="000000">
                    <a:alpha val="43137"/>
                  </a:srgbClr>
                </a:outerShdw>
              </a:effectLst>
            </a:rPr>
            <a:t>Á</a:t>
          </a:r>
          <a:r>
            <a:rPr lang="es-ES" sz="2000" b="0" kern="1200" dirty="0">
              <a:solidFill>
                <a:srgbClr val="824C2E"/>
              </a:solidFill>
              <a:effectLst>
                <a:outerShdw blurRad="38100" dist="38100" dir="2700000" algn="tl">
                  <a:srgbClr val="000000">
                    <a:alpha val="43137"/>
                  </a:srgbClr>
                </a:outerShdw>
              </a:effectLst>
            </a:rPr>
            <a:t>RA</a:t>
          </a:r>
        </a:p>
        <a:p>
          <a:pPr marL="228600" lvl="1" indent="-228600" algn="l" defTabSz="889000">
            <a:lnSpc>
              <a:spcPct val="90000"/>
            </a:lnSpc>
            <a:spcBef>
              <a:spcPct val="0"/>
            </a:spcBef>
            <a:spcAft>
              <a:spcPct val="15000"/>
            </a:spcAft>
            <a:buChar char="•"/>
          </a:pPr>
          <a:r>
            <a:rPr lang="es-ES" sz="2000" b="0" kern="1200" dirty="0">
              <a:solidFill>
                <a:schemeClr val="tx1"/>
              </a:solidFill>
              <a:effectLst>
                <a:outerShdw blurRad="38100" dist="38100" dir="2700000" algn="tl">
                  <a:srgbClr val="000000">
                    <a:alpha val="43137"/>
                  </a:srgbClr>
                </a:outerShdw>
              </a:effectLst>
            </a:rPr>
            <a:t>Dnes může Bůh naplnit touhy tvého srdce.</a:t>
          </a:r>
        </a:p>
      </dsp:txBody>
      <dsp:txXfrm>
        <a:off x="8923308" y="2306011"/>
        <a:ext cx="2703000" cy="1621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1D3FD-3425-47A6-A776-F68CCD0FA7B0}" type="datetimeFigureOut">
              <a:rPr lang="es-ES" smtClean="0"/>
              <a:t>01/01/2023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31C81-AA39-4EC7-BADE-E96E9B390BB9}" type="slidenum">
              <a:rPr lang="es-ES" smtClean="0"/>
              <a:t>‹Nº›</a:t>
            </a:fld>
            <a:endParaRPr lang="es-ES"/>
          </a:p>
        </p:txBody>
      </p:sp>
    </p:spTree>
    <p:extLst>
      <p:ext uri="{BB962C8B-B14F-4D97-AF65-F5344CB8AC3E}">
        <p14:creationId xmlns:p14="http://schemas.microsoft.com/office/powerpoint/2010/main" val="107746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231C81-AA39-4EC7-BADE-E96E9B390BB9}" type="slidenum">
              <a:rPr lang="es-ES" smtClean="0"/>
              <a:t>11</a:t>
            </a:fld>
            <a:endParaRPr lang="es-ES"/>
          </a:p>
        </p:txBody>
      </p:sp>
    </p:spTree>
    <p:extLst>
      <p:ext uri="{BB962C8B-B14F-4D97-AF65-F5344CB8AC3E}">
        <p14:creationId xmlns:p14="http://schemas.microsoft.com/office/powerpoint/2010/main" val="72798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45E6B3-B9BF-88D7-49AF-34FBCF7701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66323F-9148-9462-9677-69B3C534F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2D6E901-2E80-4E1A-84DD-865B2F3FB236}"/>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2D532653-2D24-DCCF-B546-CF69480FAA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C0B689-F74E-FDE5-7215-7AB2C6CDE422}"/>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0990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EBC4C4-73BB-FFA7-32FA-8807A0A535F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FEEED3-88C9-6A17-9046-9325972276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F030090-C36F-40C3-C8F1-EC2A5643110E}"/>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A31F2949-1CE4-8659-70B8-A3D4C26C9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759344-1612-0F3E-2DE8-6FEFB90E55B4}"/>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06759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887675E-2B86-C874-5B5B-12F972B0612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036E96-CFE7-D437-F688-9E1205A9AE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C1048-8B39-5C9E-7A52-B14060B59835}"/>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C637EF91-059D-F6C0-4623-3AEBBCCBC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E5D079-26E8-476C-9889-4F28B51234BC}"/>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59941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D91FE-AADC-4A6E-284B-1D289EA48F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0894E2-0714-155E-2E9F-BFAECF0E1D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3FEF92-BFB1-1959-131D-02B67CED21E1}"/>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8E0E4EA8-5838-6728-93DB-8FDE348401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955CA0-1216-1935-6A5E-0C537127F3BB}"/>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4164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56214-D2FC-4717-086A-3A64C065342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78AC25-3CA8-A00A-918A-02161EA182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FC507C-3DD0-631A-283F-0C67AC799D34}"/>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D9595002-0F2C-0DCF-79AF-B3B8E91B727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48DFCA-510D-9960-D110-67AA5B774275}"/>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18982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02578-6959-0D05-8C22-F163188BEEA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11A69B-DC9B-7C25-F562-AFF7C3C38B0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4983875-E43F-4F17-C8B2-164AC7AC28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B25682-D94A-28E5-D7D6-9D0066AA9030}"/>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6" name="Marcador de pie de página 5">
            <a:extLst>
              <a:ext uri="{FF2B5EF4-FFF2-40B4-BE49-F238E27FC236}">
                <a16:creationId xmlns:a16="http://schemas.microsoft.com/office/drawing/2014/main" id="{C40DECCF-B75D-E502-8695-245720C2F0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A64DCB-EB93-3EE2-B049-BC25E5634E5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14525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51F807-783C-E528-4F08-A687AF25850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7214BF-47F4-1882-3860-DBF7BD6DC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E84364-C04F-4091-49F2-AF7DC3D7A87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8B98F6C-72D4-AFA2-3F13-2C23B7B84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487EAB4-F896-0CC0-A370-A85BC3DC37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BF89B44-9C19-7F26-2A5B-48A279F74C48}"/>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8" name="Marcador de pie de página 7">
            <a:extLst>
              <a:ext uri="{FF2B5EF4-FFF2-40B4-BE49-F238E27FC236}">
                <a16:creationId xmlns:a16="http://schemas.microsoft.com/office/drawing/2014/main" id="{68D9283E-1E61-F3D5-5738-4FF63DE8E03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9464C5A-1054-69E5-8A35-D9A800F7672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229075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444B8-B4FE-F595-8F8F-09CF58D2D7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D7BF6A1-3791-EA9E-F45E-DEE0685C2222}"/>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4" name="Marcador de pie de página 3">
            <a:extLst>
              <a:ext uri="{FF2B5EF4-FFF2-40B4-BE49-F238E27FC236}">
                <a16:creationId xmlns:a16="http://schemas.microsoft.com/office/drawing/2014/main" id="{D76099FD-DC69-D9B2-34BC-AF0A564B9A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F55100-B4CF-5D2C-7225-D95012640751}"/>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754818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EB1223A-C05F-4516-DC99-B23B86583F90}"/>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3" name="Marcador de pie de página 2">
            <a:extLst>
              <a:ext uri="{FF2B5EF4-FFF2-40B4-BE49-F238E27FC236}">
                <a16:creationId xmlns:a16="http://schemas.microsoft.com/office/drawing/2014/main" id="{00819EDF-4FAE-E215-B824-3C85CA97561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92EA9E4-B1A1-0933-5331-D7A09EB8A673}"/>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33890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02AE2-4F84-ED01-73A4-CAE33680F5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FE9516-04F1-01AB-F5E0-977C50437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1D8C492-8D47-533F-7AAB-6FDE24E89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A92FA8-350B-996A-3C57-5A4CC516C99D}"/>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6" name="Marcador de pie de página 5">
            <a:extLst>
              <a:ext uri="{FF2B5EF4-FFF2-40B4-BE49-F238E27FC236}">
                <a16:creationId xmlns:a16="http://schemas.microsoft.com/office/drawing/2014/main" id="{0BF45B1D-D7AB-768C-BEAC-7AECD79F8D0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565A46-5E26-9F20-F412-927C7AC8F381}"/>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415254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EE3C7-2DAE-43E6-6A7B-709D726DA1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85C5B4-D567-E526-DA24-CBED75ABE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5442BA5-0E78-8F63-D8A1-D30784994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891F35-EF71-1868-7AA9-7069A4992410}"/>
              </a:ext>
            </a:extLst>
          </p:cNvPr>
          <p:cNvSpPr>
            <a:spLocks noGrp="1"/>
          </p:cNvSpPr>
          <p:nvPr>
            <p:ph type="dt" sz="half" idx="10"/>
          </p:nvPr>
        </p:nvSpPr>
        <p:spPr/>
        <p:txBody>
          <a:bodyPr/>
          <a:lstStyle/>
          <a:p>
            <a:fld id="{0CC58EB5-243F-4EE8-8FBC-DF329CAE076E}" type="datetimeFigureOut">
              <a:rPr lang="es-ES" smtClean="0"/>
              <a:t>01/01/2023</a:t>
            </a:fld>
            <a:endParaRPr lang="es-ES"/>
          </a:p>
        </p:txBody>
      </p:sp>
      <p:sp>
        <p:nvSpPr>
          <p:cNvPr id="6" name="Marcador de pie de página 5">
            <a:extLst>
              <a:ext uri="{FF2B5EF4-FFF2-40B4-BE49-F238E27FC236}">
                <a16:creationId xmlns:a16="http://schemas.microsoft.com/office/drawing/2014/main" id="{218D2746-009F-F090-0871-7220FC9800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C23D6BF-B9F5-DC2F-6E8E-C6B745E8DA74}"/>
              </a:ext>
            </a:extLst>
          </p:cNvPr>
          <p:cNvSpPr>
            <a:spLocks noGrp="1"/>
          </p:cNvSpPr>
          <p:nvPr>
            <p:ph type="sldNum" sz="quarter" idx="12"/>
          </p:nvPr>
        </p:nvSpPr>
        <p:spPr/>
        <p:txBody>
          <a:bodyPr/>
          <a:lstStyle/>
          <a:p>
            <a:fld id="{7B1F2E3D-DDD9-462C-A821-D9F6CF878F76}" type="slidenum">
              <a:rPr lang="es-ES" smtClean="0"/>
              <a:t>‹Nº›</a:t>
            </a:fld>
            <a:endParaRPr lang="es-ES"/>
          </a:p>
        </p:txBody>
      </p:sp>
    </p:spTree>
    <p:extLst>
      <p:ext uri="{BB962C8B-B14F-4D97-AF65-F5344CB8AC3E}">
        <p14:creationId xmlns:p14="http://schemas.microsoft.com/office/powerpoint/2010/main" val="2869390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1E1D46D-E89F-D6D3-2C79-4D735C26F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34866D-C416-CA93-F9E7-7F6A3FD80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260819-5BAF-E2E1-7F7B-78D759B30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58EB5-243F-4EE8-8FBC-DF329CAE076E}" type="datetimeFigureOut">
              <a:rPr lang="es-ES" smtClean="0"/>
              <a:t>01/01/2023</a:t>
            </a:fld>
            <a:endParaRPr lang="es-ES"/>
          </a:p>
        </p:txBody>
      </p:sp>
      <p:sp>
        <p:nvSpPr>
          <p:cNvPr id="5" name="Marcador de pie de página 4">
            <a:extLst>
              <a:ext uri="{FF2B5EF4-FFF2-40B4-BE49-F238E27FC236}">
                <a16:creationId xmlns:a16="http://schemas.microsoft.com/office/drawing/2014/main" id="{D17FFEC4-BC98-0B5F-7A25-6BD850CA1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633675D-4E15-5050-2888-1B685E83F9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F2E3D-DDD9-462C-A821-D9F6CF878F76}" type="slidenum">
              <a:rPr lang="es-ES" smtClean="0"/>
              <a:t>‹Nº›</a:t>
            </a:fld>
            <a:endParaRPr lang="es-ES"/>
          </a:p>
        </p:txBody>
      </p:sp>
    </p:spTree>
    <p:extLst>
      <p:ext uri="{BB962C8B-B14F-4D97-AF65-F5344CB8AC3E}">
        <p14:creationId xmlns:p14="http://schemas.microsoft.com/office/powerpoint/2010/main" val="7233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327F8C-D0AF-ABDF-D4FC-7528F8B262EC}"/>
              </a:ext>
            </a:extLst>
          </p:cNvPr>
          <p:cNvPicPr>
            <a:picLocks noChangeAspect="1"/>
          </p:cNvPicPr>
          <p:nvPr/>
        </p:nvPicPr>
        <p:blipFill>
          <a:blip r:embed="rId2">
            <a:extLst>
              <a:ext uri="{28A0092B-C50C-407E-A947-70E740481C1C}">
                <a14:useLocalDpi xmlns:a14="http://schemas.microsoft.com/office/drawing/2010/main" val="0"/>
              </a:ext>
            </a:extLst>
          </a:blip>
          <a:srcRect t="6968" b="6968"/>
          <a:stretch/>
        </p:blipFill>
        <p:spPr>
          <a:xfrm>
            <a:off x="546268" y="172062"/>
            <a:ext cx="10981479" cy="6690852"/>
          </a:xfrm>
          <a:prstGeom prst="rect">
            <a:avLst/>
          </a:prstGeom>
        </p:spPr>
      </p:pic>
    </p:spTree>
    <p:extLst>
      <p:ext uri="{BB962C8B-B14F-4D97-AF65-F5344CB8AC3E}">
        <p14:creationId xmlns:p14="http://schemas.microsoft.com/office/powerpoint/2010/main" val="2564170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A58A"/>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5E4017-DE4F-38B9-6238-E6CF87C71F4A}"/>
              </a:ext>
            </a:extLst>
          </p:cNvPr>
          <p:cNvSpPr txBox="1"/>
          <p:nvPr/>
        </p:nvSpPr>
        <p:spPr>
          <a:xfrm>
            <a:off x="4836512" y="1082127"/>
            <a:ext cx="7203087" cy="5109091"/>
          </a:xfrm>
          <a:prstGeom prst="rect">
            <a:avLst/>
          </a:prstGeom>
          <a:noFill/>
        </p:spPr>
        <p:txBody>
          <a:bodyPr wrap="square">
            <a:spAutoFit/>
          </a:bodyPr>
          <a:lstStyle/>
          <a:p>
            <a:pPr>
              <a:spcBef>
                <a:spcPts val="1200"/>
              </a:spcBef>
            </a:pPr>
            <a:r>
              <a:rPr lang="es-ES" sz="2200" dirty="0"/>
              <a:t>Abraham a Sára </a:t>
            </a:r>
            <a:r>
              <a:rPr lang="cs-CZ" sz="2200" dirty="0"/>
              <a:t>už </a:t>
            </a:r>
            <a:r>
              <a:rPr lang="es-ES" sz="2200" dirty="0"/>
              <a:t>byli starší lidé. Jemu bylo sto let a jí deva</a:t>
            </a:r>
            <a:r>
              <a:rPr lang="cs-CZ" sz="2200" dirty="0"/>
              <a:t>-</a:t>
            </a:r>
            <a:r>
              <a:rPr lang="es-ES" sz="2200" dirty="0"/>
              <a:t>desát. Zdá</a:t>
            </a:r>
            <a:r>
              <a:rPr lang="cs-CZ" sz="2200" dirty="0" err="1"/>
              <a:t>lo</a:t>
            </a:r>
            <a:r>
              <a:rPr lang="es-ES" sz="2200" dirty="0"/>
              <a:t> se, že jeho sny a naděje byly v průběhu let </a:t>
            </a:r>
            <a:r>
              <a:rPr lang="es-ES" sz="2200" dirty="0" err="1"/>
              <a:t>pryč</a:t>
            </a:r>
            <a:r>
              <a:rPr lang="es-ES" sz="2200" dirty="0"/>
              <a:t>.</a:t>
            </a:r>
          </a:p>
          <a:p>
            <a:pPr>
              <a:spcBef>
                <a:spcPts val="1200"/>
              </a:spcBef>
            </a:pPr>
            <a:r>
              <a:rPr lang="cs-CZ" sz="2200" dirty="0"/>
              <a:t>Když jim</a:t>
            </a:r>
            <a:r>
              <a:rPr lang="es-ES" sz="2200" dirty="0"/>
              <a:t> </a:t>
            </a:r>
            <a:r>
              <a:rPr lang="cs-CZ" sz="2200" dirty="0"/>
              <a:t>Hospodin</a:t>
            </a:r>
            <a:r>
              <a:rPr lang="es-ES" sz="2200" dirty="0"/>
              <a:t> oznám</a:t>
            </a:r>
            <a:r>
              <a:rPr lang="cs-CZ" sz="2200" dirty="0" err="1"/>
              <a:t>il</a:t>
            </a:r>
            <a:r>
              <a:rPr lang="cs-CZ" sz="2200" dirty="0"/>
              <a:t>, že se jim narodí syn</a:t>
            </a:r>
            <a:r>
              <a:rPr lang="es-ES" sz="2200" dirty="0"/>
              <a:t>, </a:t>
            </a:r>
            <a:r>
              <a:rPr lang="cs-CZ" sz="2200" dirty="0"/>
              <a:t>smáli se tomu</a:t>
            </a:r>
            <a:r>
              <a:rPr lang="es-ES" sz="2200" dirty="0"/>
              <a:t>. </a:t>
            </a:r>
            <a:r>
              <a:rPr lang="cs-CZ" sz="2200" dirty="0"/>
              <a:t>Něco takového přece</a:t>
            </a:r>
            <a:r>
              <a:rPr lang="es-ES" sz="2200" dirty="0"/>
              <a:t> bylo </a:t>
            </a:r>
            <a:r>
              <a:rPr lang="cs-CZ" sz="2200" dirty="0"/>
              <a:t>v jejich věku</a:t>
            </a:r>
            <a:r>
              <a:rPr lang="es-ES" sz="2200" dirty="0"/>
              <a:t> nemožné  (</a:t>
            </a:r>
            <a:r>
              <a:rPr lang="cs-CZ" sz="2200" dirty="0"/>
              <a:t>1.Mojžíšova</a:t>
            </a:r>
            <a:r>
              <a:rPr lang="es-ES" sz="2200" dirty="0"/>
              <a:t> 17</a:t>
            </a:r>
            <a:r>
              <a:rPr lang="cs-CZ" sz="2200" dirty="0"/>
              <a:t>,</a:t>
            </a:r>
            <a:r>
              <a:rPr lang="es-ES" sz="2200" dirty="0"/>
              <a:t>17; 18</a:t>
            </a:r>
            <a:r>
              <a:rPr lang="cs-CZ" sz="2200" dirty="0"/>
              <a:t>,</a:t>
            </a:r>
            <a:r>
              <a:rPr lang="es-ES" sz="2200" dirty="0"/>
              <a:t>12). </a:t>
            </a:r>
          </a:p>
          <a:p>
            <a:pPr>
              <a:spcBef>
                <a:spcPts val="1200"/>
              </a:spcBef>
            </a:pPr>
            <a:r>
              <a:rPr lang="es-ES" sz="2200" dirty="0"/>
              <a:t>Tak Bůh, projevující svou lásku a milosrdenství ke svým slu</a:t>
            </a:r>
            <a:r>
              <a:rPr lang="cs-CZ" sz="2200" dirty="0"/>
              <a:t>-</a:t>
            </a:r>
            <a:r>
              <a:rPr lang="es-ES" sz="2200" dirty="0"/>
              <a:t>žebníkům, naplnil jejich touhy; A tento slib, </a:t>
            </a:r>
            <a:r>
              <a:rPr lang="cs-CZ" sz="2200" dirty="0"/>
              <a:t>ač jim připadal nemožný</a:t>
            </a:r>
            <a:r>
              <a:rPr lang="es-ES" sz="2200" dirty="0"/>
              <a:t>, se </a:t>
            </a:r>
            <a:r>
              <a:rPr lang="cs-CZ" sz="2200" dirty="0"/>
              <a:t>na</a:t>
            </a:r>
            <a:r>
              <a:rPr lang="es-ES" sz="2200" dirty="0"/>
              <a:t>plnil v době, kdy to nejméně </a:t>
            </a:r>
            <a:r>
              <a:rPr lang="es-ES" sz="2200" dirty="0" err="1"/>
              <a:t>očekávali</a:t>
            </a:r>
            <a:r>
              <a:rPr lang="es-ES" sz="2200" dirty="0"/>
              <a:t>.</a:t>
            </a:r>
          </a:p>
          <a:p>
            <a:pPr>
              <a:spcBef>
                <a:spcPts val="1200"/>
              </a:spcBef>
            </a:pPr>
            <a:r>
              <a:rPr lang="es-ES" sz="2200" dirty="0" err="1"/>
              <a:t>Jaké</a:t>
            </a:r>
            <a:r>
              <a:rPr lang="es-ES" sz="2200" dirty="0"/>
              <a:t> jsou vaše nesplněné sny? Co je to za iluzi, kterou jste s</a:t>
            </a:r>
            <a:r>
              <a:rPr lang="cs-CZ" sz="2200" dirty="0"/>
              <a:t>i</a:t>
            </a:r>
            <a:r>
              <a:rPr lang="es-ES" sz="2200" dirty="0"/>
              <a:t> </a:t>
            </a:r>
            <a:r>
              <a:rPr lang="cs-CZ" sz="2200" dirty="0"/>
              <a:t>   s </a:t>
            </a:r>
            <a:r>
              <a:rPr lang="es-ES" sz="2200" dirty="0"/>
              <a:t>takovou touhou pěstovali? Pamatujte na to, že Bůh, kterému sloužíte, se nemění a že jeho moc je </a:t>
            </a:r>
            <a:r>
              <a:rPr lang="es-ES" sz="2200" dirty="0" err="1"/>
              <a:t>věčná</a:t>
            </a:r>
            <a:r>
              <a:rPr lang="es-ES" sz="2200" dirty="0"/>
              <a:t>.</a:t>
            </a:r>
          </a:p>
          <a:p>
            <a:pPr>
              <a:spcBef>
                <a:spcPts val="1200"/>
              </a:spcBef>
            </a:pPr>
            <a:r>
              <a:rPr lang="es-ES" sz="2200" dirty="0" err="1"/>
              <a:t>On</a:t>
            </a:r>
            <a:r>
              <a:rPr lang="es-ES" sz="2200" dirty="0"/>
              <a:t> může i dnes naplnit touhy tvého srdce, pokud jsou v sou</a:t>
            </a:r>
            <a:r>
              <a:rPr lang="cs-CZ" sz="2200" dirty="0"/>
              <a:t>-</a:t>
            </a:r>
            <a:r>
              <a:rPr lang="es-ES" sz="2200" dirty="0"/>
              <a:t>ladu s Jeho </a:t>
            </a:r>
            <a:r>
              <a:rPr lang="es-ES" sz="2200" dirty="0" err="1"/>
              <a:t>vůlí</a:t>
            </a:r>
            <a:r>
              <a:rPr lang="es-ES" sz="2200" dirty="0"/>
              <a:t>.</a:t>
            </a:r>
          </a:p>
        </p:txBody>
      </p:sp>
      <p:sp>
        <p:nvSpPr>
          <p:cNvPr id="5" name="CuadroTexto 4">
            <a:extLst>
              <a:ext uri="{FF2B5EF4-FFF2-40B4-BE49-F238E27FC236}">
                <a16:creationId xmlns:a16="http://schemas.microsoft.com/office/drawing/2014/main" id="{2202D607-1ABD-2803-BF21-99EA322FFBAA}"/>
              </a:ext>
            </a:extLst>
          </p:cNvPr>
          <p:cNvSpPr txBox="1"/>
          <p:nvPr/>
        </p:nvSpPr>
        <p:spPr>
          <a:xfrm>
            <a:off x="5673657" y="208527"/>
            <a:ext cx="6365942"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rgbClr val="824C2E"/>
                </a:solidFill>
              </a:rPr>
              <a:t>DNES MŮŽE BŮH NAPLNIT TOUHY TVÉHO SRDCE
</a:t>
            </a:r>
          </a:p>
        </p:txBody>
      </p:sp>
      <p:pic>
        <p:nvPicPr>
          <p:cNvPr id="11" name="Imagen 10" descr="Dibujo de una persona&#10;&#10;Descripción generada automáticamente con confianza baja">
            <a:extLst>
              <a:ext uri="{FF2B5EF4-FFF2-40B4-BE49-F238E27FC236}">
                <a16:creationId xmlns:a16="http://schemas.microsoft.com/office/drawing/2014/main" id="{8C954924-F35E-A239-8E63-5EA32B820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545" y="0"/>
            <a:ext cx="5547689" cy="6858000"/>
          </a:xfrm>
          <a:prstGeom prst="rect">
            <a:avLst/>
          </a:prstGeom>
          <a:ln>
            <a:noFill/>
          </a:ln>
          <a:effectLst>
            <a:softEdge rad="112500"/>
          </a:effectLst>
        </p:spPr>
      </p:pic>
      <p:grpSp>
        <p:nvGrpSpPr>
          <p:cNvPr id="17" name="Grupo 16">
            <a:extLst>
              <a:ext uri="{FF2B5EF4-FFF2-40B4-BE49-F238E27FC236}">
                <a16:creationId xmlns:a16="http://schemas.microsoft.com/office/drawing/2014/main" id="{095A7C77-DC8C-910F-2431-46E7E68861C4}"/>
              </a:ext>
            </a:extLst>
          </p:cNvPr>
          <p:cNvGrpSpPr/>
          <p:nvPr/>
        </p:nvGrpSpPr>
        <p:grpSpPr>
          <a:xfrm>
            <a:off x="1336122" y="6079230"/>
            <a:ext cx="3342882" cy="697908"/>
            <a:chOff x="1336122" y="6079230"/>
            <a:chExt cx="3342882" cy="697908"/>
          </a:xfrm>
        </p:grpSpPr>
        <p:pic>
          <p:nvPicPr>
            <p:cNvPr id="12" name="Imagen 11" descr="Imagen que contiene alfombra&#10;&#10;Descripción generada automáticamente">
              <a:extLst>
                <a:ext uri="{FF2B5EF4-FFF2-40B4-BE49-F238E27FC236}">
                  <a16:creationId xmlns:a16="http://schemas.microsoft.com/office/drawing/2014/main" id="{A8C33E93-906B-4DEE-32CC-F081B5AA6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122" y="6143152"/>
              <a:ext cx="3342882" cy="633986"/>
            </a:xfrm>
            <a:prstGeom prst="rect">
              <a:avLst/>
            </a:prstGeom>
          </p:spPr>
        </p:pic>
        <p:sp>
          <p:nvSpPr>
            <p:cNvPr id="13" name="CuadroTexto 12">
              <a:extLst>
                <a:ext uri="{FF2B5EF4-FFF2-40B4-BE49-F238E27FC236}">
                  <a16:creationId xmlns:a16="http://schemas.microsoft.com/office/drawing/2014/main" id="{49EED51D-25F5-3B36-179C-EA1DDF16D167}"/>
                </a:ext>
              </a:extLst>
            </p:cNvPr>
            <p:cNvSpPr txBox="1"/>
            <p:nvPr/>
          </p:nvSpPr>
          <p:spPr>
            <a:xfrm>
              <a:off x="1379491" y="6079230"/>
              <a:ext cx="3256145"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Abraham </a:t>
              </a:r>
              <a:r>
                <a:rPr lang="cs-CZ" sz="3600" b="1" dirty="0">
                  <a:solidFill>
                    <a:srgbClr val="FFFF00"/>
                  </a:solidFill>
                  <a:effectLst>
                    <a:outerShdw blurRad="50800" dist="38100" dir="13500000" algn="br" rotWithShape="0">
                      <a:prstClr val="black">
                        <a:alpha val="40000"/>
                      </a:prstClr>
                    </a:outerShdw>
                  </a:effectLst>
                </a:rPr>
                <a:t>a</a:t>
              </a:r>
              <a:r>
                <a:rPr lang="es-ES" sz="3600" b="1" dirty="0">
                  <a:solidFill>
                    <a:srgbClr val="FFFF00"/>
                  </a:solidFill>
                  <a:effectLst>
                    <a:outerShdw blurRad="50800" dist="38100" dir="13500000" algn="br" rotWithShape="0">
                      <a:prstClr val="black">
                        <a:alpha val="40000"/>
                      </a:prstClr>
                    </a:outerShdw>
                  </a:effectLst>
                </a:rPr>
                <a:t> S</a:t>
              </a:r>
              <a:r>
                <a:rPr lang="cs-CZ" sz="3600" b="1" dirty="0">
                  <a:solidFill>
                    <a:srgbClr val="FFFF00"/>
                  </a:solidFill>
                  <a:effectLst>
                    <a:outerShdw blurRad="50800" dist="38100" dir="13500000" algn="br" rotWithShape="0">
                      <a:prstClr val="black">
                        <a:alpha val="40000"/>
                      </a:prstClr>
                    </a:outerShdw>
                  </a:effectLst>
                </a:rPr>
                <a:t>á</a:t>
              </a:r>
              <a:r>
                <a:rPr lang="es-ES" sz="3600" b="1" dirty="0">
                  <a:solidFill>
                    <a:srgbClr val="FFFF00"/>
                  </a:solidFill>
                  <a:effectLst>
                    <a:outerShdw blurRad="50800" dist="38100" dir="13500000" algn="br" rotWithShape="0">
                      <a:prstClr val="black">
                        <a:alpha val="40000"/>
                      </a:prstClr>
                    </a:outerShdw>
                  </a:effectLst>
                </a:rPr>
                <a:t>ra</a:t>
              </a:r>
            </a:p>
          </p:txBody>
        </p:sp>
      </p:grpSp>
      <p:pic>
        <p:nvPicPr>
          <p:cNvPr id="16" name="Gráfico 15" descr="Marca de insignia con relleno sólido">
            <a:extLst>
              <a:ext uri="{FF2B5EF4-FFF2-40B4-BE49-F238E27FC236}">
                <a16:creationId xmlns:a16="http://schemas.microsoft.com/office/drawing/2014/main" id="{F409DF5E-7478-DFC0-C7CC-43DBED6E1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30591" y="165924"/>
            <a:ext cx="543066" cy="543066"/>
          </a:xfrm>
          <a:prstGeom prst="rect">
            <a:avLst/>
          </a:prstGeom>
        </p:spPr>
      </p:pic>
    </p:spTree>
    <p:extLst>
      <p:ext uri="{BB962C8B-B14F-4D97-AF65-F5344CB8AC3E}">
        <p14:creationId xmlns:p14="http://schemas.microsoft.com/office/powerpoint/2010/main" val="1303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800" decel="100000"/>
                                        <p:tgtEl>
                                          <p:spTgt spid="17"/>
                                        </p:tgtEl>
                                      </p:cBhvr>
                                    </p:animEffect>
                                    <p:anim calcmode="lin" valueType="num">
                                      <p:cBhvr>
                                        <p:cTn id="19" dur="800" decel="100000" fill="hold"/>
                                        <p:tgtEl>
                                          <p:spTgt spid="17"/>
                                        </p:tgtEl>
                                        <p:attrNameLst>
                                          <p:attrName>style.rotation</p:attrName>
                                        </p:attrNameLst>
                                      </p:cBhvr>
                                      <p:tavLst>
                                        <p:tav tm="0">
                                          <p:val>
                                            <p:fltVal val="-90"/>
                                          </p:val>
                                        </p:tav>
                                        <p:tav tm="100000">
                                          <p:val>
                                            <p:fltVal val="0"/>
                                          </p:val>
                                        </p:tav>
                                      </p:tavLst>
                                    </p:anim>
                                    <p:anim calcmode="lin" valueType="num">
                                      <p:cBhvr>
                                        <p:cTn id="20" dur="800" decel="100000" fill="hold"/>
                                        <p:tgtEl>
                                          <p:spTgt spid="17"/>
                                        </p:tgtEl>
                                        <p:attrNameLst>
                                          <p:attrName>ppt_x</p:attrName>
                                        </p:attrNameLst>
                                      </p:cBhvr>
                                      <p:tavLst>
                                        <p:tav tm="0">
                                          <p:val>
                                            <p:strVal val="#ppt_x+0.4"/>
                                          </p:val>
                                        </p:tav>
                                        <p:tav tm="100000">
                                          <p:val>
                                            <p:strVal val="#ppt_x-0.05"/>
                                          </p:val>
                                        </p:tav>
                                      </p:tavLst>
                                    </p:anim>
                                    <p:anim calcmode="lin" valueType="num">
                                      <p:cBhvr>
                                        <p:cTn id="21" dur="800" decel="100000" fill="hold"/>
                                        <p:tgtEl>
                                          <p:spTgt spid="17"/>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800" decel="100000"/>
                                        <p:tgtEl>
                                          <p:spTgt spid="11"/>
                                        </p:tgtEl>
                                      </p:cBhvr>
                                    </p:animEffect>
                                    <p:anim calcmode="lin" valueType="num">
                                      <p:cBhvr>
                                        <p:cTn id="27" dur="800" decel="100000" fill="hold"/>
                                        <p:tgtEl>
                                          <p:spTgt spid="11"/>
                                        </p:tgtEl>
                                        <p:attrNameLst>
                                          <p:attrName>style.rotation</p:attrName>
                                        </p:attrNameLst>
                                      </p:cBhvr>
                                      <p:tavLst>
                                        <p:tav tm="0">
                                          <p:val>
                                            <p:fltVal val="-90"/>
                                          </p:val>
                                        </p:tav>
                                        <p:tav tm="100000">
                                          <p:val>
                                            <p:fltVal val="0"/>
                                          </p:val>
                                        </p:tav>
                                      </p:tavLst>
                                    </p:anim>
                                    <p:anim calcmode="lin" valueType="num">
                                      <p:cBhvr>
                                        <p:cTn id="28" dur="800" decel="100000" fill="hold"/>
                                        <p:tgtEl>
                                          <p:spTgt spid="11"/>
                                        </p:tgtEl>
                                        <p:attrNameLst>
                                          <p:attrName>ppt_x</p:attrName>
                                        </p:attrNameLst>
                                      </p:cBhvr>
                                      <p:tavLst>
                                        <p:tav tm="0">
                                          <p:val>
                                            <p:strVal val="#ppt_x+0.4"/>
                                          </p:val>
                                        </p:tav>
                                        <p:tav tm="100000">
                                          <p:val>
                                            <p:strVal val="#ppt_x-0.05"/>
                                          </p:val>
                                        </p:tav>
                                      </p:tavLst>
                                    </p:anim>
                                    <p:anim calcmode="lin" valueType="num">
                                      <p:cBhvr>
                                        <p:cTn id="29" dur="800" decel="100000" fill="hold"/>
                                        <p:tgtEl>
                                          <p:spTgt spid="1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wipe(left)">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9DCD9"/>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8309C3D-6809-313F-5620-C1BF5987F8B6}"/>
              </a:ext>
            </a:extLst>
          </p:cNvPr>
          <p:cNvSpPr txBox="1"/>
          <p:nvPr/>
        </p:nvSpPr>
        <p:spPr>
          <a:xfrm>
            <a:off x="275924" y="4371328"/>
            <a:ext cx="5348128" cy="2246769"/>
          </a:xfrm>
          <a:prstGeom prst="rect">
            <a:avLst/>
          </a:prstGeom>
          <a:noFill/>
        </p:spPr>
        <p:txBody>
          <a:bodyPr wrap="square">
            <a:spAutoFit/>
          </a:bodyPr>
          <a:lstStyle/>
          <a:p>
            <a:pPr>
              <a:spcBef>
                <a:spcPts val="1200"/>
              </a:spcBef>
            </a:pPr>
            <a:r>
              <a:rPr lang="es-ES" sz="2000" dirty="0"/>
              <a:t>Když vás napadnou smutné nebo negativní myšlenky, vzpomeňte si na všechny tyto biblické </a:t>
            </a:r>
            <a:r>
              <a:rPr lang="es-ES" sz="2000" dirty="0" err="1"/>
              <a:t>postavy</a:t>
            </a:r>
            <a:r>
              <a:rPr lang="es-ES" sz="2000" dirty="0"/>
              <a:t>.</a:t>
            </a:r>
          </a:p>
          <a:p>
            <a:pPr>
              <a:spcBef>
                <a:spcPts val="1200"/>
              </a:spcBef>
            </a:pPr>
            <a:r>
              <a:rPr lang="cs-CZ" sz="2000" dirty="0"/>
              <a:t>Modli se jako </a:t>
            </a:r>
            <a:r>
              <a:rPr lang="es-ES" sz="2000" dirty="0"/>
              <a:t>David: «N</a:t>
            </a:r>
            <a:r>
              <a:rPr lang="cs-CZ" sz="2000" dirty="0" err="1"/>
              <a:t>ezamítej</a:t>
            </a:r>
            <a:r>
              <a:rPr lang="cs-CZ" sz="2000" dirty="0"/>
              <a:t> mě v čase stáří, neopouštěj mě, když pozbývám sil</a:t>
            </a:r>
            <a:r>
              <a:rPr lang="es-ES" sz="2000" dirty="0"/>
              <a:t>s» (</a:t>
            </a:r>
            <a:r>
              <a:rPr lang="cs-CZ" sz="2000" dirty="0"/>
              <a:t>Žalm </a:t>
            </a:r>
            <a:r>
              <a:rPr lang="es-ES" sz="2000" dirty="0"/>
              <a:t>71</a:t>
            </a:r>
            <a:r>
              <a:rPr lang="cs-CZ" sz="2000" dirty="0"/>
              <a:t>,</a:t>
            </a:r>
            <a:r>
              <a:rPr lang="es-ES" sz="2000" dirty="0"/>
              <a:t>9).</a:t>
            </a:r>
          </a:p>
          <a:p>
            <a:pPr>
              <a:spcBef>
                <a:spcPts val="1200"/>
              </a:spcBef>
            </a:pPr>
            <a:r>
              <a:rPr lang="es-ES" sz="2000" dirty="0"/>
              <a:t>Dios contestará esta oración, y te dará ánimo.</a:t>
            </a:r>
          </a:p>
        </p:txBody>
      </p:sp>
      <p:graphicFrame>
        <p:nvGraphicFramePr>
          <p:cNvPr id="7" name="Diagrama 6">
            <a:extLst>
              <a:ext uri="{FF2B5EF4-FFF2-40B4-BE49-F238E27FC236}">
                <a16:creationId xmlns:a16="http://schemas.microsoft.com/office/drawing/2014/main" id="{A702B855-241E-E2B1-164D-26B4C124F04C}"/>
              </a:ext>
            </a:extLst>
          </p:cNvPr>
          <p:cNvGraphicFramePr/>
          <p:nvPr>
            <p:extLst>
              <p:ext uri="{D42A27DB-BD31-4B8C-83A1-F6EECF244321}">
                <p14:modId xmlns:p14="http://schemas.microsoft.com/office/powerpoint/2010/main" val="278047163"/>
              </p:ext>
            </p:extLst>
          </p:nvPr>
        </p:nvGraphicFramePr>
        <p:xfrm>
          <a:off x="286360" y="29605"/>
          <a:ext cx="11629716" cy="4341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B6CF61E9-334F-158A-9FC6-D46C51050F26}"/>
              </a:ext>
            </a:extLst>
          </p:cNvPr>
          <p:cNvPicPr>
            <a:picLocks noChangeAspect="1"/>
          </p:cNvPicPr>
          <p:nvPr/>
        </p:nvPicPr>
        <p:blipFill rotWithShape="1">
          <a:blip r:embed="rId8">
            <a:extLst>
              <a:ext uri="{28A0092B-C50C-407E-A947-70E740481C1C}">
                <a14:useLocalDpi xmlns:a14="http://schemas.microsoft.com/office/drawing/2010/main" val="0"/>
              </a:ext>
            </a:extLst>
          </a:blip>
          <a:srcRect l="5446" r="5446"/>
          <a:stretch/>
        </p:blipFill>
        <p:spPr>
          <a:xfrm>
            <a:off x="5938684" y="4178094"/>
            <a:ext cx="3308225" cy="24685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DBD9801-3181-BD54-272A-7A2BE685AD3E}"/>
              </a:ext>
            </a:extLst>
          </p:cNvPr>
          <p:cNvPicPr>
            <a:picLocks noChangeAspect="1"/>
          </p:cNvPicPr>
          <p:nvPr/>
        </p:nvPicPr>
        <p:blipFill rotWithShape="1">
          <a:blip r:embed="rId9"/>
          <a:srcRect t="34484"/>
          <a:stretch/>
        </p:blipFill>
        <p:spPr>
          <a:xfrm>
            <a:off x="9476023" y="4178094"/>
            <a:ext cx="2511851" cy="2468512"/>
          </a:xfrm>
          <a:prstGeom prst="snip2DiagRect">
            <a:avLst>
              <a:gd name="adj1" fmla="val 15932"/>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95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graphicEl>
                                              <a:dgm id="{532577D5-7FCE-457D-AC67-AB187BCE4E72}"/>
                                            </p:graphicEl>
                                          </p:spTgt>
                                        </p:tgtEl>
                                        <p:attrNameLst>
                                          <p:attrName>style.visibility</p:attrName>
                                        </p:attrNameLst>
                                      </p:cBhvr>
                                      <p:to>
                                        <p:strVal val="visible"/>
                                      </p:to>
                                    </p:set>
                                    <p:anim calcmode="lin" valueType="num">
                                      <p:cBhvr>
                                        <p:cTn id="7" dur="500" fill="hold"/>
                                        <p:tgtEl>
                                          <p:spTgt spid="7">
                                            <p:graphicEl>
                                              <a:dgm id="{532577D5-7FCE-457D-AC67-AB187BCE4E72}"/>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532577D5-7FCE-457D-AC67-AB187BCE4E72}"/>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532577D5-7FCE-457D-AC67-AB187BCE4E72}"/>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graphicEl>
                                              <a:dgm id="{2CD67E2A-F85E-47B5-AF7B-5CCE951E3AA2}"/>
                                            </p:graphicEl>
                                          </p:spTgt>
                                        </p:tgtEl>
                                        <p:attrNameLst>
                                          <p:attrName>style.visibility</p:attrName>
                                        </p:attrNameLst>
                                      </p:cBhvr>
                                      <p:to>
                                        <p:strVal val="visible"/>
                                      </p:to>
                                    </p:set>
                                    <p:anim calcmode="lin" valueType="num">
                                      <p:cBhvr>
                                        <p:cTn id="14" dur="500" fill="hold"/>
                                        <p:tgtEl>
                                          <p:spTgt spid="7">
                                            <p:graphicEl>
                                              <a:dgm id="{2CD67E2A-F85E-47B5-AF7B-5CCE951E3AA2}"/>
                                            </p:graphicEl>
                                          </p:spTgt>
                                        </p:tgtEl>
                                        <p:attrNameLst>
                                          <p:attrName>ppt_w</p:attrName>
                                        </p:attrNameLst>
                                      </p:cBhvr>
                                      <p:tavLst>
                                        <p:tav tm="0">
                                          <p:val>
                                            <p:fltVal val="0"/>
                                          </p:val>
                                        </p:tav>
                                        <p:tav tm="100000">
                                          <p:val>
                                            <p:strVal val="#ppt_w"/>
                                          </p:val>
                                        </p:tav>
                                      </p:tavLst>
                                    </p:anim>
                                    <p:anim calcmode="lin" valueType="num">
                                      <p:cBhvr>
                                        <p:cTn id="15" dur="500" fill="hold"/>
                                        <p:tgtEl>
                                          <p:spTgt spid="7">
                                            <p:graphicEl>
                                              <a:dgm id="{2CD67E2A-F85E-47B5-AF7B-5CCE951E3AA2}"/>
                                            </p:graphicEl>
                                          </p:spTgt>
                                        </p:tgtEl>
                                        <p:attrNameLst>
                                          <p:attrName>ppt_h</p:attrName>
                                        </p:attrNameLst>
                                      </p:cBhvr>
                                      <p:tavLst>
                                        <p:tav tm="0">
                                          <p:val>
                                            <p:fltVal val="0"/>
                                          </p:val>
                                        </p:tav>
                                        <p:tav tm="100000">
                                          <p:val>
                                            <p:strVal val="#ppt_h"/>
                                          </p:val>
                                        </p:tav>
                                      </p:tavLst>
                                    </p:anim>
                                    <p:animEffect transition="in" filter="fade">
                                      <p:cBhvr>
                                        <p:cTn id="16" dur="500"/>
                                        <p:tgtEl>
                                          <p:spTgt spid="7">
                                            <p:graphicEl>
                                              <a:dgm id="{2CD67E2A-F85E-47B5-AF7B-5CCE951E3AA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graphicEl>
                                              <a:dgm id="{D3BD0E3C-0902-4E55-B989-7466BBF1716B}"/>
                                            </p:graphicEl>
                                          </p:spTgt>
                                        </p:tgtEl>
                                        <p:attrNameLst>
                                          <p:attrName>style.visibility</p:attrName>
                                        </p:attrNameLst>
                                      </p:cBhvr>
                                      <p:to>
                                        <p:strVal val="visible"/>
                                      </p:to>
                                    </p:set>
                                    <p:anim calcmode="lin" valueType="num">
                                      <p:cBhvr>
                                        <p:cTn id="21" dur="500" fill="hold"/>
                                        <p:tgtEl>
                                          <p:spTgt spid="7">
                                            <p:graphicEl>
                                              <a:dgm id="{D3BD0E3C-0902-4E55-B989-7466BBF1716B}"/>
                                            </p:graphicEl>
                                          </p:spTgt>
                                        </p:tgtEl>
                                        <p:attrNameLst>
                                          <p:attrName>ppt_w</p:attrName>
                                        </p:attrNameLst>
                                      </p:cBhvr>
                                      <p:tavLst>
                                        <p:tav tm="0">
                                          <p:val>
                                            <p:fltVal val="0"/>
                                          </p:val>
                                        </p:tav>
                                        <p:tav tm="100000">
                                          <p:val>
                                            <p:strVal val="#ppt_w"/>
                                          </p:val>
                                        </p:tav>
                                      </p:tavLst>
                                    </p:anim>
                                    <p:anim calcmode="lin" valueType="num">
                                      <p:cBhvr>
                                        <p:cTn id="22" dur="500" fill="hold"/>
                                        <p:tgtEl>
                                          <p:spTgt spid="7">
                                            <p:graphicEl>
                                              <a:dgm id="{D3BD0E3C-0902-4E55-B989-7466BBF1716B}"/>
                                            </p:graphicEl>
                                          </p:spTgt>
                                        </p:tgtEl>
                                        <p:attrNameLst>
                                          <p:attrName>ppt_h</p:attrName>
                                        </p:attrNameLst>
                                      </p:cBhvr>
                                      <p:tavLst>
                                        <p:tav tm="0">
                                          <p:val>
                                            <p:fltVal val="0"/>
                                          </p:val>
                                        </p:tav>
                                        <p:tav tm="100000">
                                          <p:val>
                                            <p:strVal val="#ppt_h"/>
                                          </p:val>
                                        </p:tav>
                                      </p:tavLst>
                                    </p:anim>
                                    <p:animEffect transition="in" filter="fade">
                                      <p:cBhvr>
                                        <p:cTn id="23" dur="500"/>
                                        <p:tgtEl>
                                          <p:spTgt spid="7">
                                            <p:graphicEl>
                                              <a:dgm id="{D3BD0E3C-0902-4E55-B989-7466BBF1716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graphicEl>
                                              <a:dgm id="{0025B5D0-081E-43D3-BA15-5BBA0C98BF0E}"/>
                                            </p:graphicEl>
                                          </p:spTgt>
                                        </p:tgtEl>
                                        <p:attrNameLst>
                                          <p:attrName>style.visibility</p:attrName>
                                        </p:attrNameLst>
                                      </p:cBhvr>
                                      <p:to>
                                        <p:strVal val="visible"/>
                                      </p:to>
                                    </p:set>
                                    <p:anim calcmode="lin" valueType="num">
                                      <p:cBhvr>
                                        <p:cTn id="28" dur="500" fill="hold"/>
                                        <p:tgtEl>
                                          <p:spTgt spid="7">
                                            <p:graphicEl>
                                              <a:dgm id="{0025B5D0-081E-43D3-BA15-5BBA0C98BF0E}"/>
                                            </p:graphicEl>
                                          </p:spTgt>
                                        </p:tgtEl>
                                        <p:attrNameLst>
                                          <p:attrName>ppt_w</p:attrName>
                                        </p:attrNameLst>
                                      </p:cBhvr>
                                      <p:tavLst>
                                        <p:tav tm="0">
                                          <p:val>
                                            <p:fltVal val="0"/>
                                          </p:val>
                                        </p:tav>
                                        <p:tav tm="100000">
                                          <p:val>
                                            <p:strVal val="#ppt_w"/>
                                          </p:val>
                                        </p:tav>
                                      </p:tavLst>
                                    </p:anim>
                                    <p:anim calcmode="lin" valueType="num">
                                      <p:cBhvr>
                                        <p:cTn id="29" dur="500" fill="hold"/>
                                        <p:tgtEl>
                                          <p:spTgt spid="7">
                                            <p:graphicEl>
                                              <a:dgm id="{0025B5D0-081E-43D3-BA15-5BBA0C98BF0E}"/>
                                            </p:graphicEl>
                                          </p:spTgt>
                                        </p:tgtEl>
                                        <p:attrNameLst>
                                          <p:attrName>ppt_h</p:attrName>
                                        </p:attrNameLst>
                                      </p:cBhvr>
                                      <p:tavLst>
                                        <p:tav tm="0">
                                          <p:val>
                                            <p:fltVal val="0"/>
                                          </p:val>
                                        </p:tav>
                                        <p:tav tm="100000">
                                          <p:val>
                                            <p:strVal val="#ppt_h"/>
                                          </p:val>
                                        </p:tav>
                                      </p:tavLst>
                                    </p:anim>
                                    <p:animEffect transition="in" filter="fade">
                                      <p:cBhvr>
                                        <p:cTn id="30" dur="500"/>
                                        <p:tgtEl>
                                          <p:spTgt spid="7">
                                            <p:graphicEl>
                                              <a:dgm id="{0025B5D0-081E-43D3-BA15-5BBA0C98BF0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graphicEl>
                                              <a:dgm id="{48782EAC-DED9-43BF-A291-5FE238128CF6}"/>
                                            </p:graphicEl>
                                          </p:spTgt>
                                        </p:tgtEl>
                                        <p:attrNameLst>
                                          <p:attrName>style.visibility</p:attrName>
                                        </p:attrNameLst>
                                      </p:cBhvr>
                                      <p:to>
                                        <p:strVal val="visible"/>
                                      </p:to>
                                    </p:set>
                                    <p:anim calcmode="lin" valueType="num">
                                      <p:cBhvr>
                                        <p:cTn id="35" dur="500" fill="hold"/>
                                        <p:tgtEl>
                                          <p:spTgt spid="7">
                                            <p:graphicEl>
                                              <a:dgm id="{48782EAC-DED9-43BF-A291-5FE238128CF6}"/>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48782EAC-DED9-43BF-A291-5FE238128CF6}"/>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48782EAC-DED9-43BF-A291-5FE238128C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graphicEl>
                                              <a:dgm id="{E1542A14-383C-4ADB-BA12-45C1A6D27308}"/>
                                            </p:graphicEl>
                                          </p:spTgt>
                                        </p:tgtEl>
                                        <p:attrNameLst>
                                          <p:attrName>style.visibility</p:attrName>
                                        </p:attrNameLst>
                                      </p:cBhvr>
                                      <p:to>
                                        <p:strVal val="visible"/>
                                      </p:to>
                                    </p:set>
                                    <p:anim calcmode="lin" valueType="num">
                                      <p:cBhvr>
                                        <p:cTn id="42" dur="500" fill="hold"/>
                                        <p:tgtEl>
                                          <p:spTgt spid="7">
                                            <p:graphicEl>
                                              <a:dgm id="{E1542A14-383C-4ADB-BA12-45C1A6D27308}"/>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E1542A14-383C-4ADB-BA12-45C1A6D27308}"/>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E1542A14-383C-4ADB-BA12-45C1A6D273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EC8B5543-B0AB-4C83-B6FB-A4768F1F7C23}"/>
                                            </p:graphicEl>
                                          </p:spTgt>
                                        </p:tgtEl>
                                        <p:attrNameLst>
                                          <p:attrName>style.visibility</p:attrName>
                                        </p:attrNameLst>
                                      </p:cBhvr>
                                      <p:to>
                                        <p:strVal val="visible"/>
                                      </p:to>
                                    </p:set>
                                    <p:anim calcmode="lin" valueType="num">
                                      <p:cBhvr>
                                        <p:cTn id="49" dur="500" fill="hold"/>
                                        <p:tgtEl>
                                          <p:spTgt spid="7">
                                            <p:graphicEl>
                                              <a:dgm id="{EC8B5543-B0AB-4C83-B6FB-A4768F1F7C23}"/>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EC8B5543-B0AB-4C83-B6FB-A4768F1F7C23}"/>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EC8B5543-B0AB-4C83-B6FB-A4768F1F7C23}"/>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
                                            <p:graphicEl>
                                              <a:dgm id="{183AD598-0AE5-46FF-925E-8B288BCFDD07}"/>
                                            </p:graphicEl>
                                          </p:spTgt>
                                        </p:tgtEl>
                                        <p:attrNameLst>
                                          <p:attrName>style.visibility</p:attrName>
                                        </p:attrNameLst>
                                      </p:cBhvr>
                                      <p:to>
                                        <p:strVal val="visible"/>
                                      </p:to>
                                    </p:set>
                                    <p:anim calcmode="lin" valueType="num">
                                      <p:cBhvr>
                                        <p:cTn id="56" dur="500" fill="hold"/>
                                        <p:tgtEl>
                                          <p:spTgt spid="7">
                                            <p:graphicEl>
                                              <a:dgm id="{183AD598-0AE5-46FF-925E-8B288BCFDD07}"/>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183AD598-0AE5-46FF-925E-8B288BCFDD07}"/>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183AD598-0AE5-46FF-925E-8B288BCFDD0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800" decel="100000"/>
                                        <p:tgtEl>
                                          <p:spTgt spid="8"/>
                                        </p:tgtEl>
                                      </p:cBhvr>
                                    </p:animEffect>
                                    <p:anim calcmode="lin" valueType="num">
                                      <p:cBhvr>
                                        <p:cTn id="64" dur="800" decel="100000" fill="hold"/>
                                        <p:tgtEl>
                                          <p:spTgt spid="8"/>
                                        </p:tgtEl>
                                        <p:attrNameLst>
                                          <p:attrName>style.rotation</p:attrName>
                                        </p:attrNameLst>
                                      </p:cBhvr>
                                      <p:tavLst>
                                        <p:tav tm="0">
                                          <p:val>
                                            <p:fltVal val="-90"/>
                                          </p:val>
                                        </p:tav>
                                        <p:tav tm="100000">
                                          <p:val>
                                            <p:fltVal val="0"/>
                                          </p:val>
                                        </p:tav>
                                      </p:tavLst>
                                    </p:anim>
                                    <p:anim calcmode="lin" valueType="num">
                                      <p:cBhvr>
                                        <p:cTn id="65" dur="800" decel="100000" fill="hold"/>
                                        <p:tgtEl>
                                          <p:spTgt spid="8"/>
                                        </p:tgtEl>
                                        <p:attrNameLst>
                                          <p:attrName>ppt_x</p:attrName>
                                        </p:attrNameLst>
                                      </p:cBhvr>
                                      <p:tavLst>
                                        <p:tav tm="0">
                                          <p:val>
                                            <p:strVal val="#ppt_x+0.4"/>
                                          </p:val>
                                        </p:tav>
                                        <p:tav tm="100000">
                                          <p:val>
                                            <p:strVal val="#ppt_x-0.05"/>
                                          </p:val>
                                        </p:tav>
                                      </p:tavLst>
                                    </p:anim>
                                    <p:anim calcmode="lin" valueType="num">
                                      <p:cBhvr>
                                        <p:cTn id="66" dur="800" decel="100000" fill="hold"/>
                                        <p:tgtEl>
                                          <p:spTgt spid="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800" decel="100000"/>
                                        <p:tgtEl>
                                          <p:spTgt spid="9"/>
                                        </p:tgtEl>
                                      </p:cBhvr>
                                    </p:animEffect>
                                    <p:anim calcmode="lin" valueType="num">
                                      <p:cBhvr>
                                        <p:cTn id="72" dur="800" decel="100000" fill="hold"/>
                                        <p:tgtEl>
                                          <p:spTgt spid="9"/>
                                        </p:tgtEl>
                                        <p:attrNameLst>
                                          <p:attrName>style.rotation</p:attrName>
                                        </p:attrNameLst>
                                      </p:cBhvr>
                                      <p:tavLst>
                                        <p:tav tm="0">
                                          <p:val>
                                            <p:fltVal val="-90"/>
                                          </p:val>
                                        </p:tav>
                                        <p:tav tm="100000">
                                          <p:val>
                                            <p:fltVal val="0"/>
                                          </p:val>
                                        </p:tav>
                                      </p:tavLst>
                                    </p:anim>
                                    <p:anim calcmode="lin" valueType="num">
                                      <p:cBhvr>
                                        <p:cTn id="73" dur="800" decel="100000" fill="hold"/>
                                        <p:tgtEl>
                                          <p:spTgt spid="9"/>
                                        </p:tgtEl>
                                        <p:attrNameLst>
                                          <p:attrName>ppt_x</p:attrName>
                                        </p:attrNameLst>
                                      </p:cBhvr>
                                      <p:tavLst>
                                        <p:tav tm="0">
                                          <p:val>
                                            <p:strVal val="#ppt_x+0.4"/>
                                          </p:val>
                                        </p:tav>
                                        <p:tav tm="100000">
                                          <p:val>
                                            <p:strVal val="#ppt_x-0.05"/>
                                          </p:val>
                                        </p:tav>
                                      </p:tavLst>
                                    </p:anim>
                                    <p:anim calcmode="lin" valueType="num">
                                      <p:cBhvr>
                                        <p:cTn id="74" dur="800" decel="100000" fill="hold"/>
                                        <p:tgtEl>
                                          <p:spTgt spid="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wipe(left)">
                                      <p:cBhvr>
                                        <p:cTn id="80" dur="500"/>
                                        <p:tgtEl>
                                          <p:spTgt spid="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
                                            <p:txEl>
                                              <p:pRg st="1" end="1"/>
                                            </p:txEl>
                                          </p:spTgt>
                                        </p:tgtEl>
                                        <p:attrNameLst>
                                          <p:attrName>style.visibility</p:attrName>
                                        </p:attrNameLst>
                                      </p:cBhvr>
                                      <p:to>
                                        <p:strVal val="visible"/>
                                      </p:to>
                                    </p:set>
                                    <p:animEffect transition="in" filter="wipe(left)">
                                      <p:cBhvr>
                                        <p:cTn id="85" dur="500"/>
                                        <p:tgtEl>
                                          <p:spTgt spid="3">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
                                            <p:txEl>
                                              <p:pRg st="2" end="2"/>
                                            </p:txEl>
                                          </p:spTgt>
                                        </p:tgtEl>
                                        <p:attrNameLst>
                                          <p:attrName>style.visibility</p:attrName>
                                        </p:attrNameLst>
                                      </p:cBhvr>
                                      <p:to>
                                        <p:strVal val="visible"/>
                                      </p:to>
                                    </p:set>
                                    <p:animEffect transition="in" filter="wipe(left)">
                                      <p:cBhvr>
                                        <p:cTn id="9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9DC"/>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45F1520A-A2ED-2384-EB3A-DC06956DF96E}"/>
              </a:ext>
            </a:extLst>
          </p:cNvPr>
          <p:cNvPicPr>
            <a:picLocks noChangeAspect="1"/>
          </p:cNvPicPr>
          <p:nvPr/>
        </p:nvPicPr>
        <p:blipFill rotWithShape="1">
          <a:blip r:embed="rId2"/>
          <a:srcRect l="6274" r="267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ángulo 4">
            <a:extLst>
              <a:ext uri="{FF2B5EF4-FFF2-40B4-BE49-F238E27FC236}">
                <a16:creationId xmlns:a16="http://schemas.microsoft.com/office/drawing/2014/main" id="{CCF2FF42-535B-AF4F-E767-F1D308D7102C}"/>
              </a:ext>
            </a:extLst>
          </p:cNvPr>
          <p:cNvSpPr/>
          <p:nvPr/>
        </p:nvSpPr>
        <p:spPr>
          <a:xfrm>
            <a:off x="156680" y="2332539"/>
            <a:ext cx="4826000" cy="688848"/>
          </a:xfrm>
          <a:prstGeom prst="rect">
            <a:avLst/>
          </a:prstGeom>
          <a:solidFill>
            <a:srgbClr val="DBD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782D27CF-EB75-1802-0B5F-646D4C8A447F}"/>
              </a:ext>
            </a:extLst>
          </p:cNvPr>
          <p:cNvSpPr txBox="1"/>
          <p:nvPr/>
        </p:nvSpPr>
        <p:spPr>
          <a:xfrm>
            <a:off x="158205" y="148471"/>
            <a:ext cx="5151972" cy="4401205"/>
          </a:xfrm>
          <a:prstGeom prst="rect">
            <a:avLst/>
          </a:prstGeom>
          <a:noFill/>
        </p:spPr>
        <p:txBody>
          <a:bodyPr wrap="square">
            <a:spAutoFit/>
          </a:bodyPr>
          <a:lstStyle/>
          <a:p>
            <a:pPr>
              <a:spcBef>
                <a:spcPts val="1200"/>
              </a:spcBef>
            </a:pPr>
            <a:r>
              <a:rPr lang="es-ES" sz="2000" dirty="0"/>
              <a:t>Pro n</a:t>
            </a:r>
            <a:r>
              <a:rPr lang="cs-CZ" sz="2000" dirty="0" err="1"/>
              <a:t>ěkter</a:t>
            </a:r>
            <a:r>
              <a:rPr lang="es-ES" sz="2000" dirty="0"/>
              <a:t>é </a:t>
            </a:r>
            <a:r>
              <a:rPr lang="cs-CZ" sz="2000" dirty="0"/>
              <a:t>lidi </a:t>
            </a:r>
            <a:r>
              <a:rPr lang="es-ES" sz="2000" dirty="0"/>
              <a:t>je mluvení o starší osobě synonymem mluvení o někom, kdo utrpěl ztrátu fyzické, intelektuální, pracovní a sociální </a:t>
            </a:r>
            <a:r>
              <a:rPr lang="es-ES" sz="2000" dirty="0" err="1"/>
              <a:t>síly</a:t>
            </a:r>
            <a:r>
              <a:rPr lang="es-ES" sz="2000" dirty="0"/>
              <a:t>.</a:t>
            </a:r>
          </a:p>
          <a:p>
            <a:pPr>
              <a:spcBef>
                <a:spcPts val="1200"/>
              </a:spcBef>
            </a:pPr>
            <a:r>
              <a:rPr lang="es-ES" sz="2000" dirty="0"/>
              <a:t>Bible </a:t>
            </a:r>
            <a:r>
              <a:rPr lang="cs-CZ" sz="2000" dirty="0"/>
              <a:t>se o nich zmiňuje</a:t>
            </a:r>
            <a:r>
              <a:rPr lang="es-ES" sz="2000" dirty="0"/>
              <a:t> a říká nám, že si zaslouží naši čest</a:t>
            </a:r>
            <a:r>
              <a:rPr lang="cs-CZ" sz="2000" dirty="0"/>
              <a:t> a úctu</a:t>
            </a:r>
            <a:r>
              <a:rPr lang="es-ES" sz="2000" dirty="0"/>
              <a:t>.</a:t>
            </a:r>
          </a:p>
          <a:p>
            <a:pPr>
              <a:spcBef>
                <a:spcPts val="1200"/>
              </a:spcBef>
            </a:pPr>
            <a:r>
              <a:rPr lang="es-ES" sz="2000" dirty="0"/>
              <a:t>Tito lidé, kter</a:t>
            </a:r>
            <a:r>
              <a:rPr lang="cs-CZ" sz="2000" dirty="0"/>
              <a:t>é</a:t>
            </a:r>
            <a:r>
              <a:rPr lang="es-ES" sz="2000" dirty="0"/>
              <a:t> si nebes</a:t>
            </a:r>
            <a:r>
              <a:rPr lang="cs-CZ" sz="2000" dirty="0"/>
              <a:t>a</a:t>
            </a:r>
            <a:r>
              <a:rPr lang="es-ES" sz="2000" dirty="0"/>
              <a:t> váží, jsou často naší společností nejvíce znevýhodněni a</a:t>
            </a:r>
            <a:r>
              <a:rPr lang="cs-CZ" sz="2000" dirty="0"/>
              <a:t>vytláčeni do ústraní.</a:t>
            </a:r>
            <a:endParaRPr lang="es-ES" sz="2000" dirty="0"/>
          </a:p>
          <a:p>
            <a:pPr>
              <a:spcBef>
                <a:spcPts val="1200"/>
              </a:spcBef>
            </a:pPr>
            <a:r>
              <a:rPr lang="es-ES" sz="2000" dirty="0"/>
              <a:t>Tato prezentace je věnována vám, starším l</a:t>
            </a:r>
            <a:r>
              <a:rPr lang="cs-CZ" sz="2000" dirty="0"/>
              <a:t>idem</a:t>
            </a:r>
            <a:r>
              <a:rPr lang="es-ES" sz="2000" dirty="0"/>
              <a:t>, kte</a:t>
            </a:r>
            <a:r>
              <a:rPr lang="cs-CZ" sz="2000" dirty="0"/>
              <a:t>ří</a:t>
            </a:r>
            <a:r>
              <a:rPr lang="es-ES" sz="2000" dirty="0"/>
              <a:t> </a:t>
            </a:r>
            <a:r>
              <a:rPr lang="cs-CZ" sz="2000" dirty="0"/>
              <a:t>j</a:t>
            </a:r>
            <a:r>
              <a:rPr lang="es-ES" sz="2000" dirty="0"/>
              <a:t>s</a:t>
            </a:r>
            <a:r>
              <a:rPr lang="cs-CZ" sz="2000" dirty="0"/>
              <a:t>t</a:t>
            </a:r>
            <a:r>
              <a:rPr lang="es-ES" sz="2000" dirty="0"/>
              <a:t>e živí nebo chce zůstat </a:t>
            </a:r>
            <a:r>
              <a:rPr lang="cs-CZ" sz="2000" dirty="0"/>
              <a:t>milí</a:t>
            </a:r>
            <a:r>
              <a:rPr lang="es-ES" sz="2000" dirty="0"/>
              <a:t> </a:t>
            </a:r>
            <a:r>
              <a:rPr lang="es-ES" sz="2000" dirty="0" err="1"/>
              <a:t>Bohu</a:t>
            </a:r>
            <a:r>
              <a:rPr lang="es-ES" sz="2000" dirty="0"/>
              <a:t>.</a:t>
            </a:r>
          </a:p>
          <a:p>
            <a:pPr>
              <a:spcBef>
                <a:spcPts val="1200"/>
              </a:spcBef>
            </a:pPr>
            <a:r>
              <a:rPr lang="es-ES" sz="2000" dirty="0" err="1"/>
              <a:t>Vyzývám</a:t>
            </a:r>
            <a:r>
              <a:rPr lang="es-ES" sz="2000" dirty="0"/>
              <a:t> vás, abyste se zamysleli nad těmito </a:t>
            </a:r>
            <a:r>
              <a:rPr lang="es-ES" sz="2000" dirty="0" err="1"/>
              <a:t>otázkami</a:t>
            </a:r>
            <a:r>
              <a:rPr lang="es-ES" sz="2000" dirty="0"/>
              <a:t>:</a:t>
            </a:r>
          </a:p>
        </p:txBody>
      </p:sp>
      <p:sp>
        <p:nvSpPr>
          <p:cNvPr id="6" name="CuadroTexto 5">
            <a:extLst>
              <a:ext uri="{FF2B5EF4-FFF2-40B4-BE49-F238E27FC236}">
                <a16:creationId xmlns:a16="http://schemas.microsoft.com/office/drawing/2014/main" id="{311CDF92-CD32-8110-B527-F044EEB484A1}"/>
              </a:ext>
            </a:extLst>
          </p:cNvPr>
          <p:cNvSpPr txBox="1"/>
          <p:nvPr/>
        </p:nvSpPr>
        <p:spPr>
          <a:xfrm>
            <a:off x="400665" y="4605290"/>
            <a:ext cx="4909512" cy="2092881"/>
          </a:xfrm>
          <a:prstGeom prst="rect">
            <a:avLst/>
          </a:prstGeom>
          <a:noFill/>
        </p:spPr>
        <p:txBody>
          <a:bodyPr wrap="square">
            <a:spAutoFit/>
          </a:bodyPr>
          <a:lstStyle/>
          <a:p>
            <a:pPr marL="342900" indent="-342900">
              <a:spcBef>
                <a:spcPts val="600"/>
              </a:spcBef>
              <a:buClr>
                <a:srgbClr val="7030A0"/>
              </a:buClr>
              <a:buFont typeface="Wingdings" panose="05000000000000000000" pitchFamily="2" charset="2"/>
              <a:buChar char="q"/>
            </a:pPr>
            <a:r>
              <a:rPr lang="es-ES" sz="2000" dirty="0" err="1"/>
              <a:t>Jak</a:t>
            </a:r>
            <a:r>
              <a:rPr lang="es-ES" sz="2000" dirty="0"/>
              <a:t> se </a:t>
            </a:r>
            <a:r>
              <a:rPr lang="es-ES" sz="2000" dirty="0" err="1"/>
              <a:t>cítíte</a:t>
            </a:r>
            <a:r>
              <a:rPr lang="es-ES" sz="2000" dirty="0"/>
              <a:t> </a:t>
            </a:r>
            <a:r>
              <a:rPr lang="es-ES" sz="2000" dirty="0" err="1"/>
              <a:t>jako</a:t>
            </a:r>
            <a:r>
              <a:rPr lang="es-ES" sz="2000" dirty="0"/>
              <a:t> </a:t>
            </a:r>
            <a:r>
              <a:rPr lang="es-ES" sz="2000" dirty="0" err="1"/>
              <a:t>starší</a:t>
            </a:r>
            <a:r>
              <a:rPr lang="es-ES" sz="2000" dirty="0"/>
              <a:t> </a:t>
            </a:r>
            <a:r>
              <a:rPr lang="cs-CZ" sz="2000" dirty="0"/>
              <a:t>lidé</a:t>
            </a:r>
            <a:r>
              <a:rPr lang="es-ES" sz="2000" dirty="0"/>
              <a:t>?</a:t>
            </a:r>
          </a:p>
          <a:p>
            <a:pPr marL="342900" indent="-342900">
              <a:spcBef>
                <a:spcPts val="600"/>
              </a:spcBef>
              <a:buClr>
                <a:srgbClr val="7030A0"/>
              </a:buClr>
              <a:buFont typeface="Wingdings" panose="05000000000000000000" pitchFamily="2" charset="2"/>
              <a:buChar char="q"/>
            </a:pPr>
            <a:r>
              <a:rPr lang="es-ES" sz="2000" dirty="0" err="1"/>
              <a:t>Které</a:t>
            </a:r>
            <a:r>
              <a:rPr lang="es-ES" sz="2000" dirty="0"/>
              <a:t> </a:t>
            </a:r>
            <a:r>
              <a:rPr lang="es-ES" sz="2000" dirty="0" err="1"/>
              <a:t>příklady</a:t>
            </a:r>
            <a:r>
              <a:rPr lang="es-ES" sz="2000" dirty="0"/>
              <a:t> v </a:t>
            </a:r>
            <a:r>
              <a:rPr lang="es-ES" sz="2000" dirty="0" err="1"/>
              <a:t>Bibli</a:t>
            </a:r>
            <a:r>
              <a:rPr lang="es-ES" sz="2000" dirty="0"/>
              <a:t> ve </a:t>
            </a:r>
            <a:r>
              <a:rPr lang="es-ES" sz="2000" dirty="0" err="1"/>
              <a:t>vás</a:t>
            </a:r>
            <a:r>
              <a:rPr lang="es-ES" sz="2000" dirty="0"/>
              <a:t> </a:t>
            </a:r>
            <a:r>
              <a:rPr lang="es-ES" sz="2000" dirty="0" err="1"/>
              <a:t>mohou</a:t>
            </a:r>
            <a:r>
              <a:rPr lang="es-ES" sz="2000" dirty="0"/>
              <a:t> </a:t>
            </a:r>
            <a:r>
              <a:rPr lang="es-ES" sz="2000" dirty="0" err="1"/>
              <a:t>vyvolat</a:t>
            </a:r>
            <a:r>
              <a:rPr lang="es-ES" sz="2000" dirty="0"/>
              <a:t> </a:t>
            </a:r>
            <a:r>
              <a:rPr lang="es-ES" sz="2000" dirty="0" err="1"/>
              <a:t>pocit</a:t>
            </a:r>
            <a:r>
              <a:rPr lang="es-ES" sz="2000" dirty="0"/>
              <a:t>, </a:t>
            </a:r>
            <a:r>
              <a:rPr lang="es-ES" sz="2000" dirty="0" err="1"/>
              <a:t>že</a:t>
            </a:r>
            <a:r>
              <a:rPr lang="es-ES" sz="2000" dirty="0"/>
              <a:t> </a:t>
            </a:r>
            <a:r>
              <a:rPr lang="es-ES" sz="2000" dirty="0" err="1"/>
              <a:t>jste</a:t>
            </a:r>
            <a:r>
              <a:rPr lang="es-ES" sz="2000" dirty="0"/>
              <a:t> </a:t>
            </a:r>
            <a:r>
              <a:rPr lang="es-ES" sz="2000" dirty="0" err="1"/>
              <a:t>milováni</a:t>
            </a:r>
            <a:r>
              <a:rPr lang="es-ES" sz="2000" dirty="0"/>
              <a:t> a </a:t>
            </a:r>
            <a:r>
              <a:rPr lang="es-ES" sz="2000" dirty="0" err="1"/>
              <a:t>oceňováni</a:t>
            </a:r>
            <a:r>
              <a:rPr lang="es-ES" sz="2000" dirty="0"/>
              <a:t>?</a:t>
            </a:r>
          </a:p>
          <a:p>
            <a:pPr marL="342900" indent="-342900">
              <a:spcBef>
                <a:spcPts val="600"/>
              </a:spcBef>
              <a:buClr>
                <a:srgbClr val="7030A0"/>
              </a:buClr>
              <a:buFont typeface="Wingdings" panose="05000000000000000000" pitchFamily="2" charset="2"/>
              <a:buChar char="q"/>
            </a:pPr>
            <a:r>
              <a:rPr lang="es-ES" sz="2000" dirty="0" err="1"/>
              <a:t>Chápete</a:t>
            </a:r>
            <a:r>
              <a:rPr lang="es-ES" sz="2000" dirty="0"/>
              <a:t>, </a:t>
            </a:r>
            <a:r>
              <a:rPr lang="es-ES" sz="2000" dirty="0" err="1"/>
              <a:t>jakou</a:t>
            </a:r>
            <a:r>
              <a:rPr lang="es-ES" sz="2000" dirty="0"/>
              <a:t> </a:t>
            </a:r>
            <a:r>
              <a:rPr lang="es-ES" sz="2000" dirty="0" err="1"/>
              <a:t>hodnotu</a:t>
            </a:r>
            <a:r>
              <a:rPr lang="es-ES" sz="2000" dirty="0"/>
              <a:t> </a:t>
            </a:r>
            <a:r>
              <a:rPr lang="es-ES" sz="2000" dirty="0" err="1"/>
              <a:t>máte</a:t>
            </a:r>
            <a:r>
              <a:rPr lang="es-ES" sz="2000" dirty="0"/>
              <a:t> pro </a:t>
            </a:r>
            <a:r>
              <a:rPr lang="es-ES" sz="2000" dirty="0" err="1"/>
              <a:t>Boha</a:t>
            </a:r>
            <a:r>
              <a:rPr lang="es-ES" sz="2000" dirty="0"/>
              <a:t> </a:t>
            </a:r>
            <a:r>
              <a:rPr lang="es-ES" sz="2000" dirty="0" err="1"/>
              <a:t>jako</a:t>
            </a:r>
            <a:r>
              <a:rPr lang="es-ES" sz="2000" dirty="0"/>
              <a:t> </a:t>
            </a:r>
            <a:r>
              <a:rPr lang="es-ES" sz="2000" dirty="0" err="1"/>
              <a:t>starší</a:t>
            </a:r>
            <a:r>
              <a:rPr lang="es-ES" sz="2000" dirty="0"/>
              <a:t> </a:t>
            </a:r>
            <a:r>
              <a:rPr lang="es-ES" sz="2000" dirty="0" err="1"/>
              <a:t>člověk</a:t>
            </a:r>
            <a:r>
              <a:rPr lang="es-ES" sz="2000" dirty="0"/>
              <a:t>?</a:t>
            </a:r>
          </a:p>
        </p:txBody>
      </p:sp>
    </p:spTree>
    <p:extLst>
      <p:ext uri="{BB962C8B-B14F-4D97-AF65-F5344CB8AC3E}">
        <p14:creationId xmlns:p14="http://schemas.microsoft.com/office/powerpoint/2010/main" val="228745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DC59DA-2C8D-488C-43A2-8C366639AAE8}"/>
              </a:ext>
            </a:extLst>
          </p:cNvPr>
          <p:cNvSpPr txBox="1"/>
          <p:nvPr/>
        </p:nvSpPr>
        <p:spPr>
          <a:xfrm>
            <a:off x="283764" y="929483"/>
            <a:ext cx="4458789" cy="5324535"/>
          </a:xfrm>
          <a:prstGeom prst="rect">
            <a:avLst/>
          </a:prstGeom>
          <a:noFill/>
        </p:spPr>
        <p:txBody>
          <a:bodyPr wrap="square">
            <a:spAutoFit/>
          </a:bodyPr>
          <a:lstStyle/>
          <a:p>
            <a:pPr>
              <a:spcBef>
                <a:spcPts val="1200"/>
              </a:spcBef>
            </a:pPr>
            <a:r>
              <a:rPr lang="cs-CZ" sz="2000" dirty="0"/>
              <a:t>U</a:t>
            </a:r>
            <a:r>
              <a:rPr lang="es-ES" sz="2000" dirty="0"/>
              <a:t> Boha zaujímali starší </a:t>
            </a:r>
            <a:r>
              <a:rPr lang="cs-CZ" sz="2000" dirty="0"/>
              <a:t>lidé</a:t>
            </a:r>
            <a:r>
              <a:rPr lang="es-ES" sz="2000" dirty="0"/>
              <a:t> vždy zvláštní místo. V Bibli je zaznamenán příběh Simeona; Byl jedním z těch,</a:t>
            </a:r>
            <a:r>
              <a:rPr lang="cs-CZ" sz="2000" dirty="0"/>
              <a:t> pro</a:t>
            </a:r>
            <a:r>
              <a:rPr lang="es-ES" sz="2000" dirty="0"/>
              <a:t> kte</a:t>
            </a:r>
            <a:r>
              <a:rPr lang="cs-CZ" sz="2000" dirty="0" err="1"/>
              <a:t>ré</a:t>
            </a:r>
            <a:r>
              <a:rPr lang="es-ES" sz="2000" dirty="0"/>
              <a:t> byl</a:t>
            </a:r>
            <a:r>
              <a:rPr lang="cs-CZ" sz="2000" dirty="0"/>
              <a:t>o</a:t>
            </a:r>
            <a:r>
              <a:rPr lang="es-ES" sz="2000" dirty="0"/>
              <a:t> požehnáni</a:t>
            </a:r>
            <a:r>
              <a:rPr lang="cs-CZ" sz="2000" dirty="0"/>
              <a:t>m</a:t>
            </a:r>
            <a:r>
              <a:rPr lang="es-ES" sz="2000" dirty="0"/>
              <a:t>, když </a:t>
            </a:r>
            <a:r>
              <a:rPr lang="cs-CZ" sz="2000" dirty="0"/>
              <a:t>mohli vidět naplnění</a:t>
            </a:r>
            <a:r>
              <a:rPr lang="es-ES" sz="2000" dirty="0"/>
              <a:t> </a:t>
            </a:r>
            <a:r>
              <a:rPr lang="es-ES" sz="2000" dirty="0" err="1"/>
              <a:t>zaslíbení</a:t>
            </a:r>
            <a:r>
              <a:rPr lang="es-ES" sz="2000" dirty="0"/>
              <a:t>.</a:t>
            </a:r>
          </a:p>
          <a:p>
            <a:pPr>
              <a:spcBef>
                <a:spcPts val="1200"/>
              </a:spcBef>
            </a:pPr>
            <a:r>
              <a:rPr lang="es-ES" sz="2000" dirty="0" err="1"/>
              <a:t>Držel</a:t>
            </a:r>
            <a:r>
              <a:rPr lang="es-ES" sz="2000" dirty="0"/>
              <a:t> v náručí Spasitele světa: "Nyní, Pane, rozloučíš se se svým služebníkem v pokoji podle svého slova, neboť oči mé viděly tvou spásu" (Lukáš 2</a:t>
            </a:r>
            <a:r>
              <a:rPr lang="cs-CZ" sz="2000" dirty="0"/>
              <a:t>,</a:t>
            </a:r>
            <a:r>
              <a:rPr lang="es-ES" sz="2000" dirty="0"/>
              <a:t>29,30).</a:t>
            </a:r>
          </a:p>
          <a:p>
            <a:pPr>
              <a:spcBef>
                <a:spcPts val="1200"/>
              </a:spcBef>
            </a:pPr>
            <a:r>
              <a:rPr lang="es-ES" sz="2000" dirty="0" err="1"/>
              <a:t>Mezi</a:t>
            </a:r>
            <a:r>
              <a:rPr lang="es-ES" sz="2000" dirty="0"/>
              <a:t> tolika mudrci a náboženskými vůdci dal Pán tomuto starému muži, který pravděpodobně neměl před společností žádnou hodnotu, příležitost vidět, jak se proroctví naplnilo, čímž naznačil, že si váží těch, kteří jsou mu v průběhu let věrní. </a:t>
            </a:r>
          </a:p>
        </p:txBody>
      </p:sp>
      <p:sp>
        <p:nvSpPr>
          <p:cNvPr id="5" name="CuadroTexto 4">
            <a:extLst>
              <a:ext uri="{FF2B5EF4-FFF2-40B4-BE49-F238E27FC236}">
                <a16:creationId xmlns:a16="http://schemas.microsoft.com/office/drawing/2014/main" id="{021E15C7-8E2A-EB06-7932-10E70A7A3F5A}"/>
              </a:ext>
            </a:extLst>
          </p:cNvPr>
          <p:cNvSpPr txBox="1"/>
          <p:nvPr/>
        </p:nvSpPr>
        <p:spPr>
          <a:xfrm>
            <a:off x="786750" y="177659"/>
            <a:ext cx="9117645" cy="830997"/>
          </a:xfrm>
          <a:prstGeom prst="rect">
            <a:avLst/>
          </a:prstGeom>
          <a:noFill/>
        </p:spPr>
        <p:txBody>
          <a:bodyPr wrap="square">
            <a:spAutoFit/>
            <a:scene3d>
              <a:camera prst="orthographicFront"/>
              <a:lightRig rig="threePt" dir="t"/>
            </a:scene3d>
            <a:sp3d extrusionH="57150">
              <a:bevelT w="38100" h="38100"/>
            </a:sp3d>
          </a:bodyPr>
          <a:lstStyle/>
          <a:p>
            <a:r>
              <a:rPr lang="es-ES" sz="2400" b="1" dirty="0">
                <a:solidFill>
                  <a:schemeClr val="accent5">
                    <a:lumMod val="50000"/>
                  </a:schemeClr>
                </a:solidFill>
              </a:rPr>
              <a:t>BŮH VÁM DÁVÁ PŘÍLEŽITOST VIDĚT NAPLNĚNÍ PROROCTVÍ
</a:t>
            </a:r>
          </a:p>
        </p:txBody>
      </p:sp>
      <p:pic>
        <p:nvPicPr>
          <p:cNvPr id="9" name="Imagen 8" descr="Imagen que contiene persona, interior, hombre, comiendo&#10;&#10;Descripción generada automáticamente">
            <a:extLst>
              <a:ext uri="{FF2B5EF4-FFF2-40B4-BE49-F238E27FC236}">
                <a16:creationId xmlns:a16="http://schemas.microsoft.com/office/drawing/2014/main" id="{E7D62DA6-CC14-D05A-29C3-6F476EFD6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055" y="1235112"/>
            <a:ext cx="6864700" cy="53266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4" name="Grupo 13">
            <a:extLst>
              <a:ext uri="{FF2B5EF4-FFF2-40B4-BE49-F238E27FC236}">
                <a16:creationId xmlns:a16="http://schemas.microsoft.com/office/drawing/2014/main" id="{55DF9ABA-5C3F-74E1-E9E4-127C5012CA42}"/>
              </a:ext>
            </a:extLst>
          </p:cNvPr>
          <p:cNvGrpSpPr/>
          <p:nvPr/>
        </p:nvGrpSpPr>
        <p:grpSpPr>
          <a:xfrm>
            <a:off x="9972351" y="106181"/>
            <a:ext cx="2080264" cy="666530"/>
            <a:chOff x="9827972" y="106181"/>
            <a:chExt cx="2080264" cy="666530"/>
          </a:xfrm>
        </p:grpSpPr>
        <p:pic>
          <p:nvPicPr>
            <p:cNvPr id="13" name="Imagen 12" descr="Imagen que contiene alfombra&#10;&#10;Descripción generada automáticamente">
              <a:extLst>
                <a:ext uri="{FF2B5EF4-FFF2-40B4-BE49-F238E27FC236}">
                  <a16:creationId xmlns:a16="http://schemas.microsoft.com/office/drawing/2014/main" id="{B73BC82A-0F90-7FA8-486E-F9DDDDF78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7" name="CuadroTexto 6">
              <a:extLst>
                <a:ext uri="{FF2B5EF4-FFF2-40B4-BE49-F238E27FC236}">
                  <a16:creationId xmlns:a16="http://schemas.microsoft.com/office/drawing/2014/main" id="{AD7B29BB-E7BA-1575-3032-39C7AF88C696}"/>
                </a:ext>
              </a:extLst>
            </p:cNvPr>
            <p:cNvSpPr txBox="1"/>
            <p:nvPr/>
          </p:nvSpPr>
          <p:spPr>
            <a:xfrm>
              <a:off x="10036453" y="106181"/>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Sime</a:t>
              </a:r>
              <a:r>
                <a:rPr lang="cs-CZ" sz="3600" b="1" dirty="0">
                  <a:solidFill>
                    <a:srgbClr val="FFFF00"/>
                  </a:solidFill>
                  <a:effectLst>
                    <a:outerShdw blurRad="50800" dist="38100" dir="13500000" algn="br" rotWithShape="0">
                      <a:prstClr val="black">
                        <a:alpha val="40000"/>
                      </a:prstClr>
                    </a:outerShdw>
                  </a:effectLst>
                </a:rPr>
                <a:t>o</a:t>
              </a:r>
              <a:r>
                <a:rPr lang="es-ES" sz="3600" b="1" dirty="0">
                  <a:solidFill>
                    <a:srgbClr val="FFFF00"/>
                  </a:solidFill>
                  <a:effectLst>
                    <a:outerShdw blurRad="50800" dist="38100" dir="13500000" algn="br" rotWithShape="0">
                      <a:prstClr val="black">
                        <a:alpha val="40000"/>
                      </a:prstClr>
                    </a:outerShdw>
                  </a:effectLst>
                </a:rPr>
                <a:t>n </a:t>
              </a:r>
            </a:p>
          </p:txBody>
        </p:sp>
      </p:grpSp>
      <p:pic>
        <p:nvPicPr>
          <p:cNvPr id="18" name="Gráfico 17" descr="Marca de insignia con relleno sólido">
            <a:extLst>
              <a:ext uri="{FF2B5EF4-FFF2-40B4-BE49-F238E27FC236}">
                <a16:creationId xmlns:a16="http://schemas.microsoft.com/office/drawing/2014/main" id="{A1766368-B639-7636-4EDA-CBBFD3547A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764" y="106181"/>
            <a:ext cx="543066" cy="543066"/>
          </a:xfrm>
          <a:prstGeom prst="rect">
            <a:avLst/>
          </a:prstGeom>
        </p:spPr>
      </p:pic>
    </p:spTree>
    <p:extLst>
      <p:ext uri="{BB962C8B-B14F-4D97-AF65-F5344CB8AC3E}">
        <p14:creationId xmlns:p14="http://schemas.microsoft.com/office/powerpoint/2010/main" val="145375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800" decel="100000"/>
                                        <p:tgtEl>
                                          <p:spTgt spid="14"/>
                                        </p:tgtEl>
                                      </p:cBhvr>
                                    </p:animEffect>
                                    <p:anim calcmode="lin" valueType="num">
                                      <p:cBhvr>
                                        <p:cTn id="19" dur="800" decel="100000" fill="hold"/>
                                        <p:tgtEl>
                                          <p:spTgt spid="14"/>
                                        </p:tgtEl>
                                        <p:attrNameLst>
                                          <p:attrName>style.rotation</p:attrName>
                                        </p:attrNameLst>
                                      </p:cBhvr>
                                      <p:tavLst>
                                        <p:tav tm="0">
                                          <p:val>
                                            <p:fltVal val="-90"/>
                                          </p:val>
                                        </p:tav>
                                        <p:tav tm="100000">
                                          <p:val>
                                            <p:fltVal val="0"/>
                                          </p:val>
                                        </p:tav>
                                      </p:tavLst>
                                    </p:anim>
                                    <p:anim calcmode="lin" valueType="num">
                                      <p:cBhvr>
                                        <p:cTn id="20" dur="800" decel="100000" fill="hold"/>
                                        <p:tgtEl>
                                          <p:spTgt spid="14"/>
                                        </p:tgtEl>
                                        <p:attrNameLst>
                                          <p:attrName>ppt_x</p:attrName>
                                        </p:attrNameLst>
                                      </p:cBhvr>
                                      <p:tavLst>
                                        <p:tav tm="0">
                                          <p:val>
                                            <p:strVal val="#ppt_x+0.4"/>
                                          </p:val>
                                        </p:tav>
                                        <p:tav tm="100000">
                                          <p:val>
                                            <p:strVal val="#ppt_x-0.05"/>
                                          </p:val>
                                        </p:tav>
                                      </p:tavLst>
                                    </p:anim>
                                    <p:anim calcmode="lin" valueType="num">
                                      <p:cBhvr>
                                        <p:cTn id="21" dur="800" decel="100000" fill="hold"/>
                                        <p:tgtEl>
                                          <p:spTgt spid="1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F8BCAE-9797-3F45-1C90-9756C7CF3141}"/>
              </a:ext>
            </a:extLst>
          </p:cNvPr>
          <p:cNvSpPr txBox="1"/>
          <p:nvPr/>
        </p:nvSpPr>
        <p:spPr>
          <a:xfrm>
            <a:off x="165461" y="891713"/>
            <a:ext cx="11791405" cy="1015663"/>
          </a:xfrm>
          <a:prstGeom prst="rect">
            <a:avLst/>
          </a:prstGeom>
          <a:noFill/>
        </p:spPr>
        <p:txBody>
          <a:bodyPr wrap="square">
            <a:spAutoFit/>
          </a:bodyPr>
          <a:lstStyle/>
          <a:p>
            <a:r>
              <a:rPr lang="es-ES" sz="2000" dirty="0"/>
              <a:t>Bible nás také učí, že Pán nezavrhuje své služebníky proto, že jsou starší. Je věrný těm, kteří se od jeho mládí věnovali službě jemu. Daniel je toho příkladem. Během svého mládí neváhal pozvednout jméno Nejvyššího </a:t>
            </a:r>
            <a:r>
              <a:rPr lang="cs-CZ" sz="2000" dirty="0"/>
              <a:t>          </a:t>
            </a:r>
            <a:r>
              <a:rPr lang="es-ES" sz="2000" dirty="0"/>
              <a:t>a dokonce i ve stáří mu Pán nepřestával </a:t>
            </a:r>
            <a:r>
              <a:rPr lang="es-ES" sz="2000" dirty="0" err="1"/>
              <a:t>žehnat</a:t>
            </a:r>
            <a:r>
              <a:rPr lang="es-ES" sz="2000" dirty="0"/>
              <a:t>.</a:t>
            </a:r>
          </a:p>
        </p:txBody>
      </p:sp>
      <p:sp>
        <p:nvSpPr>
          <p:cNvPr id="5" name="CuadroTexto 4">
            <a:extLst>
              <a:ext uri="{FF2B5EF4-FFF2-40B4-BE49-F238E27FC236}">
                <a16:creationId xmlns:a16="http://schemas.microsoft.com/office/drawing/2014/main" id="{A131C35C-8052-A697-BC3D-8E98FF686C33}"/>
              </a:ext>
            </a:extLst>
          </p:cNvPr>
          <p:cNvSpPr txBox="1"/>
          <p:nvPr/>
        </p:nvSpPr>
        <p:spPr>
          <a:xfrm>
            <a:off x="736015" y="209198"/>
            <a:ext cx="8965239"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chemeClr val="accent2">
                    <a:lumMod val="50000"/>
                  </a:schemeClr>
                </a:solidFill>
              </a:rPr>
              <a:t>BŮH TI NASLOUCHÁ, ODPOVÍDÁ TI A DÁVÁ TI ZVLÁŠTNÍ ZJEVENÍ
</a:t>
            </a:r>
          </a:p>
        </p:txBody>
      </p:sp>
      <p:pic>
        <p:nvPicPr>
          <p:cNvPr id="9" name="Imagen 8" descr="Imagen que contiene interior, edificio, cuarto, vivo&#10;&#10;Descripción generada automáticamente">
            <a:extLst>
              <a:ext uri="{FF2B5EF4-FFF2-40B4-BE49-F238E27FC236}">
                <a16:creationId xmlns:a16="http://schemas.microsoft.com/office/drawing/2014/main" id="{D9462A27-732E-3035-A1B0-8315138A8249}"/>
              </a:ext>
            </a:extLst>
          </p:cNvPr>
          <p:cNvPicPr>
            <a:picLocks noChangeAspect="1"/>
          </p:cNvPicPr>
          <p:nvPr/>
        </p:nvPicPr>
        <p:blipFill rotWithShape="1">
          <a:blip r:embed="rId2">
            <a:extLst>
              <a:ext uri="{28A0092B-C50C-407E-A947-70E740481C1C}">
                <a14:useLocalDpi xmlns:a14="http://schemas.microsoft.com/office/drawing/2010/main" val="0"/>
              </a:ext>
            </a:extLst>
          </a:blip>
          <a:srcRect l="5154"/>
          <a:stretch/>
        </p:blipFill>
        <p:spPr>
          <a:xfrm>
            <a:off x="165461" y="2130555"/>
            <a:ext cx="6962970" cy="44216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uadroTexto 3">
            <a:extLst>
              <a:ext uri="{FF2B5EF4-FFF2-40B4-BE49-F238E27FC236}">
                <a16:creationId xmlns:a16="http://schemas.microsoft.com/office/drawing/2014/main" id="{91028C6A-C456-A473-8161-7D7566F3EB6F}"/>
              </a:ext>
            </a:extLst>
          </p:cNvPr>
          <p:cNvSpPr txBox="1"/>
          <p:nvPr/>
        </p:nvSpPr>
        <p:spPr>
          <a:xfrm>
            <a:off x="7315200" y="2028051"/>
            <a:ext cx="4763064" cy="4401205"/>
          </a:xfrm>
          <a:prstGeom prst="rect">
            <a:avLst/>
          </a:prstGeom>
          <a:noFill/>
        </p:spPr>
        <p:txBody>
          <a:bodyPr wrap="square">
            <a:spAutoFit/>
          </a:bodyPr>
          <a:lstStyle/>
          <a:p>
            <a:pPr>
              <a:spcBef>
                <a:spcPts val="1200"/>
              </a:spcBef>
            </a:pPr>
            <a:r>
              <a:rPr lang="es-ES" sz="2000" dirty="0"/>
              <a:t>Když byl Pán ve svém lůžku, zjevil Danielovi budoucnost světa v reakci na obavy staršího proroka (který, i když byl starý, se neuchýlil k </a:t>
            </a:r>
            <a:r>
              <a:rPr lang="es-ES" sz="2000" dirty="0" err="1"/>
              <a:t>Bohu</a:t>
            </a:r>
            <a:r>
              <a:rPr lang="es-ES" sz="2000" dirty="0"/>
              <a:t>).</a:t>
            </a:r>
          </a:p>
          <a:p>
            <a:pPr>
              <a:spcBef>
                <a:spcPts val="1200"/>
              </a:spcBef>
            </a:pPr>
            <a:r>
              <a:rPr lang="es-ES" sz="2000" dirty="0"/>
              <a:t>Daniel </a:t>
            </a:r>
            <a:r>
              <a:rPr lang="cs-CZ" sz="2000" dirty="0"/>
              <a:t>to popisuje takto</a:t>
            </a:r>
            <a:r>
              <a:rPr lang="es-ES" sz="2000" dirty="0"/>
              <a:t>: „</a:t>
            </a:r>
            <a:r>
              <a:rPr lang="cs-CZ" sz="2000" dirty="0"/>
              <a:t>Ř</a:t>
            </a:r>
            <a:r>
              <a:rPr lang="es-ES" sz="2000" dirty="0"/>
              <a:t>ekl</a:t>
            </a:r>
            <a:r>
              <a:rPr lang="cs-CZ" sz="2000" dirty="0"/>
              <a:t> mi</a:t>
            </a:r>
            <a:r>
              <a:rPr lang="es-ES" sz="2000" dirty="0"/>
              <a:t>: ‚</a:t>
            </a:r>
            <a:r>
              <a:rPr lang="cs-CZ" sz="2000" dirty="0"/>
              <a:t>N</a:t>
            </a:r>
            <a:r>
              <a:rPr lang="es-ES" sz="2000" dirty="0"/>
              <a:t>eboj se, Danieli, neboť od prvního dne, kdy </a:t>
            </a:r>
            <a:r>
              <a:rPr lang="cs-CZ" sz="2000" dirty="0"/>
              <a:t>ses</a:t>
            </a:r>
            <a:r>
              <a:rPr lang="es-ES" sz="2000" dirty="0"/>
              <a:t> </a:t>
            </a:r>
            <a:r>
              <a:rPr lang="cs-CZ" sz="2000" dirty="0"/>
              <a:t>rozhodl porozumět</a:t>
            </a:r>
            <a:r>
              <a:rPr lang="es-ES" sz="2000" dirty="0"/>
              <a:t> a pokoři</a:t>
            </a:r>
            <a:r>
              <a:rPr lang="cs-CZ" sz="2000" dirty="0"/>
              <a:t>t</a:t>
            </a:r>
            <a:r>
              <a:rPr lang="es-ES" sz="2000" dirty="0"/>
              <a:t> se </a:t>
            </a:r>
            <a:r>
              <a:rPr lang="cs-CZ" sz="2000" dirty="0"/>
              <a:t>před</a:t>
            </a:r>
            <a:r>
              <a:rPr lang="es-ES" sz="2000" dirty="0"/>
              <a:t> sv</a:t>
            </a:r>
            <a:r>
              <a:rPr lang="cs-CZ" sz="2000" dirty="0" err="1"/>
              <a:t>ým</a:t>
            </a:r>
            <a:r>
              <a:rPr lang="es-ES" sz="2000" dirty="0"/>
              <a:t> Boh</a:t>
            </a:r>
            <a:r>
              <a:rPr lang="cs-CZ" sz="2000" dirty="0" err="1"/>
              <a:t>em</a:t>
            </a:r>
            <a:r>
              <a:rPr lang="es-ES" sz="2000" dirty="0"/>
              <a:t>, byla tvá slova </a:t>
            </a:r>
            <a:r>
              <a:rPr lang="cs-CZ" sz="2000" dirty="0"/>
              <a:t>vy</a:t>
            </a:r>
            <a:r>
              <a:rPr lang="es-ES" sz="2000" dirty="0"/>
              <a:t>slyšena a </a:t>
            </a:r>
            <a:r>
              <a:rPr lang="cs-CZ" sz="2000" dirty="0"/>
              <a:t>já</a:t>
            </a:r>
            <a:r>
              <a:rPr lang="es-ES" sz="2000" dirty="0"/>
              <a:t> jsem p</a:t>
            </a:r>
            <a:r>
              <a:rPr lang="cs-CZ" sz="2000" dirty="0"/>
              <a:t>roto p</a:t>
            </a:r>
            <a:r>
              <a:rPr lang="es-ES" sz="2000" dirty="0"/>
              <a:t>řišel" (Daniel 10</a:t>
            </a:r>
            <a:r>
              <a:rPr lang="cs-CZ" sz="2000" dirty="0"/>
              <a:t>,</a:t>
            </a:r>
            <a:r>
              <a:rPr lang="es-ES" sz="2000" dirty="0"/>
              <a:t>12).</a:t>
            </a:r>
          </a:p>
          <a:p>
            <a:pPr>
              <a:spcBef>
                <a:spcPts val="1200"/>
              </a:spcBef>
            </a:pPr>
            <a:r>
              <a:rPr lang="es-ES" sz="2000" dirty="0" err="1"/>
              <a:t>Není</a:t>
            </a:r>
            <a:r>
              <a:rPr lang="es-ES" sz="2000" dirty="0"/>
              <a:t> to úžasné? Bůh ti naslouchá. Nezáleží na tom, jestli už nejs</a:t>
            </a:r>
            <a:r>
              <a:rPr lang="cs-CZ" sz="2000" dirty="0" err="1"/>
              <a:t>te</a:t>
            </a:r>
            <a:r>
              <a:rPr lang="es-ES" sz="2000" dirty="0"/>
              <a:t> důležití pro společ</a:t>
            </a:r>
            <a:r>
              <a:rPr lang="cs-CZ" sz="2000" dirty="0"/>
              <a:t>-</a:t>
            </a:r>
            <a:r>
              <a:rPr lang="es-ES" sz="2000" dirty="0"/>
              <a:t>nost, pro Boha jste. Musíte se jen držet své</a:t>
            </a:r>
            <a:r>
              <a:rPr lang="cs-CZ" sz="2000" dirty="0"/>
              <a:t>-</a:t>
            </a:r>
            <a:r>
              <a:rPr lang="es-ES" sz="2000" dirty="0"/>
              <a:t>ho Pána. </a:t>
            </a:r>
          </a:p>
        </p:txBody>
      </p:sp>
      <p:grpSp>
        <p:nvGrpSpPr>
          <p:cNvPr id="13" name="Grupo 12">
            <a:extLst>
              <a:ext uri="{FF2B5EF4-FFF2-40B4-BE49-F238E27FC236}">
                <a16:creationId xmlns:a16="http://schemas.microsoft.com/office/drawing/2014/main" id="{364D8D90-7596-81F7-E146-41C1DE1C811D}"/>
              </a:ext>
            </a:extLst>
          </p:cNvPr>
          <p:cNvGrpSpPr/>
          <p:nvPr/>
        </p:nvGrpSpPr>
        <p:grpSpPr>
          <a:xfrm>
            <a:off x="9998000" y="90494"/>
            <a:ext cx="2080264" cy="666530"/>
            <a:chOff x="9998000" y="90494"/>
            <a:chExt cx="2080264" cy="666530"/>
          </a:xfrm>
        </p:grpSpPr>
        <p:pic>
          <p:nvPicPr>
            <p:cNvPr id="10" name="Imagen 9" descr="Imagen que contiene alfombra&#10;&#10;Descripción generada automáticamente">
              <a:extLst>
                <a:ext uri="{FF2B5EF4-FFF2-40B4-BE49-F238E27FC236}">
                  <a16:creationId xmlns:a16="http://schemas.microsoft.com/office/drawing/2014/main" id="{ACF74C32-EF04-9D41-FD82-453B2A5C0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000" y="123038"/>
              <a:ext cx="2080264" cy="633986"/>
            </a:xfrm>
            <a:prstGeom prst="rect">
              <a:avLst/>
            </a:prstGeom>
          </p:spPr>
        </p:pic>
        <p:sp>
          <p:nvSpPr>
            <p:cNvPr id="12" name="CuadroTexto 11">
              <a:extLst>
                <a:ext uri="{FF2B5EF4-FFF2-40B4-BE49-F238E27FC236}">
                  <a16:creationId xmlns:a16="http://schemas.microsoft.com/office/drawing/2014/main" id="{A7BDB845-019B-5EF1-D1D2-4E100451EEF5}"/>
                </a:ext>
              </a:extLst>
            </p:cNvPr>
            <p:cNvSpPr txBox="1"/>
            <p:nvPr/>
          </p:nvSpPr>
          <p:spPr>
            <a:xfrm>
              <a:off x="10206481" y="90494"/>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Daniel</a:t>
              </a:r>
            </a:p>
          </p:txBody>
        </p:sp>
      </p:grpSp>
      <p:pic>
        <p:nvPicPr>
          <p:cNvPr id="14" name="Gráfico 13" descr="Marca de insignia con relleno sólido">
            <a:extLst>
              <a:ext uri="{FF2B5EF4-FFF2-40B4-BE49-F238E27FC236}">
                <a16:creationId xmlns:a16="http://schemas.microsoft.com/office/drawing/2014/main" id="{E92E9973-455E-4FAE-6F77-9CC63F5D57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000" y="168497"/>
            <a:ext cx="543066" cy="543066"/>
          </a:xfrm>
          <a:prstGeom prst="rect">
            <a:avLst/>
          </a:prstGeom>
        </p:spPr>
      </p:pic>
    </p:spTree>
    <p:extLst>
      <p:ext uri="{BB962C8B-B14F-4D97-AF65-F5344CB8AC3E}">
        <p14:creationId xmlns:p14="http://schemas.microsoft.com/office/powerpoint/2010/main" val="22189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800" decel="100000"/>
                                        <p:tgtEl>
                                          <p:spTgt spid="13"/>
                                        </p:tgtEl>
                                      </p:cBhvr>
                                    </p:animEffect>
                                    <p:anim calcmode="lin" valueType="num">
                                      <p:cBhvr>
                                        <p:cTn id="19" dur="800" decel="100000" fill="hold"/>
                                        <p:tgtEl>
                                          <p:spTgt spid="13"/>
                                        </p:tgtEl>
                                        <p:attrNameLst>
                                          <p:attrName>style.rotation</p:attrName>
                                        </p:attrNameLst>
                                      </p:cBhvr>
                                      <p:tavLst>
                                        <p:tav tm="0">
                                          <p:val>
                                            <p:fltVal val="-90"/>
                                          </p:val>
                                        </p:tav>
                                        <p:tav tm="100000">
                                          <p:val>
                                            <p:fltVal val="0"/>
                                          </p:val>
                                        </p:tav>
                                      </p:tavLst>
                                    </p:anim>
                                    <p:anim calcmode="lin" valueType="num">
                                      <p:cBhvr>
                                        <p:cTn id="20" dur="800" decel="100000" fill="hold"/>
                                        <p:tgtEl>
                                          <p:spTgt spid="13"/>
                                        </p:tgtEl>
                                        <p:attrNameLst>
                                          <p:attrName>ppt_x</p:attrName>
                                        </p:attrNameLst>
                                      </p:cBhvr>
                                      <p:tavLst>
                                        <p:tav tm="0">
                                          <p:val>
                                            <p:strVal val="#ppt_x+0.4"/>
                                          </p:val>
                                        </p:tav>
                                        <p:tav tm="100000">
                                          <p:val>
                                            <p:strVal val="#ppt_x-0.05"/>
                                          </p:val>
                                        </p:tav>
                                      </p:tavLst>
                                    </p:anim>
                                    <p:anim calcmode="lin" valueType="num">
                                      <p:cBhvr>
                                        <p:cTn id="21" dur="800" decel="100000" fill="hold"/>
                                        <p:tgtEl>
                                          <p:spTgt spid="13"/>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left)">
                                      <p:cBhvr>
                                        <p:cTn id="5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9" name="Imagen 18" descr="Imagen que contiene persona, hombre, parado, foto&#10;&#10;Descripción generada automáticamente">
            <a:extLst>
              <a:ext uri="{FF2B5EF4-FFF2-40B4-BE49-F238E27FC236}">
                <a16:creationId xmlns:a16="http://schemas.microsoft.com/office/drawing/2014/main" id="{2877D314-26EA-BB22-1AF2-BEA28473D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594" y="245807"/>
            <a:ext cx="5268071" cy="63470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4DCF922C-937F-3D83-9386-49282E12919F}"/>
              </a:ext>
            </a:extLst>
          </p:cNvPr>
          <p:cNvSpPr txBox="1"/>
          <p:nvPr/>
        </p:nvSpPr>
        <p:spPr>
          <a:xfrm>
            <a:off x="420559" y="1304145"/>
            <a:ext cx="5394217" cy="4616648"/>
          </a:xfrm>
          <a:prstGeom prst="rect">
            <a:avLst/>
          </a:prstGeom>
          <a:noFill/>
        </p:spPr>
        <p:txBody>
          <a:bodyPr wrap="square">
            <a:spAutoFit/>
          </a:bodyPr>
          <a:lstStyle/>
          <a:p>
            <a:pPr>
              <a:spcBef>
                <a:spcPts val="1200"/>
              </a:spcBef>
            </a:pPr>
            <a:r>
              <a:rPr lang="es-ES" sz="2400" dirty="0"/>
              <a:t>Ve 2</a:t>
            </a:r>
            <a:r>
              <a:rPr lang="cs-CZ" sz="2400" dirty="0"/>
              <a:t>.</a:t>
            </a:r>
            <a:r>
              <a:rPr lang="es-ES" sz="2400" dirty="0"/>
              <a:t> Paralipomenon 10 najdeme příběh </a:t>
            </a:r>
            <a:r>
              <a:rPr lang="cs-CZ" sz="2400" dirty="0"/>
              <a:t> </a:t>
            </a:r>
            <a:r>
              <a:rPr lang="es-ES" sz="2400" dirty="0"/>
              <a:t>o Rechoboámovi, synovi Šalomoun</a:t>
            </a:r>
            <a:r>
              <a:rPr lang="cs-CZ" sz="2400" dirty="0"/>
              <a:t>a</a:t>
            </a:r>
            <a:r>
              <a:rPr lang="es-ES" sz="2400" dirty="0"/>
              <a:t>.</a:t>
            </a:r>
          </a:p>
          <a:p>
            <a:pPr>
              <a:spcBef>
                <a:spcPts val="1200"/>
              </a:spcBef>
            </a:pPr>
            <a:r>
              <a:rPr lang="es-ES" sz="2400" dirty="0" err="1"/>
              <a:t>Když</a:t>
            </a:r>
            <a:r>
              <a:rPr lang="es-ES" sz="2400" dirty="0"/>
              <a:t> ho lidé </a:t>
            </a:r>
            <a:r>
              <a:rPr lang="cs-CZ" sz="2400" dirty="0"/>
              <a:t>při</a:t>
            </a:r>
            <a:r>
              <a:rPr lang="es-ES" sz="2400" dirty="0"/>
              <a:t>šli požádat, aby je zbavil břemene, které na ně otec vložil, požádal star</a:t>
            </a:r>
            <a:r>
              <a:rPr lang="cs-CZ" sz="2400" dirty="0" err="1"/>
              <a:t>ce</a:t>
            </a:r>
            <a:r>
              <a:rPr lang="es-ES" sz="2400" dirty="0"/>
              <a:t>, kteří sloužili jeho otci, o </a:t>
            </a:r>
            <a:r>
              <a:rPr lang="es-ES" sz="2400" dirty="0" err="1"/>
              <a:t>radu</a:t>
            </a:r>
            <a:r>
              <a:rPr lang="es-ES" sz="2400" dirty="0"/>
              <a:t>.</a:t>
            </a:r>
          </a:p>
          <a:p>
            <a:pPr>
              <a:spcBef>
                <a:spcPts val="1200"/>
              </a:spcBef>
            </a:pPr>
            <a:r>
              <a:rPr lang="es-ES" sz="2400" dirty="0" err="1"/>
              <a:t>Pot</a:t>
            </a:r>
            <a:r>
              <a:rPr lang="cs-CZ" sz="2400" dirty="0"/>
              <a:t>é,</a:t>
            </a:r>
            <a:r>
              <a:rPr lang="es-ES" sz="2400" dirty="0"/>
              <a:t> </a:t>
            </a:r>
            <a:r>
              <a:rPr lang="cs-CZ" sz="2400" dirty="0"/>
              <a:t>co</a:t>
            </a:r>
            <a:r>
              <a:rPr lang="es-ES" sz="2400" dirty="0"/>
              <a:t> pohrdl jeho moudrostí, požádal </a:t>
            </a:r>
            <a:r>
              <a:rPr lang="cs-CZ" sz="2400" dirty="0"/>
              <a:t> </a:t>
            </a:r>
            <a:r>
              <a:rPr lang="es-ES" sz="2400" dirty="0"/>
              <a:t>o radu ml</a:t>
            </a:r>
            <a:r>
              <a:rPr lang="cs-CZ" sz="2400" dirty="0" err="1"/>
              <a:t>ádence</a:t>
            </a:r>
            <a:r>
              <a:rPr lang="es-ES" sz="2400" dirty="0"/>
              <a:t>, kteří s ním vyrůstali. </a:t>
            </a:r>
            <a:r>
              <a:rPr lang="cs-CZ" sz="2400" dirty="0"/>
              <a:t>    </a:t>
            </a:r>
            <a:r>
              <a:rPr lang="es-ES" sz="2400" dirty="0"/>
              <a:t>V důsledku toho ho lidé odmítli jako krále a jeho vláda </a:t>
            </a:r>
            <a:r>
              <a:rPr lang="cs-CZ" sz="2400" dirty="0"/>
              <a:t>dlouho nevydržela</a:t>
            </a:r>
            <a:r>
              <a:rPr lang="es-ES" sz="2400" dirty="0"/>
              <a:t>.</a:t>
            </a:r>
          </a:p>
          <a:p>
            <a:pPr>
              <a:spcBef>
                <a:spcPts val="1200"/>
              </a:spcBef>
            </a:pPr>
            <a:r>
              <a:rPr lang="es-ES" sz="2400" dirty="0" err="1"/>
              <a:t>Nevadí</a:t>
            </a:r>
            <a:r>
              <a:rPr lang="es-ES" sz="2400" dirty="0"/>
              <a:t>, </a:t>
            </a:r>
            <a:r>
              <a:rPr lang="cs-CZ" sz="2400" dirty="0"/>
              <a:t>kdy</a:t>
            </a:r>
            <a:r>
              <a:rPr lang="es-ES" sz="2400" dirty="0"/>
              <a:t>ž</a:t>
            </a:r>
            <a:r>
              <a:rPr lang="cs-CZ" sz="2400" dirty="0"/>
              <a:t> někdo</a:t>
            </a:r>
            <a:r>
              <a:rPr lang="es-ES" sz="2400" dirty="0"/>
              <a:t> odmítn</a:t>
            </a:r>
            <a:r>
              <a:rPr lang="cs-CZ" sz="2400" dirty="0"/>
              <a:t>e</a:t>
            </a:r>
            <a:r>
              <a:rPr lang="es-ES" sz="2400" dirty="0"/>
              <a:t> vaš</a:t>
            </a:r>
            <a:r>
              <a:rPr lang="cs-CZ" sz="2400" dirty="0"/>
              <a:t>e</a:t>
            </a:r>
            <a:r>
              <a:rPr lang="es-ES" sz="2400" dirty="0"/>
              <a:t> moud</a:t>
            </a:r>
            <a:r>
              <a:rPr lang="cs-CZ" sz="2400" dirty="0"/>
              <a:t>-</a:t>
            </a:r>
            <a:r>
              <a:rPr lang="es-ES" sz="2400" dirty="0"/>
              <a:t>r</a:t>
            </a:r>
            <a:r>
              <a:rPr lang="cs-CZ" sz="2400" dirty="0"/>
              <a:t>é</a:t>
            </a:r>
            <a:r>
              <a:rPr lang="es-ES" sz="2400" dirty="0"/>
              <a:t> rad</a:t>
            </a:r>
            <a:r>
              <a:rPr lang="cs-CZ" sz="2400" dirty="0"/>
              <a:t>y</a:t>
            </a:r>
            <a:r>
              <a:rPr lang="es-ES" sz="2400" dirty="0"/>
              <a:t>, </a:t>
            </a:r>
            <a:r>
              <a:rPr lang="cs-CZ" sz="2400" dirty="0"/>
              <a:t>nabízejte je dál těm, co o ně stojí.</a:t>
            </a:r>
            <a:endParaRPr lang="es-ES" sz="2400" dirty="0"/>
          </a:p>
        </p:txBody>
      </p:sp>
      <p:sp>
        <p:nvSpPr>
          <p:cNvPr id="5" name="CuadroTexto 4">
            <a:extLst>
              <a:ext uri="{FF2B5EF4-FFF2-40B4-BE49-F238E27FC236}">
                <a16:creationId xmlns:a16="http://schemas.microsoft.com/office/drawing/2014/main" id="{A977B9CC-3932-19A2-518C-555F52CA2AE8}"/>
              </a:ext>
            </a:extLst>
          </p:cNvPr>
          <p:cNvSpPr txBox="1"/>
          <p:nvPr/>
        </p:nvSpPr>
        <p:spPr>
          <a:xfrm>
            <a:off x="935942" y="124595"/>
            <a:ext cx="3953692" cy="1200329"/>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chemeClr val="accent6">
                    <a:lumMod val="50000"/>
                  </a:schemeClr>
                </a:solidFill>
              </a:rPr>
              <a:t>BŮH VÁM DAL MOUDROST, ABYSTE SE O NI PODĚLIL</a:t>
            </a:r>
            <a:r>
              <a:rPr lang="cs-CZ" sz="2400" dirty="0">
                <a:solidFill>
                  <a:schemeClr val="accent6">
                    <a:lumMod val="50000"/>
                  </a:schemeClr>
                </a:solidFill>
              </a:rPr>
              <a:t>.</a:t>
            </a:r>
            <a:r>
              <a:rPr lang="es-ES" sz="2400" dirty="0">
                <a:solidFill>
                  <a:schemeClr val="accent6">
                    <a:lumMod val="50000"/>
                  </a:schemeClr>
                </a:solidFill>
              </a:rPr>
              <a:t>I
</a:t>
            </a:r>
          </a:p>
        </p:txBody>
      </p:sp>
      <p:grpSp>
        <p:nvGrpSpPr>
          <p:cNvPr id="18" name="Grupo 17">
            <a:extLst>
              <a:ext uri="{FF2B5EF4-FFF2-40B4-BE49-F238E27FC236}">
                <a16:creationId xmlns:a16="http://schemas.microsoft.com/office/drawing/2014/main" id="{43D69C13-A48D-921E-546B-73A8832EA25C}"/>
              </a:ext>
            </a:extLst>
          </p:cNvPr>
          <p:cNvGrpSpPr/>
          <p:nvPr/>
        </p:nvGrpSpPr>
        <p:grpSpPr>
          <a:xfrm>
            <a:off x="6916440" y="479271"/>
            <a:ext cx="3193932" cy="666530"/>
            <a:chOff x="679606" y="3100889"/>
            <a:chExt cx="3193932" cy="666530"/>
          </a:xfrm>
        </p:grpSpPr>
        <p:pic>
          <p:nvPicPr>
            <p:cNvPr id="13" name="Imagen 12" descr="Imagen que contiene alfombra&#10;&#10;Descripción generada automáticamente">
              <a:extLst>
                <a:ext uri="{FF2B5EF4-FFF2-40B4-BE49-F238E27FC236}">
                  <a16:creationId xmlns:a16="http://schemas.microsoft.com/office/drawing/2014/main" id="{AA616A4E-330D-AFD7-B9BF-9BFCB84A6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6" y="3133433"/>
              <a:ext cx="2994475" cy="633986"/>
            </a:xfrm>
            <a:prstGeom prst="rect">
              <a:avLst/>
            </a:prstGeom>
          </p:spPr>
        </p:pic>
        <p:sp>
          <p:nvSpPr>
            <p:cNvPr id="14" name="CuadroTexto 13">
              <a:extLst>
                <a:ext uri="{FF2B5EF4-FFF2-40B4-BE49-F238E27FC236}">
                  <a16:creationId xmlns:a16="http://schemas.microsoft.com/office/drawing/2014/main" id="{304CCEE1-8CDF-76D4-20BE-35DE7C32B3D6}"/>
                </a:ext>
              </a:extLst>
            </p:cNvPr>
            <p:cNvSpPr txBox="1"/>
            <p:nvPr/>
          </p:nvSpPr>
          <p:spPr>
            <a:xfrm>
              <a:off x="753903" y="3100889"/>
              <a:ext cx="3119635" cy="646331"/>
            </a:xfrm>
            <a:prstGeom prst="rect">
              <a:avLst/>
            </a:prstGeom>
            <a:noFill/>
          </p:spPr>
          <p:txBody>
            <a:bodyPr wrap="square">
              <a:spAutoFit/>
            </a:bodyPr>
            <a:lstStyle/>
            <a:p>
              <a:pPr algn="just"/>
              <a:r>
                <a:rPr lang="es-ES" sz="3600" b="1" dirty="0">
                  <a:solidFill>
                    <a:srgbClr val="FFFF00"/>
                  </a:solidFill>
                  <a:effectLst>
                    <a:outerShdw blurRad="50800" dist="38100" dir="13500000" algn="br" rotWithShape="0">
                      <a:prstClr val="black">
                        <a:alpha val="40000"/>
                      </a:prstClr>
                    </a:outerShdw>
                  </a:effectLst>
                </a:rPr>
                <a:t>Star</a:t>
              </a:r>
              <a:r>
                <a:rPr lang="cs-CZ" sz="3600" b="1" dirty="0">
                  <a:solidFill>
                    <a:srgbClr val="FFFF00"/>
                  </a:solidFill>
                  <a:effectLst>
                    <a:outerShdw blurRad="50800" dist="38100" dir="13500000" algn="br" rotWithShape="0">
                      <a:prstClr val="black">
                        <a:alpha val="40000"/>
                      </a:prstClr>
                    </a:outerShdw>
                  </a:effectLst>
                </a:rPr>
                <a:t>ší rádcové</a:t>
              </a:r>
              <a:endParaRPr lang="es-ES" sz="3600" b="1" dirty="0">
                <a:solidFill>
                  <a:srgbClr val="FFFF00"/>
                </a:solidFill>
                <a:effectLst>
                  <a:outerShdw blurRad="50800" dist="38100" dir="13500000" algn="br" rotWithShape="0">
                    <a:prstClr val="black">
                      <a:alpha val="40000"/>
                    </a:prstClr>
                  </a:outerShdw>
                </a:effectLst>
              </a:endParaRPr>
            </a:p>
          </p:txBody>
        </p:sp>
      </p:grpSp>
      <p:pic>
        <p:nvPicPr>
          <p:cNvPr id="20" name="Gráfico 19" descr="Marca de insignia con relleno sólido">
            <a:extLst>
              <a:ext uri="{FF2B5EF4-FFF2-40B4-BE49-F238E27FC236}">
                <a16:creationId xmlns:a16="http://schemas.microsoft.com/office/drawing/2014/main" id="{C3C49781-319F-2DDE-B44B-CDDBE5906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496" y="96250"/>
            <a:ext cx="543066" cy="543066"/>
          </a:xfrm>
          <a:prstGeom prst="rect">
            <a:avLst/>
          </a:prstGeom>
        </p:spPr>
      </p:pic>
    </p:spTree>
    <p:extLst>
      <p:ext uri="{BB962C8B-B14F-4D97-AF65-F5344CB8AC3E}">
        <p14:creationId xmlns:p14="http://schemas.microsoft.com/office/powerpoint/2010/main" val="84924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800" decel="100000"/>
                                        <p:tgtEl>
                                          <p:spTgt spid="18"/>
                                        </p:tgtEl>
                                      </p:cBhvr>
                                    </p:animEffect>
                                    <p:anim calcmode="lin" valueType="num">
                                      <p:cBhvr>
                                        <p:cTn id="19" dur="800" decel="100000" fill="hold"/>
                                        <p:tgtEl>
                                          <p:spTgt spid="18"/>
                                        </p:tgtEl>
                                        <p:attrNameLst>
                                          <p:attrName>style.rotation</p:attrName>
                                        </p:attrNameLst>
                                      </p:cBhvr>
                                      <p:tavLst>
                                        <p:tav tm="0">
                                          <p:val>
                                            <p:fltVal val="-90"/>
                                          </p:val>
                                        </p:tav>
                                        <p:tav tm="100000">
                                          <p:val>
                                            <p:fltVal val="0"/>
                                          </p:val>
                                        </p:tav>
                                      </p:tavLst>
                                    </p:anim>
                                    <p:anim calcmode="lin" valueType="num">
                                      <p:cBhvr>
                                        <p:cTn id="20" dur="800" decel="100000" fill="hold"/>
                                        <p:tgtEl>
                                          <p:spTgt spid="18"/>
                                        </p:tgtEl>
                                        <p:attrNameLst>
                                          <p:attrName>ppt_x</p:attrName>
                                        </p:attrNameLst>
                                      </p:cBhvr>
                                      <p:tavLst>
                                        <p:tav tm="0">
                                          <p:val>
                                            <p:strVal val="#ppt_x+0.4"/>
                                          </p:val>
                                        </p:tav>
                                        <p:tav tm="100000">
                                          <p:val>
                                            <p:strVal val="#ppt_x-0.05"/>
                                          </p:val>
                                        </p:tav>
                                      </p:tavLst>
                                    </p:anim>
                                    <p:anim calcmode="lin" valueType="num">
                                      <p:cBhvr>
                                        <p:cTn id="21" dur="800" decel="100000" fill="hold"/>
                                        <p:tgtEl>
                                          <p:spTgt spid="1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800" decel="100000"/>
                                        <p:tgtEl>
                                          <p:spTgt spid="19"/>
                                        </p:tgtEl>
                                      </p:cBhvr>
                                    </p:animEffect>
                                    <p:anim calcmode="lin" valueType="num">
                                      <p:cBhvr>
                                        <p:cTn id="27" dur="800" decel="100000" fill="hold"/>
                                        <p:tgtEl>
                                          <p:spTgt spid="19"/>
                                        </p:tgtEl>
                                        <p:attrNameLst>
                                          <p:attrName>style.rotation</p:attrName>
                                        </p:attrNameLst>
                                      </p:cBhvr>
                                      <p:tavLst>
                                        <p:tav tm="0">
                                          <p:val>
                                            <p:fltVal val="-90"/>
                                          </p:val>
                                        </p:tav>
                                        <p:tav tm="100000">
                                          <p:val>
                                            <p:fltVal val="0"/>
                                          </p:val>
                                        </p:tav>
                                      </p:tavLst>
                                    </p:anim>
                                    <p:anim calcmode="lin" valueType="num">
                                      <p:cBhvr>
                                        <p:cTn id="28" dur="800" decel="100000" fill="hold"/>
                                        <p:tgtEl>
                                          <p:spTgt spid="19"/>
                                        </p:tgtEl>
                                        <p:attrNameLst>
                                          <p:attrName>ppt_x</p:attrName>
                                        </p:attrNameLst>
                                      </p:cBhvr>
                                      <p:tavLst>
                                        <p:tav tm="0">
                                          <p:val>
                                            <p:strVal val="#ppt_x+0.4"/>
                                          </p:val>
                                        </p:tav>
                                        <p:tav tm="100000">
                                          <p:val>
                                            <p:strVal val="#ppt_x-0.05"/>
                                          </p:val>
                                        </p:tav>
                                      </p:tavLst>
                                    </p:anim>
                                    <p:anim calcmode="lin" valueType="num">
                                      <p:cBhvr>
                                        <p:cTn id="29" dur="800" decel="100000" fill="hold"/>
                                        <p:tgtEl>
                                          <p:spTgt spid="1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left)">
                                      <p:cBhvr>
                                        <p:cTn id="40" dur="500"/>
                                        <p:tgtEl>
                                          <p:spTgt spid="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left)">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7A7"/>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977B9CC-3932-19A2-518C-555F52CA2AE8}"/>
              </a:ext>
            </a:extLst>
          </p:cNvPr>
          <p:cNvSpPr txBox="1"/>
          <p:nvPr/>
        </p:nvSpPr>
        <p:spPr>
          <a:xfrm>
            <a:off x="4081112" y="118704"/>
            <a:ext cx="8211958"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rgbClr val="C00000"/>
                </a:solidFill>
              </a:rPr>
              <a:t>POVZBUZUJTE DRUHÉ, ABY NÁSLEDOVALI BO</a:t>
            </a:r>
            <a:r>
              <a:rPr lang="cs-CZ" sz="2400" dirty="0">
                <a:solidFill>
                  <a:srgbClr val="C00000"/>
                </a:solidFill>
              </a:rPr>
              <a:t>HA</a:t>
            </a:r>
            <a:r>
              <a:rPr lang="es-ES" sz="2400" dirty="0">
                <a:solidFill>
                  <a:srgbClr val="C00000"/>
                </a:solidFill>
              </a:rPr>
              <a:t>
</a:t>
            </a:r>
          </a:p>
        </p:txBody>
      </p:sp>
      <p:sp>
        <p:nvSpPr>
          <p:cNvPr id="9" name="CuadroTexto 8">
            <a:extLst>
              <a:ext uri="{FF2B5EF4-FFF2-40B4-BE49-F238E27FC236}">
                <a16:creationId xmlns:a16="http://schemas.microsoft.com/office/drawing/2014/main" id="{BE30D523-9245-3469-AFBC-E762738DE121}"/>
              </a:ext>
            </a:extLst>
          </p:cNvPr>
          <p:cNvSpPr txBox="1"/>
          <p:nvPr/>
        </p:nvSpPr>
        <p:spPr>
          <a:xfrm>
            <a:off x="5659703" y="810629"/>
            <a:ext cx="6317644" cy="5786199"/>
          </a:xfrm>
          <a:prstGeom prst="rect">
            <a:avLst/>
          </a:prstGeom>
          <a:noFill/>
        </p:spPr>
        <p:txBody>
          <a:bodyPr wrap="square">
            <a:spAutoFit/>
          </a:bodyPr>
          <a:lstStyle/>
          <a:p>
            <a:pPr>
              <a:spcBef>
                <a:spcPts val="1200"/>
              </a:spcBef>
            </a:pPr>
            <a:r>
              <a:rPr lang="es-ES" sz="2200" dirty="0"/>
              <a:t>Jako starý muž shromáždil Jozue všechny kmeny Izraele, aby jim dal své poslední rady a </a:t>
            </a:r>
            <a:r>
              <a:rPr lang="es-ES" sz="2200" dirty="0" err="1"/>
              <a:t>varování</a:t>
            </a:r>
            <a:r>
              <a:rPr lang="es-ES" sz="2200" dirty="0"/>
              <a:t>.</a:t>
            </a:r>
          </a:p>
          <a:p>
            <a:pPr>
              <a:spcBef>
                <a:spcPts val="1200"/>
              </a:spcBef>
            </a:pPr>
            <a:r>
              <a:rPr lang="es-ES" sz="2200" dirty="0" err="1"/>
              <a:t>Připomínal</a:t>
            </a:r>
            <a:r>
              <a:rPr lang="es-ES" sz="2200" dirty="0"/>
              <a:t> jim způsob, jakým Bůh vedl svůj lid </a:t>
            </a:r>
            <a:r>
              <a:rPr lang="cs-CZ" sz="2200" dirty="0"/>
              <a:t>            </a:t>
            </a:r>
            <a:r>
              <a:rPr lang="es-ES" sz="2200" dirty="0"/>
              <a:t>v minulosti až do </a:t>
            </a:r>
            <a:r>
              <a:rPr lang="es-ES" sz="2200" dirty="0" err="1"/>
              <a:t>současnosti</a:t>
            </a:r>
            <a:r>
              <a:rPr lang="es-ES" sz="2200" dirty="0"/>
              <a:t>.</a:t>
            </a:r>
          </a:p>
          <a:p>
            <a:pPr>
              <a:spcBef>
                <a:spcPts val="1200"/>
              </a:spcBef>
            </a:pPr>
            <a:r>
              <a:rPr lang="es-ES" sz="2200" dirty="0" err="1"/>
              <a:t>Naléhal</a:t>
            </a:r>
            <a:r>
              <a:rPr lang="es-ES" sz="2200" dirty="0"/>
              <a:t> na ně, aby se postavili na stranu Boha </a:t>
            </a:r>
            <a:r>
              <a:rPr lang="cs-CZ" sz="2200" dirty="0"/>
              <a:t>          </a:t>
            </a:r>
            <a:r>
              <a:rPr lang="es-ES" sz="2200" dirty="0"/>
              <a:t>tím, že Mu budou sloužit bezúhonně a v pravdě </a:t>
            </a:r>
            <a:r>
              <a:rPr lang="cs-CZ" sz="2200" dirty="0"/>
              <a:t>           </a:t>
            </a:r>
            <a:r>
              <a:rPr lang="es-ES" sz="2200" dirty="0"/>
              <a:t>a opustí falešné </a:t>
            </a:r>
            <a:r>
              <a:rPr lang="es-ES" sz="2200" dirty="0" err="1"/>
              <a:t>bohy</a:t>
            </a:r>
            <a:r>
              <a:rPr lang="es-ES" sz="2200" dirty="0"/>
              <a:t>.</a:t>
            </a:r>
          </a:p>
          <a:p>
            <a:pPr>
              <a:spcBef>
                <a:spcPts val="1200"/>
              </a:spcBef>
            </a:pPr>
            <a:r>
              <a:rPr lang="es-ES" sz="2200" dirty="0" err="1"/>
              <a:t>Jozue</a:t>
            </a:r>
            <a:r>
              <a:rPr lang="es-ES" sz="2200" dirty="0"/>
              <a:t> zakončil svůj proslov ujištěním, že on i jeho </a:t>
            </a:r>
            <a:r>
              <a:rPr lang="cs-CZ" sz="2200" dirty="0"/>
              <a:t> </a:t>
            </a:r>
            <a:r>
              <a:rPr lang="es-ES" sz="2200" dirty="0"/>
              <a:t>d</a:t>
            </a:r>
            <a:r>
              <a:rPr lang="cs-CZ" sz="2200" dirty="0" err="1"/>
              <a:t>ům</a:t>
            </a:r>
            <a:r>
              <a:rPr lang="es-ES" sz="2200" dirty="0"/>
              <a:t> budou sloužit Bohu a vyzval je, aby následovali jeho </a:t>
            </a:r>
            <a:r>
              <a:rPr lang="es-ES" sz="2200" dirty="0" err="1"/>
              <a:t>příkladu</a:t>
            </a:r>
            <a:r>
              <a:rPr lang="es-ES" sz="2200" dirty="0"/>
              <a:t>:</a:t>
            </a:r>
          </a:p>
          <a:p>
            <a:pPr>
              <a:spcBef>
                <a:spcPts val="1200"/>
              </a:spcBef>
            </a:pPr>
            <a:r>
              <a:rPr lang="es-ES" sz="2200" dirty="0"/>
              <a:t>„</a:t>
            </a:r>
            <a:r>
              <a:rPr lang="cs-CZ" sz="2200" dirty="0"/>
              <a:t>Jestliže se vám zdá, že sloužit Hospodinu je zlé</a:t>
            </a:r>
            <a:r>
              <a:rPr lang="es-ES" sz="2200" dirty="0"/>
              <a:t>, vy</a:t>
            </a:r>
            <a:r>
              <a:rPr lang="cs-CZ" sz="2200" dirty="0"/>
              <a:t>-volte</a:t>
            </a:r>
            <a:r>
              <a:rPr lang="es-ES" sz="2200" dirty="0"/>
              <a:t> si dnes, komu budeš sloužit</a:t>
            </a:r>
            <a:r>
              <a:rPr lang="cs-CZ" sz="2200" dirty="0"/>
              <a:t>: zda</a:t>
            </a:r>
            <a:r>
              <a:rPr lang="es-ES" sz="2200" dirty="0"/>
              <a:t> bo</a:t>
            </a:r>
            <a:r>
              <a:rPr lang="cs-CZ" sz="2200" dirty="0" err="1"/>
              <a:t>žstv</a:t>
            </a:r>
            <a:r>
              <a:rPr lang="es-ES" sz="2200" dirty="0"/>
              <a:t>ům, kte</a:t>
            </a:r>
            <a:r>
              <a:rPr lang="cs-CZ" sz="2200" dirty="0"/>
              <a:t>-</a:t>
            </a:r>
            <a:r>
              <a:rPr lang="es-ES" sz="2200" dirty="0"/>
              <a:t>rým sloužili v</a:t>
            </a:r>
            <a:r>
              <a:rPr lang="cs-CZ" sz="2200" dirty="0" err="1"/>
              <a:t>aš</a:t>
            </a:r>
            <a:r>
              <a:rPr lang="es-ES" sz="2200" dirty="0"/>
              <a:t>i otcové, když byli </a:t>
            </a:r>
            <a:r>
              <a:rPr lang="cs-CZ" sz="2200" dirty="0"/>
              <a:t>z</a:t>
            </a:r>
            <a:r>
              <a:rPr lang="es-ES" sz="2200" dirty="0"/>
              <a:t>a řek</a:t>
            </a:r>
            <a:r>
              <a:rPr lang="cs-CZ" sz="2200" dirty="0"/>
              <a:t>ou Eufratem</a:t>
            </a:r>
            <a:r>
              <a:rPr lang="es-ES" sz="2200" dirty="0"/>
              <a:t>, nebo bohům Emorejců, v jejichž zemi </a:t>
            </a:r>
            <a:r>
              <a:rPr lang="cs-CZ" sz="2200" dirty="0"/>
              <a:t>sídlíte, J</a:t>
            </a:r>
            <a:r>
              <a:rPr lang="es-ES" sz="2200" dirty="0"/>
              <a:t>á </a:t>
            </a:r>
            <a:r>
              <a:rPr lang="cs-CZ" sz="2200" dirty="0"/>
              <a:t>a</a:t>
            </a:r>
            <a:r>
              <a:rPr lang="es-ES" sz="2200" dirty="0"/>
              <a:t> můj dům budeme sloužit Hospodinu" (Joz 24:15).</a:t>
            </a:r>
          </a:p>
        </p:txBody>
      </p:sp>
      <p:pic>
        <p:nvPicPr>
          <p:cNvPr id="11" name="Imagen 10" descr="Pintura de una persona con un vestido de flores&#10;&#10;Descripción generada automáticamente con confianza baja">
            <a:extLst>
              <a:ext uri="{FF2B5EF4-FFF2-40B4-BE49-F238E27FC236}">
                <a16:creationId xmlns:a16="http://schemas.microsoft.com/office/drawing/2014/main" id="{E85EE12E-5295-C87D-0E31-67652B4EA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53" y="810629"/>
            <a:ext cx="5236569" cy="5878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upo 1">
            <a:extLst>
              <a:ext uri="{FF2B5EF4-FFF2-40B4-BE49-F238E27FC236}">
                <a16:creationId xmlns:a16="http://schemas.microsoft.com/office/drawing/2014/main" id="{315A837B-F791-6772-679C-878BE0F54DA6}"/>
              </a:ext>
            </a:extLst>
          </p:cNvPr>
          <p:cNvGrpSpPr/>
          <p:nvPr/>
        </p:nvGrpSpPr>
        <p:grpSpPr>
          <a:xfrm>
            <a:off x="145829" y="0"/>
            <a:ext cx="2080264" cy="666530"/>
            <a:chOff x="7154554" y="442439"/>
            <a:chExt cx="2080264" cy="666530"/>
          </a:xfrm>
        </p:grpSpPr>
        <p:pic>
          <p:nvPicPr>
            <p:cNvPr id="4" name="Imagen 3" descr="Imagen que contiene alfombra&#10;&#10;Descripción generada automáticamente">
              <a:extLst>
                <a:ext uri="{FF2B5EF4-FFF2-40B4-BE49-F238E27FC236}">
                  <a16:creationId xmlns:a16="http://schemas.microsoft.com/office/drawing/2014/main" id="{C4799AAE-EAF7-81F5-7335-F5A01B8DF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554" y="474983"/>
              <a:ext cx="2080264" cy="633986"/>
            </a:xfrm>
            <a:prstGeom prst="rect">
              <a:avLst/>
            </a:prstGeom>
          </p:spPr>
        </p:pic>
        <p:sp>
          <p:nvSpPr>
            <p:cNvPr id="6" name="CuadroTexto 5">
              <a:extLst>
                <a:ext uri="{FF2B5EF4-FFF2-40B4-BE49-F238E27FC236}">
                  <a16:creationId xmlns:a16="http://schemas.microsoft.com/office/drawing/2014/main" id="{308601BC-279F-ABFE-81D1-17A535F2DE7C}"/>
                </a:ext>
              </a:extLst>
            </p:cNvPr>
            <p:cNvSpPr txBox="1"/>
            <p:nvPr/>
          </p:nvSpPr>
          <p:spPr>
            <a:xfrm>
              <a:off x="7363035" y="442439"/>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Jo</a:t>
              </a:r>
              <a:r>
                <a:rPr lang="cs-CZ" sz="3600" b="1" dirty="0">
                  <a:solidFill>
                    <a:srgbClr val="FFFF00"/>
                  </a:solidFill>
                  <a:effectLst>
                    <a:outerShdw blurRad="50800" dist="38100" dir="13500000" algn="br" rotWithShape="0">
                      <a:prstClr val="black">
                        <a:alpha val="40000"/>
                      </a:prstClr>
                    </a:outerShdw>
                  </a:effectLst>
                </a:rPr>
                <a:t>z</a:t>
              </a:r>
              <a:r>
                <a:rPr lang="es-ES" sz="3600" b="1" dirty="0">
                  <a:solidFill>
                    <a:srgbClr val="FFFF00"/>
                  </a:solidFill>
                  <a:effectLst>
                    <a:outerShdw blurRad="50800" dist="38100" dir="13500000" algn="br" rotWithShape="0">
                      <a:prstClr val="black">
                        <a:alpha val="40000"/>
                      </a:prstClr>
                    </a:outerShdw>
                  </a:effectLst>
                </a:rPr>
                <a:t>u</a:t>
              </a:r>
              <a:r>
                <a:rPr lang="cs-CZ" sz="3600" b="1" dirty="0">
                  <a:solidFill>
                    <a:srgbClr val="FFFF00"/>
                  </a:solidFill>
                  <a:effectLst>
                    <a:outerShdw blurRad="50800" dist="38100" dir="13500000" algn="br" rotWithShape="0">
                      <a:prstClr val="black">
                        <a:alpha val="40000"/>
                      </a:prstClr>
                    </a:outerShdw>
                  </a:effectLst>
                </a:rPr>
                <a:t>e</a:t>
              </a:r>
              <a:endParaRPr lang="es-ES" sz="3600" b="1" dirty="0">
                <a:solidFill>
                  <a:srgbClr val="FFFF00"/>
                </a:solidFill>
                <a:effectLst>
                  <a:outerShdw blurRad="50800" dist="38100" dir="13500000" algn="br" rotWithShape="0">
                    <a:prstClr val="black">
                      <a:alpha val="40000"/>
                    </a:prstClr>
                  </a:outerShdw>
                </a:effectLst>
              </a:endParaRPr>
            </a:p>
          </p:txBody>
        </p:sp>
      </p:grpSp>
      <p:pic>
        <p:nvPicPr>
          <p:cNvPr id="8" name="Gráfico 7" descr="Marca de insignia con relleno sólido">
            <a:extLst>
              <a:ext uri="{FF2B5EF4-FFF2-40B4-BE49-F238E27FC236}">
                <a16:creationId xmlns:a16="http://schemas.microsoft.com/office/drawing/2014/main" id="{383B1B18-83ED-EF27-CD53-B64EB4857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8526" y="78003"/>
            <a:ext cx="543066" cy="543066"/>
          </a:xfrm>
          <a:prstGeom prst="rect">
            <a:avLst/>
          </a:prstGeom>
        </p:spPr>
      </p:pic>
    </p:spTree>
    <p:extLst>
      <p:ext uri="{BB962C8B-B14F-4D97-AF65-F5344CB8AC3E}">
        <p14:creationId xmlns:p14="http://schemas.microsoft.com/office/powerpoint/2010/main" val="1454613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800" decel="100000"/>
                                        <p:tgtEl>
                                          <p:spTgt spid="11"/>
                                        </p:tgtEl>
                                      </p:cBhvr>
                                    </p:animEffect>
                                    <p:anim calcmode="lin" valueType="num">
                                      <p:cBhvr>
                                        <p:cTn id="27" dur="800" decel="100000" fill="hold"/>
                                        <p:tgtEl>
                                          <p:spTgt spid="11"/>
                                        </p:tgtEl>
                                        <p:attrNameLst>
                                          <p:attrName>style.rotation</p:attrName>
                                        </p:attrNameLst>
                                      </p:cBhvr>
                                      <p:tavLst>
                                        <p:tav tm="0">
                                          <p:val>
                                            <p:fltVal val="-90"/>
                                          </p:val>
                                        </p:tav>
                                        <p:tav tm="100000">
                                          <p:val>
                                            <p:fltVal val="0"/>
                                          </p:val>
                                        </p:tav>
                                      </p:tavLst>
                                    </p:anim>
                                    <p:anim calcmode="lin" valueType="num">
                                      <p:cBhvr>
                                        <p:cTn id="28" dur="800" decel="100000" fill="hold"/>
                                        <p:tgtEl>
                                          <p:spTgt spid="11"/>
                                        </p:tgtEl>
                                        <p:attrNameLst>
                                          <p:attrName>ppt_x</p:attrName>
                                        </p:attrNameLst>
                                      </p:cBhvr>
                                      <p:tavLst>
                                        <p:tav tm="0">
                                          <p:val>
                                            <p:strVal val="#ppt_x+0.4"/>
                                          </p:val>
                                        </p:tav>
                                        <p:tav tm="100000">
                                          <p:val>
                                            <p:strVal val="#ppt_x-0.05"/>
                                          </p:val>
                                        </p:tav>
                                      </p:tavLst>
                                    </p:anim>
                                    <p:anim calcmode="lin" valueType="num">
                                      <p:cBhvr>
                                        <p:cTn id="29" dur="800" decel="100000" fill="hold"/>
                                        <p:tgtEl>
                                          <p:spTgt spid="1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wipe(left)">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wipe(left)">
                                      <p:cBhvr>
                                        <p:cTn id="45" dur="500"/>
                                        <p:tgtEl>
                                          <p:spTgt spid="9">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3" end="3"/>
                                            </p:txEl>
                                          </p:spTgt>
                                        </p:tgtEl>
                                        <p:attrNameLst>
                                          <p:attrName>style.visibility</p:attrName>
                                        </p:attrNameLst>
                                      </p:cBhvr>
                                      <p:to>
                                        <p:strVal val="visible"/>
                                      </p:to>
                                    </p:set>
                                    <p:animEffect transition="in" filter="wipe(left)">
                                      <p:cBhvr>
                                        <p:cTn id="50" dur="500"/>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Effect transition="in" filter="wipe(left)">
                                      <p:cBhvr>
                                        <p:cTn id="5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BB4"/>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6EADEEB-236C-CEDA-7AC7-5B39BEC3B8D3}"/>
              </a:ext>
            </a:extLst>
          </p:cNvPr>
          <p:cNvSpPr txBox="1"/>
          <p:nvPr/>
        </p:nvSpPr>
        <p:spPr>
          <a:xfrm>
            <a:off x="292507" y="1234813"/>
            <a:ext cx="6183787" cy="4770537"/>
          </a:xfrm>
          <a:prstGeom prst="rect">
            <a:avLst/>
          </a:prstGeom>
          <a:noFill/>
        </p:spPr>
        <p:txBody>
          <a:bodyPr wrap="square">
            <a:spAutoFit/>
          </a:bodyPr>
          <a:lstStyle/>
          <a:p>
            <a:pPr>
              <a:spcBef>
                <a:spcPts val="1200"/>
              </a:spcBef>
            </a:pPr>
            <a:r>
              <a:rPr lang="es-ES" sz="2200" dirty="0"/>
              <a:t>Staré ženy měly pro Boha také velký význam; neboť je neponechal jejich </a:t>
            </a:r>
            <a:r>
              <a:rPr lang="es-ES" sz="2200" dirty="0" err="1"/>
              <a:t>osudu</a:t>
            </a:r>
            <a:r>
              <a:rPr lang="es-ES" sz="2200" dirty="0"/>
              <a:t>.</a:t>
            </a:r>
          </a:p>
          <a:p>
            <a:pPr>
              <a:spcBef>
                <a:spcPts val="1200"/>
              </a:spcBef>
            </a:pPr>
            <a:r>
              <a:rPr lang="es-ES" sz="2200" dirty="0"/>
              <a:t>Bible nám </a:t>
            </a:r>
            <a:r>
              <a:rPr lang="cs-CZ" sz="2200" dirty="0"/>
              <a:t>vypráví příběh o</a:t>
            </a:r>
            <a:r>
              <a:rPr lang="es-ES" sz="2200" dirty="0"/>
              <a:t> Noemi, ženě, která byla </a:t>
            </a:r>
            <a:r>
              <a:rPr lang="cs-CZ" sz="2200" dirty="0"/>
              <a:t>  v očích</a:t>
            </a:r>
            <a:r>
              <a:rPr lang="es-ES" sz="2200" dirty="0"/>
              <a:t> </a:t>
            </a:r>
            <a:r>
              <a:rPr lang="cs-CZ" sz="2200" dirty="0"/>
              <a:t>tehdejší </a:t>
            </a:r>
            <a:r>
              <a:rPr lang="es-ES" sz="2200" dirty="0"/>
              <a:t>společnost</a:t>
            </a:r>
            <a:r>
              <a:rPr lang="cs-CZ" sz="2200" dirty="0"/>
              <a:t>i</a:t>
            </a:r>
            <a:r>
              <a:rPr lang="es-ES" sz="2200" dirty="0"/>
              <a:t> prostou starší vdovou</a:t>
            </a:r>
            <a:r>
              <a:rPr lang="cs-CZ" sz="2200" dirty="0"/>
              <a:t>     a</a:t>
            </a:r>
            <a:r>
              <a:rPr lang="es-ES" sz="2200" dirty="0"/>
              <a:t> kterou potkal smutný </a:t>
            </a:r>
            <a:r>
              <a:rPr lang="es-ES" sz="2200" dirty="0" err="1"/>
              <a:t>konec</a:t>
            </a:r>
            <a:r>
              <a:rPr lang="es-ES" sz="2200" dirty="0"/>
              <a:t>.</a:t>
            </a:r>
          </a:p>
          <a:p>
            <a:pPr>
              <a:spcBef>
                <a:spcPts val="1200"/>
              </a:spcBef>
            </a:pPr>
            <a:r>
              <a:rPr lang="es-ES" sz="2200" dirty="0" err="1"/>
              <a:t>Pán</a:t>
            </a:r>
            <a:r>
              <a:rPr lang="es-ES" sz="2200" dirty="0"/>
              <a:t> jí však ve svém milosrdenství </a:t>
            </a:r>
            <a:r>
              <a:rPr lang="cs-CZ" sz="2200" dirty="0" err="1"/>
              <a:t>svěři</a:t>
            </a:r>
            <a:r>
              <a:rPr lang="es-ES" sz="2200" dirty="0"/>
              <a:t>l </a:t>
            </a:r>
            <a:r>
              <a:rPr lang="cs-CZ" sz="2200" dirty="0"/>
              <a:t>pro její </a:t>
            </a:r>
            <a:r>
              <a:rPr lang="es-ES" sz="2200" dirty="0"/>
              <a:t>lásku a věrnost Rút, která se</a:t>
            </a:r>
            <a:r>
              <a:rPr lang="cs-CZ" sz="2200" dirty="0"/>
              <a:t> pak</a:t>
            </a:r>
            <a:r>
              <a:rPr lang="es-ES" sz="2200" dirty="0"/>
              <a:t> stala </a:t>
            </a:r>
            <a:r>
              <a:rPr lang="es-ES" sz="2200" dirty="0" err="1"/>
              <a:t>dcerou</a:t>
            </a:r>
            <a:r>
              <a:rPr lang="es-ES" sz="2200" dirty="0"/>
              <a:t>.</a:t>
            </a:r>
          </a:p>
          <a:p>
            <a:pPr>
              <a:spcBef>
                <a:spcPts val="1200"/>
              </a:spcBef>
            </a:pPr>
            <a:r>
              <a:rPr lang="es-ES" sz="2200" dirty="0" err="1"/>
              <a:t>Jste-li</a:t>
            </a:r>
            <a:r>
              <a:rPr lang="es-ES" sz="2200" dirty="0"/>
              <a:t> jako Noemi </a:t>
            </a:r>
            <a:r>
              <a:rPr lang="cs-CZ" sz="2200" dirty="0"/>
              <a:t>osamělí </a:t>
            </a:r>
            <a:r>
              <a:rPr lang="es-ES" sz="2200" dirty="0"/>
              <a:t>a druzí vás </a:t>
            </a:r>
            <a:r>
              <a:rPr lang="cs-CZ" sz="2200" dirty="0"/>
              <a:t>mají za</a:t>
            </a:r>
            <a:r>
              <a:rPr lang="es-ES" sz="2200" dirty="0"/>
              <a:t>  </a:t>
            </a:r>
            <a:r>
              <a:rPr lang="cs-CZ" sz="2200" dirty="0"/>
              <a:t>bez-</a:t>
            </a:r>
            <a:r>
              <a:rPr lang="es-ES" sz="2200" dirty="0"/>
              <a:t>cenné, pamatujte na to, že máte pro Pána velkou cenu a že On může proměnit vaše trápení v radost. Požádejte Ho a On vám dá to, co </a:t>
            </a:r>
            <a:r>
              <a:rPr lang="es-ES" sz="2200" dirty="0" err="1"/>
              <a:t>potřebujete</a:t>
            </a:r>
            <a:r>
              <a:rPr lang="es-ES" sz="2200" dirty="0"/>
              <a:t>.</a:t>
            </a:r>
          </a:p>
          <a:p>
            <a:pPr>
              <a:spcBef>
                <a:spcPts val="1200"/>
              </a:spcBef>
            </a:pPr>
            <a:r>
              <a:rPr lang="es-ES" sz="2200" dirty="0" err="1"/>
              <a:t>Jste</a:t>
            </a:r>
            <a:r>
              <a:rPr lang="es-ES" sz="2200" dirty="0"/>
              <a:t> důležití pro Boha a navíc patříte do jeho rodiny. </a:t>
            </a:r>
          </a:p>
        </p:txBody>
      </p:sp>
      <p:sp>
        <p:nvSpPr>
          <p:cNvPr id="9" name="CuadroTexto 8">
            <a:extLst>
              <a:ext uri="{FF2B5EF4-FFF2-40B4-BE49-F238E27FC236}">
                <a16:creationId xmlns:a16="http://schemas.microsoft.com/office/drawing/2014/main" id="{641511FF-8577-7B27-143D-38E160C290B9}"/>
              </a:ext>
            </a:extLst>
          </p:cNvPr>
          <p:cNvSpPr txBox="1"/>
          <p:nvPr/>
        </p:nvSpPr>
        <p:spPr>
          <a:xfrm>
            <a:off x="790646" y="290847"/>
            <a:ext cx="5979805"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rgbClr val="7A6208"/>
                </a:solidFill>
              </a:rPr>
              <a:t>BŮH SI TĚ VÁŽÍ A DÁVÁ TI TO, CO POTŘEBUJEŠ
</a:t>
            </a:r>
          </a:p>
        </p:txBody>
      </p:sp>
      <p:pic>
        <p:nvPicPr>
          <p:cNvPr id="15" name="Imagen 14" descr="Un par de personas&#10;&#10;Descripción generada automáticamente con confianza baja">
            <a:extLst>
              <a:ext uri="{FF2B5EF4-FFF2-40B4-BE49-F238E27FC236}">
                <a16:creationId xmlns:a16="http://schemas.microsoft.com/office/drawing/2014/main" id="{EB2AA435-FC4C-D8E4-25AD-E826CCC1B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0451" y="0"/>
            <a:ext cx="5421549" cy="6858000"/>
          </a:xfrm>
          <a:prstGeom prst="rect">
            <a:avLst/>
          </a:prstGeom>
          <a:ln>
            <a:noFill/>
          </a:ln>
          <a:effectLst>
            <a:softEdge rad="112500"/>
          </a:effectLst>
        </p:spPr>
      </p:pic>
      <p:grpSp>
        <p:nvGrpSpPr>
          <p:cNvPr id="2" name="Grupo 1">
            <a:extLst>
              <a:ext uri="{FF2B5EF4-FFF2-40B4-BE49-F238E27FC236}">
                <a16:creationId xmlns:a16="http://schemas.microsoft.com/office/drawing/2014/main" id="{1B633CE0-F336-F2DB-7B36-322AF50C7F7F}"/>
              </a:ext>
            </a:extLst>
          </p:cNvPr>
          <p:cNvGrpSpPr/>
          <p:nvPr/>
        </p:nvGrpSpPr>
        <p:grpSpPr>
          <a:xfrm>
            <a:off x="9827972" y="106181"/>
            <a:ext cx="2080264" cy="666530"/>
            <a:chOff x="9827972" y="106181"/>
            <a:chExt cx="2080264" cy="666530"/>
          </a:xfrm>
        </p:grpSpPr>
        <p:pic>
          <p:nvPicPr>
            <p:cNvPr id="16" name="Imagen 15" descr="Imagen que contiene alfombra&#10;&#10;Descripción generada automáticamente">
              <a:extLst>
                <a:ext uri="{FF2B5EF4-FFF2-40B4-BE49-F238E27FC236}">
                  <a16:creationId xmlns:a16="http://schemas.microsoft.com/office/drawing/2014/main" id="{FD4DF991-8966-2522-BDE9-8E7FFF5EC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17" name="CuadroTexto 16">
              <a:extLst>
                <a:ext uri="{FF2B5EF4-FFF2-40B4-BE49-F238E27FC236}">
                  <a16:creationId xmlns:a16="http://schemas.microsoft.com/office/drawing/2014/main" id="{39D35AD0-8807-E4C8-AFC8-CB6AF176148A}"/>
                </a:ext>
              </a:extLst>
            </p:cNvPr>
            <p:cNvSpPr txBox="1"/>
            <p:nvPr/>
          </p:nvSpPr>
          <p:spPr>
            <a:xfrm>
              <a:off x="10036453" y="106181"/>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Noem</a:t>
              </a:r>
              <a:r>
                <a:rPr lang="cs-CZ" sz="3600" b="1" dirty="0">
                  <a:solidFill>
                    <a:srgbClr val="FFFF00"/>
                  </a:solidFill>
                  <a:effectLst>
                    <a:outerShdw blurRad="50800" dist="38100" dir="13500000" algn="br" rotWithShape="0">
                      <a:prstClr val="black">
                        <a:alpha val="40000"/>
                      </a:prstClr>
                    </a:outerShdw>
                  </a:effectLst>
                </a:rPr>
                <a:t>i</a:t>
              </a:r>
              <a:endParaRPr lang="es-ES" sz="3600" b="1" dirty="0">
                <a:solidFill>
                  <a:srgbClr val="FFFF00"/>
                </a:solidFill>
                <a:effectLst>
                  <a:outerShdw blurRad="50800" dist="38100" dir="13500000" algn="br" rotWithShape="0">
                    <a:prstClr val="black">
                      <a:alpha val="40000"/>
                    </a:prstClr>
                  </a:outerShdw>
                </a:effectLst>
              </a:endParaRPr>
            </a:p>
          </p:txBody>
        </p:sp>
      </p:grpSp>
      <p:pic>
        <p:nvPicPr>
          <p:cNvPr id="18" name="Gráfico 17" descr="Marca de insignia con relleno sólido">
            <a:extLst>
              <a:ext uri="{FF2B5EF4-FFF2-40B4-BE49-F238E27FC236}">
                <a16:creationId xmlns:a16="http://schemas.microsoft.com/office/drawing/2014/main" id="{C496E9B2-25B5-E82B-5667-A21BEB164A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631" y="250146"/>
            <a:ext cx="543066" cy="543066"/>
          </a:xfrm>
          <a:prstGeom prst="rect">
            <a:avLst/>
          </a:prstGeom>
        </p:spPr>
      </p:pic>
    </p:spTree>
    <p:extLst>
      <p:ext uri="{BB962C8B-B14F-4D97-AF65-F5344CB8AC3E}">
        <p14:creationId xmlns:p14="http://schemas.microsoft.com/office/powerpoint/2010/main" val="46431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800" decel="100000"/>
                                        <p:tgtEl>
                                          <p:spTgt spid="15"/>
                                        </p:tgtEl>
                                      </p:cBhvr>
                                    </p:animEffect>
                                    <p:anim calcmode="lin" valueType="num">
                                      <p:cBhvr>
                                        <p:cTn id="27" dur="800" decel="100000" fill="hold"/>
                                        <p:tgtEl>
                                          <p:spTgt spid="15"/>
                                        </p:tgtEl>
                                        <p:attrNameLst>
                                          <p:attrName>style.rotation</p:attrName>
                                        </p:attrNameLst>
                                      </p:cBhvr>
                                      <p:tavLst>
                                        <p:tav tm="0">
                                          <p:val>
                                            <p:fltVal val="-90"/>
                                          </p:val>
                                        </p:tav>
                                        <p:tav tm="100000">
                                          <p:val>
                                            <p:fltVal val="0"/>
                                          </p:val>
                                        </p:tav>
                                      </p:tavLst>
                                    </p:anim>
                                    <p:anim calcmode="lin" valueType="num">
                                      <p:cBhvr>
                                        <p:cTn id="28" dur="800" decel="100000" fill="hold"/>
                                        <p:tgtEl>
                                          <p:spTgt spid="15"/>
                                        </p:tgtEl>
                                        <p:attrNameLst>
                                          <p:attrName>ppt_x</p:attrName>
                                        </p:attrNameLst>
                                      </p:cBhvr>
                                      <p:tavLst>
                                        <p:tav tm="0">
                                          <p:val>
                                            <p:strVal val="#ppt_x+0.4"/>
                                          </p:val>
                                        </p:tav>
                                        <p:tav tm="100000">
                                          <p:val>
                                            <p:strVal val="#ppt_x-0.05"/>
                                          </p:val>
                                        </p:tav>
                                      </p:tavLst>
                                    </p:anim>
                                    <p:anim calcmode="lin" valueType="num">
                                      <p:cBhvr>
                                        <p:cTn id="29" dur="800" decel="100000" fill="hold"/>
                                        <p:tgtEl>
                                          <p:spTgt spid="15"/>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wipe(left)">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left)">
                                      <p:cBhvr>
                                        <p:cTn id="41" dur="500"/>
                                        <p:tgtEl>
                                          <p:spTgt spid="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wipe(left)">
                                      <p:cBhvr>
                                        <p:cTn id="46" dur="500"/>
                                        <p:tgtEl>
                                          <p:spTgt spid="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wipe(left)">
                                      <p:cBhvr>
                                        <p:cTn id="51" dur="500"/>
                                        <p:tgtEl>
                                          <p:spTgt spid="7">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Effect transition="in" filter="wipe(left)">
                                      <p:cBhvr>
                                        <p:cTn id="5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CBFE6"/>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09B7D23-3EDC-6B50-0EDC-BFBDE5E63795}"/>
              </a:ext>
            </a:extLst>
          </p:cNvPr>
          <p:cNvSpPr txBox="1"/>
          <p:nvPr/>
        </p:nvSpPr>
        <p:spPr>
          <a:xfrm>
            <a:off x="6488490" y="1341571"/>
            <a:ext cx="5621743" cy="5016758"/>
          </a:xfrm>
          <a:prstGeom prst="rect">
            <a:avLst/>
          </a:prstGeom>
          <a:noFill/>
        </p:spPr>
        <p:txBody>
          <a:bodyPr wrap="square">
            <a:spAutoFit/>
          </a:bodyPr>
          <a:lstStyle/>
          <a:p>
            <a:pPr>
              <a:spcBef>
                <a:spcPts val="1200"/>
              </a:spcBef>
            </a:pPr>
            <a:r>
              <a:rPr lang="es-ES" sz="2000" dirty="0"/>
              <a:t>Další ženou, která </a:t>
            </a:r>
            <a:r>
              <a:rPr lang="cs-CZ" sz="2000" dirty="0"/>
              <a:t>byla pro</a:t>
            </a:r>
            <a:r>
              <a:rPr lang="es-ES" sz="2000" dirty="0"/>
              <a:t> nebes</a:t>
            </a:r>
            <a:r>
              <a:rPr lang="cs-CZ" sz="2000" dirty="0"/>
              <a:t>a cenná</a:t>
            </a:r>
            <a:r>
              <a:rPr lang="es-ES" sz="2000" dirty="0"/>
              <a:t>, byla Anna.</a:t>
            </a:r>
          </a:p>
          <a:p>
            <a:pPr>
              <a:spcBef>
                <a:spcPts val="1200"/>
              </a:spcBef>
            </a:pPr>
            <a:r>
              <a:rPr lang="es-ES" sz="2000" dirty="0"/>
              <a:t>Bible </a:t>
            </a:r>
            <a:r>
              <a:rPr lang="cs-CZ" sz="2000" dirty="0"/>
              <a:t>ji představuje jako čtyřiaosmdesátiletou vdovu, která</a:t>
            </a:r>
            <a:r>
              <a:rPr lang="es-ES" sz="2000" dirty="0"/>
              <a:t> ve dne v noci sloužila v </a:t>
            </a:r>
            <a:r>
              <a:rPr lang="es-ES" sz="2000" dirty="0" err="1"/>
              <a:t>chrámu</a:t>
            </a:r>
            <a:r>
              <a:rPr lang="es-ES" sz="2000" dirty="0"/>
              <a:t>.</a:t>
            </a:r>
          </a:p>
          <a:p>
            <a:pPr>
              <a:spcBef>
                <a:spcPts val="1200"/>
              </a:spcBef>
            </a:pPr>
            <a:r>
              <a:rPr lang="cs-CZ" sz="2000" dirty="0"/>
              <a:t>N</a:t>
            </a:r>
            <a:r>
              <a:rPr lang="es-ES" sz="2000" dirty="0"/>
              <a:t>edovolila, aby jí ztráta manžela zabránila pracovat pro Boha. a Pán </a:t>
            </a:r>
            <a:r>
              <a:rPr lang="cs-CZ" sz="2000" dirty="0"/>
              <a:t>jí</a:t>
            </a:r>
            <a:r>
              <a:rPr lang="es-ES" sz="2000" dirty="0"/>
              <a:t> dal dar, aby mohl</a:t>
            </a:r>
            <a:r>
              <a:rPr lang="cs-CZ" sz="2000" dirty="0"/>
              <a:t>a uvidět a</a:t>
            </a:r>
            <a:r>
              <a:rPr lang="es-ES" sz="2000" dirty="0"/>
              <a:t> poznat toho, kdo spasí svět. „</a:t>
            </a:r>
            <a:r>
              <a:rPr lang="cs-CZ" sz="2000" dirty="0"/>
              <a:t>A v tu chvíli k nim přistoupila, chválila Boha a mluvila o tom dítěti všem, kteří očekávali vykoupení Jeruzaléma </a:t>
            </a:r>
            <a:r>
              <a:rPr lang="es-ES" sz="2000" dirty="0"/>
              <a:t>" (Lukáš 2</a:t>
            </a:r>
            <a:r>
              <a:rPr lang="cs-CZ" sz="2000" dirty="0"/>
              <a:t>,</a:t>
            </a:r>
            <a:r>
              <a:rPr lang="es-ES" sz="2000" dirty="0"/>
              <a:t>38).</a:t>
            </a:r>
          </a:p>
          <a:p>
            <a:pPr>
              <a:spcBef>
                <a:spcPts val="1200"/>
              </a:spcBef>
            </a:pPr>
            <a:r>
              <a:rPr lang="es-ES" sz="2000" dirty="0" err="1"/>
              <a:t>Nebe</a:t>
            </a:r>
            <a:r>
              <a:rPr lang="es-ES" sz="2000" dirty="0"/>
              <a:t> nezavrhlo nesobeckou práci tohoto Božího služebníka. </a:t>
            </a:r>
            <a:r>
              <a:rPr lang="cs-CZ" sz="2000" dirty="0"/>
              <a:t>I ve svém stáří</a:t>
            </a:r>
            <a:r>
              <a:rPr lang="es-ES" sz="2000" dirty="0"/>
              <a:t> sloužil</a:t>
            </a:r>
            <a:r>
              <a:rPr lang="cs-CZ" sz="2000" dirty="0"/>
              <a:t>a</a:t>
            </a:r>
            <a:r>
              <a:rPr lang="es-ES" sz="2000" dirty="0"/>
              <a:t> v chrámu. Pán přijal to, co </a:t>
            </a:r>
            <a:r>
              <a:rPr lang="cs-CZ" sz="2000" dirty="0"/>
              <a:t>jí</a:t>
            </a:r>
            <a:r>
              <a:rPr lang="es-ES" sz="2000" dirty="0"/>
              <a:t> je</a:t>
            </a:r>
            <a:r>
              <a:rPr lang="cs-CZ" sz="2000" dirty="0"/>
              <a:t>jí</a:t>
            </a:r>
            <a:r>
              <a:rPr lang="es-ES" sz="2000" dirty="0"/>
              <a:t> fyzická síla </a:t>
            </a:r>
            <a:r>
              <a:rPr lang="es-ES" sz="2000" dirty="0" err="1"/>
              <a:t>dovolila</a:t>
            </a:r>
            <a:r>
              <a:rPr lang="es-ES" sz="2000" dirty="0"/>
              <a:t>.</a:t>
            </a:r>
          </a:p>
          <a:p>
            <a:pPr>
              <a:spcBef>
                <a:spcPts val="1200"/>
              </a:spcBef>
            </a:pPr>
            <a:r>
              <a:rPr lang="es-ES" sz="2000" dirty="0" err="1"/>
              <a:t>Jakou</a:t>
            </a:r>
            <a:r>
              <a:rPr lang="es-ES" sz="2000" dirty="0"/>
              <a:t> práci nebo činnost můžete dělat? Oceňujte své úsilí</a:t>
            </a:r>
            <a:r>
              <a:rPr lang="cs-CZ" sz="2000" dirty="0"/>
              <a:t>. M</a:t>
            </a:r>
            <a:r>
              <a:rPr lang="es-ES" sz="2000" dirty="0"/>
              <a:t>á</a:t>
            </a:r>
            <a:r>
              <a:rPr lang="cs-CZ" sz="2000" dirty="0" err="1"/>
              <a:t>te</a:t>
            </a:r>
            <a:r>
              <a:rPr lang="cs-CZ" sz="2000" dirty="0"/>
              <a:t> Mu</a:t>
            </a:r>
            <a:r>
              <a:rPr lang="es-ES" sz="2000" dirty="0"/>
              <a:t> co dát. Ne</a:t>
            </a:r>
            <a:r>
              <a:rPr lang="cs-CZ" sz="2000" dirty="0"/>
              <a:t>vymlouvejte se na to, že už nemáte mladistvou energii.</a:t>
            </a:r>
            <a:r>
              <a:rPr lang="es-ES" sz="2000" dirty="0"/>
              <a:t> </a:t>
            </a:r>
          </a:p>
        </p:txBody>
      </p:sp>
      <p:sp>
        <p:nvSpPr>
          <p:cNvPr id="5" name="CuadroTexto 4">
            <a:extLst>
              <a:ext uri="{FF2B5EF4-FFF2-40B4-BE49-F238E27FC236}">
                <a16:creationId xmlns:a16="http://schemas.microsoft.com/office/drawing/2014/main" id="{3839B9CD-F2CA-340E-FAAE-357E15D0009F}"/>
              </a:ext>
            </a:extLst>
          </p:cNvPr>
          <p:cNvSpPr txBox="1"/>
          <p:nvPr/>
        </p:nvSpPr>
        <p:spPr>
          <a:xfrm>
            <a:off x="4705419" y="257204"/>
            <a:ext cx="7114401" cy="830997"/>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rgbClr val="1D5885"/>
                </a:solidFill>
              </a:rPr>
              <a:t>BŮH CHVÁLÍ A ODMĚŇUJE TVOU NESOBECKOU PRÁCI
</a:t>
            </a:r>
          </a:p>
        </p:txBody>
      </p:sp>
      <p:pic>
        <p:nvPicPr>
          <p:cNvPr id="9" name="Imagen 8" descr="Imagen que contiene edificio, hombre, mujer, sostener&#10;&#10;Descripción generada automáticamente">
            <a:extLst>
              <a:ext uri="{FF2B5EF4-FFF2-40B4-BE49-F238E27FC236}">
                <a16:creationId xmlns:a16="http://schemas.microsoft.com/office/drawing/2014/main" id="{E4CADD03-F091-46AC-36AA-86B387958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49" y="1172533"/>
            <a:ext cx="6151788" cy="53548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upo 1">
            <a:extLst>
              <a:ext uri="{FF2B5EF4-FFF2-40B4-BE49-F238E27FC236}">
                <a16:creationId xmlns:a16="http://schemas.microsoft.com/office/drawing/2014/main" id="{0AF79B31-4776-3EAF-6C46-0DDEFB320709}"/>
              </a:ext>
            </a:extLst>
          </p:cNvPr>
          <p:cNvGrpSpPr/>
          <p:nvPr/>
        </p:nvGrpSpPr>
        <p:grpSpPr>
          <a:xfrm>
            <a:off x="206713" y="81524"/>
            <a:ext cx="2080264" cy="666530"/>
            <a:chOff x="206713" y="81524"/>
            <a:chExt cx="2080264" cy="666530"/>
          </a:xfrm>
        </p:grpSpPr>
        <p:pic>
          <p:nvPicPr>
            <p:cNvPr id="10" name="Imagen 9" descr="Imagen que contiene alfombra&#10;&#10;Descripción generada automáticamente">
              <a:extLst>
                <a:ext uri="{FF2B5EF4-FFF2-40B4-BE49-F238E27FC236}">
                  <a16:creationId xmlns:a16="http://schemas.microsoft.com/office/drawing/2014/main" id="{A6593EF8-C899-92B2-EF7C-D484D75EC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13" y="114068"/>
              <a:ext cx="2080264" cy="633986"/>
            </a:xfrm>
            <a:prstGeom prst="rect">
              <a:avLst/>
            </a:prstGeom>
          </p:spPr>
        </p:pic>
        <p:sp>
          <p:nvSpPr>
            <p:cNvPr id="11" name="CuadroTexto 10">
              <a:extLst>
                <a:ext uri="{FF2B5EF4-FFF2-40B4-BE49-F238E27FC236}">
                  <a16:creationId xmlns:a16="http://schemas.microsoft.com/office/drawing/2014/main" id="{BFFF49CF-F8F7-BFF0-1346-091B795CE98A}"/>
                </a:ext>
              </a:extLst>
            </p:cNvPr>
            <p:cNvSpPr txBox="1"/>
            <p:nvPr/>
          </p:nvSpPr>
          <p:spPr>
            <a:xfrm>
              <a:off x="415194" y="81524"/>
              <a:ext cx="1663301" cy="646331"/>
            </a:xfrm>
            <a:prstGeom prst="rect">
              <a:avLst/>
            </a:prstGeom>
            <a:noFill/>
          </p:spPr>
          <p:txBody>
            <a:bodyPr wrap="square">
              <a:spAutoFit/>
            </a:bodyPr>
            <a:lstStyle/>
            <a:p>
              <a:pPr algn="ctr"/>
              <a:r>
                <a:rPr lang="es-ES" sz="3600" b="1" dirty="0">
                  <a:solidFill>
                    <a:srgbClr val="FFFF00"/>
                  </a:solidFill>
                  <a:effectLst>
                    <a:outerShdw blurRad="50800" dist="38100" dir="13500000" algn="br" rotWithShape="0">
                      <a:prstClr val="black">
                        <a:alpha val="40000"/>
                      </a:prstClr>
                    </a:outerShdw>
                  </a:effectLst>
                </a:rPr>
                <a:t>An</a:t>
              </a:r>
              <a:r>
                <a:rPr lang="cs-CZ" sz="3600" b="1" dirty="0">
                  <a:solidFill>
                    <a:srgbClr val="FFFF00"/>
                  </a:solidFill>
                  <a:effectLst>
                    <a:outerShdw blurRad="50800" dist="38100" dir="13500000" algn="br" rotWithShape="0">
                      <a:prstClr val="black">
                        <a:alpha val="40000"/>
                      </a:prstClr>
                    </a:outerShdw>
                  </a:effectLst>
                </a:rPr>
                <a:t>n</a:t>
              </a:r>
              <a:r>
                <a:rPr lang="es-ES" sz="3600" b="1" dirty="0">
                  <a:solidFill>
                    <a:srgbClr val="FFFF00"/>
                  </a:solidFill>
                  <a:effectLst>
                    <a:outerShdw blurRad="50800" dist="38100" dir="13500000" algn="br" rotWithShape="0">
                      <a:prstClr val="black">
                        <a:alpha val="40000"/>
                      </a:prstClr>
                    </a:outerShdw>
                  </a:effectLst>
                </a:rPr>
                <a:t>a</a:t>
              </a:r>
              <a:r>
                <a:rPr lang="es-ES" sz="3600" b="1" dirty="0">
                  <a:solidFill>
                    <a:srgbClr val="FFFF00"/>
                  </a:solidFill>
                  <a:effectLst>
                    <a:innerShdw blurRad="63500" dist="50800" dir="16200000">
                      <a:prstClr val="black">
                        <a:alpha val="50000"/>
                      </a:prstClr>
                    </a:innerShdw>
                  </a:effectLst>
                </a:rPr>
                <a:t> </a:t>
              </a:r>
            </a:p>
          </p:txBody>
        </p:sp>
      </p:grpSp>
      <p:pic>
        <p:nvPicPr>
          <p:cNvPr id="12" name="Gráfico 11" descr="Marca de insignia con relleno sólido">
            <a:extLst>
              <a:ext uri="{FF2B5EF4-FFF2-40B4-BE49-F238E27FC236}">
                <a16:creationId xmlns:a16="http://schemas.microsoft.com/office/drawing/2014/main" id="{1CF7BA6F-F1B7-1E15-9F39-72CBB0D822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2353" y="185726"/>
            <a:ext cx="543066" cy="543066"/>
          </a:xfrm>
          <a:prstGeom prst="rect">
            <a:avLst/>
          </a:prstGeom>
        </p:spPr>
      </p:pic>
    </p:spTree>
    <p:extLst>
      <p:ext uri="{BB962C8B-B14F-4D97-AF65-F5344CB8AC3E}">
        <p14:creationId xmlns:p14="http://schemas.microsoft.com/office/powerpoint/2010/main" val="1278378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wipe(left)">
                                      <p:cBhvr>
                                        <p:cTn id="5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A9E5"/>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DF5535-9AC6-6B87-8582-6B9019379976}"/>
              </a:ext>
            </a:extLst>
          </p:cNvPr>
          <p:cNvSpPr txBox="1"/>
          <p:nvPr/>
        </p:nvSpPr>
        <p:spPr>
          <a:xfrm>
            <a:off x="0" y="1059256"/>
            <a:ext cx="6454286" cy="5632311"/>
          </a:xfrm>
          <a:prstGeom prst="rect">
            <a:avLst/>
          </a:prstGeom>
          <a:noFill/>
        </p:spPr>
        <p:txBody>
          <a:bodyPr wrap="square">
            <a:spAutoFit/>
          </a:bodyPr>
          <a:lstStyle/>
          <a:p>
            <a:pPr>
              <a:spcBef>
                <a:spcPts val="1200"/>
              </a:spcBef>
            </a:pPr>
            <a:r>
              <a:rPr lang="es-ES" sz="2200" dirty="0"/>
              <a:t>Ne</a:t>
            </a:r>
            <a:r>
              <a:rPr lang="cs-CZ" sz="2200" dirty="0"/>
              <a:t>stav</a:t>
            </a:r>
            <a:r>
              <a:rPr lang="es-ES" sz="2200" dirty="0"/>
              <a:t>te se do kouta a </a:t>
            </a:r>
            <a:r>
              <a:rPr lang="cs-CZ" sz="2200" dirty="0"/>
              <a:t>ne</a:t>
            </a:r>
            <a:r>
              <a:rPr lang="es-ES" sz="2200" dirty="0"/>
              <a:t>zůst</a:t>
            </a:r>
            <a:r>
              <a:rPr lang="cs-CZ" sz="2200" dirty="0" err="1"/>
              <a:t>ávejte</a:t>
            </a:r>
            <a:r>
              <a:rPr lang="es-ES" sz="2200" dirty="0"/>
              <a:t> v anonymitě. </a:t>
            </a:r>
            <a:r>
              <a:rPr lang="cs-CZ" sz="2200" dirty="0"/>
              <a:t>   Musíte být</a:t>
            </a:r>
            <a:r>
              <a:rPr lang="es-ES" sz="2200" dirty="0"/>
              <a:t> optimisti</a:t>
            </a:r>
            <a:r>
              <a:rPr lang="cs-CZ" sz="2200" dirty="0" err="1"/>
              <a:t>čtí</a:t>
            </a:r>
            <a:r>
              <a:rPr lang="es-ES" sz="2200" dirty="0"/>
              <a:t> a ochotn</a:t>
            </a:r>
            <a:r>
              <a:rPr lang="cs-CZ" sz="2200" dirty="0"/>
              <a:t>i</a:t>
            </a:r>
            <a:r>
              <a:rPr lang="es-ES" sz="2200" dirty="0"/>
              <a:t> dosáhnout velkých </a:t>
            </a:r>
            <a:r>
              <a:rPr lang="es-ES" sz="2200" dirty="0" err="1"/>
              <a:t>úspěchů</a:t>
            </a:r>
            <a:r>
              <a:rPr lang="es-ES" sz="2200" dirty="0"/>
              <a:t>.</a:t>
            </a:r>
          </a:p>
          <a:p>
            <a:pPr>
              <a:spcBef>
                <a:spcPts val="1200"/>
              </a:spcBef>
            </a:pPr>
            <a:r>
              <a:rPr lang="es-ES" sz="2200" dirty="0" err="1"/>
              <a:t>Káleb</a:t>
            </a:r>
            <a:r>
              <a:rPr lang="es-ES" sz="2200" dirty="0"/>
              <a:t> je dobrým příkladem toho, co od tebe Bůh oče</a:t>
            </a:r>
            <a:r>
              <a:rPr lang="cs-CZ" sz="2200" dirty="0"/>
              <a:t>-</a:t>
            </a:r>
            <a:r>
              <a:rPr lang="es-ES" sz="2200" dirty="0" err="1"/>
              <a:t>kává</a:t>
            </a:r>
            <a:r>
              <a:rPr lang="es-ES" sz="2200" dirty="0"/>
              <a:t>.</a:t>
            </a:r>
          </a:p>
          <a:p>
            <a:pPr>
              <a:spcBef>
                <a:spcPts val="1200"/>
              </a:spcBef>
            </a:pPr>
            <a:r>
              <a:rPr lang="es-ES" sz="2200" dirty="0"/>
              <a:t>V pětaosmdesáti letech byl ochoten bojovat, aby získal zaslíbenou zemi. Nestaral se o to, jak nebezpečné se je</a:t>
            </a:r>
            <a:r>
              <a:rPr lang="cs-CZ" sz="2200" dirty="0"/>
              <a:t>-</a:t>
            </a:r>
            <a:r>
              <a:rPr lang="es-ES" sz="2200" dirty="0"/>
              <a:t>ho poslání zdálo, ani na lhostejnost lidí kolem něj; dů</a:t>
            </a:r>
            <a:r>
              <a:rPr lang="cs-CZ" sz="2200" dirty="0"/>
              <a:t>-v</a:t>
            </a:r>
            <a:r>
              <a:rPr lang="es-ES" sz="2200" dirty="0"/>
              <a:t>ěřoval Bohu z celého srdce. «</a:t>
            </a:r>
            <a:r>
              <a:rPr lang="cs-CZ" sz="2200" dirty="0"/>
              <a:t>Nuže, dej mi to pohoří,  o němž mluvil onoho dne Hospodin. Slyšel jsi přece      v onen</a:t>
            </a:r>
            <a:r>
              <a:rPr lang="es-ES" sz="2200" dirty="0"/>
              <a:t> </a:t>
            </a:r>
            <a:r>
              <a:rPr lang="cs-CZ" sz="2200" dirty="0"/>
              <a:t>d</a:t>
            </a:r>
            <a:r>
              <a:rPr lang="es-ES" sz="2200" dirty="0"/>
              <a:t>e</a:t>
            </a:r>
            <a:r>
              <a:rPr lang="cs-CZ" sz="2200" dirty="0"/>
              <a:t>n</a:t>
            </a:r>
            <a:r>
              <a:rPr lang="es-ES" sz="2200" dirty="0"/>
              <a:t>,</a:t>
            </a:r>
            <a:r>
              <a:rPr lang="cs-CZ" sz="2200" dirty="0"/>
              <a:t> že jsou tam </a:t>
            </a:r>
            <a:r>
              <a:rPr lang="cs-CZ" sz="2200" dirty="0" err="1"/>
              <a:t>Anákovci</a:t>
            </a:r>
            <a:r>
              <a:rPr lang="es-ES" sz="2200" dirty="0"/>
              <a:t> a</a:t>
            </a:r>
            <a:r>
              <a:rPr lang="cs-CZ" sz="2200" dirty="0"/>
              <a:t> velká opevněná města. Snad bude Hospodin se mnou a podaří se mi podrobit si je</a:t>
            </a:r>
            <a:r>
              <a:rPr lang="es-ES" sz="2200" dirty="0"/>
              <a:t>, </a:t>
            </a:r>
            <a:r>
              <a:rPr lang="cs-CZ" sz="2200" dirty="0"/>
              <a:t>jak mluvil Hospodin</a:t>
            </a:r>
            <a:r>
              <a:rPr lang="es-ES" sz="2200" dirty="0"/>
              <a:t>» </a:t>
            </a:r>
            <a:r>
              <a:rPr lang="cs-CZ" sz="2200" dirty="0"/>
              <a:t> </a:t>
            </a:r>
            <a:r>
              <a:rPr lang="es-ES" sz="2200" dirty="0"/>
              <a:t>(Jo</a:t>
            </a:r>
            <a:r>
              <a:rPr lang="cs-CZ" sz="2200" dirty="0" err="1"/>
              <a:t>zue</a:t>
            </a:r>
            <a:r>
              <a:rPr lang="es-ES" sz="2200" dirty="0"/>
              <a:t> 14</a:t>
            </a:r>
            <a:r>
              <a:rPr lang="cs-CZ" sz="2200" dirty="0"/>
              <a:t>,</a:t>
            </a:r>
            <a:r>
              <a:rPr lang="es-ES" sz="2200" dirty="0"/>
              <a:t>12).</a:t>
            </a:r>
          </a:p>
          <a:p>
            <a:pPr>
              <a:spcBef>
                <a:spcPts val="1200"/>
              </a:spcBef>
            </a:pPr>
            <a:r>
              <a:rPr lang="es-ES" sz="2200" dirty="0" err="1"/>
              <a:t>Důvěřuj</a:t>
            </a:r>
            <a:r>
              <a:rPr lang="es-ES" sz="2200" dirty="0"/>
              <a:t> Bohu, jednej a on udělá ve tvém životě zázra</a:t>
            </a:r>
            <a:r>
              <a:rPr lang="cs-CZ" sz="2200" dirty="0"/>
              <a:t>-</a:t>
            </a:r>
            <a:r>
              <a:rPr lang="es-ES" sz="2200" dirty="0" err="1"/>
              <a:t>ky</a:t>
            </a:r>
            <a:r>
              <a:rPr lang="es-ES" sz="2200" dirty="0"/>
              <a:t>.</a:t>
            </a:r>
          </a:p>
        </p:txBody>
      </p:sp>
      <p:pic>
        <p:nvPicPr>
          <p:cNvPr id="9" name="Imagen 8">
            <a:extLst>
              <a:ext uri="{FF2B5EF4-FFF2-40B4-BE49-F238E27FC236}">
                <a16:creationId xmlns:a16="http://schemas.microsoft.com/office/drawing/2014/main" id="{CE4AB5E6-3325-D938-17C5-CFBD5E0BD81E}"/>
              </a:ext>
            </a:extLst>
          </p:cNvPr>
          <p:cNvPicPr>
            <a:picLocks noChangeAspect="1"/>
          </p:cNvPicPr>
          <p:nvPr/>
        </p:nvPicPr>
        <p:blipFill>
          <a:blip r:embed="rId2"/>
          <a:stretch>
            <a:fillRect/>
          </a:stretch>
        </p:blipFill>
        <p:spPr>
          <a:xfrm>
            <a:off x="6602819" y="168116"/>
            <a:ext cx="5419924" cy="6501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Grupo 12">
            <a:extLst>
              <a:ext uri="{FF2B5EF4-FFF2-40B4-BE49-F238E27FC236}">
                <a16:creationId xmlns:a16="http://schemas.microsoft.com/office/drawing/2014/main" id="{164C2CDE-89CF-A3E5-E66D-8C7C84A5F27D}"/>
              </a:ext>
            </a:extLst>
          </p:cNvPr>
          <p:cNvGrpSpPr/>
          <p:nvPr/>
        </p:nvGrpSpPr>
        <p:grpSpPr>
          <a:xfrm>
            <a:off x="9818950" y="250349"/>
            <a:ext cx="2080264" cy="666530"/>
            <a:chOff x="9827972" y="106181"/>
            <a:chExt cx="2080264" cy="666530"/>
          </a:xfrm>
        </p:grpSpPr>
        <p:pic>
          <p:nvPicPr>
            <p:cNvPr id="10" name="Imagen 9" descr="Imagen que contiene alfombra&#10;&#10;Descripción generada automáticamente">
              <a:extLst>
                <a:ext uri="{FF2B5EF4-FFF2-40B4-BE49-F238E27FC236}">
                  <a16:creationId xmlns:a16="http://schemas.microsoft.com/office/drawing/2014/main" id="{B977368A-2762-BE30-0E50-434988105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972" y="138725"/>
              <a:ext cx="2080264" cy="633986"/>
            </a:xfrm>
            <a:prstGeom prst="rect">
              <a:avLst/>
            </a:prstGeom>
          </p:spPr>
        </p:pic>
        <p:sp>
          <p:nvSpPr>
            <p:cNvPr id="11" name="CuadroTexto 10">
              <a:extLst>
                <a:ext uri="{FF2B5EF4-FFF2-40B4-BE49-F238E27FC236}">
                  <a16:creationId xmlns:a16="http://schemas.microsoft.com/office/drawing/2014/main" id="{19297469-41C5-3152-260B-5FA1BFF2A72A}"/>
                </a:ext>
              </a:extLst>
            </p:cNvPr>
            <p:cNvSpPr txBox="1"/>
            <p:nvPr/>
          </p:nvSpPr>
          <p:spPr>
            <a:xfrm>
              <a:off x="10036453" y="106181"/>
              <a:ext cx="1663301" cy="646331"/>
            </a:xfrm>
            <a:prstGeom prst="rect">
              <a:avLst/>
            </a:prstGeom>
            <a:noFill/>
          </p:spPr>
          <p:txBody>
            <a:bodyPr wrap="square">
              <a:spAutoFit/>
            </a:bodyPr>
            <a:lstStyle/>
            <a:p>
              <a:pPr algn="ctr"/>
              <a:r>
                <a:rPr lang="cs-CZ" sz="3600" b="1" dirty="0" err="1">
                  <a:solidFill>
                    <a:srgbClr val="FFFF00"/>
                  </a:solidFill>
                  <a:effectLst>
                    <a:outerShdw blurRad="50800" dist="38100" dir="13500000" algn="br" rotWithShape="0">
                      <a:prstClr val="black">
                        <a:alpha val="40000"/>
                      </a:prstClr>
                    </a:outerShdw>
                  </a:effectLst>
                </a:rPr>
                <a:t>Káleb</a:t>
              </a:r>
              <a:endParaRPr lang="es-ES" sz="3600" b="1" dirty="0">
                <a:solidFill>
                  <a:srgbClr val="FFFF00"/>
                </a:solidFill>
                <a:effectLst>
                  <a:outerShdw blurRad="50800" dist="38100" dir="13500000" algn="br" rotWithShape="0">
                    <a:prstClr val="black">
                      <a:alpha val="40000"/>
                    </a:prstClr>
                  </a:outerShdw>
                </a:effectLst>
              </a:endParaRPr>
            </a:p>
          </p:txBody>
        </p:sp>
      </p:grpSp>
      <p:sp>
        <p:nvSpPr>
          <p:cNvPr id="5" name="CuadroTexto 4">
            <a:extLst>
              <a:ext uri="{FF2B5EF4-FFF2-40B4-BE49-F238E27FC236}">
                <a16:creationId xmlns:a16="http://schemas.microsoft.com/office/drawing/2014/main" id="{EFF4F51A-4B07-9A42-A58C-EA5334DD5D97}"/>
              </a:ext>
            </a:extLst>
          </p:cNvPr>
          <p:cNvSpPr txBox="1"/>
          <p:nvPr/>
        </p:nvSpPr>
        <p:spPr>
          <a:xfrm>
            <a:off x="577202" y="168116"/>
            <a:ext cx="6298715" cy="1200329"/>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defRPr sz="2000" b="1"/>
            </a:lvl1pPr>
          </a:lstStyle>
          <a:p>
            <a:r>
              <a:rPr lang="es-ES" sz="2400" dirty="0">
                <a:solidFill>
                  <a:srgbClr val="7030A0"/>
                </a:solidFill>
              </a:rPr>
              <a:t>DŮVĚŘUJ BOHU CELÝM SRDCEM A POKRAČUJ VÍROU</a:t>
            </a:r>
            <a:r>
              <a:rPr lang="cs-CZ" sz="2400" dirty="0">
                <a:solidFill>
                  <a:srgbClr val="7030A0"/>
                </a:solidFill>
              </a:rPr>
              <a:t> V TO</a:t>
            </a:r>
            <a:r>
              <a:rPr lang="es-ES" sz="2400" dirty="0">
                <a:solidFill>
                  <a:srgbClr val="7030A0"/>
                </a:solidFill>
              </a:rPr>
              <a:t>, ŽE SPLNÍŠ SVÉ POSLÁNÍ
</a:t>
            </a:r>
          </a:p>
        </p:txBody>
      </p:sp>
      <p:pic>
        <p:nvPicPr>
          <p:cNvPr id="12" name="Gráfico 11" descr="Marca de insignia con relleno sólido">
            <a:extLst>
              <a:ext uri="{FF2B5EF4-FFF2-40B4-BE49-F238E27FC236}">
                <a16:creationId xmlns:a16="http://schemas.microsoft.com/office/drawing/2014/main" id="{D1ECC138-A717-E4D4-6D64-8B11498A5E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728" y="135265"/>
            <a:ext cx="543066" cy="543066"/>
          </a:xfrm>
          <a:prstGeom prst="rect">
            <a:avLst/>
          </a:prstGeom>
        </p:spPr>
      </p:pic>
    </p:spTree>
    <p:extLst>
      <p:ext uri="{BB962C8B-B14F-4D97-AF65-F5344CB8AC3E}">
        <p14:creationId xmlns:p14="http://schemas.microsoft.com/office/powerpoint/2010/main" val="2119506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800" decel="100000"/>
                                        <p:tgtEl>
                                          <p:spTgt spid="13"/>
                                        </p:tgtEl>
                                      </p:cBhvr>
                                    </p:animEffect>
                                    <p:anim calcmode="lin" valueType="num">
                                      <p:cBhvr>
                                        <p:cTn id="19" dur="800" decel="100000" fill="hold"/>
                                        <p:tgtEl>
                                          <p:spTgt spid="13"/>
                                        </p:tgtEl>
                                        <p:attrNameLst>
                                          <p:attrName>style.rotation</p:attrName>
                                        </p:attrNameLst>
                                      </p:cBhvr>
                                      <p:tavLst>
                                        <p:tav tm="0">
                                          <p:val>
                                            <p:fltVal val="-90"/>
                                          </p:val>
                                        </p:tav>
                                        <p:tav tm="100000">
                                          <p:val>
                                            <p:fltVal val="0"/>
                                          </p:val>
                                        </p:tav>
                                      </p:tavLst>
                                    </p:anim>
                                    <p:anim calcmode="lin" valueType="num">
                                      <p:cBhvr>
                                        <p:cTn id="20" dur="800" decel="100000" fill="hold"/>
                                        <p:tgtEl>
                                          <p:spTgt spid="13"/>
                                        </p:tgtEl>
                                        <p:attrNameLst>
                                          <p:attrName>ppt_x</p:attrName>
                                        </p:attrNameLst>
                                      </p:cBhvr>
                                      <p:tavLst>
                                        <p:tav tm="0">
                                          <p:val>
                                            <p:strVal val="#ppt_x+0.4"/>
                                          </p:val>
                                        </p:tav>
                                        <p:tav tm="100000">
                                          <p:val>
                                            <p:strVal val="#ppt_x-0.05"/>
                                          </p:val>
                                        </p:tav>
                                      </p:tavLst>
                                    </p:anim>
                                    <p:anim calcmode="lin" valueType="num">
                                      <p:cBhvr>
                                        <p:cTn id="21" dur="800" decel="100000" fill="hold"/>
                                        <p:tgtEl>
                                          <p:spTgt spid="13"/>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lef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wipe(left)">
                                      <p:cBhvr>
                                        <p:cTn id="5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1513</Words>
  <Application>Microsoft Office PowerPoint</Application>
  <PresentationFormat>Panorámica</PresentationFormat>
  <Paragraphs>79</Paragraphs>
  <Slides>11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Calibri</vt:lpstr>
      <vt:lpstr>Calibri Light</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166</cp:revision>
  <dcterms:created xsi:type="dcterms:W3CDTF">2022-08-23T07:59:47Z</dcterms:created>
  <dcterms:modified xsi:type="dcterms:W3CDTF">2023-01-01T16:16:27Z</dcterms:modified>
</cp:coreProperties>
</file>