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8" r:id="rId2"/>
    <p:sldId id="258" r:id="rId3"/>
    <p:sldId id="260" r:id="rId4"/>
    <p:sldId id="309" r:id="rId5"/>
    <p:sldId id="262" r:id="rId6"/>
    <p:sldId id="263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300" r:id="rId22"/>
    <p:sldId id="281" r:id="rId23"/>
    <p:sldId id="282" r:id="rId24"/>
    <p:sldId id="283" r:id="rId25"/>
    <p:sldId id="284" r:id="rId26"/>
    <p:sldId id="285" r:id="rId27"/>
    <p:sldId id="286" r:id="rId28"/>
    <p:sldId id="288" r:id="rId29"/>
    <p:sldId id="311" r:id="rId30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Narkisim" panose="020E0502050101010101" pitchFamily="34" charset="-79"/>
      <p:regular r:id="rId3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261"/>
    <a:srgbClr val="471A00"/>
    <a:srgbClr val="B8478F"/>
    <a:srgbClr val="3C5E7C"/>
    <a:srgbClr val="4F7DA5"/>
    <a:srgbClr val="43695F"/>
    <a:srgbClr val="659D8E"/>
    <a:srgbClr val="8A7171"/>
    <a:srgbClr val="81738B"/>
    <a:srgbClr val="615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AA1920-727D-F4A7-F0BA-D552A24CD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C2B1F5-D818-F3B7-C499-0752DB3C4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A40245-5AE6-432B-0674-46AE1EBDA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68-A030-40F2-9033-98BA9C1A646D}" type="datetimeFigureOut">
              <a:rPr lang="es-ES" smtClean="0"/>
              <a:t>15/02/2023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512A2C-A5CC-2534-1B29-871702DAA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71142B-271D-88AB-796E-29206BAD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8DA3-DBD0-486D-8069-993E7C4BD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7014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392FE-0484-A62B-7352-71387AFE9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47A838-BF04-6E94-C07F-510F2EBB8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B7A61E-1F63-7D06-B425-01BF295B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68-A030-40F2-9033-98BA9C1A646D}" type="datetimeFigureOut">
              <a:rPr lang="es-ES" smtClean="0"/>
              <a:t>15/02/2023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4778AB-8516-496B-0B37-73A3EC6C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27831F-A3B5-61D8-2D27-78792EF2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8DA3-DBD0-486D-8069-993E7C4BD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740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0D649B-2962-5889-A752-09518A15F9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38978C-F6C3-C844-BF5B-285994CD9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3982BD-6258-0A09-C2B9-6FC688E8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68-A030-40F2-9033-98BA9C1A646D}" type="datetimeFigureOut">
              <a:rPr lang="es-ES" smtClean="0"/>
              <a:t>15/02/2023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F2D1E6-C026-F1AC-77F8-AC82F25A5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1B30C6-7F89-6348-8217-27543237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8DA3-DBD0-486D-8069-993E7C4BD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420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25A9D9-A7F0-57E9-DE36-C9B661C7A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43D4F7-AACD-84AC-E169-32EFEAB1A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D5AE0D-890D-FC81-FE39-3364997D0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68-A030-40F2-9033-98BA9C1A646D}" type="datetimeFigureOut">
              <a:rPr lang="es-ES" smtClean="0"/>
              <a:t>15/02/2023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1F0172-B18B-081D-EB06-AAB963ED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94CD72-289B-63E0-FFED-E3940FBCD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8DA3-DBD0-486D-8069-993E7C4BD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7331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E00DDE-D204-4C7B-17E9-D92176B7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D7BAD9-8E77-CD75-09CC-A76FFE2AF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A5E08C-F196-E8B7-EF2C-BA7CA26AC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68-A030-40F2-9033-98BA9C1A646D}" type="datetimeFigureOut">
              <a:rPr lang="es-ES" smtClean="0"/>
              <a:t>15/02/2023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348B05-564C-D7BB-86A6-BAB2E102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F24BD0-8FAF-7EC1-7350-4B006DD2B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8DA3-DBD0-486D-8069-993E7C4BD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77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9E7D0-E21F-D362-8E3C-F3A1E8636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8C43FE-B742-9E41-CD2D-619F7DD87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B58DCA-CAF6-4B25-8232-FD2512F21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F1F38B-9DB9-3460-DB8B-E0E5FC9DB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68-A030-40F2-9033-98BA9C1A646D}" type="datetimeFigureOut">
              <a:rPr lang="es-ES" smtClean="0"/>
              <a:t>15/02/2023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99313F-4E4A-EF7A-9EF2-93F0E66F6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1ACE3A-334D-FD9D-8798-2727308E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8DA3-DBD0-486D-8069-993E7C4BD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425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70BC2-B959-3CAC-703D-6FB43B47C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C74ED4-3E51-688B-267F-5DDEE38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0EF47F-2CBB-9A5C-C3B7-1F67AC83A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79891CF-99C4-71EA-A48C-0FD1E5343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37902FF-397C-81B0-C54C-69F9FAD3F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F21E2E-56AC-1D5B-261E-B5D00EB3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68-A030-40F2-9033-98BA9C1A646D}" type="datetimeFigureOut">
              <a:rPr lang="es-ES" smtClean="0"/>
              <a:t>15/02/2023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3857E3A-71A3-ECFE-2C52-198EB58D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3D203F2-03CB-51F5-2BAB-E7C8266C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8DA3-DBD0-486D-8069-993E7C4BD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06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94213-AD14-AF84-1EB8-49F61DBA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AEF4390-C40E-C621-9748-0825270F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68-A030-40F2-9033-98BA9C1A646D}" type="datetimeFigureOut">
              <a:rPr lang="es-ES" smtClean="0"/>
              <a:t>15/02/2023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3C91F2-B5C6-DDDB-9CF9-9852BE980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482A4C-7FA0-E1C2-946D-1BA633002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8DA3-DBD0-486D-8069-993E7C4BD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45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6DD9168-AF03-8BAE-D2C1-0D4A4180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68-A030-40F2-9033-98BA9C1A646D}" type="datetimeFigureOut">
              <a:rPr lang="es-ES" smtClean="0"/>
              <a:t>15/02/2023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DBB31C5-7778-35C2-7176-929EE4EE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90DB79-09A4-6A7D-4128-53F41837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8DA3-DBD0-486D-8069-993E7C4BD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271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D2E66-E786-137A-A3AC-0FD69EA6C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6E31E3-0D27-B8F4-CCF9-D510DCF9C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4C6BB4-3489-9CB6-8AA2-17D390E65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AF09E5-C12A-8B4F-B708-780C798C7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68-A030-40F2-9033-98BA9C1A646D}" type="datetimeFigureOut">
              <a:rPr lang="es-ES" smtClean="0"/>
              <a:t>15/02/2023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295D4B-7625-E5EC-9C24-F6A44750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897367-AC8F-8A23-640C-BA8B20A77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8DA3-DBD0-486D-8069-993E7C4BD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09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CC6B03-8C71-716E-D670-6E48F12D0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2AC99E-9362-6E87-B98D-0A7A640D8B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DBD335-B1B0-BC5C-2BAA-A40CD0C70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E939F1-E05E-60D4-DEFE-5F990360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68-A030-40F2-9033-98BA9C1A646D}" type="datetimeFigureOut">
              <a:rPr lang="es-ES" smtClean="0"/>
              <a:t>15/02/2023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CC54E7-875F-5616-2D5A-7ABE88679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1B1568-7F9A-7E92-24A0-9316A00F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8DA3-DBD0-486D-8069-993E7C4BD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756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53A0456-B3DE-691C-9AFC-2D6CF0CC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9CB08F-F4D3-68C5-D794-040B23A96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C5DA8B-56D6-7C4C-24FD-47D338AB4B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01168-A030-40F2-9033-98BA9C1A646D}" type="datetimeFigureOut">
              <a:rPr lang="es-ES" smtClean="0"/>
              <a:t>15/02/2023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32C4C8-13FF-3E1F-B343-F4DA91743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E84B1F-7D65-A0FB-47B4-D3C3C9D3D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98DA3-DBD0-486D-8069-993E7C4BD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25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hdphoto" Target="../media/hdphoto2.wdp"/><Relationship Id="rId7" Type="http://schemas.openxmlformats.org/officeDocument/2006/relationships/image" Target="../media/image102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37F9ECEC-E0FE-8E6A-FE34-B8D080ED85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63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AC300D-EAEE-3311-FDE0-C1F55D623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605" y="1170039"/>
            <a:ext cx="9032647" cy="5430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 descr="Imagen que contiene edificio, oscuro, luz, iluminado&#10;&#10;Descripción generada automáticamente">
            <a:extLst>
              <a:ext uri="{FF2B5EF4-FFF2-40B4-BE49-F238E27FC236}">
                <a16:creationId xmlns:a16="http://schemas.microsoft.com/office/drawing/2014/main" id="{8703C0D2-84C5-A550-22B9-400C0F605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56" y="-15336"/>
            <a:ext cx="10201487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9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98712D-7C40-1BB8-9444-79E127169605}"/>
              </a:ext>
            </a:extLst>
          </p:cNvPr>
          <p:cNvSpPr txBox="1"/>
          <p:nvPr/>
        </p:nvSpPr>
        <p:spPr>
          <a:xfrm>
            <a:off x="57151" y="1316561"/>
            <a:ext cx="788605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/>
              <a:t>Jan </a:t>
            </a:r>
            <a:r>
              <a:rPr lang="es-ES" sz="1900" b="1" dirty="0" err="1"/>
              <a:t>Hus</a:t>
            </a:r>
            <a:r>
              <a:rPr lang="es-ES" sz="1900" b="1" dirty="0"/>
              <a:t> </a:t>
            </a:r>
            <a:r>
              <a:rPr lang="es-ES" sz="1900" b="1" dirty="0" err="1"/>
              <a:t>žil</a:t>
            </a:r>
            <a:r>
              <a:rPr lang="es-ES" sz="1900" b="1" dirty="0"/>
              <a:t> v</a:t>
            </a:r>
            <a:r>
              <a:rPr lang="cs-CZ" sz="1900" b="1" dirty="0"/>
              <a:t> </a:t>
            </a:r>
            <a:r>
              <a:rPr lang="es-ES" sz="1900" b="1" dirty="0" err="1"/>
              <a:t>Če</a:t>
            </a:r>
            <a:r>
              <a:rPr lang="cs-CZ" sz="1900" b="1" dirty="0"/>
              <a:t>skos</a:t>
            </a:r>
            <a:r>
              <a:rPr lang="es-ES" sz="1900" b="1" dirty="0" err="1"/>
              <a:t>lovensku</a:t>
            </a:r>
            <a:r>
              <a:rPr lang="es-ES" sz="1900" b="1" dirty="0"/>
              <a:t>. </a:t>
            </a:r>
            <a:r>
              <a:rPr lang="es-ES" sz="1900" b="1" dirty="0" err="1"/>
              <a:t>Narodil</a:t>
            </a:r>
            <a:r>
              <a:rPr lang="es-ES" sz="1900" b="1" dirty="0"/>
              <a:t> se </a:t>
            </a:r>
            <a:r>
              <a:rPr lang="es-ES" sz="1900" b="1" dirty="0" err="1"/>
              <a:t>kolem</a:t>
            </a:r>
            <a:r>
              <a:rPr lang="es-ES" sz="1900" b="1" dirty="0"/>
              <a:t> </a:t>
            </a:r>
            <a:r>
              <a:rPr lang="es-ES" sz="1900" b="1" dirty="0" err="1"/>
              <a:t>roku</a:t>
            </a:r>
            <a:r>
              <a:rPr lang="es-ES" sz="1900" b="1" dirty="0"/>
              <a:t> 1380 a </a:t>
            </a:r>
            <a:r>
              <a:rPr lang="es-ES" sz="1900" b="1" dirty="0" err="1"/>
              <a:t>žil</a:t>
            </a:r>
            <a:r>
              <a:rPr lang="es-ES" sz="1900" b="1" dirty="0"/>
              <a:t> </a:t>
            </a:r>
            <a:r>
              <a:rPr lang="es-ES" sz="1900" b="1" dirty="0" err="1"/>
              <a:t>až</a:t>
            </a:r>
            <a:r>
              <a:rPr lang="es-ES" sz="1900" b="1" dirty="0"/>
              <a:t> do </a:t>
            </a:r>
            <a:r>
              <a:rPr lang="es-ES" sz="1900" b="1" dirty="0" err="1"/>
              <a:t>roku</a:t>
            </a:r>
            <a:r>
              <a:rPr lang="es-ES" sz="1900" b="1" dirty="0"/>
              <a:t> 1415. Jan </a:t>
            </a:r>
            <a:r>
              <a:rPr lang="es-ES" sz="1900" b="1" dirty="0" err="1"/>
              <a:t>Hus</a:t>
            </a:r>
            <a:r>
              <a:rPr lang="es-ES" sz="1900" b="1" dirty="0"/>
              <a:t> </a:t>
            </a:r>
            <a:r>
              <a:rPr lang="es-ES" sz="1900" b="1" dirty="0" err="1"/>
              <a:t>žil</a:t>
            </a:r>
            <a:r>
              <a:rPr lang="es-ES" sz="1900" b="1" dirty="0"/>
              <a:t> v </a:t>
            </a:r>
            <a:r>
              <a:rPr lang="es-ES" sz="1900" b="1" dirty="0" err="1"/>
              <a:t>Če</a:t>
            </a:r>
            <a:r>
              <a:rPr lang="cs-CZ" sz="1900" b="1" dirty="0" err="1"/>
              <a:t>skoslovensku</a:t>
            </a:r>
            <a:r>
              <a:rPr lang="es-ES" sz="1900" b="1" dirty="0"/>
              <a:t> (</a:t>
            </a:r>
            <a:r>
              <a:rPr lang="es-ES" sz="1900" b="1" dirty="0" err="1"/>
              <a:t>nyní</a:t>
            </a:r>
            <a:r>
              <a:rPr lang="es-ES" sz="1900" b="1" dirty="0"/>
              <a:t> </a:t>
            </a:r>
            <a:r>
              <a:rPr lang="es-ES" sz="1900" b="1" dirty="0" err="1"/>
              <a:t>rozdělených</a:t>
            </a:r>
            <a:r>
              <a:rPr lang="es-ES" sz="1900" b="1" dirty="0"/>
              <a:t> </a:t>
            </a:r>
            <a:r>
              <a:rPr lang="es-ES" sz="1900" b="1" dirty="0" err="1"/>
              <a:t>mezi</a:t>
            </a:r>
            <a:r>
              <a:rPr lang="es-ES" sz="1900" b="1" dirty="0"/>
              <a:t> </a:t>
            </a:r>
            <a:r>
              <a:rPr lang="es-ES" sz="1900" b="1" dirty="0" err="1"/>
              <a:t>Českou</a:t>
            </a:r>
            <a:r>
              <a:rPr lang="es-ES" sz="1900" b="1" dirty="0"/>
              <a:t> </a:t>
            </a:r>
            <a:r>
              <a:rPr lang="es-ES" sz="1900" b="1" dirty="0" err="1"/>
              <a:t>republiku</a:t>
            </a:r>
            <a:r>
              <a:rPr lang="es-ES" sz="1900" b="1" dirty="0"/>
              <a:t> a </a:t>
            </a:r>
            <a:r>
              <a:rPr lang="es-ES" sz="1900" b="1" dirty="0" err="1"/>
              <a:t>Slovensko</a:t>
            </a:r>
            <a:r>
              <a:rPr lang="es-ES" sz="1900" b="1" dirty="0"/>
              <a:t>) a </a:t>
            </a:r>
            <a:r>
              <a:rPr lang="es-ES" sz="1900" b="1" dirty="0" err="1"/>
              <a:t>navštěvoval</a:t>
            </a:r>
            <a:r>
              <a:rPr lang="es-ES" sz="1900" b="1" dirty="0"/>
              <a:t> </a:t>
            </a:r>
            <a:r>
              <a:rPr lang="es-ES" sz="1900" b="1" dirty="0" err="1"/>
              <a:t>školu</a:t>
            </a:r>
            <a:r>
              <a:rPr lang="es-ES" sz="1900" b="1" dirty="0"/>
              <a:t>, </a:t>
            </a:r>
            <a:r>
              <a:rPr lang="es-ES" sz="1900" b="1" dirty="0" err="1"/>
              <a:t>aby</a:t>
            </a:r>
            <a:r>
              <a:rPr lang="es-ES" sz="1900" b="1" dirty="0"/>
              <a:t> se </a:t>
            </a:r>
            <a:r>
              <a:rPr lang="es-ES" sz="1900" b="1" dirty="0" err="1"/>
              <a:t>stal</a:t>
            </a:r>
            <a:r>
              <a:rPr lang="es-ES" sz="1900" b="1" dirty="0"/>
              <a:t> </a:t>
            </a:r>
            <a:r>
              <a:rPr lang="es-ES" sz="1900" b="1" dirty="0" err="1"/>
              <a:t>knězem</a:t>
            </a:r>
            <a:r>
              <a:rPr lang="es-ES" sz="1900" b="1" dirty="0"/>
              <a:t>. </a:t>
            </a:r>
            <a:r>
              <a:rPr lang="es-ES" sz="1900" b="1" dirty="0" err="1"/>
              <a:t>Studoval</a:t>
            </a:r>
            <a:r>
              <a:rPr lang="es-ES" sz="1900" b="1" dirty="0"/>
              <a:t> </a:t>
            </a:r>
            <a:r>
              <a:rPr lang="es-ES" sz="1900" b="1" dirty="0" err="1"/>
              <a:t>Johna</a:t>
            </a:r>
            <a:r>
              <a:rPr lang="es-ES" sz="1900" b="1" dirty="0"/>
              <a:t> </a:t>
            </a:r>
            <a:r>
              <a:rPr lang="es-ES" sz="1900" b="1" dirty="0" err="1"/>
              <a:t>Wyclefa</a:t>
            </a:r>
            <a:r>
              <a:rPr lang="es-ES" sz="1900" b="1" dirty="0"/>
              <a:t> a </a:t>
            </a:r>
            <a:r>
              <a:rPr lang="es-ES" sz="1900" b="1" dirty="0" err="1"/>
              <a:t>nabyl</a:t>
            </a:r>
            <a:r>
              <a:rPr lang="es-ES" sz="1900" b="1" dirty="0"/>
              <a:t> </a:t>
            </a:r>
            <a:r>
              <a:rPr lang="es-ES" sz="1900" b="1" dirty="0" err="1"/>
              <a:t>přesvědčení</a:t>
            </a:r>
            <a:r>
              <a:rPr lang="es-ES" sz="1900" b="1" dirty="0"/>
              <a:t>,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es-ES" sz="1900" b="1" dirty="0" err="1"/>
              <a:t>takové</a:t>
            </a:r>
            <a:r>
              <a:rPr lang="es-ES" sz="1900" b="1" dirty="0"/>
              <a:t> </a:t>
            </a:r>
            <a:r>
              <a:rPr lang="es-ES" sz="1900" b="1" dirty="0" err="1"/>
              <a:t>věci</a:t>
            </a:r>
            <a:r>
              <a:rPr lang="es-ES" sz="1900" b="1" dirty="0"/>
              <a:t> </a:t>
            </a:r>
            <a:r>
              <a:rPr lang="es-ES" sz="1900" b="1" dirty="0" err="1"/>
              <a:t>jsou</a:t>
            </a:r>
            <a:r>
              <a:rPr lang="es-ES" sz="1900" b="1" dirty="0"/>
              <a:t> </a:t>
            </a:r>
            <a:r>
              <a:rPr lang="es-ES" sz="1900" b="1" dirty="0" err="1"/>
              <a:t>pravdivé</a:t>
            </a:r>
            <a:r>
              <a:rPr lang="es-ES" sz="1900" b="1" dirty="0"/>
              <a:t> a </a:t>
            </a:r>
            <a:r>
              <a:rPr lang="es-ES" sz="1900" b="1" dirty="0" err="1"/>
              <a:t>důležité</a:t>
            </a:r>
            <a:r>
              <a:rPr lang="es-ES" sz="1900" b="1" dirty="0"/>
              <a:t>. </a:t>
            </a:r>
            <a:r>
              <a:rPr lang="es-ES" sz="1900" b="1" dirty="0" err="1"/>
              <a:t>Začal</a:t>
            </a:r>
            <a:r>
              <a:rPr lang="es-ES" sz="1900" b="1" dirty="0"/>
              <a:t> </a:t>
            </a:r>
            <a:r>
              <a:rPr lang="es-ES" sz="1900" b="1" dirty="0" err="1"/>
              <a:t>tím</a:t>
            </a:r>
            <a:r>
              <a:rPr lang="es-ES" sz="1900" b="1" dirty="0"/>
              <a:t>,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cs-CZ" sz="1900" b="1" dirty="0"/>
              <a:t>tomu</a:t>
            </a:r>
            <a:r>
              <a:rPr lang="es-ES" sz="1900" b="1" dirty="0"/>
              <a:t> </a:t>
            </a:r>
            <a:r>
              <a:rPr lang="es-ES" sz="1900" b="1" dirty="0" err="1"/>
              <a:t>učil</a:t>
            </a:r>
            <a:r>
              <a:rPr lang="es-ES" sz="1900" b="1" dirty="0"/>
              <a:t> </a:t>
            </a:r>
            <a:r>
              <a:rPr lang="es-ES" sz="1900" b="1" dirty="0" err="1"/>
              <a:t>své</a:t>
            </a:r>
            <a:r>
              <a:rPr lang="es-ES" sz="1900" b="1" dirty="0"/>
              <a:t> </a:t>
            </a:r>
            <a:r>
              <a:rPr lang="es-ES" sz="1900" b="1" dirty="0" err="1"/>
              <a:t>studenty</a:t>
            </a:r>
            <a:r>
              <a:rPr lang="es-ES" sz="1900" b="1" dirty="0"/>
              <a:t> a </a:t>
            </a:r>
            <a:r>
              <a:rPr lang="es-ES" sz="1900" b="1" dirty="0" err="1"/>
              <a:t>farníky</a:t>
            </a:r>
            <a:r>
              <a:rPr lang="es-ES" sz="1900" b="1" dirty="0"/>
              <a:t>. </a:t>
            </a:r>
            <a:r>
              <a:rPr lang="es-ES" sz="1900" b="1" dirty="0" err="1"/>
              <a:t>To</a:t>
            </a:r>
            <a:r>
              <a:rPr lang="es-ES" sz="1900" b="1" dirty="0"/>
              <a:t> </a:t>
            </a:r>
            <a:r>
              <a:rPr lang="es-ES" sz="1900" b="1" dirty="0" err="1"/>
              <a:t>církevní</a:t>
            </a:r>
            <a:r>
              <a:rPr lang="es-ES" sz="1900" b="1" dirty="0"/>
              <a:t> </a:t>
            </a:r>
            <a:r>
              <a:rPr lang="es-ES" sz="1900" b="1" dirty="0" err="1"/>
              <a:t>představitele</a:t>
            </a:r>
            <a:r>
              <a:rPr lang="es-ES" sz="1900" b="1" dirty="0"/>
              <a:t> </a:t>
            </a:r>
            <a:r>
              <a:rPr lang="es-ES" sz="1900" b="1" dirty="0" err="1"/>
              <a:t>velmi</a:t>
            </a:r>
            <a:r>
              <a:rPr lang="es-ES" sz="1900" b="1" dirty="0"/>
              <a:t> </a:t>
            </a:r>
            <a:r>
              <a:rPr lang="es-ES" sz="1900" b="1" dirty="0" err="1"/>
              <a:t>rozzlobilo</a:t>
            </a:r>
            <a:r>
              <a:rPr lang="es-ES" sz="1900" b="1" dirty="0"/>
              <a:t>. Jan </a:t>
            </a:r>
            <a:r>
              <a:rPr lang="es-ES" sz="1900" b="1" dirty="0" err="1"/>
              <a:t>Hus</a:t>
            </a:r>
            <a:r>
              <a:rPr lang="es-ES" sz="1900" b="1" dirty="0"/>
              <a:t> </a:t>
            </a:r>
            <a:r>
              <a:rPr lang="es-ES" sz="1900" b="1" dirty="0" err="1"/>
              <a:t>napsal</a:t>
            </a:r>
            <a:r>
              <a:rPr lang="es-ES" sz="1900" b="1" dirty="0"/>
              <a:t> </a:t>
            </a:r>
            <a:r>
              <a:rPr lang="es-ES" sz="1900" b="1" dirty="0" err="1"/>
              <a:t>mnoho</a:t>
            </a:r>
            <a:r>
              <a:rPr lang="es-ES" sz="1900" b="1" dirty="0"/>
              <a:t> </a:t>
            </a:r>
            <a:r>
              <a:rPr lang="es-ES" sz="1900" b="1" dirty="0" err="1"/>
              <a:t>dopisů</a:t>
            </a:r>
            <a:r>
              <a:rPr lang="es-ES" sz="1900" b="1" dirty="0"/>
              <a:t>, ve </a:t>
            </a:r>
            <a:r>
              <a:rPr lang="es-ES" sz="1900" b="1" dirty="0" err="1"/>
              <a:t>kterých</a:t>
            </a:r>
            <a:r>
              <a:rPr lang="es-ES" sz="1900" b="1" dirty="0"/>
              <a:t> </a:t>
            </a:r>
            <a:r>
              <a:rPr lang="es-ES" sz="1900" b="1" dirty="0" err="1"/>
              <a:t>lidem</a:t>
            </a:r>
            <a:r>
              <a:rPr lang="es-ES" sz="1900" b="1" dirty="0"/>
              <a:t> </a:t>
            </a:r>
            <a:r>
              <a:rPr lang="es-ES" sz="1900" b="1" dirty="0" err="1"/>
              <a:t>vysvětloval</a:t>
            </a:r>
            <a:r>
              <a:rPr lang="es-ES" sz="1900" b="1" dirty="0"/>
              <a:t>, </a:t>
            </a:r>
            <a:r>
              <a:rPr lang="es-ES" sz="1900" b="1" dirty="0" err="1"/>
              <a:t>proč</a:t>
            </a:r>
            <a:r>
              <a:rPr lang="es-ES" sz="1900" b="1" dirty="0"/>
              <a:t> je </a:t>
            </a:r>
            <a:r>
              <a:rPr lang="cs-CZ" sz="1900" b="1" dirty="0"/>
              <a:t>W</a:t>
            </a:r>
            <a:r>
              <a:rPr lang="es-ES" sz="1900" b="1" dirty="0"/>
              <a:t>i</a:t>
            </a:r>
            <a:r>
              <a:rPr lang="cs-CZ" sz="1900" b="1" dirty="0"/>
              <a:t>c</a:t>
            </a:r>
            <a:r>
              <a:rPr lang="es-ES" sz="1900" b="1" dirty="0" err="1"/>
              <a:t>lefovo</a:t>
            </a:r>
            <a:r>
              <a:rPr lang="es-ES" sz="1900" b="1" dirty="0"/>
              <a:t> </a:t>
            </a:r>
            <a:r>
              <a:rPr lang="es-ES" sz="1900" b="1" dirty="0" err="1"/>
              <a:t>učení</a:t>
            </a:r>
            <a:r>
              <a:rPr lang="es-ES" sz="1900" b="1" dirty="0"/>
              <a:t> </a:t>
            </a:r>
            <a:r>
              <a:rPr lang="es-ES" sz="1900" b="1" dirty="0" err="1"/>
              <a:t>pravdivé</a:t>
            </a:r>
            <a:r>
              <a:rPr lang="es-ES" sz="1900" b="1" dirty="0"/>
              <a:t>.</a:t>
            </a:r>
          </a:p>
        </p:txBody>
      </p:sp>
      <p:pic>
        <p:nvPicPr>
          <p:cNvPr id="4" name="Imagen 3" descr="Icono&#10;&#10;Descripción generada automáticamente con confianza media">
            <a:extLst>
              <a:ext uri="{FF2B5EF4-FFF2-40B4-BE49-F238E27FC236}">
                <a16:creationId xmlns:a16="http://schemas.microsoft.com/office/drawing/2014/main" id="{DE9EE700-23DA-B26E-7A3E-936FA6592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" y="40084"/>
            <a:ext cx="3823541" cy="136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C73221F-15D9-45C0-AD0D-2EA00E442D72}"/>
              </a:ext>
            </a:extLst>
          </p:cNvPr>
          <p:cNvSpPr txBox="1"/>
          <p:nvPr/>
        </p:nvSpPr>
        <p:spPr>
          <a:xfrm>
            <a:off x="73578" y="382965"/>
            <a:ext cx="984069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897ADE"/>
                </a:solidFill>
              </a:rPr>
              <a:t>1380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897ADE"/>
                </a:solidFill>
              </a:rPr>
              <a:t>-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897ADE"/>
                </a:solidFill>
              </a:rPr>
              <a:t>1415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8EFB91-8EB8-721A-5583-B5A3B6C88717}"/>
              </a:ext>
            </a:extLst>
          </p:cNvPr>
          <p:cNvSpPr txBox="1"/>
          <p:nvPr/>
        </p:nvSpPr>
        <p:spPr>
          <a:xfrm>
            <a:off x="1445623" y="493251"/>
            <a:ext cx="2290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4A37A5"/>
                </a:solidFill>
                <a:latin typeface="Times New Roman" panose="02020603050405020304" pitchFamily="18" charset="0"/>
              </a:rPr>
              <a:t>JAN HUS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0E016B-F275-FF7D-82C3-068EAEC91DBD}"/>
              </a:ext>
            </a:extLst>
          </p:cNvPr>
          <p:cNvSpPr txBox="1"/>
          <p:nvPr/>
        </p:nvSpPr>
        <p:spPr>
          <a:xfrm>
            <a:off x="2590800" y="3362168"/>
            <a:ext cx="956201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Arcibiskup</a:t>
            </a:r>
            <a:r>
              <a:rPr lang="es-ES" sz="2000" b="1" dirty="0"/>
              <a:t> </a:t>
            </a:r>
            <a:r>
              <a:rPr lang="es-ES" sz="2000" b="1" dirty="0" err="1"/>
              <a:t>získal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papeže</a:t>
            </a:r>
            <a:r>
              <a:rPr lang="es-ES" sz="2000" b="1" dirty="0"/>
              <a:t> </a:t>
            </a:r>
            <a:r>
              <a:rPr lang="es-ES" sz="2000" b="1" dirty="0" err="1"/>
              <a:t>svolení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zabránil</a:t>
            </a:r>
            <a:r>
              <a:rPr lang="es-ES" sz="2000" b="1" dirty="0"/>
              <a:t> Dr. </a:t>
            </a:r>
            <a:r>
              <a:rPr lang="es-ES" sz="2000" b="1" dirty="0" err="1"/>
              <a:t>Husovi</a:t>
            </a:r>
            <a:r>
              <a:rPr lang="es-ES" sz="2000" b="1" dirty="0"/>
              <a:t> </a:t>
            </a:r>
            <a:r>
              <a:rPr lang="es-ES" sz="2000" b="1" dirty="0" err="1"/>
              <a:t>publikovat</a:t>
            </a:r>
            <a:r>
              <a:rPr lang="es-ES" sz="2000" b="1" dirty="0"/>
              <a:t> </a:t>
            </a:r>
            <a:r>
              <a:rPr lang="es-ES" sz="2000" b="1" dirty="0" err="1"/>
              <a:t>Viklefovo</a:t>
            </a:r>
            <a:r>
              <a:rPr lang="es-ES" sz="2000" b="1" dirty="0"/>
              <a:t> </a:t>
            </a:r>
            <a:r>
              <a:rPr lang="es-ES" sz="2000" b="1" dirty="0" err="1"/>
              <a:t>učení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psát</a:t>
            </a:r>
            <a:r>
              <a:rPr lang="es-ES" sz="2000" b="1" dirty="0"/>
              <a:t> </a:t>
            </a:r>
            <a:r>
              <a:rPr lang="es-ES" sz="2000" b="1" dirty="0" err="1"/>
              <a:t>další</a:t>
            </a:r>
            <a:r>
              <a:rPr lang="es-ES" sz="2000" b="1" dirty="0"/>
              <a:t> </a:t>
            </a:r>
            <a:r>
              <a:rPr lang="es-ES" sz="2000" b="1" dirty="0" err="1"/>
              <a:t>dopisy</a:t>
            </a:r>
            <a:r>
              <a:rPr lang="es-ES" sz="2000" b="1" dirty="0"/>
              <a:t> </a:t>
            </a:r>
            <a:r>
              <a:rPr lang="es-ES" sz="2000" b="1" dirty="0" err="1"/>
              <a:t>týkající</a:t>
            </a:r>
            <a:r>
              <a:rPr lang="es-ES" sz="2000" b="1" dirty="0"/>
              <a:t> se </a:t>
            </a:r>
            <a:r>
              <a:rPr lang="es-ES" sz="2000" b="1" dirty="0" err="1"/>
              <a:t>těchto</a:t>
            </a:r>
            <a:r>
              <a:rPr lang="es-ES" sz="2000" b="1" dirty="0"/>
              <a:t> </a:t>
            </a:r>
            <a:r>
              <a:rPr lang="es-ES" sz="2000" b="1" dirty="0" err="1"/>
              <a:t>učení</a:t>
            </a:r>
            <a:r>
              <a:rPr lang="es-ES" sz="2000" b="1" dirty="0"/>
              <a:t>. Jan </a:t>
            </a:r>
            <a:r>
              <a:rPr lang="es-ES" sz="2000" b="1" dirty="0" err="1"/>
              <a:t>Hus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obviněn</a:t>
            </a:r>
            <a:r>
              <a:rPr lang="es-ES" sz="2000" b="1" dirty="0"/>
              <a:t> z </a:t>
            </a:r>
            <a:r>
              <a:rPr lang="es-ES" sz="2000" b="1" dirty="0" err="1"/>
              <a:t>následujícího</a:t>
            </a:r>
            <a:r>
              <a:rPr lang="es-ES" sz="2000" b="1" dirty="0"/>
              <a:t>: </a:t>
            </a:r>
          </a:p>
          <a:p>
            <a:pPr marL="342900" indent="-342900">
              <a:buAutoNum type="arabicParenR"/>
            </a:pPr>
            <a:r>
              <a:rPr lang="cs-CZ" sz="2000" b="1" dirty="0"/>
              <a:t>učil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lidé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neměli</a:t>
            </a:r>
            <a:r>
              <a:rPr lang="es-ES" sz="2000" b="1" dirty="0"/>
              <a:t> </a:t>
            </a:r>
            <a:r>
              <a:rPr lang="es-ES" sz="2000" b="1" dirty="0" err="1"/>
              <a:t>uctívat</a:t>
            </a:r>
            <a:r>
              <a:rPr lang="es-ES" sz="2000" b="1" dirty="0"/>
              <a:t> </a:t>
            </a:r>
            <a:r>
              <a:rPr lang="es-ES" sz="2000" b="1" dirty="0" err="1"/>
              <a:t>papeže</a:t>
            </a:r>
            <a:r>
              <a:rPr lang="es-ES" sz="2000" b="1" dirty="0"/>
              <a:t> </a:t>
            </a:r>
          </a:p>
          <a:p>
            <a:pPr marL="342900" indent="-342900">
              <a:buAutoNum type="arabicParenR"/>
            </a:pPr>
            <a:r>
              <a:rPr lang="cs-CZ" sz="2000" b="1" dirty="0"/>
              <a:t>učil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kněží</a:t>
            </a:r>
            <a:r>
              <a:rPr lang="es-ES" sz="2000" b="1" dirty="0"/>
              <a:t> </a:t>
            </a:r>
            <a:r>
              <a:rPr lang="es-ES" sz="2000" b="1" dirty="0" err="1"/>
              <a:t>nemohou</a:t>
            </a:r>
            <a:r>
              <a:rPr lang="es-ES" sz="2000" b="1" dirty="0"/>
              <a:t> </a:t>
            </a:r>
            <a:r>
              <a:rPr lang="es-ES" sz="2000" b="1" dirty="0" err="1"/>
              <a:t>odpouštět</a:t>
            </a:r>
            <a:r>
              <a:rPr lang="es-ES" sz="2000" b="1" dirty="0"/>
              <a:t> </a:t>
            </a:r>
            <a:r>
              <a:rPr lang="es-ES" sz="2000" b="1" dirty="0" err="1"/>
              <a:t>hříchy</a:t>
            </a:r>
            <a:r>
              <a:rPr lang="es-ES" sz="2000" b="1" dirty="0"/>
              <a:t>, ale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je </a:t>
            </a:r>
            <a:r>
              <a:rPr lang="es-ES" sz="2000" b="1" dirty="0" err="1"/>
              <a:t>jediný</a:t>
            </a:r>
            <a:r>
              <a:rPr lang="es-ES" sz="2000" b="1" dirty="0"/>
              <a:t>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odpouštět</a:t>
            </a:r>
            <a:r>
              <a:rPr lang="es-ES" sz="2000" b="1" dirty="0"/>
              <a:t> </a:t>
            </a:r>
            <a:r>
              <a:rPr lang="es-ES" sz="2000" b="1" dirty="0" err="1"/>
              <a:t>hříchy</a:t>
            </a:r>
            <a:r>
              <a:rPr lang="es-ES" sz="2000" b="1" dirty="0"/>
              <a:t>; </a:t>
            </a:r>
          </a:p>
          <a:p>
            <a:pPr marL="342900" indent="-342900">
              <a:buAutoNum type="arabicParenR"/>
            </a:pPr>
            <a:r>
              <a:rPr lang="cs-CZ" sz="2000" b="1" dirty="0"/>
              <a:t>učil, že</a:t>
            </a:r>
            <a:r>
              <a:rPr lang="es-ES" sz="2000" b="1" dirty="0"/>
              <a:t> </a:t>
            </a:r>
            <a:r>
              <a:rPr lang="es-ES" sz="2000" b="1" dirty="0" err="1"/>
              <a:t>nemus</a:t>
            </a:r>
            <a:r>
              <a:rPr lang="cs-CZ" sz="2000" b="1" dirty="0"/>
              <a:t>í</a:t>
            </a:r>
            <a:r>
              <a:rPr lang="es-ES" sz="2000" b="1" dirty="0"/>
              <a:t> </a:t>
            </a:r>
            <a:r>
              <a:rPr lang="es-ES" sz="2000" b="1" dirty="0" err="1"/>
              <a:t>poslouchat</a:t>
            </a:r>
            <a:r>
              <a:rPr lang="es-ES" sz="2000" b="1" dirty="0"/>
              <a:t> </a:t>
            </a:r>
            <a:r>
              <a:rPr lang="es-ES" sz="2000" b="1" dirty="0" err="1"/>
              <a:t>kněze</a:t>
            </a:r>
            <a:r>
              <a:rPr lang="es-ES" sz="2000" b="1" dirty="0"/>
              <a:t>, </a:t>
            </a:r>
            <a:r>
              <a:rPr lang="es-ES" sz="2000" b="1" dirty="0" err="1"/>
              <a:t>představené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přisluhující</a:t>
            </a:r>
            <a:r>
              <a:rPr lang="es-ES" sz="2000" b="1" dirty="0"/>
              <a:t>, </a:t>
            </a:r>
            <a:r>
              <a:rPr lang="es-ES" sz="2000" b="1" dirty="0" err="1"/>
              <a:t>pokud</a:t>
            </a:r>
            <a:r>
              <a:rPr lang="es-ES" sz="2000" b="1" dirty="0"/>
              <a:t> </a:t>
            </a:r>
            <a:r>
              <a:rPr lang="cs-CZ" sz="2000" b="1" dirty="0"/>
              <a:t> by jejich </a:t>
            </a:r>
            <a:r>
              <a:rPr lang="es-ES" sz="2000" b="1" dirty="0" err="1"/>
              <a:t>příkazy</a:t>
            </a:r>
            <a:r>
              <a:rPr lang="es-ES" sz="2000" b="1" dirty="0"/>
              <a:t> </a:t>
            </a:r>
            <a:r>
              <a:rPr lang="cs-CZ" sz="2000" b="1" dirty="0"/>
              <a:t>   </a:t>
            </a:r>
            <a:r>
              <a:rPr lang="es-ES" sz="2000" b="1" dirty="0" err="1"/>
              <a:t>nebyly</a:t>
            </a:r>
            <a:r>
              <a:rPr lang="es-ES" sz="2000" b="1" dirty="0"/>
              <a:t> </a:t>
            </a:r>
            <a:r>
              <a:rPr lang="es-ES" sz="2000" b="1" dirty="0" err="1"/>
              <a:t>spravedlivé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správné</a:t>
            </a:r>
            <a:r>
              <a:rPr lang="es-ES" sz="2000" b="1" dirty="0"/>
              <a:t> </a:t>
            </a:r>
            <a:r>
              <a:rPr lang="es-ES" sz="2000" b="1" dirty="0" err="1"/>
              <a:t>podle</a:t>
            </a:r>
            <a:r>
              <a:rPr lang="es-ES" sz="2000" b="1" dirty="0"/>
              <a:t> </a:t>
            </a:r>
            <a:r>
              <a:rPr lang="es-ES" sz="2000" b="1" dirty="0" err="1"/>
              <a:t>Bible</a:t>
            </a:r>
            <a:endParaRPr lang="es-ES" sz="2000" b="1" dirty="0"/>
          </a:p>
          <a:p>
            <a:pPr marL="342900" indent="-342900">
              <a:buAutoNum type="arabicParenR"/>
            </a:pPr>
            <a:r>
              <a:rPr lang="cs-CZ" sz="2000" b="1" dirty="0"/>
              <a:t>učil, ž</a:t>
            </a:r>
            <a:r>
              <a:rPr lang="es-ES" sz="2000" b="1" dirty="0"/>
              <a:t>e </a:t>
            </a:r>
            <a:r>
              <a:rPr lang="cs-CZ" sz="2000" b="1" dirty="0"/>
              <a:t>k</a:t>
            </a:r>
            <a:r>
              <a:rPr lang="es-ES" sz="2000" b="1" dirty="0" err="1"/>
              <a:t>dyž</a:t>
            </a:r>
            <a:r>
              <a:rPr lang="es-ES" sz="2000" b="1" dirty="0"/>
              <a:t> </a:t>
            </a:r>
            <a:r>
              <a:rPr lang="es-ES" sz="2000" b="1" dirty="0" err="1"/>
              <a:t>církev</a:t>
            </a:r>
            <a:r>
              <a:rPr lang="es-ES" sz="2000" b="1" dirty="0"/>
              <a:t> </a:t>
            </a:r>
            <a:r>
              <a:rPr lang="es-ES" sz="2000" b="1" dirty="0" err="1"/>
              <a:t>někoho</a:t>
            </a:r>
            <a:r>
              <a:rPr lang="es-ES" sz="2000" b="1" dirty="0"/>
              <a:t> </a:t>
            </a:r>
            <a:r>
              <a:rPr lang="es-ES" sz="2000" b="1" dirty="0" err="1"/>
              <a:t>exkomunikovala</a:t>
            </a:r>
            <a:r>
              <a:rPr lang="es-ES" sz="2000" b="1" dirty="0"/>
              <a:t>, </a:t>
            </a:r>
            <a:r>
              <a:rPr lang="es-ES" sz="2000" b="1" dirty="0" err="1"/>
              <a:t>Bůh</a:t>
            </a:r>
            <a:r>
              <a:rPr lang="es-ES" sz="2000" b="1" dirty="0"/>
              <a:t> s </a:t>
            </a:r>
            <a:r>
              <a:rPr lang="es-ES" sz="2000" b="1" dirty="0" err="1"/>
              <a:t>ním</a:t>
            </a:r>
            <a:r>
              <a:rPr lang="es-ES" sz="2000" b="1" dirty="0"/>
              <a:t> </a:t>
            </a:r>
            <a:r>
              <a:rPr lang="es-ES" sz="2000" b="1" dirty="0" err="1"/>
              <a:t>stále</a:t>
            </a:r>
            <a:r>
              <a:rPr lang="es-ES" sz="2000" b="1" dirty="0"/>
              <a:t> </a:t>
            </a:r>
            <a:r>
              <a:rPr lang="es-ES" sz="2000" b="1" dirty="0" err="1"/>
              <a:t>komunikoval</a:t>
            </a:r>
            <a:r>
              <a:rPr lang="es-ES" sz="2000" b="1" dirty="0"/>
              <a:t> a oni se k </a:t>
            </a:r>
            <a:r>
              <a:rPr lang="es-ES" sz="2000" b="1" dirty="0" err="1"/>
              <a:t>němu</a:t>
            </a:r>
            <a:r>
              <a:rPr lang="es-ES" sz="2000" b="1" dirty="0"/>
              <a:t> </a:t>
            </a:r>
            <a:r>
              <a:rPr lang="es-ES" sz="2000" b="1" dirty="0" err="1"/>
              <a:t>stále</a:t>
            </a:r>
            <a:r>
              <a:rPr lang="es-ES" sz="2000" b="1" dirty="0"/>
              <a:t> </a:t>
            </a:r>
            <a:r>
              <a:rPr lang="es-ES" sz="2000" b="1" dirty="0" err="1"/>
              <a:t>mohli</a:t>
            </a:r>
            <a:r>
              <a:rPr lang="es-ES" sz="2000" b="1" dirty="0"/>
              <a:t> </a:t>
            </a:r>
            <a:r>
              <a:rPr lang="es-ES" sz="2000" b="1" dirty="0" err="1"/>
              <a:t>modlit</a:t>
            </a:r>
            <a:r>
              <a:rPr lang="es-ES" sz="2000" b="1" dirty="0"/>
              <a:t>. </a:t>
            </a:r>
            <a:r>
              <a:rPr lang="es-ES" sz="2000" b="1" dirty="0" err="1"/>
              <a:t>Exkomunikace</a:t>
            </a:r>
            <a:r>
              <a:rPr lang="es-ES" sz="2000" b="1" dirty="0"/>
              <a:t> </a:t>
            </a:r>
            <a:r>
              <a:rPr lang="es-ES" sz="2000" b="1" dirty="0" err="1"/>
              <a:t>znamenala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církev</a:t>
            </a:r>
            <a:r>
              <a:rPr lang="es-ES" sz="2000" b="1" dirty="0"/>
              <a:t> </a:t>
            </a:r>
            <a:r>
              <a:rPr lang="es-ES" sz="2000" b="1" dirty="0" err="1"/>
              <a:t>někoho</a:t>
            </a:r>
            <a:r>
              <a:rPr lang="es-ES" sz="2000" b="1" dirty="0"/>
              <a:t> </a:t>
            </a:r>
            <a:r>
              <a:rPr lang="es-ES" sz="2000" b="1" dirty="0" err="1"/>
              <a:t>potrestala</a:t>
            </a:r>
            <a:r>
              <a:rPr lang="es-ES" sz="2000" b="1" dirty="0"/>
              <a:t> </a:t>
            </a:r>
            <a:r>
              <a:rPr lang="es-ES" sz="2000" b="1" dirty="0" err="1"/>
              <a:t>tím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řekla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je </a:t>
            </a:r>
            <a:r>
              <a:rPr lang="es-ES" sz="2000" b="1" dirty="0" err="1"/>
              <a:t>oddělen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 a </a:t>
            </a:r>
            <a:r>
              <a:rPr lang="es-ES" sz="2000" b="1" dirty="0" err="1"/>
              <a:t>církve</a:t>
            </a:r>
            <a:r>
              <a:rPr lang="es-ES" sz="2000" b="1" dirty="0"/>
              <a:t>. </a:t>
            </a:r>
            <a:r>
              <a:rPr lang="es-ES" sz="2000" b="1" dirty="0" err="1"/>
              <a:t>Nikdo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cs-CZ" sz="2000" b="1" dirty="0"/>
              <a:t> se</a:t>
            </a:r>
            <a:r>
              <a:rPr lang="es-ES" sz="2000" b="1" dirty="0"/>
              <a:t> s </a:t>
            </a:r>
            <a:r>
              <a:rPr lang="es-ES" sz="2000" b="1" dirty="0" err="1"/>
              <a:t>touto</a:t>
            </a:r>
            <a:r>
              <a:rPr lang="es-ES" sz="2000" b="1" dirty="0"/>
              <a:t> </a:t>
            </a:r>
            <a:r>
              <a:rPr lang="es-ES" sz="2000" b="1" dirty="0" err="1"/>
              <a:t>osobou</a:t>
            </a:r>
            <a:r>
              <a:rPr lang="es-ES" sz="2000" b="1" dirty="0"/>
              <a:t> </a:t>
            </a:r>
            <a:r>
              <a:rPr lang="es-ES" sz="2000" b="1" dirty="0" err="1"/>
              <a:t>neměl</a:t>
            </a:r>
            <a:r>
              <a:rPr lang="es-ES" sz="2000" b="1" dirty="0"/>
              <a:t> </a:t>
            </a:r>
            <a:r>
              <a:rPr lang="cs-CZ" sz="2000" b="1" dirty="0"/>
              <a:t>stýkat</a:t>
            </a:r>
            <a:endParaRPr lang="es-ES" sz="2000" b="1" dirty="0"/>
          </a:p>
          <a:p>
            <a:r>
              <a:rPr lang="es-ES" sz="2000" b="1" dirty="0" err="1"/>
              <a:t>Hus</a:t>
            </a:r>
            <a:r>
              <a:rPr lang="es-ES" sz="2000" b="1" dirty="0"/>
              <a:t> </a:t>
            </a:r>
            <a:r>
              <a:rPr lang="es-ES" sz="2000" b="1" dirty="0" err="1"/>
              <a:t>pokračoval</a:t>
            </a:r>
            <a:r>
              <a:rPr lang="es-ES" sz="2000" b="1" dirty="0"/>
              <a:t> v </a:t>
            </a:r>
            <a:r>
              <a:rPr lang="es-ES" sz="2000" b="1" dirty="0" err="1"/>
              <a:t>psaní</a:t>
            </a:r>
            <a:r>
              <a:rPr lang="es-ES" sz="2000" b="1" dirty="0"/>
              <a:t> </a:t>
            </a:r>
            <a:r>
              <a:rPr lang="es-ES" sz="2000" b="1" dirty="0" err="1"/>
              <a:t>mnoha</a:t>
            </a:r>
            <a:r>
              <a:rPr lang="es-ES" sz="2000" b="1" dirty="0"/>
              <a:t> </a:t>
            </a:r>
            <a:r>
              <a:rPr lang="es-ES" sz="2000" b="1" dirty="0" err="1"/>
              <a:t>knih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cs-CZ" sz="2000" b="1" dirty="0"/>
              <a:t>se </a:t>
            </a:r>
            <a:r>
              <a:rPr lang="cs-CZ" sz="2000" b="1" dirty="0" err="1"/>
              <a:t>vvydávaly</a:t>
            </a:r>
            <a:r>
              <a:rPr lang="cs-CZ" sz="2000" b="1" dirty="0"/>
              <a:t> a d</a:t>
            </a:r>
            <a:r>
              <a:rPr lang="es-ES" sz="2000" b="1" dirty="0" err="1"/>
              <a:t>ostaly</a:t>
            </a:r>
            <a:r>
              <a:rPr lang="es-ES" sz="2000" b="1" dirty="0"/>
              <a:t> se </a:t>
            </a:r>
            <a:r>
              <a:rPr lang="es-ES" sz="2000" b="1" dirty="0" err="1"/>
              <a:t>až</a:t>
            </a:r>
            <a:r>
              <a:rPr lang="es-ES" sz="2000" b="1" dirty="0"/>
              <a:t> do </a:t>
            </a:r>
            <a:r>
              <a:rPr lang="es-ES" sz="2000" b="1" dirty="0" err="1"/>
              <a:t>Anglie</a:t>
            </a:r>
            <a:r>
              <a:rPr lang="es-ES" sz="2000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ADEDB57-3400-984D-FE8E-2D69709B8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84" y="3429000"/>
            <a:ext cx="2251611" cy="3337369"/>
          </a:xfrm>
          <a:prstGeom prst="rect">
            <a:avLst/>
          </a:prstGeom>
          <a:ln w="38100" cap="sq">
            <a:solidFill>
              <a:srgbClr val="4A37A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Pintura de una casa&#10;&#10;Descripción generada automáticamente con confianza media">
            <a:extLst>
              <a:ext uri="{FF2B5EF4-FFF2-40B4-BE49-F238E27FC236}">
                <a16:creationId xmlns:a16="http://schemas.microsoft.com/office/drawing/2014/main" id="{301F32C4-348B-281D-CA88-F7CB3E490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06" y="209911"/>
            <a:ext cx="4175215" cy="3090638"/>
          </a:xfrm>
          <a:prstGeom prst="rect">
            <a:avLst/>
          </a:prstGeom>
          <a:ln w="38100" cap="sq">
            <a:solidFill>
              <a:srgbClr val="4A37A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21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FF07DF-F14E-F697-35E6-44346760E035}"/>
              </a:ext>
            </a:extLst>
          </p:cNvPr>
          <p:cNvSpPr txBox="1"/>
          <p:nvPr/>
        </p:nvSpPr>
        <p:spPr>
          <a:xfrm>
            <a:off x="8255724" y="74995"/>
            <a:ext cx="373072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V roce 1414 se </a:t>
            </a:r>
            <a:r>
              <a:rPr lang="es-ES" sz="2000" b="1" dirty="0" err="1"/>
              <a:t>církevní</a:t>
            </a:r>
            <a:r>
              <a:rPr lang="es-ES" sz="2000" b="1" dirty="0"/>
              <a:t> </a:t>
            </a:r>
            <a:r>
              <a:rPr lang="es-ES" sz="2000" b="1" dirty="0" err="1"/>
              <a:t>představitelé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cs-CZ" sz="2000" b="1" dirty="0"/>
              <a:t>Jana</a:t>
            </a:r>
            <a:r>
              <a:rPr lang="es-ES" sz="2000" b="1" dirty="0"/>
              <a:t> </a:t>
            </a:r>
            <a:r>
              <a:rPr lang="es-ES" sz="2000" b="1" dirty="0" err="1"/>
              <a:t>Husa</a:t>
            </a:r>
            <a:r>
              <a:rPr lang="es-ES" sz="2000" b="1" dirty="0"/>
              <a:t>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rozhněvali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poslali</a:t>
            </a:r>
            <a:r>
              <a:rPr lang="es-ES" sz="2000" b="1" dirty="0"/>
              <a:t> </a:t>
            </a:r>
            <a:r>
              <a:rPr lang="cs-CZ" sz="2000" b="1" dirty="0"/>
              <a:t>s doprovodem</a:t>
            </a:r>
            <a:r>
              <a:rPr lang="es-ES" sz="2000" b="1" dirty="0"/>
              <a:t> do </a:t>
            </a:r>
            <a:r>
              <a:rPr lang="es-ES" sz="2000" b="1" dirty="0" err="1"/>
              <a:t>Kostnice</a:t>
            </a:r>
            <a:r>
              <a:rPr lang="es-ES" sz="2000" b="1" dirty="0"/>
              <a:t> </a:t>
            </a:r>
            <a:r>
              <a:rPr lang="cs-CZ" sz="2000" b="1" dirty="0"/>
              <a:t>     </a:t>
            </a:r>
            <a:r>
              <a:rPr lang="es-ES" sz="2000" b="1" dirty="0"/>
              <a:t>v </a:t>
            </a:r>
            <a:r>
              <a:rPr lang="es-ES" sz="2000" b="1" dirty="0" err="1"/>
              <a:t>Německu</a:t>
            </a:r>
            <a:r>
              <a:rPr lang="es-ES" sz="2000" b="1" dirty="0"/>
              <a:t>, </a:t>
            </a:r>
            <a:r>
              <a:rPr lang="es-ES" sz="2000" b="1" dirty="0" err="1"/>
              <a:t>kde</a:t>
            </a:r>
            <a:r>
              <a:rPr lang="es-ES" sz="2000" b="1" dirty="0"/>
              <a:t> se </a:t>
            </a:r>
            <a:r>
              <a:rPr lang="es-ES" sz="2000" b="1" dirty="0" err="1"/>
              <a:t>konalo</a:t>
            </a:r>
            <a:r>
              <a:rPr lang="es-ES" sz="2000" b="1" dirty="0"/>
              <a:t> </a:t>
            </a:r>
            <a:r>
              <a:rPr lang="es-ES" sz="2000" b="1" dirty="0" err="1"/>
              <a:t>velké</a:t>
            </a:r>
            <a:r>
              <a:rPr lang="es-ES" sz="2000" b="1" dirty="0"/>
              <a:t> </a:t>
            </a:r>
            <a:r>
              <a:rPr lang="es-ES" sz="2000" b="1" dirty="0" err="1"/>
              <a:t>shromáždění</a:t>
            </a:r>
            <a:r>
              <a:rPr lang="es-ES" sz="2000" b="1" dirty="0"/>
              <a:t>. </a:t>
            </a:r>
            <a:r>
              <a:rPr lang="cs-CZ" sz="2000" b="1" dirty="0"/>
              <a:t>Doprovod </a:t>
            </a:r>
            <a:r>
              <a:rPr lang="cs-CZ" sz="2000" b="1" dirty="0" err="1"/>
              <a:t>měk</a:t>
            </a:r>
            <a:r>
              <a:rPr lang="cs-CZ" sz="2000" b="1" dirty="0"/>
              <a:t> zaručit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se mu </a:t>
            </a:r>
            <a:r>
              <a:rPr lang="es-ES" sz="2000" b="1" dirty="0" err="1"/>
              <a:t>nic</a:t>
            </a:r>
            <a:r>
              <a:rPr lang="es-ES" sz="2000" b="1" dirty="0"/>
              <a:t> </a:t>
            </a:r>
            <a:r>
              <a:rPr lang="es-ES" sz="2000" b="1" dirty="0" err="1"/>
              <a:t>zlého</a:t>
            </a:r>
            <a:r>
              <a:rPr lang="es-ES" sz="2000" b="1" dirty="0"/>
              <a:t> </a:t>
            </a:r>
            <a:r>
              <a:rPr lang="es-ES" sz="2000" b="1" dirty="0" err="1"/>
              <a:t>nestane</a:t>
            </a:r>
            <a:r>
              <a:rPr lang="es-ES" sz="2000" b="1" dirty="0"/>
              <a:t> a </a:t>
            </a:r>
            <a:r>
              <a:rPr lang="es-ES" sz="2000" b="1" dirty="0" err="1"/>
              <a:t>po</a:t>
            </a:r>
            <a:r>
              <a:rPr lang="es-ES" sz="2000" b="1" dirty="0"/>
              <a:t> s</a:t>
            </a:r>
            <a:r>
              <a:rPr lang="cs-CZ" sz="2000" b="1" dirty="0"/>
              <a:t>němu</a:t>
            </a:r>
            <a:r>
              <a:rPr lang="es-ES" sz="2000" b="1" dirty="0"/>
              <a:t> se </a:t>
            </a:r>
            <a:r>
              <a:rPr lang="es-ES" sz="2000" b="1" dirty="0" err="1"/>
              <a:t>bude</a:t>
            </a:r>
            <a:r>
              <a:rPr lang="es-ES" sz="2000" b="1" dirty="0"/>
              <a:t> </a:t>
            </a:r>
            <a:r>
              <a:rPr lang="es-ES" sz="2000" b="1" dirty="0" err="1"/>
              <a:t>moci</a:t>
            </a:r>
            <a:r>
              <a:rPr lang="es-ES" sz="2000" b="1" dirty="0"/>
              <a:t> </a:t>
            </a:r>
            <a:r>
              <a:rPr lang="es-ES" sz="2000" b="1" dirty="0" err="1"/>
              <a:t>bezpečně</a:t>
            </a:r>
            <a:r>
              <a:rPr lang="es-ES" sz="2000" b="1" dirty="0"/>
              <a:t> </a:t>
            </a:r>
            <a:r>
              <a:rPr lang="es-ES" sz="2000" b="1" dirty="0" err="1"/>
              <a:t>vrátit</a:t>
            </a:r>
            <a:r>
              <a:rPr lang="es-ES" sz="2000" b="1" dirty="0"/>
              <a:t> </a:t>
            </a:r>
            <a:r>
              <a:rPr lang="es-ES" sz="2000" b="1" dirty="0" err="1"/>
              <a:t>domů</a:t>
            </a:r>
            <a:r>
              <a:rPr lang="es-ES" sz="2000" b="1" dirty="0"/>
              <a:t>. </a:t>
            </a:r>
            <a:r>
              <a:rPr lang="es-ES" sz="2000" b="1" dirty="0" err="1"/>
              <a:t>Tohoto</a:t>
            </a:r>
            <a:r>
              <a:rPr lang="es-ES" sz="2000" b="1" dirty="0"/>
              <a:t> </a:t>
            </a:r>
            <a:r>
              <a:rPr lang="es-ES" sz="2000" b="1" dirty="0" err="1"/>
              <a:t>setkání</a:t>
            </a:r>
            <a:r>
              <a:rPr lang="es-ES" sz="2000" b="1" dirty="0"/>
              <a:t> se </a:t>
            </a:r>
            <a:r>
              <a:rPr lang="es-ES" sz="2000" b="1" dirty="0" err="1"/>
              <a:t>zúčastnilo</a:t>
            </a:r>
            <a:r>
              <a:rPr lang="es-ES" sz="2000" b="1" dirty="0"/>
              <a:t> </a:t>
            </a:r>
            <a:r>
              <a:rPr lang="es-ES" sz="2000" b="1" dirty="0" err="1"/>
              <a:t>mnoho</a:t>
            </a:r>
            <a:r>
              <a:rPr lang="es-ES" sz="2000" b="1" dirty="0"/>
              <a:t> </a:t>
            </a:r>
            <a:r>
              <a:rPr lang="es-ES" sz="2000" b="1" dirty="0" err="1"/>
              <a:t>lidí</a:t>
            </a:r>
            <a:r>
              <a:rPr lang="es-ES" sz="2000" b="1" dirty="0"/>
              <a:t>. </a:t>
            </a:r>
            <a:r>
              <a:rPr lang="es-ES" sz="2000" b="1" dirty="0" err="1"/>
              <a:t>Některé</a:t>
            </a:r>
            <a:r>
              <a:rPr lang="es-ES" sz="2000" b="1" dirty="0"/>
              <a:t> </a:t>
            </a:r>
            <a:r>
              <a:rPr lang="es-ES" sz="2000" b="1" dirty="0" err="1"/>
              <a:t>záznamy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informují</a:t>
            </a:r>
            <a:r>
              <a:rPr lang="cs-CZ" sz="2000" b="1" dirty="0"/>
              <a:t> o tom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ve </a:t>
            </a:r>
            <a:r>
              <a:rPr lang="es-ES" sz="2000" b="1" dirty="0" err="1"/>
              <a:t>městě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 </a:t>
            </a:r>
            <a:r>
              <a:rPr lang="es-ES" sz="2000" b="1" dirty="0" err="1"/>
              <a:t>než</a:t>
            </a:r>
            <a:r>
              <a:rPr lang="es-ES" sz="2000" b="1" dirty="0"/>
              <a:t> 100 000 </a:t>
            </a:r>
            <a:r>
              <a:rPr lang="es-ES" sz="2000" b="1" dirty="0" err="1"/>
              <a:t>návštěvníků</a:t>
            </a:r>
            <a:r>
              <a:rPr lang="es-ES" sz="2000" b="1" dirty="0"/>
              <a:t>. </a:t>
            </a:r>
            <a:r>
              <a:rPr lang="es-ES" sz="2000" b="1" dirty="0" err="1"/>
              <a:t>Šest</a:t>
            </a:r>
            <a:r>
              <a:rPr lang="es-ES" sz="2000" b="1" dirty="0"/>
              <a:t> set </a:t>
            </a:r>
            <a:r>
              <a:rPr lang="es-ES" sz="2000" b="1" dirty="0" err="1"/>
              <a:t>lidí</a:t>
            </a:r>
            <a:r>
              <a:rPr lang="es-ES" sz="2000" b="1" dirty="0"/>
              <a:t> </a:t>
            </a:r>
            <a:r>
              <a:rPr lang="es-ES" sz="2000" b="1" dirty="0" err="1"/>
              <a:t>doprovázelo</a:t>
            </a:r>
            <a:r>
              <a:rPr lang="es-ES" sz="2000" b="1" dirty="0"/>
              <a:t> </a:t>
            </a:r>
            <a:r>
              <a:rPr lang="es-ES" sz="2000" b="1" dirty="0" err="1"/>
              <a:t>papeže</a:t>
            </a:r>
            <a:r>
              <a:rPr lang="es-ES" sz="2000" b="1" dirty="0"/>
              <a:t>, 4000 </a:t>
            </a:r>
            <a:r>
              <a:rPr lang="es-ES" sz="2000" b="1" dirty="0" err="1"/>
              <a:t>lidí</a:t>
            </a:r>
            <a:r>
              <a:rPr lang="es-ES" sz="2000" b="1" dirty="0"/>
              <a:t> </a:t>
            </a:r>
            <a:r>
              <a:rPr lang="es-ES" sz="2000" b="1" dirty="0" err="1"/>
              <a:t>doprovázelo</a:t>
            </a:r>
            <a:r>
              <a:rPr lang="es-ES" sz="2000" b="1" dirty="0"/>
              <a:t> </a:t>
            </a:r>
            <a:r>
              <a:rPr lang="es-ES" sz="2000" b="1" dirty="0" err="1"/>
              <a:t>císaře</a:t>
            </a:r>
            <a:r>
              <a:rPr lang="es-ES" sz="2000" b="1" dirty="0"/>
              <a:t>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BFA09D-3CC5-E3D6-A796-9629B5585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56" y="74995"/>
            <a:ext cx="7945667" cy="4699345"/>
          </a:xfrm>
          <a:prstGeom prst="rect">
            <a:avLst/>
          </a:prstGeom>
          <a:ln w="38100" cap="sq">
            <a:solidFill>
              <a:srgbClr val="4A37A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E51104E-89A7-0FF0-8B33-BB4F48E2F216}"/>
              </a:ext>
            </a:extLst>
          </p:cNvPr>
          <p:cNvSpPr txBox="1"/>
          <p:nvPr/>
        </p:nvSpPr>
        <p:spPr>
          <a:xfrm>
            <a:off x="121922" y="4837320"/>
            <a:ext cx="120700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zde</a:t>
            </a:r>
            <a:r>
              <a:rPr lang="es-ES" sz="2000" b="1" dirty="0"/>
              <a:t> 30 </a:t>
            </a:r>
            <a:r>
              <a:rPr lang="es-ES" sz="2000" b="1" dirty="0" err="1"/>
              <a:t>kardinálů</a:t>
            </a:r>
            <a:r>
              <a:rPr lang="es-ES" sz="2000" b="1" dirty="0"/>
              <a:t>, </a:t>
            </a:r>
            <a:r>
              <a:rPr lang="es-ES" sz="2000" b="1" dirty="0" err="1"/>
              <a:t>čtyři</a:t>
            </a:r>
            <a:r>
              <a:rPr lang="es-ES" sz="2000" b="1" dirty="0"/>
              <a:t> </a:t>
            </a:r>
            <a:r>
              <a:rPr lang="es-ES" sz="2000" b="1" dirty="0" err="1"/>
              <a:t>patriarchové</a:t>
            </a:r>
            <a:r>
              <a:rPr lang="es-ES" sz="2000" b="1" dirty="0"/>
              <a:t> a </a:t>
            </a:r>
            <a:r>
              <a:rPr lang="es-ES" sz="2000" b="1" dirty="0" err="1"/>
              <a:t>dva</a:t>
            </a:r>
            <a:r>
              <a:rPr lang="es-ES" sz="2000" b="1" dirty="0"/>
              <a:t> </a:t>
            </a:r>
            <a:r>
              <a:rPr lang="es-ES" sz="2000" b="1" dirty="0" err="1"/>
              <a:t>vyslanci</a:t>
            </a:r>
            <a:r>
              <a:rPr lang="es-ES" sz="2000" b="1" dirty="0"/>
              <a:t> </a:t>
            </a:r>
            <a:r>
              <a:rPr lang="es-ES" sz="2000" b="1" dirty="0" err="1"/>
              <a:t>doprovázeni</a:t>
            </a:r>
            <a:r>
              <a:rPr lang="es-ES" sz="2000" b="1" dirty="0"/>
              <a:t> 1 200 </a:t>
            </a:r>
            <a:r>
              <a:rPr lang="es-ES" sz="2000" b="1" dirty="0" err="1"/>
              <a:t>dvořany</a:t>
            </a:r>
            <a:r>
              <a:rPr lang="es-ES" sz="2000" b="1" dirty="0"/>
              <a:t>, 27 </a:t>
            </a:r>
            <a:r>
              <a:rPr lang="es-ES" sz="2000" b="1" dirty="0" err="1"/>
              <a:t>arcibiskupy</a:t>
            </a:r>
            <a:r>
              <a:rPr lang="es-ES" sz="2000" b="1" dirty="0"/>
              <a:t>, 206 </a:t>
            </a:r>
            <a:r>
              <a:rPr lang="es-ES" sz="2000" b="1" dirty="0" err="1"/>
              <a:t>biskupy</a:t>
            </a:r>
            <a:r>
              <a:rPr lang="es-ES" sz="2000" b="1" dirty="0"/>
              <a:t>, 33 </a:t>
            </a:r>
            <a:r>
              <a:rPr lang="es-ES" sz="2000" b="1" dirty="0" err="1"/>
              <a:t>dalšími</a:t>
            </a:r>
            <a:r>
              <a:rPr lang="es-ES" sz="2000" b="1" dirty="0"/>
              <a:t> </a:t>
            </a:r>
            <a:r>
              <a:rPr lang="es-ES" sz="2000" b="1" dirty="0" err="1"/>
              <a:t>biskupy</a:t>
            </a:r>
            <a:r>
              <a:rPr lang="es-ES" sz="2000" b="1" dirty="0"/>
              <a:t> a 150 </a:t>
            </a:r>
            <a:r>
              <a:rPr lang="es-ES" sz="2000" b="1" dirty="0" err="1"/>
              <a:t>preláty</a:t>
            </a:r>
            <a:r>
              <a:rPr lang="es-ES" sz="2000" b="1" dirty="0"/>
              <a:t>, 203 </a:t>
            </a:r>
            <a:r>
              <a:rPr lang="es-ES" sz="2000" b="1" dirty="0" err="1"/>
              <a:t>opaty</a:t>
            </a:r>
            <a:r>
              <a:rPr lang="es-ES" sz="2000" b="1" dirty="0"/>
              <a:t> a 5 000 </a:t>
            </a:r>
            <a:r>
              <a:rPr lang="es-ES" sz="2000" b="1" dirty="0" err="1"/>
              <a:t>doprovodnými</a:t>
            </a:r>
            <a:r>
              <a:rPr lang="es-ES" sz="2000" b="1" dirty="0"/>
              <a:t> </a:t>
            </a:r>
            <a:r>
              <a:rPr lang="es-ES" sz="2000" b="1" dirty="0" err="1"/>
              <a:t>služebníky</a:t>
            </a:r>
            <a:r>
              <a:rPr lang="es-ES" sz="2000" b="1" dirty="0"/>
              <a:t>.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zde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18 000 </a:t>
            </a:r>
            <a:r>
              <a:rPr lang="es-ES" sz="2000" b="1" dirty="0" err="1"/>
              <a:t>kněží</a:t>
            </a:r>
            <a:r>
              <a:rPr lang="es-ES" sz="2000" b="1" dirty="0"/>
              <a:t> a 80 000 </a:t>
            </a:r>
            <a:r>
              <a:rPr lang="es-ES" sz="2000" b="1" dirty="0" err="1"/>
              <a:t>laiků</a:t>
            </a:r>
            <a:r>
              <a:rPr lang="es-ES" sz="2000" b="1" dirty="0"/>
              <a:t>. </a:t>
            </a:r>
            <a:r>
              <a:rPr lang="es-ES" sz="2000" b="1" dirty="0" err="1"/>
              <a:t>Seznam</a:t>
            </a:r>
            <a:r>
              <a:rPr lang="es-ES" sz="2000" b="1" dirty="0"/>
              <a:t> </a:t>
            </a:r>
            <a:r>
              <a:rPr lang="es-ES" sz="2000" b="1" dirty="0" err="1"/>
              <a:t>pokračuje</a:t>
            </a:r>
            <a:r>
              <a:rPr lang="es-ES" sz="2000" b="1" dirty="0"/>
              <a:t> </a:t>
            </a:r>
            <a:r>
              <a:rPr lang="es-ES" sz="2000" b="1" dirty="0" err="1"/>
              <a:t>dál</a:t>
            </a:r>
            <a:r>
              <a:rPr lang="es-ES" sz="2000" b="1" dirty="0"/>
              <a:t> a </a:t>
            </a:r>
            <a:r>
              <a:rPr lang="es-ES" sz="2000" b="1" dirty="0" err="1"/>
              <a:t>dál</a:t>
            </a:r>
            <a:r>
              <a:rPr lang="es-ES" sz="2000" b="1" dirty="0"/>
              <a:t>. </a:t>
            </a:r>
            <a:r>
              <a:rPr lang="es-ES" sz="2000" b="1" dirty="0" err="1"/>
              <a:t>Všichni</a:t>
            </a:r>
            <a:r>
              <a:rPr lang="es-ES" sz="2000" b="1" dirty="0"/>
              <a:t> tito </a:t>
            </a:r>
            <a:r>
              <a:rPr lang="es-ES" sz="2000" b="1" dirty="0" err="1"/>
              <a:t>lidé</a:t>
            </a:r>
            <a:r>
              <a:rPr lang="es-ES" sz="2000" b="1" dirty="0"/>
              <a:t> </a:t>
            </a:r>
            <a:r>
              <a:rPr lang="es-ES" sz="2000" b="1" dirty="0" err="1"/>
              <a:t>tam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</a:t>
            </a:r>
            <a:r>
              <a:rPr lang="es-ES" sz="2000" b="1" dirty="0" err="1"/>
              <a:t>zúčastnili</a:t>
            </a:r>
            <a:r>
              <a:rPr lang="es-ES" sz="2000" b="1" dirty="0"/>
              <a:t> </a:t>
            </a:r>
            <a:r>
              <a:rPr lang="es-ES" sz="2000" b="1" dirty="0" err="1"/>
              <a:t>shromáždění</a:t>
            </a:r>
            <a:r>
              <a:rPr lang="es-ES" sz="2000" b="1" dirty="0"/>
              <a:t>, </a:t>
            </a:r>
            <a:r>
              <a:rPr lang="es-ES" sz="2000" b="1" dirty="0" err="1"/>
              <a:t>kde</a:t>
            </a:r>
            <a:r>
              <a:rPr lang="es-ES" sz="2000" b="1" dirty="0"/>
              <a:t> </a:t>
            </a:r>
            <a:r>
              <a:rPr lang="es-ES" sz="2000" b="1" dirty="0" err="1"/>
              <a:t>lidé</a:t>
            </a:r>
            <a:r>
              <a:rPr lang="es-ES" sz="2000" b="1" dirty="0"/>
              <a:t> </a:t>
            </a:r>
            <a:r>
              <a:rPr lang="es-ES" sz="2000" b="1" dirty="0" err="1"/>
              <a:t>hlasovali</a:t>
            </a:r>
            <a:r>
              <a:rPr lang="es-ES" sz="2000" b="1" dirty="0"/>
              <a:t> pro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v </a:t>
            </a:r>
            <a:r>
              <a:rPr lang="es-ES" sz="2000" b="1" dirty="0" err="1"/>
              <a:t>církvi</a:t>
            </a:r>
            <a:r>
              <a:rPr lang="es-ES" sz="2000" b="1" dirty="0"/>
              <a:t> </a:t>
            </a:r>
            <a:r>
              <a:rPr lang="es-ES" sz="2000" b="1" dirty="0" err="1"/>
              <a:t>nedovolili</a:t>
            </a:r>
            <a:r>
              <a:rPr lang="es-ES" sz="2000" b="1" dirty="0"/>
              <a:t> </a:t>
            </a:r>
            <a:r>
              <a:rPr lang="es-ES" sz="2000" b="1" dirty="0" err="1"/>
              <a:t>žádné</a:t>
            </a:r>
            <a:r>
              <a:rPr lang="es-ES" sz="2000" b="1" dirty="0"/>
              <a:t> </a:t>
            </a:r>
            <a:r>
              <a:rPr lang="es-ES" sz="2000" b="1" dirty="0" err="1"/>
              <a:t>další</a:t>
            </a:r>
            <a:r>
              <a:rPr lang="es-ES" sz="2000" b="1" dirty="0"/>
              <a:t> </a:t>
            </a:r>
            <a:r>
              <a:rPr lang="es-ES" sz="2000" b="1" dirty="0" err="1"/>
              <a:t>kacířství</a:t>
            </a:r>
            <a:r>
              <a:rPr lang="es-ES" sz="2000" b="1" dirty="0"/>
              <a:t>.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skupina</a:t>
            </a:r>
            <a:r>
              <a:rPr lang="es-ES" sz="2000" b="1" dirty="0"/>
              <a:t>,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kterou</a:t>
            </a:r>
            <a:r>
              <a:rPr lang="es-ES" sz="2000" b="1" dirty="0"/>
              <a:t> </a:t>
            </a:r>
            <a:r>
              <a:rPr lang="es-ES" sz="2000" b="1" dirty="0" err="1"/>
              <a:t>měl</a:t>
            </a:r>
            <a:r>
              <a:rPr lang="es-ES" sz="2000" b="1" dirty="0"/>
              <a:t> Jan </a:t>
            </a:r>
            <a:r>
              <a:rPr lang="es-ES" sz="2000" b="1" dirty="0" err="1"/>
              <a:t>Hus</a:t>
            </a:r>
            <a:r>
              <a:rPr lang="es-ES" sz="2000" b="1" dirty="0"/>
              <a:t> </a:t>
            </a:r>
            <a:r>
              <a:rPr lang="es-ES" sz="2000" b="1" dirty="0" err="1"/>
              <a:t>vystoupit</a:t>
            </a:r>
            <a:r>
              <a:rPr lang="es-ES" sz="2000" b="1" dirty="0"/>
              <a:t>. </a:t>
            </a:r>
            <a:r>
              <a:rPr lang="es-ES" sz="2000" b="1" dirty="0" err="1"/>
              <a:t>Všichni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jedné</a:t>
            </a:r>
            <a:r>
              <a:rPr lang="es-ES" sz="2000" b="1" dirty="0"/>
              <a:t> </a:t>
            </a:r>
            <a:r>
              <a:rPr lang="es-ES" sz="2000" b="1" dirty="0" err="1"/>
              <a:t>straně</a:t>
            </a:r>
            <a:r>
              <a:rPr lang="es-ES" sz="2000" b="1" dirty="0"/>
              <a:t>, Jan </a:t>
            </a:r>
            <a:r>
              <a:rPr lang="es-ES" sz="2000" b="1" dirty="0" err="1"/>
              <a:t>Hus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sám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opačné</a:t>
            </a:r>
            <a:r>
              <a:rPr lang="es-ES" sz="2000" b="1" dirty="0"/>
              <a:t> </a:t>
            </a:r>
            <a:r>
              <a:rPr lang="es-ES" sz="2000" b="1" dirty="0" err="1"/>
              <a:t>straně</a:t>
            </a:r>
            <a:r>
              <a:rPr lang="es-ES" sz="2000" b="1" dirty="0"/>
              <a:t> </a:t>
            </a:r>
            <a:r>
              <a:rPr lang="es-ES" sz="2000" b="1" dirty="0" err="1"/>
              <a:t>konfrontace</a:t>
            </a:r>
            <a:r>
              <a:rPr lang="es-ES" sz="2000" b="1" dirty="0"/>
              <a:t>. </a:t>
            </a:r>
            <a:r>
              <a:rPr lang="es-ES" sz="2000" b="1" dirty="0" err="1"/>
              <a:t>Jak</a:t>
            </a:r>
            <a:r>
              <a:rPr lang="es-ES" sz="2000" b="1" dirty="0"/>
              <a:t> si </a:t>
            </a:r>
            <a:r>
              <a:rPr lang="es-ES" sz="2000" b="1" dirty="0" err="1"/>
              <a:t>myslíte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se </a:t>
            </a:r>
            <a:r>
              <a:rPr lang="es-ES" sz="2000" b="1" dirty="0" err="1"/>
              <a:t>cítil</a:t>
            </a:r>
            <a:r>
              <a:rPr lang="es-ES" sz="2000" b="1" dirty="0"/>
              <a:t>,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jediný</a:t>
            </a:r>
            <a:r>
              <a:rPr lang="es-ES" sz="2000" b="1" dirty="0"/>
              <a:t>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musel</a:t>
            </a:r>
            <a:r>
              <a:rPr lang="es-ES" sz="2000" b="1" dirty="0"/>
              <a:t> </a:t>
            </a:r>
            <a:r>
              <a:rPr lang="es-ES" sz="2000" b="1" dirty="0" err="1"/>
              <a:t>čelit</a:t>
            </a:r>
            <a:r>
              <a:rPr lang="es-ES" sz="2000" b="1" dirty="0"/>
              <a:t> </a:t>
            </a:r>
            <a:r>
              <a:rPr lang="es-ES" sz="2000" b="1" dirty="0" err="1"/>
              <a:t>všem</a:t>
            </a:r>
            <a:r>
              <a:rPr lang="es-ES" sz="2000" b="1" dirty="0"/>
              <a:t> </a:t>
            </a:r>
            <a:r>
              <a:rPr lang="es-ES" sz="2000" b="1" dirty="0" err="1"/>
              <a:t>těm</a:t>
            </a:r>
            <a:r>
              <a:rPr lang="es-ES" sz="2000" b="1" dirty="0"/>
              <a:t> </a:t>
            </a:r>
            <a:r>
              <a:rPr lang="es-ES" sz="2000" b="1" dirty="0" err="1"/>
              <a:t>lidem</a:t>
            </a:r>
            <a:r>
              <a:rPr lang="es-ES" sz="2000" b="1" dirty="0"/>
              <a:t>? </a:t>
            </a:r>
            <a:r>
              <a:rPr lang="es-ES" sz="2000" b="1" dirty="0" err="1"/>
              <a:t>Když</a:t>
            </a:r>
            <a:r>
              <a:rPr lang="es-ES" sz="2000" b="1" dirty="0"/>
              <a:t> Jan </a:t>
            </a:r>
            <a:r>
              <a:rPr lang="es-ES" sz="2000" b="1" dirty="0" err="1"/>
              <a:t>Hus</a:t>
            </a:r>
            <a:r>
              <a:rPr lang="es-ES" sz="2000" b="1" dirty="0"/>
              <a:t> </a:t>
            </a:r>
            <a:r>
              <a:rPr lang="es-ES" sz="2000" b="1" dirty="0" err="1"/>
              <a:t>odmítl</a:t>
            </a:r>
            <a:r>
              <a:rPr lang="es-ES" sz="2000" b="1" dirty="0"/>
              <a:t> </a:t>
            </a:r>
            <a:r>
              <a:rPr lang="es-ES" sz="2000" b="1" dirty="0" err="1"/>
              <a:t>změnit</a:t>
            </a:r>
            <a:r>
              <a:rPr lang="es-ES" sz="2000" b="1" dirty="0"/>
              <a:t> </a:t>
            </a:r>
            <a:r>
              <a:rPr lang="es-ES" sz="2000" b="1" dirty="0" err="1"/>
              <a:t>názor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přiznat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se </a:t>
            </a:r>
            <a:r>
              <a:rPr lang="es-ES" sz="2000" b="1" dirty="0" err="1"/>
              <a:t>mýlil</a:t>
            </a:r>
            <a:r>
              <a:rPr lang="es-ES" sz="2000" b="1" dirty="0"/>
              <a:t>,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uvězněn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077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D821E2-1344-BECD-C4B0-05C96A2B3ED4}"/>
              </a:ext>
            </a:extLst>
          </p:cNvPr>
          <p:cNvSpPr txBox="1"/>
          <p:nvPr/>
        </p:nvSpPr>
        <p:spPr>
          <a:xfrm>
            <a:off x="69668" y="145147"/>
            <a:ext cx="7358712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700" b="1" dirty="0" err="1"/>
              <a:t>Dne</a:t>
            </a:r>
            <a:r>
              <a:rPr lang="es-ES" sz="1700" b="1" dirty="0"/>
              <a:t> 4. </a:t>
            </a:r>
            <a:r>
              <a:rPr lang="es-ES" sz="1700" b="1" dirty="0" err="1"/>
              <a:t>července</a:t>
            </a:r>
            <a:r>
              <a:rPr lang="es-ES" sz="1700" b="1" dirty="0"/>
              <a:t> 1415 </a:t>
            </a:r>
            <a:r>
              <a:rPr lang="es-ES" sz="1700" b="1" dirty="0" err="1"/>
              <a:t>byl</a:t>
            </a:r>
            <a:r>
              <a:rPr lang="es-ES" sz="1700" b="1" dirty="0"/>
              <a:t> </a:t>
            </a:r>
            <a:r>
              <a:rPr lang="cs-CZ" sz="1700" b="1" dirty="0"/>
              <a:t>Jan</a:t>
            </a:r>
            <a:r>
              <a:rPr lang="es-ES" sz="1700" b="1" dirty="0"/>
              <a:t> </a:t>
            </a:r>
            <a:r>
              <a:rPr lang="es-ES" sz="1700" b="1" dirty="0" err="1"/>
              <a:t>Hus</a:t>
            </a:r>
            <a:r>
              <a:rPr lang="es-ES" sz="1700" b="1" dirty="0"/>
              <a:t> </a:t>
            </a:r>
            <a:r>
              <a:rPr lang="es-ES" sz="1700" b="1" dirty="0" err="1"/>
              <a:t>předveden</a:t>
            </a:r>
            <a:r>
              <a:rPr lang="es-ES" sz="1700" b="1" dirty="0"/>
              <a:t> </a:t>
            </a:r>
            <a:r>
              <a:rPr lang="es-ES" sz="1700" b="1" dirty="0" err="1"/>
              <a:t>před</a:t>
            </a:r>
            <a:r>
              <a:rPr lang="es-ES" sz="1700" b="1" dirty="0"/>
              <a:t> </a:t>
            </a:r>
            <a:r>
              <a:rPr lang="es-ES" sz="1700" b="1" dirty="0" err="1"/>
              <a:t>tribunál</a:t>
            </a:r>
            <a:r>
              <a:rPr lang="es-ES" sz="1700" b="1" dirty="0"/>
              <a:t>. Po </a:t>
            </a:r>
            <a:r>
              <a:rPr lang="es-ES" sz="1700" b="1" dirty="0" err="1"/>
              <a:t>dlouhé</a:t>
            </a:r>
            <a:r>
              <a:rPr lang="es-ES" sz="1700" b="1" dirty="0"/>
              <a:t> </a:t>
            </a:r>
            <a:r>
              <a:rPr lang="es-ES" sz="1700" b="1" dirty="0" err="1"/>
              <a:t>diskusi</a:t>
            </a:r>
            <a:r>
              <a:rPr lang="es-ES" sz="1700" b="1" dirty="0"/>
              <a:t>, </a:t>
            </a:r>
            <a:r>
              <a:rPr lang="cs-CZ" sz="1700" b="1" dirty="0"/>
              <a:t> </a:t>
            </a:r>
            <a:r>
              <a:rPr lang="es-ES" sz="1700" b="1" dirty="0"/>
              <a:t>ve </a:t>
            </a:r>
            <a:r>
              <a:rPr lang="es-ES" sz="1700" b="1" dirty="0" err="1"/>
              <a:t>které</a:t>
            </a:r>
            <a:r>
              <a:rPr lang="es-ES" sz="1700" b="1" dirty="0"/>
              <a:t> </a:t>
            </a:r>
            <a:r>
              <a:rPr lang="es-ES" sz="1700" b="1" dirty="0" err="1"/>
              <a:t>odmítl</a:t>
            </a:r>
            <a:r>
              <a:rPr lang="es-ES" sz="1700" b="1" dirty="0"/>
              <a:t> </a:t>
            </a:r>
            <a:r>
              <a:rPr lang="es-ES" sz="1700" b="1" dirty="0" err="1"/>
              <a:t>změnit</a:t>
            </a:r>
            <a:r>
              <a:rPr lang="es-ES" sz="1700" b="1" dirty="0"/>
              <a:t> </a:t>
            </a:r>
            <a:r>
              <a:rPr lang="es-ES" sz="1700" b="1" dirty="0" err="1"/>
              <a:t>názor</a:t>
            </a:r>
            <a:r>
              <a:rPr lang="es-ES" sz="1700" b="1" dirty="0"/>
              <a:t>, </a:t>
            </a:r>
            <a:r>
              <a:rPr lang="es-ES" sz="1700" b="1" dirty="0" err="1"/>
              <a:t>byl</a:t>
            </a:r>
            <a:r>
              <a:rPr lang="es-ES" sz="1700" b="1" dirty="0"/>
              <a:t> </a:t>
            </a:r>
            <a:r>
              <a:rPr lang="es-ES" sz="1700" b="1" dirty="0" err="1"/>
              <a:t>soud</a:t>
            </a:r>
            <a:r>
              <a:rPr lang="es-ES" sz="1700" b="1" dirty="0"/>
              <a:t> </a:t>
            </a:r>
            <a:r>
              <a:rPr lang="es-ES" sz="1700" b="1" dirty="0" err="1"/>
              <a:t>vyhlášen</a:t>
            </a:r>
            <a:r>
              <a:rPr lang="es-ES" sz="1700" b="1" dirty="0"/>
              <a:t>. </a:t>
            </a:r>
            <a:r>
              <a:rPr lang="es-ES" sz="1700" b="1" dirty="0" err="1"/>
              <a:t>Husovy</a:t>
            </a:r>
            <a:r>
              <a:rPr lang="es-ES" sz="1700" b="1" dirty="0"/>
              <a:t> </a:t>
            </a:r>
            <a:r>
              <a:rPr lang="es-ES" sz="1700" b="1" dirty="0" err="1"/>
              <a:t>knihy</a:t>
            </a:r>
            <a:r>
              <a:rPr lang="es-ES" sz="1700" b="1" dirty="0"/>
              <a:t> </a:t>
            </a:r>
            <a:r>
              <a:rPr lang="es-ES" sz="1700" b="1" dirty="0" err="1"/>
              <a:t>byly</a:t>
            </a:r>
            <a:r>
              <a:rPr lang="es-ES" sz="1700" b="1" dirty="0"/>
              <a:t> </a:t>
            </a:r>
            <a:r>
              <a:rPr lang="es-ES" sz="1700" b="1" dirty="0" err="1"/>
              <a:t>odsouzeny</a:t>
            </a:r>
            <a:r>
              <a:rPr lang="es-ES" sz="1700" b="1" dirty="0"/>
              <a:t> ke </a:t>
            </a:r>
            <a:r>
              <a:rPr lang="es-ES" sz="1700" b="1" dirty="0" err="1"/>
              <a:t>spálení</a:t>
            </a:r>
            <a:r>
              <a:rPr lang="es-ES" sz="1700" b="1" dirty="0"/>
              <a:t> a </a:t>
            </a:r>
            <a:r>
              <a:rPr lang="es-ES" sz="1700" b="1" dirty="0" err="1"/>
              <a:t>každý</a:t>
            </a:r>
            <a:r>
              <a:rPr lang="es-ES" sz="1700" b="1" dirty="0"/>
              <a:t>, </a:t>
            </a:r>
            <a:r>
              <a:rPr lang="es-ES" sz="1700" b="1" dirty="0" err="1"/>
              <a:t>kdo</a:t>
            </a:r>
            <a:r>
              <a:rPr lang="es-ES" sz="1700" b="1" dirty="0"/>
              <a:t> </a:t>
            </a:r>
            <a:r>
              <a:rPr lang="cs-CZ" sz="1700" b="1" dirty="0"/>
              <a:t>některou</a:t>
            </a:r>
            <a:r>
              <a:rPr lang="es-ES" sz="1700" b="1" dirty="0"/>
              <a:t> z </a:t>
            </a:r>
            <a:r>
              <a:rPr lang="es-ES" sz="1700" b="1" dirty="0" err="1"/>
              <a:t>nich</a:t>
            </a:r>
            <a:r>
              <a:rPr lang="es-ES" sz="1700" b="1" dirty="0"/>
              <a:t> </a:t>
            </a:r>
            <a:r>
              <a:rPr lang="es-ES" sz="1700" b="1" dirty="0" err="1"/>
              <a:t>vlastnil</a:t>
            </a:r>
            <a:r>
              <a:rPr lang="es-ES" sz="1700" b="1" dirty="0"/>
              <a:t>, ji </a:t>
            </a:r>
            <a:r>
              <a:rPr lang="es-ES" sz="1700" b="1" dirty="0" err="1"/>
              <a:t>měl</a:t>
            </a:r>
            <a:r>
              <a:rPr lang="es-ES" sz="1700" b="1" dirty="0"/>
              <a:t> </a:t>
            </a:r>
            <a:r>
              <a:rPr lang="es-ES" sz="1700" b="1" dirty="0" err="1"/>
              <a:t>spálit</a:t>
            </a:r>
            <a:r>
              <a:rPr lang="es-ES" sz="1700" b="1" dirty="0"/>
              <a:t>. Rada </a:t>
            </a:r>
            <a:r>
              <a:rPr lang="es-ES" sz="1700" b="1" dirty="0" err="1"/>
              <a:t>také</a:t>
            </a:r>
            <a:r>
              <a:rPr lang="es-ES" sz="1700" b="1" dirty="0"/>
              <a:t> </a:t>
            </a:r>
            <a:r>
              <a:rPr lang="es-ES" sz="1700" b="1" dirty="0" err="1"/>
              <a:t>rozhodla</a:t>
            </a:r>
            <a:r>
              <a:rPr lang="es-ES" sz="1700" b="1" dirty="0"/>
              <a:t>, </a:t>
            </a:r>
            <a:r>
              <a:rPr lang="es-ES" sz="1700" b="1" dirty="0" err="1"/>
              <a:t>že</a:t>
            </a:r>
            <a:r>
              <a:rPr lang="es-ES" sz="1700" b="1" dirty="0"/>
              <a:t> </a:t>
            </a:r>
            <a:r>
              <a:rPr lang="es-ES" sz="1700" b="1" dirty="0" err="1"/>
              <a:t>Hus</a:t>
            </a:r>
            <a:r>
              <a:rPr lang="es-ES" sz="1700" b="1" dirty="0"/>
              <a:t> </a:t>
            </a:r>
            <a:r>
              <a:rPr lang="es-ES" sz="1700" b="1" dirty="0" err="1"/>
              <a:t>má</a:t>
            </a:r>
            <a:r>
              <a:rPr lang="es-ES" sz="1700" b="1" dirty="0"/>
              <a:t> </a:t>
            </a:r>
            <a:r>
              <a:rPr lang="es-ES" sz="1700" b="1" dirty="0" err="1"/>
              <a:t>být</a:t>
            </a:r>
            <a:r>
              <a:rPr lang="es-ES" sz="1700" b="1" dirty="0"/>
              <a:t> </a:t>
            </a:r>
            <a:r>
              <a:rPr lang="es-ES" sz="1700" b="1" dirty="0" err="1"/>
              <a:t>upálen</a:t>
            </a:r>
            <a:r>
              <a:rPr lang="es-ES" sz="1700" b="1" dirty="0"/>
              <a:t> </a:t>
            </a:r>
            <a:r>
              <a:rPr lang="es-ES" sz="1700" b="1" dirty="0" err="1"/>
              <a:t>na</a:t>
            </a:r>
            <a:r>
              <a:rPr lang="es-ES" sz="1700" b="1" dirty="0"/>
              <a:t> </a:t>
            </a:r>
            <a:r>
              <a:rPr lang="es-ES" sz="1700" b="1" dirty="0" err="1"/>
              <a:t>hranici</a:t>
            </a:r>
            <a:r>
              <a:rPr lang="es-ES" sz="1700" b="1" dirty="0"/>
              <a:t>. Jan </a:t>
            </a:r>
            <a:r>
              <a:rPr lang="es-ES" sz="1700" b="1" dirty="0" err="1"/>
              <a:t>Hus</a:t>
            </a:r>
            <a:r>
              <a:rPr lang="es-ES" sz="1700" b="1" dirty="0"/>
              <a:t> </a:t>
            </a:r>
            <a:r>
              <a:rPr lang="es-ES" sz="1700" b="1" dirty="0" err="1"/>
              <a:t>bral</a:t>
            </a:r>
            <a:r>
              <a:rPr lang="es-ES" sz="1700" b="1" dirty="0"/>
              <a:t> </a:t>
            </a:r>
            <a:r>
              <a:rPr lang="es-ES" sz="1700" b="1" dirty="0" err="1"/>
              <a:t>vše</a:t>
            </a:r>
            <a:r>
              <a:rPr lang="es-ES" sz="1700" b="1" dirty="0"/>
              <a:t> </a:t>
            </a:r>
            <a:r>
              <a:rPr lang="es-ES" sz="1700" b="1" dirty="0" err="1"/>
              <a:t>velmi</a:t>
            </a:r>
            <a:r>
              <a:rPr lang="es-ES" sz="1700" b="1" dirty="0"/>
              <a:t> </a:t>
            </a:r>
            <a:r>
              <a:rPr lang="es-ES" sz="1700" b="1" dirty="0" err="1"/>
              <a:t>pomalu</a:t>
            </a:r>
            <a:r>
              <a:rPr lang="es-ES" sz="1700" b="1" dirty="0"/>
              <a:t>. </a:t>
            </a:r>
            <a:r>
              <a:rPr lang="es-ES" sz="1700" b="1" dirty="0" err="1"/>
              <a:t>Poklekl</a:t>
            </a:r>
            <a:r>
              <a:rPr lang="es-ES" sz="1700" b="1" dirty="0"/>
              <a:t> a </a:t>
            </a:r>
            <a:r>
              <a:rPr lang="es-ES" sz="1700" b="1" dirty="0" err="1"/>
              <a:t>modlil</a:t>
            </a:r>
            <a:r>
              <a:rPr lang="es-ES" sz="1700" b="1" dirty="0"/>
              <a:t> se. </a:t>
            </a:r>
            <a:r>
              <a:rPr lang="es-ES" sz="1700" b="1" dirty="0" err="1"/>
              <a:t>Když</a:t>
            </a:r>
            <a:r>
              <a:rPr lang="es-ES" sz="1700" b="1" dirty="0"/>
              <a:t> </a:t>
            </a:r>
            <a:r>
              <a:rPr lang="es-ES" sz="1700" b="1" dirty="0" err="1"/>
              <a:t>byl</a:t>
            </a:r>
            <a:r>
              <a:rPr lang="es-ES" sz="1700" b="1" dirty="0"/>
              <a:t> </a:t>
            </a:r>
            <a:r>
              <a:rPr lang="es-ES" sz="1700" b="1" dirty="0" err="1"/>
              <a:t>připoután</a:t>
            </a:r>
            <a:r>
              <a:rPr lang="es-ES" sz="1700" b="1" dirty="0"/>
              <a:t> ke </a:t>
            </a:r>
            <a:r>
              <a:rPr lang="es-ES" sz="1700" b="1" dirty="0" err="1"/>
              <a:t>kůlu</a:t>
            </a:r>
            <a:r>
              <a:rPr lang="es-ES" sz="1700" b="1" dirty="0"/>
              <a:t>, </a:t>
            </a:r>
            <a:r>
              <a:rPr lang="es-ES" sz="1700" b="1" dirty="0" err="1"/>
              <a:t>kde</a:t>
            </a:r>
            <a:r>
              <a:rPr lang="es-ES" sz="1700" b="1" dirty="0"/>
              <a:t> </a:t>
            </a:r>
            <a:r>
              <a:rPr lang="es-ES" sz="1700" b="1" dirty="0" err="1"/>
              <a:t>měl</a:t>
            </a:r>
            <a:r>
              <a:rPr lang="es-ES" sz="1700" b="1" dirty="0"/>
              <a:t> </a:t>
            </a:r>
            <a:r>
              <a:rPr lang="es-ES" sz="1700" b="1" dirty="0" err="1"/>
              <a:t>být</a:t>
            </a:r>
            <a:r>
              <a:rPr lang="es-ES" sz="1700" b="1" dirty="0"/>
              <a:t> </a:t>
            </a:r>
            <a:r>
              <a:rPr lang="es-ES" sz="1700" b="1" dirty="0" err="1"/>
              <a:t>upálen</a:t>
            </a:r>
            <a:r>
              <a:rPr lang="es-ES" sz="1700" b="1" dirty="0"/>
              <a:t>, </a:t>
            </a:r>
            <a:r>
              <a:rPr lang="es-ES" sz="1700" b="1" dirty="0" err="1"/>
              <a:t>usmál</a:t>
            </a:r>
            <a:r>
              <a:rPr lang="es-ES" sz="1700" b="1" dirty="0"/>
              <a:t> se a </a:t>
            </a:r>
            <a:r>
              <a:rPr lang="es-ES" sz="1700" b="1" dirty="0" err="1"/>
              <a:t>řekl</a:t>
            </a:r>
            <a:r>
              <a:rPr lang="es-ES" sz="1700" b="1" dirty="0"/>
              <a:t>: "</a:t>
            </a:r>
            <a:r>
              <a:rPr lang="es-ES" sz="1700" b="1" dirty="0" err="1"/>
              <a:t>Můj</a:t>
            </a:r>
            <a:r>
              <a:rPr lang="es-ES" sz="1700" b="1" dirty="0"/>
              <a:t> </a:t>
            </a:r>
            <a:r>
              <a:rPr lang="es-ES" sz="1700" b="1" dirty="0" err="1"/>
              <a:t>Pán</a:t>
            </a:r>
            <a:r>
              <a:rPr lang="es-ES" sz="1700" b="1" dirty="0"/>
              <a:t> </a:t>
            </a:r>
            <a:r>
              <a:rPr lang="es-ES" sz="1700" b="1" dirty="0" err="1"/>
              <a:t>Ježíš</a:t>
            </a:r>
            <a:r>
              <a:rPr lang="es-ES" sz="1700" b="1" dirty="0"/>
              <a:t> </a:t>
            </a:r>
            <a:r>
              <a:rPr lang="es-ES" sz="1700" b="1" dirty="0" err="1"/>
              <a:t>Kristus</a:t>
            </a:r>
            <a:r>
              <a:rPr lang="es-ES" sz="1700" b="1" dirty="0"/>
              <a:t> </a:t>
            </a:r>
            <a:r>
              <a:rPr lang="es-ES" sz="1700" b="1" dirty="0" err="1"/>
              <a:t>byl</a:t>
            </a:r>
            <a:r>
              <a:rPr lang="es-ES" sz="1700" b="1" dirty="0"/>
              <a:t> </a:t>
            </a:r>
            <a:r>
              <a:rPr lang="es-ES" sz="1700" b="1" dirty="0" err="1"/>
              <a:t>spoután</a:t>
            </a:r>
            <a:r>
              <a:rPr lang="es-ES" sz="1700" b="1" dirty="0"/>
              <a:t> </a:t>
            </a:r>
            <a:r>
              <a:rPr lang="es-ES" sz="1700" b="1" dirty="0" err="1"/>
              <a:t>pouty</a:t>
            </a:r>
            <a:r>
              <a:rPr lang="es-ES" sz="1700" b="1" dirty="0"/>
              <a:t> </a:t>
            </a:r>
            <a:r>
              <a:rPr lang="es-ES" sz="1700" b="1" dirty="0" err="1"/>
              <a:t>pevnějšími</a:t>
            </a:r>
            <a:r>
              <a:rPr lang="es-ES" sz="1700" b="1" dirty="0"/>
              <a:t> </a:t>
            </a:r>
            <a:r>
              <a:rPr lang="es-ES" sz="1700" b="1" dirty="0" err="1"/>
              <a:t>než</a:t>
            </a:r>
            <a:r>
              <a:rPr lang="es-ES" sz="1700" b="1" dirty="0"/>
              <a:t> </a:t>
            </a:r>
            <a:r>
              <a:rPr lang="es-ES" sz="1700" b="1" dirty="0" err="1"/>
              <a:t>můj</a:t>
            </a:r>
            <a:r>
              <a:rPr lang="es-ES" sz="1700" b="1" dirty="0"/>
              <a:t>.</a:t>
            </a:r>
            <a:r>
              <a:rPr lang="cs-CZ" sz="1700" b="1" dirty="0"/>
              <a:t> </a:t>
            </a:r>
            <a:r>
              <a:rPr lang="es-ES" sz="1700" b="1" dirty="0" err="1"/>
              <a:t>Proč</a:t>
            </a:r>
            <a:r>
              <a:rPr lang="es-ES" sz="1700" b="1" dirty="0"/>
              <a:t> </a:t>
            </a:r>
            <a:r>
              <a:rPr lang="es-ES" sz="1700" b="1" dirty="0" err="1"/>
              <a:t>bych</a:t>
            </a:r>
            <a:r>
              <a:rPr lang="es-ES" sz="1700" b="1" dirty="0"/>
              <a:t> si </a:t>
            </a:r>
            <a:r>
              <a:rPr lang="es-ES" sz="1700" b="1" dirty="0" err="1"/>
              <a:t>měl</a:t>
            </a:r>
            <a:r>
              <a:rPr lang="es-ES" sz="1700" b="1" dirty="0"/>
              <a:t> </a:t>
            </a:r>
            <a:r>
              <a:rPr lang="es-ES" sz="1700" b="1" dirty="0" err="1"/>
              <a:t>dělat</a:t>
            </a:r>
            <a:r>
              <a:rPr lang="es-ES" sz="1700" b="1" dirty="0"/>
              <a:t> </a:t>
            </a:r>
            <a:r>
              <a:rPr lang="es-ES" sz="1700" b="1" dirty="0" err="1"/>
              <a:t>starosti</a:t>
            </a:r>
            <a:r>
              <a:rPr lang="es-ES" sz="1700" b="1" dirty="0"/>
              <a:t> s </a:t>
            </a:r>
            <a:r>
              <a:rPr lang="es-ES" sz="1700" b="1" dirty="0" err="1"/>
              <a:t>tímhle</a:t>
            </a:r>
            <a:r>
              <a:rPr lang="es-ES" sz="1700" b="1" dirty="0"/>
              <a:t> </a:t>
            </a:r>
            <a:r>
              <a:rPr lang="es-ES" sz="1700" b="1" dirty="0" err="1"/>
              <a:t>rezavým</a:t>
            </a:r>
            <a:r>
              <a:rPr lang="es-ES" sz="1700" b="1" dirty="0"/>
              <a:t>?" </a:t>
            </a:r>
            <a:endParaRPr lang="cs-CZ" sz="1700" b="1" dirty="0"/>
          </a:p>
          <a:p>
            <a:r>
              <a:rPr lang="es-ES" sz="1700" b="1" dirty="0" err="1"/>
              <a:t>Když</a:t>
            </a:r>
            <a:r>
              <a:rPr lang="es-ES" sz="1700" b="1" dirty="0"/>
              <a:t> </a:t>
            </a:r>
            <a:r>
              <a:rPr lang="cs-CZ" sz="1700" b="1" dirty="0"/>
              <a:t>zapálili</a:t>
            </a:r>
            <a:r>
              <a:rPr lang="es-ES" sz="1700" b="1" dirty="0"/>
              <a:t> </a:t>
            </a:r>
            <a:r>
              <a:rPr lang="es-ES" sz="1700" b="1" dirty="0" err="1"/>
              <a:t>oheň</a:t>
            </a:r>
            <a:r>
              <a:rPr lang="es-ES" sz="1700" b="1" dirty="0"/>
              <a:t>, Jan </a:t>
            </a:r>
            <a:r>
              <a:rPr lang="es-ES" sz="1700" b="1" dirty="0" err="1"/>
              <a:t>Hus</a:t>
            </a:r>
            <a:r>
              <a:rPr lang="es-ES" sz="1700" b="1" dirty="0"/>
              <a:t> </a:t>
            </a:r>
            <a:r>
              <a:rPr lang="es-ES" sz="1700" b="1" dirty="0" err="1"/>
              <a:t>zpíval</a:t>
            </a:r>
            <a:r>
              <a:rPr lang="es-ES" sz="1700" b="1" dirty="0"/>
              <a:t> </a:t>
            </a:r>
            <a:r>
              <a:rPr lang="es-ES" sz="1700" b="1" dirty="0" err="1"/>
              <a:t>hlasitým</a:t>
            </a:r>
            <a:r>
              <a:rPr lang="es-ES" sz="1700" b="1" dirty="0"/>
              <a:t>, </a:t>
            </a:r>
            <a:r>
              <a:rPr lang="es-ES" sz="1700" b="1" dirty="0" err="1"/>
              <a:t>radostným</a:t>
            </a:r>
            <a:r>
              <a:rPr lang="es-ES" sz="1700" b="1" dirty="0"/>
              <a:t> </a:t>
            </a:r>
            <a:r>
              <a:rPr lang="es-ES" sz="1700" b="1" dirty="0" err="1"/>
              <a:t>hlasem</a:t>
            </a:r>
            <a:r>
              <a:rPr lang="es-ES" sz="1700" b="1" dirty="0"/>
              <a:t> a </a:t>
            </a:r>
            <a:r>
              <a:rPr lang="es-ES" sz="1700" b="1" dirty="0" err="1"/>
              <a:t>radostně</a:t>
            </a:r>
            <a:r>
              <a:rPr lang="es-ES" sz="1700" b="1" dirty="0"/>
              <a:t> </a:t>
            </a:r>
            <a:r>
              <a:rPr lang="es-ES" sz="1700" b="1" dirty="0" err="1"/>
              <a:t>zpíval</a:t>
            </a:r>
            <a:r>
              <a:rPr lang="es-ES" sz="1700" b="1" dirty="0"/>
              <a:t> </a:t>
            </a:r>
            <a:r>
              <a:rPr lang="es-ES" sz="1700" b="1" dirty="0" err="1"/>
              <a:t>až</a:t>
            </a:r>
            <a:r>
              <a:rPr lang="es-ES" sz="1700" b="1" dirty="0"/>
              <a:t> do </a:t>
            </a:r>
            <a:r>
              <a:rPr lang="es-ES" sz="1700" b="1" dirty="0" err="1"/>
              <a:t>své</a:t>
            </a:r>
            <a:r>
              <a:rPr lang="es-ES" sz="1700" b="1" dirty="0"/>
              <a:t> </a:t>
            </a:r>
            <a:r>
              <a:rPr lang="es-ES" sz="1700" b="1" dirty="0" err="1"/>
              <a:t>smrti</a:t>
            </a:r>
            <a:r>
              <a:rPr lang="es-ES" sz="1700" b="1" dirty="0"/>
              <a:t>. </a:t>
            </a:r>
            <a:r>
              <a:rPr lang="es-ES" sz="1700" b="1" dirty="0" err="1"/>
              <a:t>Lidé</a:t>
            </a:r>
            <a:r>
              <a:rPr lang="es-ES" sz="1700" b="1" dirty="0"/>
              <a:t>, </a:t>
            </a:r>
            <a:r>
              <a:rPr lang="es-ES" sz="1700" b="1" dirty="0" err="1"/>
              <a:t>kteří</a:t>
            </a:r>
            <a:r>
              <a:rPr lang="es-ES" sz="1700" b="1" dirty="0"/>
              <a:t> se </a:t>
            </a:r>
            <a:r>
              <a:rPr lang="es-ES" sz="1700" b="1" dirty="0" err="1"/>
              <a:t>dívali</a:t>
            </a:r>
            <a:r>
              <a:rPr lang="es-ES" sz="1700" b="1" dirty="0"/>
              <a:t>, </a:t>
            </a:r>
            <a:r>
              <a:rPr lang="es-ES" sz="1700" b="1" dirty="0" err="1"/>
              <a:t>byli</a:t>
            </a:r>
            <a:r>
              <a:rPr lang="es-ES" sz="1700" b="1" dirty="0"/>
              <a:t> </a:t>
            </a:r>
            <a:r>
              <a:rPr lang="es-ES" sz="1700" b="1" dirty="0" err="1"/>
              <a:t>velmi</a:t>
            </a:r>
            <a:r>
              <a:rPr lang="es-ES" sz="1700" b="1" dirty="0"/>
              <a:t> </a:t>
            </a:r>
            <a:r>
              <a:rPr lang="es-ES" sz="1700" b="1" dirty="0" err="1"/>
              <a:t>překvapeni</a:t>
            </a:r>
            <a:r>
              <a:rPr lang="es-ES" sz="1700" b="1" dirty="0"/>
              <a:t>, </a:t>
            </a:r>
            <a:r>
              <a:rPr lang="es-ES" sz="1700" b="1" dirty="0" err="1"/>
              <a:t>protože</a:t>
            </a:r>
            <a:r>
              <a:rPr lang="es-ES" sz="1700" b="1" dirty="0"/>
              <a:t> se </a:t>
            </a:r>
            <a:r>
              <a:rPr lang="es-ES" sz="1700" b="1" dirty="0" err="1"/>
              <a:t>zdálo</a:t>
            </a:r>
            <a:r>
              <a:rPr lang="es-ES" sz="1700" b="1" dirty="0"/>
              <a:t>, </a:t>
            </a:r>
            <a:r>
              <a:rPr lang="es-ES" sz="1700" b="1" dirty="0" err="1"/>
              <a:t>že</a:t>
            </a:r>
            <a:r>
              <a:rPr lang="es-ES" sz="1700" b="1" dirty="0"/>
              <a:t> </a:t>
            </a:r>
            <a:r>
              <a:rPr lang="es-ES" sz="1700" b="1" dirty="0" err="1"/>
              <a:t>netrpí</a:t>
            </a:r>
            <a:r>
              <a:rPr lang="es-ES" sz="1700" b="1" dirty="0"/>
              <a:t> </a:t>
            </a:r>
            <a:r>
              <a:rPr lang="es-ES" sz="1700" b="1" dirty="0" err="1"/>
              <a:t>žádnou</a:t>
            </a:r>
            <a:r>
              <a:rPr lang="es-ES" sz="1700" b="1" dirty="0"/>
              <a:t> </a:t>
            </a:r>
            <a:r>
              <a:rPr lang="es-ES" sz="1700" b="1" dirty="0" err="1"/>
              <a:t>bolestí</a:t>
            </a:r>
            <a:r>
              <a:rPr lang="es-ES" sz="1700" b="1" dirty="0"/>
              <a:t>.
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6BC676-AC1F-8D85-1708-3F9F0D2913F0}"/>
              </a:ext>
            </a:extLst>
          </p:cNvPr>
          <p:cNvSpPr txBox="1"/>
          <p:nvPr/>
        </p:nvSpPr>
        <p:spPr>
          <a:xfrm>
            <a:off x="3637721" y="3167390"/>
            <a:ext cx="8354327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700" b="1" dirty="0"/>
              <a:t>Po </a:t>
            </a:r>
            <a:r>
              <a:rPr lang="es-ES" sz="1700" b="1" dirty="0" err="1"/>
              <a:t>soudu</a:t>
            </a:r>
            <a:r>
              <a:rPr lang="es-ES" sz="1700" b="1" dirty="0"/>
              <a:t> </a:t>
            </a:r>
            <a:r>
              <a:rPr lang="es-ES" sz="1700" b="1" dirty="0" err="1"/>
              <a:t>také</a:t>
            </a:r>
            <a:r>
              <a:rPr lang="es-ES" sz="1700" b="1" dirty="0"/>
              <a:t> </a:t>
            </a:r>
            <a:r>
              <a:rPr lang="es-ES" sz="1700" b="1" dirty="0" err="1"/>
              <a:t>vykopali</a:t>
            </a:r>
            <a:r>
              <a:rPr lang="es-ES" sz="1700" b="1" dirty="0"/>
              <a:t> </a:t>
            </a:r>
            <a:r>
              <a:rPr lang="es-ES" sz="1700" b="1" dirty="0" err="1"/>
              <a:t>ostatky</a:t>
            </a:r>
            <a:r>
              <a:rPr lang="es-ES" sz="1700" b="1" dirty="0"/>
              <a:t> </a:t>
            </a:r>
            <a:r>
              <a:rPr lang="es-ES" sz="1700" b="1" dirty="0" err="1"/>
              <a:t>Johna</a:t>
            </a:r>
            <a:r>
              <a:rPr lang="es-ES" sz="1700" b="1" dirty="0"/>
              <a:t> </a:t>
            </a:r>
            <a:r>
              <a:rPr lang="es-ES" sz="1700" b="1" dirty="0" err="1"/>
              <a:t>Wyclefa</a:t>
            </a:r>
            <a:r>
              <a:rPr lang="es-ES" sz="1700" b="1" dirty="0"/>
              <a:t> a </a:t>
            </a:r>
            <a:r>
              <a:rPr lang="es-ES" sz="1700" b="1" dirty="0" err="1"/>
              <a:t>spálili</a:t>
            </a:r>
            <a:r>
              <a:rPr lang="es-ES" sz="1700" b="1" dirty="0"/>
              <a:t> je, i </a:t>
            </a:r>
            <a:r>
              <a:rPr lang="es-ES" sz="1700" b="1" dirty="0" err="1"/>
              <a:t>když</a:t>
            </a:r>
            <a:r>
              <a:rPr lang="es-ES" sz="1700" b="1" dirty="0"/>
              <a:t> </a:t>
            </a:r>
            <a:r>
              <a:rPr lang="es-ES" sz="1700" b="1" dirty="0" err="1"/>
              <a:t>byl</a:t>
            </a:r>
            <a:r>
              <a:rPr lang="es-ES" sz="1700" b="1" dirty="0"/>
              <a:t> </a:t>
            </a:r>
            <a:r>
              <a:rPr lang="es-ES" sz="1700" b="1" dirty="0" err="1"/>
              <a:t>již</a:t>
            </a:r>
            <a:r>
              <a:rPr lang="es-ES" sz="1700" b="1" dirty="0"/>
              <a:t> </a:t>
            </a:r>
            <a:r>
              <a:rPr lang="es-ES" sz="1700" b="1" dirty="0" err="1"/>
              <a:t>mnoho</a:t>
            </a:r>
            <a:r>
              <a:rPr lang="es-ES" sz="1700" b="1" dirty="0"/>
              <a:t> </a:t>
            </a:r>
            <a:r>
              <a:rPr lang="es-ES" sz="1700" b="1" dirty="0" err="1"/>
              <a:t>let</a:t>
            </a:r>
            <a:r>
              <a:rPr lang="es-ES" sz="1700" b="1" dirty="0"/>
              <a:t> </a:t>
            </a:r>
            <a:r>
              <a:rPr lang="es-ES" sz="1700" b="1" dirty="0" err="1"/>
              <a:t>mrtvý</a:t>
            </a:r>
            <a:r>
              <a:rPr lang="es-ES" sz="1700" b="1" dirty="0"/>
              <a:t>. </a:t>
            </a:r>
            <a:r>
              <a:rPr lang="es-ES" sz="1700" b="1" dirty="0" err="1"/>
              <a:t>Jeho</a:t>
            </a:r>
            <a:r>
              <a:rPr lang="es-ES" sz="1700" b="1" dirty="0"/>
              <a:t> popel </a:t>
            </a:r>
            <a:r>
              <a:rPr lang="es-ES" sz="1700" b="1" dirty="0" err="1"/>
              <a:t>pak</a:t>
            </a:r>
            <a:r>
              <a:rPr lang="es-ES" sz="1700" b="1" dirty="0"/>
              <a:t> </a:t>
            </a:r>
            <a:r>
              <a:rPr lang="es-ES" sz="1700" b="1" dirty="0" err="1"/>
              <a:t>hodili</a:t>
            </a:r>
            <a:r>
              <a:rPr lang="es-ES" sz="1700" b="1" dirty="0"/>
              <a:t> do </a:t>
            </a:r>
            <a:r>
              <a:rPr lang="es-ES" sz="1700" b="1" dirty="0" err="1"/>
              <a:t>řeky</a:t>
            </a:r>
            <a:r>
              <a:rPr lang="es-ES" sz="1700" b="1" dirty="0"/>
              <a:t>. </a:t>
            </a:r>
            <a:r>
              <a:rPr lang="es-ES" sz="1700" b="1" dirty="0" err="1"/>
              <a:t>Ublížilo</a:t>
            </a:r>
            <a:r>
              <a:rPr lang="es-ES" sz="1700" b="1" dirty="0"/>
              <a:t> </a:t>
            </a:r>
            <a:r>
              <a:rPr lang="cs-CZ" sz="1700" b="1" dirty="0"/>
              <a:t>to</a:t>
            </a:r>
            <a:r>
              <a:rPr lang="es-ES" sz="1700" b="1" dirty="0"/>
              <a:t> </a:t>
            </a:r>
            <a:r>
              <a:rPr lang="es-ES" sz="1700" b="1" dirty="0" err="1"/>
              <a:t>Johnu</a:t>
            </a:r>
            <a:r>
              <a:rPr lang="es-ES" sz="1700" b="1" dirty="0"/>
              <a:t> </a:t>
            </a:r>
            <a:r>
              <a:rPr lang="es-ES" sz="1700" b="1" dirty="0" err="1"/>
              <a:t>Wyclefovi</a:t>
            </a:r>
            <a:r>
              <a:rPr lang="es-ES" sz="1700" b="1" dirty="0"/>
              <a:t>? </a:t>
            </a:r>
            <a:r>
              <a:rPr lang="es-ES" sz="1700" b="1" dirty="0" err="1"/>
              <a:t>Proč</a:t>
            </a:r>
            <a:r>
              <a:rPr lang="es-ES" sz="1700" b="1" dirty="0"/>
              <a:t>? [</a:t>
            </a:r>
            <a:r>
              <a:rPr lang="cs-CZ" sz="1700" b="1" dirty="0"/>
              <a:t>Pře</a:t>
            </a:r>
            <a:r>
              <a:rPr lang="es-ES" sz="1700" b="1" dirty="0" err="1"/>
              <a:t>čtěte</a:t>
            </a:r>
            <a:r>
              <a:rPr lang="cs-CZ" sz="1700" b="1" dirty="0"/>
              <a:t> si</a:t>
            </a:r>
            <a:r>
              <a:rPr lang="es-ES" sz="1700" b="1" dirty="0"/>
              <a:t> v </a:t>
            </a:r>
            <a:r>
              <a:rPr lang="es-ES" sz="1700" b="1" dirty="0" err="1"/>
              <a:t>Bibli</a:t>
            </a:r>
            <a:r>
              <a:rPr lang="es-ES" sz="1700" b="1" dirty="0"/>
              <a:t> </a:t>
            </a:r>
            <a:r>
              <a:rPr lang="es-ES" sz="1700" b="1" dirty="0" err="1"/>
              <a:t>Kazatel</a:t>
            </a:r>
            <a:r>
              <a:rPr lang="cs-CZ" sz="1700" b="1" dirty="0"/>
              <a:t>e</a:t>
            </a:r>
            <a:r>
              <a:rPr lang="es-ES" sz="1700" b="1" dirty="0"/>
              <a:t> 9</a:t>
            </a:r>
            <a:r>
              <a:rPr lang="cs-CZ" sz="1700" b="1" dirty="0"/>
              <a:t>,</a:t>
            </a:r>
            <a:r>
              <a:rPr lang="es-ES" sz="1700" b="1" dirty="0"/>
              <a:t>5].</a:t>
            </a:r>
          </a:p>
          <a:p>
            <a:r>
              <a:rPr lang="es-ES" sz="1700" b="1" dirty="0" err="1"/>
              <a:t>Vzpomenete</a:t>
            </a:r>
            <a:r>
              <a:rPr lang="es-ES" sz="1700" b="1" dirty="0"/>
              <a:t> si </a:t>
            </a:r>
            <a:r>
              <a:rPr lang="es-ES" sz="1700" b="1" dirty="0" err="1"/>
              <a:t>na</a:t>
            </a:r>
            <a:r>
              <a:rPr lang="es-ES" sz="1700" b="1" dirty="0"/>
              <a:t> </a:t>
            </a:r>
            <a:r>
              <a:rPr lang="es-ES" sz="1700" b="1" dirty="0" err="1"/>
              <a:t>nějakou</a:t>
            </a:r>
            <a:r>
              <a:rPr lang="es-ES" sz="1700" b="1" dirty="0"/>
              <a:t> </a:t>
            </a:r>
            <a:r>
              <a:rPr lang="es-ES" sz="1700" b="1" dirty="0" err="1"/>
              <a:t>biblickou</a:t>
            </a:r>
            <a:r>
              <a:rPr lang="es-ES" sz="1700" b="1" dirty="0"/>
              <a:t> </a:t>
            </a:r>
            <a:r>
              <a:rPr lang="es-ES" sz="1700" b="1" dirty="0" err="1"/>
              <a:t>postavu</a:t>
            </a:r>
            <a:r>
              <a:rPr lang="es-ES" sz="1700" b="1" dirty="0"/>
              <a:t>, </a:t>
            </a:r>
            <a:r>
              <a:rPr lang="es-ES" sz="1700" b="1" dirty="0" err="1"/>
              <a:t>která</a:t>
            </a:r>
            <a:r>
              <a:rPr lang="es-ES" sz="1700" b="1" dirty="0"/>
              <a:t> </a:t>
            </a:r>
            <a:r>
              <a:rPr lang="es-ES" sz="1700" b="1" dirty="0" err="1"/>
              <a:t>byla</a:t>
            </a:r>
            <a:r>
              <a:rPr lang="es-ES" sz="1700" b="1" dirty="0"/>
              <a:t> </a:t>
            </a:r>
            <a:r>
              <a:rPr lang="es-ES" sz="1700" b="1" dirty="0" err="1"/>
              <a:t>odsouzena</a:t>
            </a:r>
            <a:r>
              <a:rPr lang="es-ES" sz="1700" b="1" dirty="0"/>
              <a:t> k </a:t>
            </a:r>
            <a:r>
              <a:rPr lang="es-ES" sz="1700" b="1" dirty="0" err="1"/>
              <a:t>upálení</a:t>
            </a:r>
            <a:r>
              <a:rPr lang="es-ES" sz="1700" b="1" dirty="0"/>
              <a:t>, ale </a:t>
            </a:r>
            <a:r>
              <a:rPr lang="es-ES" sz="1700" b="1" dirty="0" err="1"/>
              <a:t>necítila</a:t>
            </a:r>
            <a:r>
              <a:rPr lang="es-ES" sz="1700" b="1" dirty="0"/>
              <a:t> </a:t>
            </a:r>
            <a:r>
              <a:rPr lang="es-ES" sz="1700" b="1" dirty="0" err="1"/>
              <a:t>žádnou</a:t>
            </a:r>
            <a:r>
              <a:rPr lang="es-ES" sz="1700" b="1" dirty="0"/>
              <a:t> </a:t>
            </a:r>
            <a:r>
              <a:rPr lang="es-ES" sz="1700" b="1" dirty="0" err="1"/>
              <a:t>bolest</a:t>
            </a:r>
            <a:r>
              <a:rPr lang="es-ES" sz="1700" b="1" dirty="0"/>
              <a:t>? Co se </a:t>
            </a:r>
            <a:r>
              <a:rPr lang="es-ES" sz="1700" b="1" dirty="0" err="1"/>
              <a:t>přihodilo</a:t>
            </a:r>
            <a:r>
              <a:rPr lang="es-ES" sz="1700" b="1" dirty="0"/>
              <a:t>? [</a:t>
            </a:r>
            <a:r>
              <a:rPr lang="es-ES" sz="1700" b="1" dirty="0" err="1"/>
              <a:t>Přečtěte</a:t>
            </a:r>
            <a:r>
              <a:rPr lang="es-ES" sz="1700" b="1" dirty="0"/>
              <a:t> si v </a:t>
            </a:r>
            <a:r>
              <a:rPr lang="es-ES" sz="1700" b="1" dirty="0" err="1"/>
              <a:t>Bibli</a:t>
            </a:r>
            <a:r>
              <a:rPr lang="es-ES" sz="1700" b="1" dirty="0"/>
              <a:t> Daniela 3</a:t>
            </a:r>
            <a:r>
              <a:rPr lang="cs-CZ" sz="1700" b="1" dirty="0"/>
              <a:t>,</a:t>
            </a:r>
            <a:r>
              <a:rPr lang="es-ES" sz="1700" b="1" dirty="0"/>
              <a:t>20-25]. </a:t>
            </a:r>
            <a:r>
              <a:rPr lang="es-ES" sz="1700" b="1" dirty="0" err="1"/>
              <a:t>Kdo</a:t>
            </a:r>
            <a:r>
              <a:rPr lang="es-ES" sz="1700" b="1" dirty="0"/>
              <a:t> </a:t>
            </a:r>
            <a:r>
              <a:rPr lang="es-ES" sz="1700" b="1" dirty="0" err="1"/>
              <a:t>byli</a:t>
            </a:r>
            <a:r>
              <a:rPr lang="es-ES" sz="1700" b="1" dirty="0"/>
              <a:t> </a:t>
            </a:r>
            <a:r>
              <a:rPr lang="es-ES" sz="1700" b="1" dirty="0" err="1"/>
              <a:t>Sidrach</a:t>
            </a:r>
            <a:r>
              <a:rPr lang="es-ES" sz="1700" b="1" dirty="0"/>
              <a:t>, </a:t>
            </a:r>
            <a:r>
              <a:rPr lang="es-ES" sz="1700" b="1" dirty="0" err="1"/>
              <a:t>Mizach</a:t>
            </a:r>
            <a:r>
              <a:rPr lang="es-ES" sz="1700" b="1" dirty="0"/>
              <a:t> a </a:t>
            </a:r>
            <a:r>
              <a:rPr lang="es-ES" sz="1700" b="1" dirty="0" err="1"/>
              <a:t>Abdenágo</a:t>
            </a:r>
            <a:r>
              <a:rPr lang="es-ES" sz="1700" b="1" dirty="0"/>
              <a:t>? </a:t>
            </a:r>
            <a:r>
              <a:rPr lang="es-ES" sz="1700" b="1" dirty="0" err="1"/>
              <a:t>Kdo</a:t>
            </a:r>
            <a:r>
              <a:rPr lang="es-ES" sz="1700" b="1" dirty="0"/>
              <a:t> </a:t>
            </a:r>
            <a:r>
              <a:rPr lang="es-ES" sz="1700" b="1" dirty="0" err="1"/>
              <a:t>byl</a:t>
            </a:r>
            <a:r>
              <a:rPr lang="es-ES" sz="1700" b="1" dirty="0"/>
              <a:t> s </a:t>
            </a:r>
            <a:r>
              <a:rPr lang="es-ES" sz="1700" b="1" dirty="0" err="1"/>
              <a:t>Janem</a:t>
            </a:r>
            <a:r>
              <a:rPr lang="es-ES" sz="1700" b="1" dirty="0"/>
              <a:t> </a:t>
            </a:r>
            <a:r>
              <a:rPr lang="es-ES" sz="1700" b="1" dirty="0" err="1"/>
              <a:t>Husem</a:t>
            </a:r>
            <a:r>
              <a:rPr lang="es-ES" sz="1700" b="1" dirty="0"/>
              <a:t>, </a:t>
            </a:r>
            <a:r>
              <a:rPr lang="es-ES" sz="1700" b="1" dirty="0" err="1"/>
              <a:t>když</a:t>
            </a:r>
            <a:r>
              <a:rPr lang="es-ES" sz="1700" b="1" dirty="0"/>
              <a:t> </a:t>
            </a:r>
            <a:r>
              <a:rPr lang="cs-CZ" sz="1700" b="1" dirty="0"/>
              <a:t>hořela</a:t>
            </a:r>
            <a:r>
              <a:rPr lang="es-ES" sz="1700" b="1" dirty="0"/>
              <a:t> </a:t>
            </a:r>
            <a:r>
              <a:rPr lang="es-ES" sz="1700" b="1" dirty="0" err="1"/>
              <a:t>hranic</a:t>
            </a:r>
            <a:r>
              <a:rPr lang="cs-CZ" sz="1700" b="1" dirty="0"/>
              <a:t>e</a:t>
            </a:r>
            <a:r>
              <a:rPr lang="es-ES" sz="1700" b="1" dirty="0"/>
              <a:t>?</a:t>
            </a:r>
          </a:p>
          <a:p>
            <a:r>
              <a:rPr lang="es-ES" sz="1700" b="1" dirty="0" err="1"/>
              <a:t>Když</a:t>
            </a:r>
            <a:r>
              <a:rPr lang="es-ES" sz="1700" b="1" dirty="0"/>
              <a:t> </a:t>
            </a:r>
            <a:r>
              <a:rPr lang="es-ES" sz="1700" b="1" dirty="0" err="1"/>
              <a:t>byli</a:t>
            </a:r>
            <a:r>
              <a:rPr lang="es-ES" sz="1700" b="1" dirty="0"/>
              <a:t> </a:t>
            </a:r>
            <a:r>
              <a:rPr lang="cs-CZ" sz="1700" b="1" dirty="0" err="1"/>
              <a:t>Šadrak</a:t>
            </a:r>
            <a:r>
              <a:rPr lang="es-ES" sz="1700" b="1" dirty="0"/>
              <a:t>, M</a:t>
            </a:r>
            <a:r>
              <a:rPr lang="cs-CZ" sz="1700" b="1" dirty="0" err="1"/>
              <a:t>éšak</a:t>
            </a:r>
            <a:r>
              <a:rPr lang="es-ES" sz="1700" b="1" dirty="0"/>
              <a:t> a Ab</a:t>
            </a:r>
            <a:r>
              <a:rPr lang="cs-CZ" sz="1700" b="1" dirty="0"/>
              <a:t>e</a:t>
            </a:r>
            <a:r>
              <a:rPr lang="es-ES" sz="1700" b="1" dirty="0"/>
              <a:t>d</a:t>
            </a:r>
            <a:r>
              <a:rPr lang="cs-CZ" sz="1700" b="1" dirty="0"/>
              <a:t>-</a:t>
            </a:r>
            <a:r>
              <a:rPr lang="es-ES" sz="1700" b="1" dirty="0"/>
              <a:t>n</a:t>
            </a:r>
            <a:r>
              <a:rPr lang="cs-CZ" sz="1700" b="1" dirty="0"/>
              <a:t>e</a:t>
            </a:r>
            <a:r>
              <a:rPr lang="es-ES" sz="1700" b="1" dirty="0" err="1"/>
              <a:t>go</a:t>
            </a:r>
            <a:r>
              <a:rPr lang="es-ES" sz="1700" b="1" dirty="0"/>
              <a:t> </a:t>
            </a:r>
            <a:r>
              <a:rPr lang="es-ES" sz="1700" b="1" dirty="0" err="1"/>
              <a:t>vhozeni</a:t>
            </a:r>
            <a:r>
              <a:rPr lang="es-ES" sz="1700" b="1" dirty="0"/>
              <a:t> do </a:t>
            </a:r>
            <a:r>
              <a:rPr lang="es-ES" sz="1700" b="1" dirty="0" err="1"/>
              <a:t>ohnivé</a:t>
            </a:r>
            <a:r>
              <a:rPr lang="es-ES" sz="1700" b="1" dirty="0"/>
              <a:t> pece, </a:t>
            </a:r>
            <a:r>
              <a:rPr lang="es-ES" sz="1700" b="1" dirty="0" err="1"/>
              <a:t>nevěděli</a:t>
            </a:r>
            <a:r>
              <a:rPr lang="es-ES" sz="1700" b="1" dirty="0"/>
              <a:t>, </a:t>
            </a:r>
            <a:r>
              <a:rPr lang="es-ES" sz="1700" b="1" dirty="0" err="1"/>
              <a:t>zda</a:t>
            </a:r>
            <a:r>
              <a:rPr lang="es-ES" sz="1700" b="1" dirty="0"/>
              <a:t> je </a:t>
            </a:r>
            <a:r>
              <a:rPr lang="es-ES" sz="1700" b="1" dirty="0" err="1"/>
              <a:t>Bůh</a:t>
            </a:r>
            <a:r>
              <a:rPr lang="es-ES" sz="1700" b="1" dirty="0"/>
              <a:t> </a:t>
            </a:r>
            <a:r>
              <a:rPr lang="es-ES" sz="1700" b="1" dirty="0" err="1"/>
              <a:t>vysvobodí</a:t>
            </a:r>
            <a:r>
              <a:rPr lang="es-ES" sz="1700" b="1" dirty="0"/>
              <a:t>, </a:t>
            </a:r>
            <a:r>
              <a:rPr lang="es-ES" sz="1700" b="1" dirty="0" err="1"/>
              <a:t>nebo</a:t>
            </a:r>
            <a:r>
              <a:rPr lang="es-ES" sz="1700" b="1" dirty="0"/>
              <a:t> </a:t>
            </a:r>
            <a:r>
              <a:rPr lang="es-ES" sz="1700" b="1" dirty="0" err="1"/>
              <a:t>zda</a:t>
            </a:r>
            <a:r>
              <a:rPr lang="es-ES" sz="1700" b="1" dirty="0"/>
              <a:t> </a:t>
            </a:r>
            <a:r>
              <a:rPr lang="es-ES" sz="1700" b="1" dirty="0" err="1"/>
              <a:t>vyváznou</a:t>
            </a:r>
            <a:r>
              <a:rPr lang="es-ES" sz="1700" b="1" dirty="0"/>
              <a:t> </a:t>
            </a:r>
            <a:r>
              <a:rPr lang="es-ES" sz="1700" b="1" dirty="0" err="1"/>
              <a:t>živí</a:t>
            </a:r>
            <a:r>
              <a:rPr lang="es-ES" sz="1700" b="1" dirty="0"/>
              <a:t>. </a:t>
            </a:r>
            <a:r>
              <a:rPr lang="es-ES" sz="1700" b="1" dirty="0" err="1"/>
              <a:t>Řekli</a:t>
            </a:r>
            <a:r>
              <a:rPr lang="es-ES" sz="1700" b="1" dirty="0"/>
              <a:t> </a:t>
            </a:r>
            <a:r>
              <a:rPr lang="es-ES" sz="1700" b="1" dirty="0" err="1"/>
              <a:t>králi</a:t>
            </a:r>
            <a:r>
              <a:rPr lang="es-ES" sz="1700" b="1" dirty="0"/>
              <a:t>: "</a:t>
            </a:r>
            <a:r>
              <a:rPr lang="es-ES" sz="1700" b="1" dirty="0" err="1"/>
              <a:t>Bůh</a:t>
            </a:r>
            <a:r>
              <a:rPr lang="es-ES" sz="1700" b="1" dirty="0"/>
              <a:t> </a:t>
            </a:r>
            <a:r>
              <a:rPr lang="es-ES" sz="1700" b="1" dirty="0" err="1"/>
              <a:t>náš</a:t>
            </a:r>
            <a:r>
              <a:rPr lang="es-ES" sz="1700" b="1" dirty="0"/>
              <a:t> </a:t>
            </a:r>
            <a:r>
              <a:rPr lang="es-ES" sz="1700" b="1" dirty="0" err="1"/>
              <a:t>nás</a:t>
            </a:r>
            <a:r>
              <a:rPr lang="es-ES" sz="1700" b="1" dirty="0"/>
              <a:t> </a:t>
            </a:r>
            <a:r>
              <a:rPr lang="es-ES" sz="1700" b="1" dirty="0" err="1"/>
              <a:t>může</a:t>
            </a:r>
            <a:r>
              <a:rPr lang="es-ES" sz="1700" b="1" dirty="0"/>
              <a:t> </a:t>
            </a:r>
            <a:r>
              <a:rPr lang="es-ES" sz="1700" b="1" dirty="0" err="1"/>
              <a:t>vysvobodit</a:t>
            </a:r>
            <a:r>
              <a:rPr lang="es-ES" sz="1700" b="1" dirty="0"/>
              <a:t> z </a:t>
            </a:r>
            <a:r>
              <a:rPr lang="es-ES" sz="1700" b="1" dirty="0" err="1"/>
              <a:t>ohnivé</a:t>
            </a:r>
            <a:r>
              <a:rPr lang="es-ES" sz="1700" b="1" dirty="0"/>
              <a:t> pece" (Daniel 3:17). </a:t>
            </a:r>
            <a:r>
              <a:rPr lang="es-ES" sz="1700" b="1" dirty="0" err="1"/>
              <a:t>Věděli</a:t>
            </a:r>
            <a:r>
              <a:rPr lang="es-ES" sz="1700" b="1" dirty="0"/>
              <a:t>, </a:t>
            </a:r>
            <a:r>
              <a:rPr lang="es-ES" sz="1700" b="1" dirty="0" err="1"/>
              <a:t>že</a:t>
            </a:r>
            <a:r>
              <a:rPr lang="es-ES" sz="1700" b="1" dirty="0"/>
              <a:t> </a:t>
            </a:r>
            <a:r>
              <a:rPr lang="es-ES" sz="1700" b="1" dirty="0" err="1"/>
              <a:t>Bůh</a:t>
            </a:r>
            <a:r>
              <a:rPr lang="es-ES" sz="1700" b="1" dirty="0"/>
              <a:t> </a:t>
            </a:r>
            <a:r>
              <a:rPr lang="es-ES" sz="1700" b="1" dirty="0" err="1"/>
              <a:t>to</a:t>
            </a:r>
            <a:r>
              <a:rPr lang="es-ES" sz="1700" b="1" dirty="0"/>
              <a:t> </a:t>
            </a:r>
            <a:r>
              <a:rPr lang="es-ES" sz="1700" b="1" dirty="0" err="1"/>
              <a:t>může</a:t>
            </a:r>
            <a:r>
              <a:rPr lang="es-ES" sz="1700" b="1" dirty="0"/>
              <a:t> </a:t>
            </a:r>
            <a:r>
              <a:rPr lang="es-ES" sz="1700" b="1" dirty="0" err="1"/>
              <a:t>udělat</a:t>
            </a:r>
            <a:r>
              <a:rPr lang="es-ES" sz="1700" b="1" dirty="0"/>
              <a:t>, ale </a:t>
            </a:r>
            <a:r>
              <a:rPr lang="es-ES" sz="1700" b="1" dirty="0" err="1"/>
              <a:t>nevěděli</a:t>
            </a:r>
            <a:r>
              <a:rPr lang="es-ES" sz="1700" b="1" dirty="0"/>
              <a:t>, </a:t>
            </a:r>
            <a:r>
              <a:rPr lang="es-ES" sz="1700" b="1" dirty="0" err="1"/>
              <a:t>jestli</a:t>
            </a:r>
            <a:r>
              <a:rPr lang="es-ES" sz="1700" b="1" dirty="0"/>
              <a:t> </a:t>
            </a:r>
            <a:r>
              <a:rPr lang="es-ES" sz="1700" b="1" dirty="0" err="1"/>
              <a:t>to</a:t>
            </a:r>
            <a:r>
              <a:rPr lang="es-ES" sz="1700" b="1" dirty="0"/>
              <a:t> </a:t>
            </a:r>
            <a:r>
              <a:rPr lang="es-ES" sz="1700" b="1" dirty="0" err="1"/>
              <a:t>udělá</a:t>
            </a:r>
            <a:r>
              <a:rPr lang="es-ES" sz="1700" b="1" dirty="0"/>
              <a:t>. Jan </a:t>
            </a:r>
            <a:r>
              <a:rPr lang="es-ES" sz="1700" b="1" dirty="0" err="1"/>
              <a:t>Hus</a:t>
            </a:r>
            <a:r>
              <a:rPr lang="es-ES" sz="1700" b="1" dirty="0"/>
              <a:t> </a:t>
            </a:r>
            <a:r>
              <a:rPr lang="es-ES" sz="1700" b="1" dirty="0" err="1"/>
              <a:t>také</a:t>
            </a:r>
            <a:r>
              <a:rPr lang="es-ES" sz="1700" b="1" dirty="0"/>
              <a:t> </a:t>
            </a:r>
            <a:r>
              <a:rPr lang="es-ES" sz="1700" b="1" dirty="0" err="1"/>
              <a:t>věděl</a:t>
            </a:r>
            <a:r>
              <a:rPr lang="es-ES" sz="1700" b="1" dirty="0"/>
              <a:t>, </a:t>
            </a:r>
            <a:r>
              <a:rPr lang="es-ES" sz="1700" b="1" dirty="0" err="1"/>
              <a:t>že</a:t>
            </a:r>
            <a:r>
              <a:rPr lang="es-ES" sz="1700" b="1" dirty="0"/>
              <a:t> </a:t>
            </a:r>
            <a:r>
              <a:rPr lang="es-ES" sz="1700" b="1" dirty="0" err="1"/>
              <a:t>Bůh</a:t>
            </a:r>
            <a:r>
              <a:rPr lang="es-ES" sz="1700" b="1" dirty="0"/>
              <a:t> </a:t>
            </a:r>
            <a:r>
              <a:rPr lang="es-ES" sz="1700" b="1" dirty="0" err="1"/>
              <a:t>to</a:t>
            </a:r>
            <a:r>
              <a:rPr lang="es-ES" sz="1700" b="1" dirty="0"/>
              <a:t> </a:t>
            </a:r>
            <a:r>
              <a:rPr lang="es-ES" sz="1700" b="1" dirty="0" err="1"/>
              <a:t>dokáže</a:t>
            </a:r>
            <a:r>
              <a:rPr lang="es-ES" sz="1700" b="1" dirty="0"/>
              <a:t>. </a:t>
            </a:r>
            <a:r>
              <a:rPr lang="cs-CZ" sz="1700" b="1" dirty="0"/>
              <a:t>Z</a:t>
            </a:r>
            <a:r>
              <a:rPr lang="es-ES" sz="1700" b="1" dirty="0" err="1"/>
              <a:t>emřel</a:t>
            </a:r>
            <a:r>
              <a:rPr lang="es-ES" sz="1700" b="1" dirty="0"/>
              <a:t>, </a:t>
            </a:r>
            <a:r>
              <a:rPr lang="es-ES" sz="1700" b="1" dirty="0" err="1"/>
              <a:t>aniž</a:t>
            </a:r>
            <a:r>
              <a:rPr lang="es-ES" sz="1700" b="1" dirty="0"/>
              <a:t> </a:t>
            </a:r>
            <a:r>
              <a:rPr lang="es-ES" sz="1700" b="1" dirty="0" err="1"/>
              <a:t>by</a:t>
            </a:r>
            <a:r>
              <a:rPr lang="es-ES" sz="1700" b="1" dirty="0"/>
              <a:t> </a:t>
            </a:r>
            <a:r>
              <a:rPr lang="es-ES" sz="1700" b="1" dirty="0" err="1"/>
              <a:t>pocítil</a:t>
            </a:r>
            <a:r>
              <a:rPr lang="es-ES" sz="1700" b="1" dirty="0"/>
              <a:t> </a:t>
            </a:r>
            <a:r>
              <a:rPr lang="es-ES" sz="1700" b="1" dirty="0" err="1"/>
              <a:t>bolest</a:t>
            </a:r>
            <a:r>
              <a:rPr lang="es-ES" sz="1700" b="1" dirty="0"/>
              <a:t>, </a:t>
            </a:r>
            <a:r>
              <a:rPr lang="es-ES" sz="1700" b="1" dirty="0" err="1"/>
              <a:t>zpíval</a:t>
            </a:r>
            <a:r>
              <a:rPr lang="es-ES" sz="1700" b="1" dirty="0"/>
              <a:t> </a:t>
            </a:r>
            <a:r>
              <a:rPr lang="es-ES" sz="1700" b="1" dirty="0" err="1"/>
              <a:t>stále</a:t>
            </a:r>
            <a:r>
              <a:rPr lang="es-ES" sz="1700" b="1" dirty="0"/>
              <a:t> </a:t>
            </a:r>
            <a:r>
              <a:rPr lang="es-ES" sz="1700" b="1" dirty="0" err="1"/>
              <a:t>chvály</a:t>
            </a:r>
            <a:r>
              <a:rPr lang="es-ES" sz="1700" b="1" dirty="0"/>
              <a:t> </a:t>
            </a:r>
            <a:r>
              <a:rPr lang="es-ES" sz="1700" b="1" dirty="0" err="1"/>
              <a:t>Bohu</a:t>
            </a:r>
            <a:r>
              <a:rPr lang="es-ES" sz="1700" b="1" dirty="0"/>
              <a:t>.</a:t>
            </a:r>
          </a:p>
          <a:p>
            <a:r>
              <a:rPr lang="es-ES" sz="1700" b="1" dirty="0"/>
              <a:t>Jen </a:t>
            </a:r>
            <a:r>
              <a:rPr lang="es-ES" sz="1700" b="1" dirty="0" err="1"/>
              <a:t>Bůh</a:t>
            </a:r>
            <a:r>
              <a:rPr lang="es-ES" sz="1700" b="1" dirty="0"/>
              <a:t> </a:t>
            </a:r>
            <a:r>
              <a:rPr lang="es-ES" sz="1700" b="1" dirty="0" err="1"/>
              <a:t>ví</a:t>
            </a:r>
            <a:r>
              <a:rPr lang="es-ES" sz="1700" b="1" dirty="0"/>
              <a:t>, </a:t>
            </a:r>
            <a:r>
              <a:rPr lang="es-ES" sz="1700" b="1" dirty="0" err="1"/>
              <a:t>co</a:t>
            </a:r>
            <a:r>
              <a:rPr lang="es-ES" sz="1700" b="1" dirty="0"/>
              <a:t> je pro </a:t>
            </a:r>
            <a:r>
              <a:rPr lang="es-ES" sz="1700" b="1" dirty="0" err="1"/>
              <a:t>každého</a:t>
            </a:r>
            <a:r>
              <a:rPr lang="es-ES" sz="1700" b="1" dirty="0"/>
              <a:t> z </a:t>
            </a:r>
            <a:r>
              <a:rPr lang="es-ES" sz="1700" b="1" dirty="0" err="1"/>
              <a:t>nás</a:t>
            </a:r>
            <a:r>
              <a:rPr lang="es-ES" sz="1700" b="1" dirty="0"/>
              <a:t> </a:t>
            </a:r>
            <a:r>
              <a:rPr lang="es-ES" sz="1700" b="1" dirty="0" err="1"/>
              <a:t>nejlepší</a:t>
            </a:r>
            <a:r>
              <a:rPr lang="es-ES" sz="1700" b="1" dirty="0"/>
              <a:t>. </a:t>
            </a:r>
            <a:r>
              <a:rPr lang="es-ES" sz="1700" b="1" dirty="0" err="1"/>
              <a:t>Bůh</a:t>
            </a:r>
            <a:r>
              <a:rPr lang="es-ES" sz="1700" b="1" dirty="0"/>
              <a:t> </a:t>
            </a:r>
            <a:r>
              <a:rPr lang="es-ES" sz="1700" b="1" dirty="0" err="1"/>
              <a:t>věděl</a:t>
            </a:r>
            <a:r>
              <a:rPr lang="es-ES" sz="1700" b="1" dirty="0"/>
              <a:t>, </a:t>
            </a:r>
            <a:r>
              <a:rPr lang="es-ES" sz="1700" b="1" dirty="0" err="1"/>
              <a:t>co</a:t>
            </a:r>
            <a:r>
              <a:rPr lang="es-ES" sz="1700" b="1" dirty="0"/>
              <a:t> je </a:t>
            </a:r>
            <a:r>
              <a:rPr lang="es-ES" sz="1700" b="1" dirty="0" err="1"/>
              <a:t>nejlepší</a:t>
            </a:r>
            <a:r>
              <a:rPr lang="es-ES" sz="1700" b="1" dirty="0"/>
              <a:t> pro </a:t>
            </a:r>
            <a:r>
              <a:rPr lang="cs-CZ" sz="1700" b="1" dirty="0" err="1"/>
              <a:t>Šadraka</a:t>
            </a:r>
            <a:r>
              <a:rPr lang="es-ES" sz="1700" b="1" dirty="0"/>
              <a:t>, M</a:t>
            </a:r>
            <a:r>
              <a:rPr lang="cs-CZ" sz="1700" b="1" dirty="0" err="1"/>
              <a:t>éšak</a:t>
            </a:r>
            <a:r>
              <a:rPr lang="es-ES" sz="1700" b="1" dirty="0"/>
              <a:t>a </a:t>
            </a:r>
            <a:r>
              <a:rPr lang="es-ES" sz="1700" b="1" dirty="0" err="1"/>
              <a:t>a</a:t>
            </a:r>
            <a:r>
              <a:rPr lang="es-ES" sz="1700" b="1" dirty="0"/>
              <a:t> Ab</a:t>
            </a:r>
            <a:r>
              <a:rPr lang="cs-CZ" sz="1700" b="1" dirty="0"/>
              <a:t>e</a:t>
            </a:r>
            <a:r>
              <a:rPr lang="es-ES" sz="1700" b="1" dirty="0"/>
              <a:t>d</a:t>
            </a:r>
            <a:r>
              <a:rPr lang="cs-CZ" sz="1700" b="1" dirty="0"/>
              <a:t>-</a:t>
            </a:r>
            <a:r>
              <a:rPr lang="es-ES" sz="1700" b="1" dirty="0"/>
              <a:t>n</a:t>
            </a:r>
            <a:r>
              <a:rPr lang="cs-CZ" sz="1700" b="1" dirty="0"/>
              <a:t>e</a:t>
            </a:r>
            <a:r>
              <a:rPr lang="es-ES" sz="1700" b="1" dirty="0" err="1"/>
              <a:t>ga</a:t>
            </a:r>
            <a:r>
              <a:rPr lang="es-ES" sz="1700" b="1" dirty="0"/>
              <a:t>, a </a:t>
            </a:r>
            <a:r>
              <a:rPr lang="es-ES" sz="1700" b="1" dirty="0" err="1"/>
              <a:t>Bůh</a:t>
            </a:r>
            <a:r>
              <a:rPr lang="es-ES" sz="1700" b="1" dirty="0"/>
              <a:t> </a:t>
            </a:r>
            <a:r>
              <a:rPr lang="es-ES" sz="1700" b="1" dirty="0" err="1"/>
              <a:t>věděl</a:t>
            </a:r>
            <a:r>
              <a:rPr lang="es-ES" sz="1700" b="1" dirty="0"/>
              <a:t>, </a:t>
            </a:r>
            <a:r>
              <a:rPr lang="es-ES" sz="1700" b="1" dirty="0" err="1"/>
              <a:t>co</a:t>
            </a:r>
            <a:r>
              <a:rPr lang="es-ES" sz="1700" b="1" dirty="0"/>
              <a:t> je </a:t>
            </a:r>
            <a:r>
              <a:rPr lang="es-ES" sz="1700" b="1" dirty="0" err="1"/>
              <a:t>nejlepší</a:t>
            </a:r>
            <a:r>
              <a:rPr lang="es-ES" sz="1700" b="1" dirty="0"/>
              <a:t> pro Jana </a:t>
            </a:r>
            <a:r>
              <a:rPr lang="es-ES" sz="1700" b="1" dirty="0" err="1"/>
              <a:t>Husa</a:t>
            </a:r>
            <a:r>
              <a:rPr lang="es-ES" sz="1700" b="1" dirty="0"/>
              <a:t>. Ale </a:t>
            </a:r>
            <a:r>
              <a:rPr lang="es-ES" sz="1700" b="1" dirty="0" err="1"/>
              <a:t>bez</a:t>
            </a:r>
            <a:r>
              <a:rPr lang="es-ES" sz="1700" b="1" dirty="0"/>
              <a:t> </a:t>
            </a:r>
            <a:r>
              <a:rPr lang="es-ES" sz="1700" b="1" dirty="0" err="1"/>
              <a:t>ohledu</a:t>
            </a:r>
            <a:r>
              <a:rPr lang="es-ES" sz="1700" b="1" dirty="0"/>
              <a:t> </a:t>
            </a:r>
            <a:r>
              <a:rPr lang="es-ES" sz="1700" b="1" dirty="0" err="1"/>
              <a:t>na</a:t>
            </a:r>
            <a:r>
              <a:rPr lang="es-ES" sz="1700" b="1" dirty="0"/>
              <a:t> </a:t>
            </a:r>
            <a:r>
              <a:rPr lang="es-ES" sz="1700" b="1" dirty="0" err="1"/>
              <a:t>to</a:t>
            </a:r>
            <a:r>
              <a:rPr lang="es-ES" sz="1700" b="1" dirty="0"/>
              <a:t>, </a:t>
            </a:r>
            <a:r>
              <a:rPr lang="es-ES" sz="1700" b="1" dirty="0" err="1"/>
              <a:t>jak</a:t>
            </a:r>
            <a:r>
              <a:rPr lang="es-ES" sz="1700" b="1" dirty="0"/>
              <a:t> se </a:t>
            </a:r>
            <a:r>
              <a:rPr lang="es-ES" sz="1700" b="1" dirty="0" err="1"/>
              <a:t>Bůh</a:t>
            </a:r>
            <a:r>
              <a:rPr lang="es-ES" sz="1700" b="1" dirty="0"/>
              <a:t> </a:t>
            </a:r>
            <a:r>
              <a:rPr lang="es-ES" sz="1700" b="1" dirty="0" err="1"/>
              <a:t>rozhodne</a:t>
            </a:r>
            <a:r>
              <a:rPr lang="es-ES" sz="1700" b="1" dirty="0"/>
              <a:t> a </a:t>
            </a:r>
            <a:r>
              <a:rPr lang="es-ES" sz="1700" b="1" dirty="0" err="1"/>
              <a:t>zda</a:t>
            </a:r>
            <a:r>
              <a:rPr lang="es-ES" sz="1700" b="1" dirty="0"/>
              <a:t> se </a:t>
            </a:r>
            <a:r>
              <a:rPr lang="es-ES" sz="1700" b="1" dirty="0" err="1"/>
              <a:t>rozhodne</a:t>
            </a:r>
            <a:r>
              <a:rPr lang="es-ES" sz="1700" b="1" dirty="0"/>
              <a:t> </a:t>
            </a:r>
            <a:r>
              <a:rPr lang="es-ES" sz="1700" b="1" dirty="0" err="1"/>
              <a:t>vysvobodit</a:t>
            </a:r>
            <a:r>
              <a:rPr lang="es-ES" sz="1700" b="1" dirty="0"/>
              <a:t> </a:t>
            </a:r>
            <a:r>
              <a:rPr lang="es-ES" sz="1700" b="1" dirty="0" err="1"/>
              <a:t>své</a:t>
            </a:r>
            <a:r>
              <a:rPr lang="es-ES" sz="1700" b="1" dirty="0"/>
              <a:t> </a:t>
            </a:r>
            <a:r>
              <a:rPr lang="es-ES" sz="1700" b="1" dirty="0" err="1"/>
              <a:t>děti</a:t>
            </a:r>
            <a:r>
              <a:rPr lang="es-ES" sz="1700" b="1" dirty="0"/>
              <a:t> </a:t>
            </a:r>
            <a:r>
              <a:rPr lang="es-ES" sz="1700" b="1" dirty="0" err="1"/>
              <a:t>ze</a:t>
            </a:r>
            <a:r>
              <a:rPr lang="es-ES" sz="1700" b="1" dirty="0"/>
              <a:t> </a:t>
            </a:r>
            <a:r>
              <a:rPr lang="es-ES" sz="1700" b="1" dirty="0" err="1"/>
              <a:t>smrti</a:t>
            </a:r>
            <a:r>
              <a:rPr lang="es-ES" sz="1700" b="1" dirty="0"/>
              <a:t> </a:t>
            </a:r>
            <a:r>
              <a:rPr lang="es-ES" sz="1700" b="1" dirty="0" err="1"/>
              <a:t>nebo</a:t>
            </a:r>
            <a:r>
              <a:rPr lang="es-ES" sz="1700" b="1" dirty="0"/>
              <a:t> </a:t>
            </a:r>
            <a:r>
              <a:rPr lang="es-ES" sz="1700" b="1" dirty="0" err="1"/>
              <a:t>ne</a:t>
            </a:r>
            <a:r>
              <a:rPr lang="es-ES" sz="1700" b="1" dirty="0"/>
              <a:t>, </a:t>
            </a:r>
            <a:r>
              <a:rPr lang="es-ES" sz="1700" b="1" dirty="0" err="1"/>
              <a:t>Bůh</a:t>
            </a:r>
            <a:r>
              <a:rPr lang="es-ES" sz="1700" b="1" dirty="0"/>
              <a:t> je </a:t>
            </a:r>
            <a:r>
              <a:rPr lang="es-ES" sz="1700" b="1" dirty="0" err="1"/>
              <a:t>vždy</a:t>
            </a:r>
            <a:r>
              <a:rPr lang="es-ES" sz="1700" b="1" dirty="0"/>
              <a:t> s </a:t>
            </a:r>
            <a:r>
              <a:rPr lang="es-ES" sz="1700" b="1" dirty="0" err="1"/>
              <a:t>nimi</a:t>
            </a:r>
            <a:r>
              <a:rPr lang="es-ES" sz="1700" b="1" dirty="0"/>
              <a:t>.</a:t>
            </a:r>
          </a:p>
        </p:txBody>
      </p:sp>
      <p:pic>
        <p:nvPicPr>
          <p:cNvPr id="5" name="Imagen 4" descr="Imagen en blanco y negro de un grupo de personas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6F612976-052C-ACC7-F809-1497A3FCA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27" y="69531"/>
            <a:ext cx="4534891" cy="2970045"/>
          </a:xfrm>
          <a:prstGeom prst="rect">
            <a:avLst/>
          </a:prstGeom>
          <a:ln w="38100" cap="sq">
            <a:solidFill>
              <a:srgbClr val="4A37A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Dibujo de una mujer&#10;&#10;Descripción generada automáticamente con confianza media">
            <a:extLst>
              <a:ext uri="{FF2B5EF4-FFF2-40B4-BE49-F238E27FC236}">
                <a16:creationId xmlns:a16="http://schemas.microsoft.com/office/drawing/2014/main" id="{8C6E75D9-B439-4FAB-D572-5B4E00A982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0" b="3794"/>
          <a:stretch/>
        </p:blipFill>
        <p:spPr>
          <a:xfrm>
            <a:off x="80681" y="3115191"/>
            <a:ext cx="3272117" cy="3597662"/>
          </a:xfrm>
          <a:prstGeom prst="rect">
            <a:avLst/>
          </a:prstGeom>
          <a:ln w="38100" cap="sq">
            <a:solidFill>
              <a:srgbClr val="4A37A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110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3CF3F22-ED21-D674-BFE0-9133ED982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108" y="99874"/>
            <a:ext cx="3044840" cy="2725443"/>
          </a:xfrm>
          <a:prstGeom prst="rect">
            <a:avLst/>
          </a:prstGeom>
          <a:ln w="38100" cap="sq">
            <a:solidFill>
              <a:srgbClr val="DA2B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Imagen que contiene Icono&#10;&#10;Descripción generada automáticamente">
            <a:extLst>
              <a:ext uri="{FF2B5EF4-FFF2-40B4-BE49-F238E27FC236}">
                <a16:creationId xmlns:a16="http://schemas.microsoft.com/office/drawing/2014/main" id="{E89203C7-7246-A83F-0FB3-916EA1FA4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67" y="-2"/>
            <a:ext cx="4286616" cy="15084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17FA9EE-3E18-F90A-83A5-3605FCC4EEA8}"/>
              </a:ext>
            </a:extLst>
          </p:cNvPr>
          <p:cNvSpPr txBox="1"/>
          <p:nvPr/>
        </p:nvSpPr>
        <p:spPr>
          <a:xfrm>
            <a:off x="101902" y="2949380"/>
            <a:ext cx="88045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Kolik</a:t>
            </a:r>
            <a:r>
              <a:rPr lang="es-ES" sz="2000" b="1" dirty="0"/>
              <a:t> </a:t>
            </a:r>
            <a:r>
              <a:rPr lang="es-ES" sz="2000" b="1" dirty="0" err="1"/>
              <a:t>má</a:t>
            </a:r>
            <a:r>
              <a:rPr lang="es-ES" sz="2000" b="1" dirty="0"/>
              <a:t> </a:t>
            </a:r>
            <a:r>
              <a:rPr lang="es-ES" sz="2000" b="1" dirty="0" err="1"/>
              <a:t>Bible</a:t>
            </a:r>
            <a:r>
              <a:rPr lang="es-ES" sz="2000" b="1" dirty="0"/>
              <a:t> </a:t>
            </a:r>
            <a:r>
              <a:rPr lang="es-ES" sz="2000" b="1" dirty="0" err="1"/>
              <a:t>stránek</a:t>
            </a:r>
            <a:r>
              <a:rPr lang="es-ES" sz="2000" b="1" dirty="0"/>
              <a:t>?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dlouho</a:t>
            </a:r>
            <a:r>
              <a:rPr lang="es-ES" sz="2000" b="1" dirty="0"/>
              <a:t> si </a:t>
            </a:r>
            <a:r>
              <a:rPr lang="es-ES" sz="2000" b="1" dirty="0" err="1"/>
              <a:t>myslíte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trvalo</a:t>
            </a:r>
            <a:r>
              <a:rPr lang="es-ES" sz="2000" b="1" dirty="0"/>
              <a:t> </a:t>
            </a:r>
            <a:r>
              <a:rPr lang="es-ES" sz="2000" b="1" dirty="0" err="1"/>
              <a:t>přeložit</a:t>
            </a:r>
            <a:r>
              <a:rPr lang="es-ES" sz="2000" b="1" dirty="0"/>
              <a:t> </a:t>
            </a:r>
            <a:r>
              <a:rPr lang="es-ES" sz="2000" b="1" dirty="0" err="1"/>
              <a:t>všechny</a:t>
            </a:r>
            <a:r>
              <a:rPr lang="es-ES" sz="2000" b="1" dirty="0"/>
              <a:t> </a:t>
            </a:r>
            <a:r>
              <a:rPr lang="es-ES" sz="2000" b="1" dirty="0" err="1"/>
              <a:t>tyto</a:t>
            </a:r>
            <a:r>
              <a:rPr lang="es-ES" sz="2000" b="1" dirty="0"/>
              <a:t> </a:t>
            </a:r>
            <a:r>
              <a:rPr lang="es-ES" sz="2000" b="1" dirty="0" err="1"/>
              <a:t>stránky</a:t>
            </a:r>
            <a:r>
              <a:rPr lang="es-ES" sz="2000" b="1" dirty="0"/>
              <a:t> do </a:t>
            </a:r>
            <a:r>
              <a:rPr lang="es-ES" sz="2000" b="1" dirty="0" err="1"/>
              <a:t>jiného</a:t>
            </a:r>
            <a:r>
              <a:rPr lang="es-ES" sz="2000" b="1" dirty="0"/>
              <a:t> </a:t>
            </a:r>
            <a:r>
              <a:rPr lang="es-ES" sz="2000" b="1" dirty="0" err="1"/>
              <a:t>jazyka</a:t>
            </a:r>
            <a:r>
              <a:rPr lang="es-ES" sz="2000" b="1" dirty="0"/>
              <a:t>?</a:t>
            </a:r>
          </a:p>
          <a:p>
            <a:r>
              <a:rPr lang="es-ES" sz="2000" b="1" dirty="0"/>
              <a:t>William Tyndale </a:t>
            </a:r>
            <a:r>
              <a:rPr lang="es-ES" sz="2000" b="1" dirty="0" err="1"/>
              <a:t>začal</a:t>
            </a:r>
            <a:r>
              <a:rPr lang="es-ES" sz="2000" b="1" dirty="0"/>
              <a:t> s </a:t>
            </a:r>
            <a:r>
              <a:rPr lang="es-ES" sz="2000" b="1" dirty="0" err="1"/>
              <a:t>překladem</a:t>
            </a:r>
            <a:r>
              <a:rPr lang="es-ES" sz="2000" b="1" dirty="0"/>
              <a:t> </a:t>
            </a:r>
            <a:r>
              <a:rPr lang="es-ES" sz="2000" b="1" dirty="0" err="1"/>
              <a:t>Nového</a:t>
            </a:r>
            <a:r>
              <a:rPr lang="es-ES" sz="2000" b="1" dirty="0"/>
              <a:t> </a:t>
            </a:r>
            <a:r>
              <a:rPr lang="es-ES" sz="2000" b="1" dirty="0" err="1"/>
              <a:t>zákona</a:t>
            </a:r>
            <a:r>
              <a:rPr lang="es-ES" sz="2000" b="1" dirty="0"/>
              <a:t>. </a:t>
            </a:r>
            <a:r>
              <a:rPr lang="es-ES" sz="2000" b="1" dirty="0" err="1"/>
              <a:t>Chtěl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Ježíšovy</a:t>
            </a:r>
            <a:r>
              <a:rPr lang="es-ES" sz="2000" b="1" dirty="0"/>
              <a:t> </a:t>
            </a:r>
            <a:r>
              <a:rPr lang="es-ES" sz="2000" b="1" dirty="0" err="1"/>
              <a:t>příběhy</a:t>
            </a:r>
            <a:r>
              <a:rPr lang="es-ES" sz="2000" b="1" dirty="0"/>
              <a:t> </a:t>
            </a: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dostupné</a:t>
            </a:r>
            <a:r>
              <a:rPr lang="es-ES" sz="2000" b="1" dirty="0"/>
              <a:t> </a:t>
            </a:r>
            <a:r>
              <a:rPr lang="es-ES" sz="2000" b="1" dirty="0" err="1"/>
              <a:t>lidem</a:t>
            </a:r>
            <a:r>
              <a:rPr lang="es-ES" sz="2000" b="1" dirty="0"/>
              <a:t> v </a:t>
            </a:r>
            <a:r>
              <a:rPr lang="es-ES" sz="2000" b="1" dirty="0" err="1"/>
              <a:t>Anglii</a:t>
            </a:r>
            <a:r>
              <a:rPr lang="es-ES" sz="2000" b="1" dirty="0"/>
              <a:t> v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vlastním</a:t>
            </a:r>
            <a:r>
              <a:rPr lang="es-ES" sz="2000" b="1" dirty="0"/>
              <a:t> </a:t>
            </a:r>
            <a:r>
              <a:rPr lang="es-ES" sz="2000" b="1" dirty="0" err="1"/>
              <a:t>jazyce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si </a:t>
            </a:r>
            <a:r>
              <a:rPr lang="es-ES" sz="2000" b="1" dirty="0" err="1"/>
              <a:t>mohli</a:t>
            </a:r>
            <a:r>
              <a:rPr lang="es-ES" sz="2000" b="1" dirty="0"/>
              <a:t> </a:t>
            </a:r>
            <a:r>
              <a:rPr lang="es-ES" sz="2000" b="1" dirty="0" err="1"/>
              <a:t>osobně</a:t>
            </a:r>
            <a:r>
              <a:rPr lang="es-ES" sz="2000" b="1" dirty="0"/>
              <a:t> </a:t>
            </a:r>
            <a:r>
              <a:rPr lang="es-ES" sz="2000" b="1" dirty="0" err="1"/>
              <a:t>přečíst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skutečně</a:t>
            </a:r>
            <a:r>
              <a:rPr lang="es-ES" sz="2000" b="1" dirty="0"/>
              <a:t> </a:t>
            </a:r>
            <a:r>
              <a:rPr lang="es-ES" sz="2000" b="1" dirty="0" err="1"/>
              <a:t>řekl</a:t>
            </a:r>
            <a:r>
              <a:rPr lang="es-ES" sz="2000" b="1" dirty="0"/>
              <a:t> a </a:t>
            </a:r>
            <a:r>
              <a:rPr lang="es-ES" sz="2000" b="1" dirty="0" err="1"/>
              <a:t>jak</a:t>
            </a:r>
            <a:r>
              <a:rPr lang="es-ES" sz="2000" b="1" dirty="0"/>
              <a:t> se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cítil</a:t>
            </a:r>
            <a:r>
              <a:rPr lang="es-ES" sz="2000" b="1" dirty="0"/>
              <a:t> ve </a:t>
            </a:r>
            <a:r>
              <a:rPr lang="es-ES" sz="2000" b="1" dirty="0" err="1"/>
              <a:t>svém</a:t>
            </a:r>
            <a:r>
              <a:rPr lang="es-ES" sz="2000" b="1" dirty="0"/>
              <a:t> </a:t>
            </a:r>
            <a:r>
              <a:rPr lang="es-ES" sz="2000" b="1" dirty="0" err="1"/>
              <a:t>vztahu</a:t>
            </a:r>
            <a:r>
              <a:rPr lang="es-ES" sz="2000" b="1" dirty="0"/>
              <a:t> k </a:t>
            </a:r>
            <a:r>
              <a:rPr lang="es-ES" sz="2000" b="1" dirty="0" err="1"/>
              <a:t>lidem</a:t>
            </a:r>
            <a:r>
              <a:rPr lang="es-ES" sz="2000" b="1" dirty="0"/>
              <a:t>. </a:t>
            </a:r>
            <a:r>
              <a:rPr lang="es-ES" sz="2000" b="1" dirty="0" err="1"/>
              <a:t>Nepodařilo</a:t>
            </a:r>
            <a:r>
              <a:rPr lang="es-ES" sz="2000" b="1" dirty="0"/>
              <a:t> se mu </a:t>
            </a:r>
            <a:r>
              <a:rPr lang="es-ES" sz="2000" b="1" dirty="0" err="1"/>
              <a:t>přimět</a:t>
            </a:r>
            <a:r>
              <a:rPr lang="es-ES" sz="2000" b="1" dirty="0"/>
              <a:t> </a:t>
            </a:r>
            <a:r>
              <a:rPr lang="es-ES" sz="2000" b="1" dirty="0" err="1"/>
              <a:t>nikoho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překlad</a:t>
            </a:r>
            <a:r>
              <a:rPr lang="es-ES" sz="2000" b="1" dirty="0"/>
              <a:t> </a:t>
            </a:r>
            <a:r>
              <a:rPr lang="es-ES" sz="2000" b="1" dirty="0" err="1"/>
              <a:t>vydal</a:t>
            </a:r>
            <a:r>
              <a:rPr lang="es-ES" sz="2000" b="1" dirty="0"/>
              <a:t> v </a:t>
            </a:r>
            <a:r>
              <a:rPr lang="es-ES" sz="2000" b="1" dirty="0" err="1"/>
              <a:t>Anglii</a:t>
            </a:r>
            <a:r>
              <a:rPr lang="es-ES" sz="2000" b="1" dirty="0"/>
              <a:t>. A </a:t>
            </a:r>
            <a:r>
              <a:rPr lang="es-ES" sz="2000" b="1" dirty="0" err="1"/>
              <a:t>tak</a:t>
            </a:r>
            <a:r>
              <a:rPr lang="es-ES" sz="2000" b="1" dirty="0"/>
              <a:t> v roce 1524 </a:t>
            </a:r>
            <a:r>
              <a:rPr lang="es-ES" sz="2000" b="1" dirty="0" err="1"/>
              <a:t>odešel</a:t>
            </a:r>
            <a:r>
              <a:rPr lang="es-ES" sz="2000" b="1" dirty="0"/>
              <a:t> do </a:t>
            </a:r>
            <a:r>
              <a:rPr lang="es-ES" sz="2000" b="1" dirty="0" err="1"/>
              <a:t>Německa</a:t>
            </a:r>
            <a:r>
              <a:rPr lang="es-ES" sz="2000" b="1" dirty="0"/>
              <a:t> a </a:t>
            </a:r>
            <a:r>
              <a:rPr lang="es-ES" sz="2000" b="1" dirty="0" err="1"/>
              <a:t>nechal</a:t>
            </a:r>
            <a:r>
              <a:rPr lang="es-ES" sz="2000" b="1" dirty="0"/>
              <a:t> </a:t>
            </a:r>
            <a:r>
              <a:rPr lang="es-ES" sz="2000" b="1" dirty="0" err="1"/>
              <a:t>tam</a:t>
            </a:r>
            <a:r>
              <a:rPr lang="es-ES" sz="2000" b="1" dirty="0"/>
              <a:t> </a:t>
            </a:r>
            <a:r>
              <a:rPr lang="es-ES" sz="2000" b="1" dirty="0" err="1"/>
              <a:t>vydat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Bibli</a:t>
            </a:r>
            <a:r>
              <a:rPr lang="es-ES" sz="2000" b="1" dirty="0"/>
              <a:t>. </a:t>
            </a:r>
            <a:r>
              <a:rPr lang="es-ES" sz="2000" b="1" dirty="0" err="1"/>
              <a:t>Bible</a:t>
            </a:r>
            <a:r>
              <a:rPr lang="es-ES" sz="2000" b="1" dirty="0"/>
              <a:t> </a:t>
            </a:r>
            <a:r>
              <a:rPr lang="es-ES" sz="2000" b="1" dirty="0" err="1"/>
              <a:t>pak</a:t>
            </a:r>
            <a:r>
              <a:rPr lang="es-ES" sz="2000" b="1" dirty="0"/>
              <a:t> </a:t>
            </a:r>
            <a:r>
              <a:rPr lang="es-ES" sz="2000" b="1" dirty="0" err="1"/>
              <a:t>propašoval</a:t>
            </a:r>
            <a:r>
              <a:rPr lang="es-ES" sz="2000" b="1" dirty="0"/>
              <a:t> </a:t>
            </a:r>
            <a:r>
              <a:rPr lang="es-ES" sz="2000" b="1" dirty="0" err="1"/>
              <a:t>lodí</a:t>
            </a:r>
            <a:r>
              <a:rPr lang="es-ES" sz="2000" b="1" dirty="0"/>
              <a:t> do </a:t>
            </a:r>
            <a:r>
              <a:rPr lang="es-ES" sz="2000" b="1" dirty="0" err="1"/>
              <a:t>Anglie</a:t>
            </a:r>
            <a:r>
              <a:rPr lang="es-ES" sz="2000" b="1" dirty="0"/>
              <a:t>. </a:t>
            </a:r>
            <a:r>
              <a:rPr lang="es-ES" sz="2000" b="1" dirty="0" err="1"/>
              <a:t>Některé</a:t>
            </a:r>
            <a:r>
              <a:rPr lang="es-ES" sz="2000" b="1" dirty="0"/>
              <a:t> z </a:t>
            </a:r>
            <a:r>
              <a:rPr lang="es-ES" sz="2000" b="1" dirty="0" err="1"/>
              <a:t>nich</a:t>
            </a:r>
            <a:r>
              <a:rPr lang="es-ES" sz="2000" b="1" dirty="0"/>
              <a:t> </a:t>
            </a:r>
            <a:r>
              <a:rPr lang="es-ES" sz="2000" b="1" dirty="0" err="1"/>
              <a:t>úřady</a:t>
            </a:r>
            <a:r>
              <a:rPr lang="es-ES" sz="2000" b="1" dirty="0"/>
              <a:t> </a:t>
            </a:r>
            <a:r>
              <a:rPr lang="es-ES" sz="2000" b="1" dirty="0" err="1"/>
              <a:t>koupily</a:t>
            </a:r>
            <a:r>
              <a:rPr lang="es-ES" sz="2000" b="1" dirty="0"/>
              <a:t> a </a:t>
            </a:r>
            <a:r>
              <a:rPr lang="es-ES" sz="2000" b="1" dirty="0" err="1"/>
              <a:t>spálily</a:t>
            </a:r>
            <a:r>
              <a:rPr lang="es-ES" sz="2000" b="1" dirty="0"/>
              <a:t>. </a:t>
            </a:r>
            <a:r>
              <a:rPr lang="es-ES" sz="2000" b="1" dirty="0" err="1"/>
              <a:t>Peníze</a:t>
            </a:r>
            <a:r>
              <a:rPr lang="es-ES" sz="2000" b="1" dirty="0"/>
              <a:t> z </a:t>
            </a:r>
            <a:r>
              <a:rPr lang="es-ES" sz="2000" b="1" dirty="0" err="1"/>
              <a:t>tohoto</a:t>
            </a:r>
            <a:r>
              <a:rPr lang="es-ES" sz="2000" b="1" dirty="0"/>
              <a:t> </a:t>
            </a:r>
            <a:r>
              <a:rPr lang="es-ES" sz="2000" b="1" dirty="0" err="1"/>
              <a:t>prodeje</a:t>
            </a:r>
            <a:r>
              <a:rPr lang="es-ES" sz="2000" b="1" dirty="0"/>
              <a:t> </a:t>
            </a:r>
            <a:r>
              <a:rPr lang="es-ES" sz="2000" b="1" dirty="0" err="1"/>
              <a:t>umožnily</a:t>
            </a:r>
            <a:r>
              <a:rPr lang="es-ES" sz="2000" b="1" dirty="0"/>
              <a:t> </a:t>
            </a:r>
            <a:r>
              <a:rPr lang="es-ES" sz="2000" b="1" dirty="0" err="1"/>
              <a:t>vydat</a:t>
            </a:r>
            <a:r>
              <a:rPr lang="es-ES" sz="2000" b="1" dirty="0"/>
              <a:t> </a:t>
            </a:r>
            <a:r>
              <a:rPr lang="es-ES" sz="2000" b="1" dirty="0" err="1"/>
              <a:t>ještě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 </a:t>
            </a:r>
            <a:r>
              <a:rPr lang="es-ES" sz="2000" b="1" dirty="0" err="1"/>
              <a:t>Biblí</a:t>
            </a:r>
            <a:r>
              <a:rPr lang="es-ES" sz="2000" b="1" dirty="0"/>
              <a:t>.</a:t>
            </a:r>
          </a:p>
          <a:p>
            <a:r>
              <a:rPr lang="es-ES" sz="2000" b="1" dirty="0"/>
              <a:t>William Tyndale </a:t>
            </a:r>
            <a:r>
              <a:rPr lang="es-ES" sz="2000" b="1" dirty="0" err="1"/>
              <a:t>zůstal</a:t>
            </a:r>
            <a:r>
              <a:rPr lang="es-ES" sz="2000" b="1" dirty="0"/>
              <a:t> v </a:t>
            </a:r>
            <a:r>
              <a:rPr lang="es-ES" sz="2000" b="1" dirty="0" err="1"/>
              <a:t>Evropě</a:t>
            </a:r>
            <a:r>
              <a:rPr lang="es-ES" sz="2000" b="1" dirty="0"/>
              <a:t> a </a:t>
            </a:r>
            <a:r>
              <a:rPr lang="es-ES" sz="2000" b="1" dirty="0" err="1"/>
              <a:t>neustále</a:t>
            </a:r>
            <a:r>
              <a:rPr lang="es-ES" sz="2000" b="1" dirty="0"/>
              <a:t> se </a:t>
            </a:r>
            <a:r>
              <a:rPr lang="es-ES" sz="2000" b="1" dirty="0" err="1"/>
              <a:t>snažil</a:t>
            </a:r>
            <a:r>
              <a:rPr lang="es-ES" sz="2000" b="1" dirty="0"/>
              <a:t> </a:t>
            </a:r>
            <a:r>
              <a:rPr lang="es-ES" sz="2000" b="1" dirty="0" err="1"/>
              <a:t>vydávat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 </a:t>
            </a:r>
            <a:r>
              <a:rPr lang="es-ES" sz="2000" b="1" dirty="0" err="1"/>
              <a:t>Biblí</a:t>
            </a:r>
            <a:r>
              <a:rPr lang="es-ES" sz="2000" b="1" dirty="0"/>
              <a:t> a </a:t>
            </a:r>
            <a:r>
              <a:rPr lang="es-ES" sz="2000" b="1" dirty="0" err="1"/>
              <a:t>propašovat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 z </a:t>
            </a:r>
            <a:r>
              <a:rPr lang="es-ES" sz="2000" b="1" dirty="0" err="1"/>
              <a:t>nich</a:t>
            </a:r>
            <a:r>
              <a:rPr lang="es-ES" sz="2000" b="1" dirty="0"/>
              <a:t> do </a:t>
            </a:r>
            <a:r>
              <a:rPr lang="es-ES" sz="2000" b="1" dirty="0" err="1"/>
              <a:t>Anglie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pomohl</a:t>
            </a:r>
            <a:r>
              <a:rPr lang="es-ES" sz="2000" b="1" dirty="0"/>
              <a:t> </a:t>
            </a:r>
            <a:r>
              <a:rPr lang="es-ES" sz="2000" b="1" dirty="0" err="1"/>
              <a:t>lidem</a:t>
            </a:r>
            <a:r>
              <a:rPr lang="es-ES" sz="2000" b="1" dirty="0"/>
              <a:t> v </a:t>
            </a:r>
            <a:r>
              <a:rPr lang="es-ES" sz="2000" b="1" dirty="0" err="1"/>
              <a:t>této</a:t>
            </a:r>
            <a:r>
              <a:rPr lang="es-ES" sz="2000" b="1" dirty="0"/>
              <a:t> </a:t>
            </a:r>
            <a:r>
              <a:rPr lang="es-ES" sz="2000" b="1" dirty="0" err="1"/>
              <a:t>zemi</a:t>
            </a:r>
            <a:r>
              <a:rPr lang="es-ES" sz="2000" b="1" dirty="0"/>
              <a:t>. </a:t>
            </a:r>
            <a:r>
              <a:rPr lang="es-ES" sz="2000" b="1" dirty="0" err="1"/>
              <a:t>Církevní</a:t>
            </a:r>
            <a:r>
              <a:rPr lang="es-ES" sz="2000" b="1" dirty="0"/>
              <a:t> </a:t>
            </a:r>
            <a:r>
              <a:rPr lang="es-ES" sz="2000" b="1" dirty="0" err="1"/>
              <a:t>úřady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nakonec</a:t>
            </a:r>
            <a:r>
              <a:rPr lang="es-ES" sz="2000" b="1" dirty="0"/>
              <a:t> v roce 1536 </a:t>
            </a:r>
            <a:r>
              <a:rPr lang="es-ES" sz="2000" b="1" dirty="0" err="1"/>
              <a:t>zajaly</a:t>
            </a:r>
            <a:r>
              <a:rPr lang="es-ES" sz="2000" b="1" dirty="0"/>
              <a:t> a </a:t>
            </a:r>
            <a:r>
              <a:rPr lang="es-ES" sz="2000" b="1" dirty="0" err="1"/>
              <a:t>popravily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kacíře</a:t>
            </a:r>
            <a:r>
              <a:rPr lang="es-ES" sz="2000" b="1" dirty="0"/>
              <a:t> v </a:t>
            </a:r>
            <a:r>
              <a:rPr lang="es-ES" sz="2000" b="1" dirty="0" err="1"/>
              <a:t>Belgii</a:t>
            </a:r>
            <a:r>
              <a:rPr lang="es-ES" sz="20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2317BF-0022-F668-ADD8-F50543829539}"/>
              </a:ext>
            </a:extLst>
          </p:cNvPr>
          <p:cNvSpPr txBox="1"/>
          <p:nvPr/>
        </p:nvSpPr>
        <p:spPr>
          <a:xfrm>
            <a:off x="240674" y="394107"/>
            <a:ext cx="984069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E43300"/>
                </a:solidFill>
              </a:rPr>
              <a:t>1494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E43300"/>
                </a:solidFill>
              </a:rPr>
              <a:t>-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E43300"/>
                </a:solidFill>
              </a:rPr>
              <a:t>1536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C964354-FA84-D18D-16F0-21150C7752EF}"/>
              </a:ext>
            </a:extLst>
          </p:cNvPr>
          <p:cNvSpPr txBox="1"/>
          <p:nvPr/>
        </p:nvSpPr>
        <p:spPr>
          <a:xfrm>
            <a:off x="1618398" y="305554"/>
            <a:ext cx="2272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A90002"/>
                </a:solidFill>
                <a:latin typeface="Times New Roman" panose="02020603050405020304" pitchFamily="18" charset="0"/>
              </a:rPr>
              <a:t>WILLIAM TYNDALE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917AA7-2574-987C-0DF2-EBD737BBEA63}"/>
              </a:ext>
            </a:extLst>
          </p:cNvPr>
          <p:cNvSpPr txBox="1"/>
          <p:nvPr/>
        </p:nvSpPr>
        <p:spPr>
          <a:xfrm>
            <a:off x="7471954" y="39187"/>
            <a:ext cx="4720046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/>
              <a:t>William Tyndale </a:t>
            </a:r>
            <a:r>
              <a:rPr lang="es-ES" sz="1900" b="1" dirty="0" err="1"/>
              <a:t>byl</a:t>
            </a:r>
            <a:r>
              <a:rPr lang="es-ES" sz="1900" b="1" dirty="0"/>
              <a:t> </a:t>
            </a:r>
            <a:r>
              <a:rPr lang="es-ES" sz="1900" b="1" dirty="0" err="1"/>
              <a:t>dalším</a:t>
            </a:r>
            <a:r>
              <a:rPr lang="es-ES" sz="1900" b="1" dirty="0"/>
              <a:t> </a:t>
            </a:r>
            <a:r>
              <a:rPr lang="es-ES" sz="1900" b="1" dirty="0" err="1"/>
              <a:t>anglickým</a:t>
            </a:r>
            <a:r>
              <a:rPr lang="es-ES" sz="1900" b="1" dirty="0"/>
              <a:t> </a:t>
            </a:r>
            <a:r>
              <a:rPr lang="es-ES" sz="1900" b="1" dirty="0" err="1"/>
              <a:t>vůdcem</a:t>
            </a:r>
            <a:r>
              <a:rPr lang="es-ES" sz="1900" b="1" dirty="0"/>
              <a:t> </a:t>
            </a:r>
            <a:r>
              <a:rPr lang="es-ES" sz="1900" b="1" dirty="0" err="1"/>
              <a:t>reformace</a:t>
            </a:r>
            <a:r>
              <a:rPr lang="es-ES" sz="1900" b="1" dirty="0"/>
              <a:t>. V </a:t>
            </a:r>
            <a:r>
              <a:rPr lang="es-ES" sz="1900" b="1" dirty="0" err="1"/>
              <a:t>letech</a:t>
            </a:r>
            <a:r>
              <a:rPr lang="es-ES" sz="1900" b="1" dirty="0"/>
              <a:t> 1494 </a:t>
            </a:r>
            <a:r>
              <a:rPr lang="es-ES" sz="1900" b="1" dirty="0" err="1"/>
              <a:t>až</a:t>
            </a:r>
            <a:r>
              <a:rPr lang="es-ES" sz="1900" b="1" dirty="0"/>
              <a:t> 1536 </a:t>
            </a:r>
            <a:r>
              <a:rPr lang="es-ES" sz="1900" b="1" dirty="0" err="1"/>
              <a:t>žil</a:t>
            </a:r>
            <a:r>
              <a:rPr lang="es-ES" sz="1900" b="1" dirty="0"/>
              <a:t> v </a:t>
            </a:r>
            <a:r>
              <a:rPr lang="es-ES" sz="1900" b="1" dirty="0" err="1"/>
              <a:t>Němec</a:t>
            </a:r>
            <a:r>
              <a:rPr lang="cs-CZ" sz="1900" b="1" dirty="0"/>
              <a:t>-</a:t>
            </a:r>
            <a:r>
              <a:rPr lang="es-ES" sz="1900" b="1" dirty="0" err="1"/>
              <a:t>ku</a:t>
            </a:r>
            <a:r>
              <a:rPr lang="es-ES" sz="1900" b="1" dirty="0"/>
              <a:t> a </a:t>
            </a:r>
            <a:r>
              <a:rPr lang="es-ES" sz="1900" b="1" dirty="0" err="1"/>
              <a:t>Belgii</a:t>
            </a:r>
            <a:r>
              <a:rPr lang="es-ES" sz="1900" b="1" dirty="0"/>
              <a:t>.</a:t>
            </a:r>
          </a:p>
          <a:p>
            <a:r>
              <a:rPr lang="es-ES" sz="1900" b="1" dirty="0"/>
              <a:t>Pan Tyndale </a:t>
            </a:r>
            <a:r>
              <a:rPr lang="es-ES" sz="1900" b="1" dirty="0" err="1"/>
              <a:t>věřil</a:t>
            </a:r>
            <a:r>
              <a:rPr lang="es-ES" sz="1900" b="1" dirty="0"/>
              <a:t>,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es-ES" sz="1900" b="1" dirty="0" err="1"/>
              <a:t>každý</a:t>
            </a:r>
            <a:r>
              <a:rPr lang="es-ES" sz="1900" b="1" dirty="0"/>
              <a:t> </a:t>
            </a:r>
            <a:r>
              <a:rPr lang="es-ES" sz="1900" b="1" dirty="0" err="1"/>
              <a:t>člověk</a:t>
            </a:r>
            <a:r>
              <a:rPr lang="es-ES" sz="1900" b="1" dirty="0"/>
              <a:t> </a:t>
            </a:r>
            <a:r>
              <a:rPr lang="es-ES" sz="1900" b="1" dirty="0" err="1"/>
              <a:t>by</a:t>
            </a:r>
            <a:r>
              <a:rPr lang="es-ES" sz="1900" b="1" dirty="0"/>
              <a:t> </a:t>
            </a:r>
            <a:r>
              <a:rPr lang="es-ES" sz="1900" b="1" dirty="0" err="1"/>
              <a:t>měl</a:t>
            </a:r>
            <a:r>
              <a:rPr lang="es-ES" sz="1900" b="1" dirty="0"/>
              <a:t> </a:t>
            </a:r>
            <a:r>
              <a:rPr lang="es-ES" sz="1900" b="1" dirty="0" err="1"/>
              <a:t>být</a:t>
            </a:r>
            <a:r>
              <a:rPr lang="es-ES" sz="1900" b="1" dirty="0"/>
              <a:t> </a:t>
            </a:r>
            <a:r>
              <a:rPr lang="es-ES" sz="1900" b="1" dirty="0" err="1"/>
              <a:t>schopen</a:t>
            </a:r>
            <a:r>
              <a:rPr lang="es-ES" sz="1900" b="1" dirty="0"/>
              <a:t> </a:t>
            </a:r>
            <a:r>
              <a:rPr lang="es-ES" sz="1900" b="1" dirty="0" err="1"/>
              <a:t>číst</a:t>
            </a:r>
            <a:r>
              <a:rPr lang="es-ES" sz="1900" b="1" dirty="0"/>
              <a:t> </a:t>
            </a:r>
            <a:r>
              <a:rPr lang="es-ES" sz="1900" b="1" dirty="0" err="1"/>
              <a:t>Bibli</a:t>
            </a:r>
            <a:r>
              <a:rPr lang="es-ES" sz="1900" b="1" dirty="0"/>
              <a:t> ve </a:t>
            </a:r>
            <a:r>
              <a:rPr lang="es-ES" sz="1900" b="1" dirty="0" err="1"/>
              <a:t>svém</a:t>
            </a:r>
            <a:r>
              <a:rPr lang="es-ES" sz="1900" b="1" dirty="0"/>
              <a:t> </a:t>
            </a:r>
            <a:r>
              <a:rPr lang="es-ES" sz="1900" b="1" dirty="0" err="1"/>
              <a:t>vlastním</a:t>
            </a:r>
            <a:r>
              <a:rPr lang="es-ES" sz="1900" b="1" dirty="0"/>
              <a:t> </a:t>
            </a:r>
            <a:r>
              <a:rPr lang="es-ES" sz="1900" b="1" dirty="0" err="1"/>
              <a:t>jazyce</a:t>
            </a:r>
            <a:r>
              <a:rPr lang="es-ES" sz="1900" b="1" dirty="0"/>
              <a:t>. </a:t>
            </a:r>
            <a:r>
              <a:rPr lang="es-ES" sz="1900" b="1" dirty="0" err="1"/>
              <a:t>Přeložil</a:t>
            </a:r>
            <a:r>
              <a:rPr lang="es-ES" sz="1900" b="1" dirty="0"/>
              <a:t> </a:t>
            </a:r>
            <a:r>
              <a:rPr lang="es-ES" sz="1900" b="1" dirty="0" err="1"/>
              <a:t>tedy</a:t>
            </a:r>
            <a:r>
              <a:rPr lang="es-ES" sz="1900" b="1" dirty="0"/>
              <a:t> </a:t>
            </a:r>
            <a:r>
              <a:rPr lang="es-ES" sz="1900" b="1" dirty="0" err="1"/>
              <a:t>Bibli</a:t>
            </a:r>
            <a:r>
              <a:rPr lang="es-ES" sz="1900" b="1" dirty="0"/>
              <a:t> z </a:t>
            </a:r>
            <a:r>
              <a:rPr lang="es-ES" sz="1900" b="1" dirty="0" err="1"/>
              <a:t>latiny</a:t>
            </a:r>
            <a:r>
              <a:rPr lang="es-ES" sz="1900" b="1" dirty="0"/>
              <a:t> do </a:t>
            </a:r>
            <a:r>
              <a:rPr lang="es-ES" sz="1900" b="1" dirty="0" err="1"/>
              <a:t>angličtiny</a:t>
            </a:r>
            <a:r>
              <a:rPr lang="es-ES" sz="1900" b="1" dirty="0"/>
              <a:t>. </a:t>
            </a:r>
            <a:r>
              <a:rPr lang="es-ES" sz="1900" b="1" dirty="0" err="1"/>
              <a:t>Jeho</a:t>
            </a:r>
            <a:r>
              <a:rPr lang="es-ES" sz="1900" b="1" dirty="0"/>
              <a:t> </a:t>
            </a:r>
            <a:r>
              <a:rPr lang="es-ES" sz="1900" b="1" dirty="0" err="1"/>
              <a:t>práce</a:t>
            </a:r>
            <a:r>
              <a:rPr lang="es-ES" sz="1900" b="1" dirty="0"/>
              <a:t> se </a:t>
            </a:r>
            <a:r>
              <a:rPr lang="es-ES" sz="1900" b="1" dirty="0" err="1"/>
              <a:t>stala</a:t>
            </a:r>
            <a:r>
              <a:rPr lang="es-ES" sz="1900" b="1" dirty="0"/>
              <a:t> </a:t>
            </a:r>
            <a:r>
              <a:rPr lang="es-ES" sz="1900" b="1" dirty="0" err="1"/>
              <a:t>základem</a:t>
            </a:r>
            <a:r>
              <a:rPr lang="es-ES" sz="1900" b="1" dirty="0"/>
              <a:t> </a:t>
            </a:r>
            <a:r>
              <a:rPr lang="cs-CZ" sz="1900" b="1" dirty="0"/>
              <a:t>pro</a:t>
            </a:r>
            <a:r>
              <a:rPr lang="es-ES" sz="1900" b="1" dirty="0"/>
              <a:t> </a:t>
            </a:r>
            <a:r>
              <a:rPr lang="es-ES" sz="1900" b="1" dirty="0" err="1"/>
              <a:t>pozděj</a:t>
            </a:r>
            <a:r>
              <a:rPr lang="cs-CZ" sz="1900" b="1" dirty="0" err="1"/>
              <a:t>ší</a:t>
            </a:r>
            <a:r>
              <a:rPr lang="es-ES" sz="1900" b="1" dirty="0"/>
              <a:t> </a:t>
            </a:r>
            <a:r>
              <a:rPr lang="es-ES" sz="1900" b="1" dirty="0" err="1"/>
              <a:t>anglickou</a:t>
            </a:r>
            <a:r>
              <a:rPr lang="es-ES" sz="1900" b="1" dirty="0"/>
              <a:t> </a:t>
            </a:r>
            <a:r>
              <a:rPr lang="es-ES" sz="1900" b="1" dirty="0" err="1"/>
              <a:t>verzi</a:t>
            </a:r>
            <a:r>
              <a:rPr lang="es-ES" sz="1900" b="1" dirty="0"/>
              <a:t> </a:t>
            </a:r>
            <a:r>
              <a:rPr lang="es-ES" sz="1900" b="1" dirty="0" err="1"/>
              <a:t>Bible</a:t>
            </a:r>
            <a:r>
              <a:rPr lang="es-ES" sz="1900" b="1" dirty="0"/>
              <a:t> </a:t>
            </a:r>
            <a:r>
              <a:rPr lang="es-ES" sz="1900" b="1" dirty="0" err="1"/>
              <a:t>známou</a:t>
            </a:r>
            <a:r>
              <a:rPr lang="es-ES" sz="1900" b="1" dirty="0"/>
              <a:t> </a:t>
            </a:r>
            <a:r>
              <a:rPr lang="es-ES" sz="1900" b="1" dirty="0" err="1"/>
              <a:t>jako</a:t>
            </a:r>
            <a:r>
              <a:rPr lang="es-ES" sz="1900" b="1" dirty="0"/>
              <a:t> King James </a:t>
            </a:r>
            <a:r>
              <a:rPr lang="es-ES" sz="1900" b="1" dirty="0" err="1"/>
              <a:t>Version</a:t>
            </a:r>
            <a:r>
              <a:rPr lang="es-ES" sz="19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C9450A-57D4-237B-22F2-ED315AA7B3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264"/>
          <a:stretch/>
        </p:blipFill>
        <p:spPr>
          <a:xfrm>
            <a:off x="2246388" y="1411076"/>
            <a:ext cx="1996422" cy="1414242"/>
          </a:xfrm>
          <a:prstGeom prst="rect">
            <a:avLst/>
          </a:prstGeom>
          <a:ln w="38100" cap="sq">
            <a:solidFill>
              <a:srgbClr val="DA2B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C18997-0959-CC9B-9132-4E1F53938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29" y="1485652"/>
            <a:ext cx="2020162" cy="1339666"/>
          </a:xfrm>
          <a:prstGeom prst="rect">
            <a:avLst/>
          </a:prstGeom>
          <a:ln w="38100" cap="sq">
            <a:solidFill>
              <a:srgbClr val="DA2B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43E5114-F064-826A-EE71-4F5746A4FD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46" t="9116" r="13062" b="9318"/>
          <a:stretch/>
        </p:blipFill>
        <p:spPr>
          <a:xfrm>
            <a:off x="9045258" y="2624510"/>
            <a:ext cx="3044840" cy="4165508"/>
          </a:xfrm>
          <a:prstGeom prst="rect">
            <a:avLst/>
          </a:prstGeom>
          <a:ln w="38100" cap="sq">
            <a:solidFill>
              <a:srgbClr val="DA2B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8" grpId="0"/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177B5AFC-DD5F-BA44-3EE9-B402B132082F}"/>
              </a:ext>
            </a:extLst>
          </p:cNvPr>
          <p:cNvSpPr txBox="1"/>
          <p:nvPr/>
        </p:nvSpPr>
        <p:spPr>
          <a:xfrm>
            <a:off x="3319670" y="3058944"/>
            <a:ext cx="878777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Tetzel</a:t>
            </a:r>
            <a:r>
              <a:rPr lang="es-ES" sz="1900" b="1" dirty="0"/>
              <a:t> </a:t>
            </a:r>
            <a:r>
              <a:rPr lang="es-ES" sz="1900" b="1" dirty="0" err="1"/>
              <a:t>byl</a:t>
            </a:r>
            <a:r>
              <a:rPr lang="es-ES" sz="1900" b="1" dirty="0"/>
              <a:t> </a:t>
            </a:r>
            <a:r>
              <a:rPr lang="es-ES" sz="1900" b="1" dirty="0" err="1"/>
              <a:t>slavný</a:t>
            </a:r>
            <a:r>
              <a:rPr lang="es-ES" sz="1900" b="1" dirty="0"/>
              <a:t> </a:t>
            </a:r>
            <a:r>
              <a:rPr lang="es-ES" sz="1900" b="1" dirty="0" err="1"/>
              <a:t>muž</a:t>
            </a:r>
            <a:r>
              <a:rPr lang="es-ES" sz="1900" b="1" dirty="0"/>
              <a:t>, </a:t>
            </a:r>
            <a:r>
              <a:rPr lang="es-ES" sz="1900" b="1" dirty="0" err="1"/>
              <a:t>který</a:t>
            </a:r>
            <a:r>
              <a:rPr lang="es-ES" sz="1900" b="1" dirty="0"/>
              <a:t> </a:t>
            </a:r>
            <a:r>
              <a:rPr lang="es-ES" sz="1900" b="1" dirty="0" err="1"/>
              <a:t>prodával</a:t>
            </a:r>
            <a:r>
              <a:rPr lang="es-ES" sz="1900" b="1" dirty="0"/>
              <a:t> </a:t>
            </a:r>
            <a:r>
              <a:rPr lang="es-ES" sz="1900" b="1" dirty="0" err="1"/>
              <a:t>odpustky</a:t>
            </a:r>
            <a:r>
              <a:rPr lang="es-ES" sz="1900" b="1" dirty="0"/>
              <a:t>. </a:t>
            </a:r>
            <a:r>
              <a:rPr lang="es-ES" sz="1900" b="1" dirty="0" err="1"/>
              <a:t>Jednoho</a:t>
            </a:r>
            <a:r>
              <a:rPr lang="es-ES" sz="1900" b="1" dirty="0"/>
              <a:t> </a:t>
            </a:r>
            <a:r>
              <a:rPr lang="es-ES" sz="1900" b="1" dirty="0" err="1"/>
              <a:t>dne</a:t>
            </a:r>
            <a:r>
              <a:rPr lang="es-ES" sz="1900" b="1" dirty="0"/>
              <a:t>, </a:t>
            </a:r>
            <a:r>
              <a:rPr lang="es-ES" sz="1900" b="1" dirty="0" err="1"/>
              <a:t>když</a:t>
            </a:r>
            <a:r>
              <a:rPr lang="es-ES" sz="1900" b="1" dirty="0"/>
              <a:t> </a:t>
            </a:r>
            <a:r>
              <a:rPr lang="es-ES" sz="1900" b="1" dirty="0" err="1"/>
              <a:t>odcházel</a:t>
            </a:r>
            <a:r>
              <a:rPr lang="es-ES" sz="1900" b="1" dirty="0"/>
              <a:t> z </a:t>
            </a:r>
            <a:r>
              <a:rPr lang="es-ES" sz="1900" b="1" dirty="0" err="1"/>
              <a:t>kostela</a:t>
            </a:r>
            <a:r>
              <a:rPr lang="es-ES" sz="1900" b="1" dirty="0"/>
              <a:t> v </a:t>
            </a:r>
            <a:r>
              <a:rPr lang="es-ES" sz="1900" b="1" dirty="0" err="1"/>
              <a:t>ně</a:t>
            </a:r>
            <a:r>
              <a:rPr lang="cs-CZ" sz="1900" b="1" dirty="0"/>
              <a:t>-</a:t>
            </a:r>
            <a:r>
              <a:rPr lang="es-ES" sz="1900" b="1" dirty="0" err="1"/>
              <a:t>meckém</a:t>
            </a:r>
            <a:r>
              <a:rPr lang="es-ES" sz="1900" b="1" dirty="0"/>
              <a:t> </a:t>
            </a:r>
            <a:r>
              <a:rPr lang="es-ES" sz="1900" b="1" dirty="0" err="1"/>
              <a:t>Lipsku</a:t>
            </a:r>
            <a:r>
              <a:rPr lang="es-ES" sz="1900" b="1" dirty="0"/>
              <a:t>, se </a:t>
            </a:r>
            <a:r>
              <a:rPr lang="es-ES" sz="1900" b="1" dirty="0" err="1"/>
              <a:t>ho</a:t>
            </a:r>
            <a:r>
              <a:rPr lang="es-ES" sz="1900" b="1" dirty="0"/>
              <a:t> </a:t>
            </a:r>
            <a:r>
              <a:rPr lang="es-ES" sz="1900" b="1" dirty="0" err="1"/>
              <a:t>šlechtický</a:t>
            </a:r>
            <a:r>
              <a:rPr lang="es-ES" sz="1900" b="1" dirty="0"/>
              <a:t> </a:t>
            </a:r>
            <a:r>
              <a:rPr lang="es-ES" sz="1900" b="1" dirty="0" err="1"/>
              <a:t>muž</a:t>
            </a:r>
            <a:r>
              <a:rPr lang="es-ES" sz="1900" b="1" dirty="0"/>
              <a:t> </a:t>
            </a:r>
            <a:r>
              <a:rPr lang="es-ES" sz="1900" b="1" dirty="0" err="1"/>
              <a:t>zeptal</a:t>
            </a:r>
            <a:r>
              <a:rPr lang="es-ES" sz="1900" b="1" dirty="0"/>
              <a:t>, </a:t>
            </a:r>
            <a:r>
              <a:rPr lang="es-ES" sz="1900" b="1" dirty="0" err="1"/>
              <a:t>zda</a:t>
            </a:r>
            <a:r>
              <a:rPr lang="es-ES" sz="1900" b="1" dirty="0"/>
              <a:t> </a:t>
            </a:r>
            <a:r>
              <a:rPr lang="es-ES" sz="1900" b="1" dirty="0" err="1"/>
              <a:t>by</a:t>
            </a:r>
            <a:r>
              <a:rPr lang="es-ES" sz="1900" b="1" dirty="0"/>
              <a:t> si </a:t>
            </a:r>
            <a:r>
              <a:rPr lang="es-ES" sz="1900" b="1" dirty="0" err="1"/>
              <a:t>mohl</a:t>
            </a:r>
            <a:r>
              <a:rPr lang="es-ES" sz="1900" b="1" dirty="0"/>
              <a:t> </a:t>
            </a:r>
            <a:r>
              <a:rPr lang="es-ES" sz="1900" b="1" dirty="0" err="1"/>
              <a:t>koupit</a:t>
            </a:r>
            <a:r>
              <a:rPr lang="es-ES" sz="1900" b="1" dirty="0"/>
              <a:t> </a:t>
            </a:r>
            <a:r>
              <a:rPr lang="es-ES" sz="1900" b="1" dirty="0" err="1"/>
              <a:t>odpustky</a:t>
            </a:r>
            <a:r>
              <a:rPr lang="es-ES" sz="1900" b="1" dirty="0"/>
              <a:t> </a:t>
            </a:r>
            <a:r>
              <a:rPr lang="es-ES" sz="1900" b="1" dirty="0" err="1"/>
              <a:t>za</a:t>
            </a:r>
            <a:r>
              <a:rPr lang="es-ES" sz="1900" b="1" dirty="0"/>
              <a:t> </a:t>
            </a:r>
            <a:r>
              <a:rPr lang="es-ES" sz="1900" b="1" dirty="0" err="1"/>
              <a:t>hřích</a:t>
            </a:r>
            <a:r>
              <a:rPr lang="es-ES" sz="1900" b="1" dirty="0"/>
              <a:t>, </a:t>
            </a:r>
            <a:r>
              <a:rPr lang="es-ES" sz="1900" b="1" dirty="0" err="1"/>
              <a:t>který</a:t>
            </a:r>
            <a:r>
              <a:rPr lang="es-ES" sz="1900" b="1" dirty="0"/>
              <a:t> </a:t>
            </a:r>
            <a:r>
              <a:rPr lang="es-ES" sz="1900" b="1" dirty="0" err="1"/>
              <a:t>měl</a:t>
            </a:r>
            <a:r>
              <a:rPr lang="es-ES" sz="1900" b="1" dirty="0"/>
              <a:t> v </a:t>
            </a:r>
            <a:r>
              <a:rPr lang="es-ES" sz="1900" b="1" dirty="0" err="1"/>
              <a:t>plánu</a:t>
            </a:r>
            <a:r>
              <a:rPr lang="es-ES" sz="1900" b="1" dirty="0"/>
              <a:t> </a:t>
            </a:r>
            <a:r>
              <a:rPr lang="es-ES" sz="1900" b="1" dirty="0" err="1"/>
              <a:t>spáchat</a:t>
            </a:r>
            <a:r>
              <a:rPr lang="es-ES" sz="1900" b="1" dirty="0"/>
              <a:t>. </a:t>
            </a:r>
            <a:r>
              <a:rPr lang="es-ES" sz="1900" b="1" dirty="0" err="1"/>
              <a:t>Tetzel</a:t>
            </a:r>
            <a:r>
              <a:rPr lang="es-ES" sz="1900" b="1" dirty="0"/>
              <a:t> mu </a:t>
            </a:r>
            <a:r>
              <a:rPr lang="es-ES" sz="1900" b="1" dirty="0" err="1"/>
              <a:t>řekl</a:t>
            </a:r>
            <a:r>
              <a:rPr lang="es-ES" sz="1900" b="1" dirty="0"/>
              <a:t>, </a:t>
            </a:r>
            <a:r>
              <a:rPr lang="es-ES" sz="1900" b="1" dirty="0" err="1"/>
              <a:t>že</a:t>
            </a:r>
            <a:r>
              <a:rPr lang="es-ES" sz="1900" b="1" dirty="0"/>
              <a:t> je </a:t>
            </a:r>
            <a:r>
              <a:rPr lang="es-ES" sz="1900" b="1" dirty="0" err="1"/>
              <a:t>to</a:t>
            </a:r>
            <a:r>
              <a:rPr lang="es-ES" sz="1900" b="1" dirty="0"/>
              <a:t> </a:t>
            </a:r>
            <a:r>
              <a:rPr lang="es-ES" sz="1900" b="1" dirty="0" err="1"/>
              <a:t>možné</a:t>
            </a:r>
            <a:r>
              <a:rPr lang="es-ES" sz="1900" b="1" dirty="0"/>
              <a:t>, ale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es-ES" sz="1900" b="1" dirty="0" err="1"/>
              <a:t>odpustky</a:t>
            </a:r>
            <a:r>
              <a:rPr lang="es-ES" sz="1900" b="1" dirty="0"/>
              <a:t> </a:t>
            </a:r>
            <a:r>
              <a:rPr lang="es-ES" sz="1900" b="1" dirty="0" err="1"/>
              <a:t>za</a:t>
            </a:r>
            <a:r>
              <a:rPr lang="es-ES" sz="1900" b="1" dirty="0"/>
              <a:t> </a:t>
            </a:r>
            <a:r>
              <a:rPr lang="es-ES" sz="1900" b="1" dirty="0" err="1"/>
              <a:t>budoucí</a:t>
            </a:r>
            <a:r>
              <a:rPr lang="es-ES" sz="1900" b="1" dirty="0"/>
              <a:t> </a:t>
            </a:r>
            <a:r>
              <a:rPr lang="es-ES" sz="1900" b="1" dirty="0" err="1"/>
              <a:t>hříchy</a:t>
            </a:r>
            <a:r>
              <a:rPr lang="es-ES" sz="1900" b="1" dirty="0"/>
              <a:t> </a:t>
            </a:r>
            <a:r>
              <a:rPr lang="es-ES" sz="1900" b="1" dirty="0" err="1"/>
              <a:t>stojí</a:t>
            </a:r>
            <a:r>
              <a:rPr lang="es-ES" sz="1900" b="1" dirty="0"/>
              <a:t> </a:t>
            </a:r>
            <a:r>
              <a:rPr lang="cs-CZ" sz="1900" b="1" dirty="0"/>
              <a:t> víc</a:t>
            </a:r>
            <a:r>
              <a:rPr lang="es-ES" sz="1900" b="1" dirty="0"/>
              <a:t> </a:t>
            </a:r>
            <a:r>
              <a:rPr lang="es-ES" sz="1900" b="1" dirty="0" err="1"/>
              <a:t>peněz</a:t>
            </a:r>
            <a:r>
              <a:rPr lang="es-ES" sz="1900" b="1" dirty="0"/>
              <a:t>. </a:t>
            </a:r>
            <a:r>
              <a:rPr lang="es-ES" sz="1900" b="1" dirty="0" err="1"/>
              <a:t>Šlechtic</a:t>
            </a:r>
            <a:r>
              <a:rPr lang="es-ES" sz="1900" b="1" dirty="0"/>
              <a:t> mu </a:t>
            </a:r>
            <a:r>
              <a:rPr lang="es-ES" sz="1900" b="1" dirty="0" err="1"/>
              <a:t>zaplatil</a:t>
            </a:r>
            <a:r>
              <a:rPr lang="es-ES" sz="1900" b="1" dirty="0"/>
              <a:t> a </a:t>
            </a:r>
            <a:r>
              <a:rPr lang="es-ES" sz="1900" b="1" dirty="0" err="1"/>
              <a:t>obdržel</a:t>
            </a:r>
            <a:r>
              <a:rPr lang="es-ES" sz="1900" b="1" dirty="0"/>
              <a:t> </a:t>
            </a:r>
            <a:r>
              <a:rPr lang="es-ES" sz="1900" b="1" dirty="0" err="1"/>
              <a:t>jeho</a:t>
            </a:r>
            <a:r>
              <a:rPr lang="es-ES" sz="1900" b="1" dirty="0"/>
              <a:t> </a:t>
            </a:r>
            <a:r>
              <a:rPr lang="es-ES" sz="1900" b="1" dirty="0" err="1"/>
              <a:t>dokument</a:t>
            </a:r>
            <a:r>
              <a:rPr lang="es-ES" sz="1900" b="1" dirty="0"/>
              <a:t> o </a:t>
            </a:r>
            <a:r>
              <a:rPr lang="es-ES" sz="1900" b="1" dirty="0" err="1"/>
              <a:t>odpuštění</a:t>
            </a:r>
            <a:r>
              <a:rPr lang="es-ES" sz="1900" b="1" dirty="0"/>
              <a:t> a </a:t>
            </a:r>
            <a:r>
              <a:rPr lang="es-ES" sz="1900" b="1" dirty="0" err="1"/>
              <a:t>Tetzel</a:t>
            </a:r>
            <a:r>
              <a:rPr lang="es-ES" sz="1900" b="1" dirty="0"/>
              <a:t> </a:t>
            </a:r>
            <a:r>
              <a:rPr lang="es-ES" sz="1900" b="1" dirty="0" err="1"/>
              <a:t>šel</a:t>
            </a:r>
            <a:r>
              <a:rPr lang="es-ES" sz="1900" b="1" dirty="0"/>
              <a:t> </a:t>
            </a:r>
            <a:r>
              <a:rPr lang="es-ES" sz="1900" b="1" dirty="0" err="1"/>
              <a:t>svou</a:t>
            </a:r>
            <a:r>
              <a:rPr lang="es-ES" sz="1900" b="1" dirty="0"/>
              <a:t> </a:t>
            </a:r>
            <a:r>
              <a:rPr lang="es-ES" sz="1900" b="1" dirty="0" err="1"/>
              <a:t>cestou</a:t>
            </a:r>
            <a:r>
              <a:rPr lang="es-ES" sz="1900" b="1" dirty="0"/>
              <a:t>. </a:t>
            </a:r>
            <a:r>
              <a:rPr lang="es-ES" sz="1900" b="1" dirty="0" err="1"/>
              <a:t>Později</a:t>
            </a:r>
            <a:r>
              <a:rPr lang="es-ES" sz="1900" b="1" dirty="0"/>
              <a:t>, v </a:t>
            </a:r>
            <a:r>
              <a:rPr lang="es-ES" sz="1900" b="1" dirty="0" err="1"/>
              <a:t>osamělé</a:t>
            </a:r>
            <a:r>
              <a:rPr lang="es-ES" sz="1900" b="1" dirty="0"/>
              <a:t> </a:t>
            </a:r>
            <a:r>
              <a:rPr lang="es-ES" sz="1900" b="1" dirty="0" err="1"/>
              <a:t>zatáčce</a:t>
            </a:r>
            <a:r>
              <a:rPr lang="es-ES" sz="1900" b="1" dirty="0"/>
              <a:t> </a:t>
            </a:r>
            <a:r>
              <a:rPr lang="es-ES" sz="1900" b="1" dirty="0" err="1"/>
              <a:t>silnice</a:t>
            </a:r>
            <a:r>
              <a:rPr lang="es-ES" sz="1900" b="1" dirty="0"/>
              <a:t>, </a:t>
            </a:r>
            <a:r>
              <a:rPr lang="es-ES" sz="1900" b="1" dirty="0" err="1"/>
              <a:t>šlechtic</a:t>
            </a:r>
            <a:r>
              <a:rPr lang="es-ES" sz="1900" b="1" dirty="0"/>
              <a:t> </a:t>
            </a:r>
            <a:r>
              <a:rPr lang="es-ES" sz="1900" b="1" dirty="0" err="1"/>
              <a:t>zajal</a:t>
            </a:r>
            <a:r>
              <a:rPr lang="es-ES" sz="1900" b="1" dirty="0"/>
              <a:t> </a:t>
            </a:r>
            <a:r>
              <a:rPr lang="es-ES" sz="1900" b="1" dirty="0" err="1"/>
              <a:t>Tetzela</a:t>
            </a:r>
            <a:r>
              <a:rPr lang="es-ES" sz="1900" b="1" dirty="0"/>
              <a:t> a </a:t>
            </a:r>
            <a:r>
              <a:rPr lang="es-ES" sz="1900" b="1" dirty="0" err="1"/>
              <a:t>zbavil</a:t>
            </a:r>
            <a:r>
              <a:rPr lang="es-ES" sz="1900" b="1" dirty="0"/>
              <a:t> </a:t>
            </a:r>
            <a:r>
              <a:rPr lang="es-ES" sz="1900" b="1" dirty="0" err="1"/>
              <a:t>ho</a:t>
            </a:r>
            <a:r>
              <a:rPr lang="es-ES" sz="1900" b="1" dirty="0"/>
              <a:t> </a:t>
            </a:r>
            <a:r>
              <a:rPr lang="es-ES" sz="1900" b="1" dirty="0" err="1"/>
              <a:t>všech</a:t>
            </a:r>
            <a:r>
              <a:rPr lang="es-ES" sz="1900" b="1" dirty="0"/>
              <a:t> </a:t>
            </a:r>
            <a:r>
              <a:rPr lang="es-ES" sz="1900" b="1" dirty="0" err="1"/>
              <a:t>peněz</a:t>
            </a:r>
            <a:r>
              <a:rPr lang="es-ES" sz="1900" b="1" dirty="0"/>
              <a:t>, </a:t>
            </a:r>
            <a:r>
              <a:rPr lang="es-ES" sz="1900" b="1" dirty="0" err="1"/>
              <a:t>které</a:t>
            </a:r>
            <a:r>
              <a:rPr lang="es-ES" sz="1900" b="1" dirty="0"/>
              <a:t> </a:t>
            </a:r>
            <a:r>
              <a:rPr lang="es-ES" sz="1900" b="1" dirty="0" err="1"/>
              <a:t>získal</a:t>
            </a:r>
            <a:r>
              <a:rPr lang="es-ES" sz="1900" b="1" dirty="0"/>
              <a:t> </a:t>
            </a:r>
            <a:r>
              <a:rPr lang="es-ES" sz="1900" b="1" dirty="0" err="1"/>
              <a:t>prodejem</a:t>
            </a:r>
            <a:r>
              <a:rPr lang="es-ES" sz="1900" b="1" dirty="0"/>
              <a:t> </a:t>
            </a:r>
            <a:r>
              <a:rPr lang="es-ES" sz="1900" b="1" dirty="0" err="1"/>
              <a:t>odpustků</a:t>
            </a:r>
            <a:r>
              <a:rPr lang="es-ES" sz="1900" b="1" dirty="0"/>
              <a:t> v </a:t>
            </a:r>
            <a:r>
              <a:rPr lang="es-ES" sz="1900" b="1" dirty="0" err="1"/>
              <a:t>Lipsku</a:t>
            </a:r>
            <a:r>
              <a:rPr lang="es-ES" sz="1900" b="1" dirty="0"/>
              <a:t>. </a:t>
            </a:r>
            <a:r>
              <a:rPr lang="es-ES" sz="1900" b="1" dirty="0" err="1"/>
              <a:t>Zatímco</a:t>
            </a:r>
            <a:r>
              <a:rPr lang="es-ES" sz="1900" b="1" dirty="0"/>
              <a:t> mu </a:t>
            </a:r>
            <a:r>
              <a:rPr lang="es-ES" sz="1900" b="1" dirty="0" err="1"/>
              <a:t>Tetzel</a:t>
            </a:r>
            <a:r>
              <a:rPr lang="es-ES" sz="1900" b="1" dirty="0"/>
              <a:t> </a:t>
            </a:r>
            <a:r>
              <a:rPr lang="es-ES" sz="1900" b="1" dirty="0" err="1"/>
              <a:t>velmi</a:t>
            </a:r>
            <a:r>
              <a:rPr lang="es-ES" sz="1900" b="1" dirty="0"/>
              <a:t> </a:t>
            </a:r>
            <a:r>
              <a:rPr lang="es-ES" sz="1900" b="1" dirty="0" err="1"/>
              <a:t>hněvivě</a:t>
            </a:r>
            <a:r>
              <a:rPr lang="es-ES" sz="1900" b="1" dirty="0"/>
              <a:t> </a:t>
            </a:r>
            <a:r>
              <a:rPr lang="es-ES" sz="1900" b="1" dirty="0" err="1"/>
              <a:t>vyhrožoval</a:t>
            </a:r>
            <a:r>
              <a:rPr lang="es-ES" sz="1900" b="1" dirty="0"/>
              <a:t> </a:t>
            </a:r>
            <a:r>
              <a:rPr lang="es-ES" sz="1900" b="1" dirty="0" err="1"/>
              <a:t>trestem</a:t>
            </a:r>
            <a:r>
              <a:rPr lang="es-ES" sz="1900" b="1" dirty="0"/>
              <a:t> </a:t>
            </a:r>
            <a:r>
              <a:rPr lang="es-ES" sz="1900" b="1" dirty="0" err="1"/>
              <a:t>upálení</a:t>
            </a:r>
            <a:r>
              <a:rPr lang="es-ES" sz="1900" b="1" dirty="0"/>
              <a:t> </a:t>
            </a:r>
            <a:r>
              <a:rPr lang="cs-CZ" sz="1900" b="1" dirty="0"/>
              <a:t>     </a:t>
            </a:r>
            <a:r>
              <a:rPr lang="es-ES" sz="1900" b="1" dirty="0"/>
              <a:t>v </a:t>
            </a:r>
            <a:r>
              <a:rPr lang="es-ES" sz="1900" b="1" dirty="0" err="1"/>
              <a:t>pekle</a:t>
            </a:r>
            <a:r>
              <a:rPr lang="es-ES" sz="1900" b="1" dirty="0"/>
              <a:t> </a:t>
            </a:r>
            <a:r>
              <a:rPr lang="es-ES" sz="1900" b="1" dirty="0" err="1"/>
              <a:t>za</a:t>
            </a:r>
            <a:r>
              <a:rPr lang="es-ES" sz="1900" b="1" dirty="0"/>
              <a:t> </a:t>
            </a:r>
            <a:r>
              <a:rPr lang="es-ES" sz="1900" b="1" dirty="0" err="1"/>
              <a:t>tento</a:t>
            </a:r>
            <a:r>
              <a:rPr lang="es-ES" sz="1900" b="1" dirty="0"/>
              <a:t> </a:t>
            </a:r>
            <a:r>
              <a:rPr lang="es-ES" sz="1900" b="1" dirty="0" err="1"/>
              <a:t>čin</a:t>
            </a:r>
            <a:r>
              <a:rPr lang="es-ES" sz="1900" b="1" dirty="0"/>
              <a:t>, </a:t>
            </a:r>
            <a:r>
              <a:rPr lang="es-ES" sz="1900" b="1" dirty="0" err="1"/>
              <a:t>šlechtic</a:t>
            </a:r>
            <a:r>
              <a:rPr lang="es-ES" sz="1900" b="1" dirty="0"/>
              <a:t> mu </a:t>
            </a:r>
            <a:r>
              <a:rPr lang="es-ES" sz="1900" b="1" dirty="0" err="1"/>
              <a:t>ukázal</a:t>
            </a:r>
            <a:r>
              <a:rPr lang="es-ES" sz="1900" b="1" dirty="0"/>
              <a:t> </a:t>
            </a:r>
            <a:r>
              <a:rPr lang="es-ES" sz="1900" b="1" dirty="0" err="1"/>
              <a:t>svou</a:t>
            </a:r>
            <a:r>
              <a:rPr lang="es-ES" sz="1900" b="1" dirty="0"/>
              <a:t> </a:t>
            </a:r>
            <a:r>
              <a:rPr lang="es-ES" sz="1900" b="1" dirty="0" err="1"/>
              <a:t>shovívavost</a:t>
            </a:r>
            <a:r>
              <a:rPr lang="es-ES" sz="1900" b="1" dirty="0"/>
              <a:t> a </a:t>
            </a:r>
            <a:r>
              <a:rPr lang="es-ES" sz="1900" b="1" dirty="0" err="1"/>
              <a:t>sdělil</a:t>
            </a:r>
            <a:r>
              <a:rPr lang="es-ES" sz="1900" b="1" dirty="0"/>
              <a:t> mu,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es-ES" sz="1900" b="1" dirty="0" err="1"/>
              <a:t>to</a:t>
            </a:r>
            <a:r>
              <a:rPr lang="es-ES" sz="1900" b="1" dirty="0"/>
              <a:t> je</a:t>
            </a:r>
            <a:r>
              <a:rPr lang="cs-CZ" sz="1900" b="1" dirty="0"/>
              <a:t> ten</a:t>
            </a:r>
            <a:r>
              <a:rPr lang="es-ES" sz="1900" b="1" dirty="0"/>
              <a:t> </a:t>
            </a:r>
            <a:r>
              <a:rPr lang="es-ES" sz="1900" b="1" dirty="0" err="1"/>
              <a:t>hřích</a:t>
            </a:r>
            <a:r>
              <a:rPr lang="es-ES" sz="1900" b="1" dirty="0"/>
              <a:t>, </a:t>
            </a:r>
            <a:r>
              <a:rPr lang="es-ES" sz="1900" b="1" dirty="0" err="1"/>
              <a:t>který</a:t>
            </a:r>
            <a:r>
              <a:rPr lang="es-ES" sz="1900" b="1" dirty="0"/>
              <a:t> se </a:t>
            </a:r>
            <a:r>
              <a:rPr lang="es-ES" sz="1900" b="1" dirty="0" err="1"/>
              <a:t>chystá</a:t>
            </a:r>
            <a:r>
              <a:rPr lang="es-ES" sz="1900" b="1" dirty="0"/>
              <a:t> </a:t>
            </a:r>
            <a:r>
              <a:rPr lang="es-ES" sz="1900" b="1" dirty="0" err="1"/>
              <a:t>spáchat</a:t>
            </a:r>
            <a:r>
              <a:rPr lang="es-ES" sz="1900" b="1" dirty="0"/>
              <a:t>.</a:t>
            </a:r>
          </a:p>
          <a:p>
            <a:r>
              <a:rPr lang="es-ES" sz="1900" b="1" dirty="0"/>
              <a:t>I </a:t>
            </a:r>
            <a:r>
              <a:rPr lang="es-ES" sz="1900" b="1" dirty="0" err="1"/>
              <a:t>když</a:t>
            </a:r>
            <a:r>
              <a:rPr lang="es-ES" sz="1900" b="1" dirty="0"/>
              <a:t> Martin </a:t>
            </a:r>
            <a:r>
              <a:rPr lang="es-ES" sz="1900" b="1" dirty="0" err="1"/>
              <a:t>četl</a:t>
            </a:r>
            <a:r>
              <a:rPr lang="es-ES" sz="1900" b="1" dirty="0"/>
              <a:t> v </a:t>
            </a:r>
            <a:r>
              <a:rPr lang="cs-CZ" sz="1900" b="1" dirty="0"/>
              <a:t>listu </a:t>
            </a:r>
            <a:r>
              <a:rPr lang="es-ES" sz="1900" b="1" dirty="0" err="1"/>
              <a:t>Římanům</a:t>
            </a:r>
            <a:r>
              <a:rPr lang="es-ES" sz="1900" b="1" dirty="0"/>
              <a:t> 6</a:t>
            </a:r>
            <a:r>
              <a:rPr lang="cs-CZ" sz="1900" b="1" dirty="0"/>
              <a:t>,</a:t>
            </a:r>
            <a:r>
              <a:rPr lang="es-ES" sz="1900" b="1" dirty="0"/>
              <a:t>23,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es-ES" sz="1900" b="1" dirty="0" err="1"/>
              <a:t>věčný</a:t>
            </a:r>
            <a:r>
              <a:rPr lang="es-ES" sz="1900" b="1" dirty="0"/>
              <a:t> </a:t>
            </a:r>
            <a:r>
              <a:rPr lang="es-ES" sz="1900" b="1" dirty="0" err="1"/>
              <a:t>život</a:t>
            </a:r>
            <a:r>
              <a:rPr lang="es-ES" sz="1900" b="1" dirty="0"/>
              <a:t> je dar </a:t>
            </a:r>
            <a:r>
              <a:rPr lang="es-ES" sz="1900" b="1" dirty="0" err="1"/>
              <a:t>od</a:t>
            </a:r>
            <a:r>
              <a:rPr lang="es-ES" sz="1900" b="1" dirty="0"/>
              <a:t> </a:t>
            </a:r>
            <a:r>
              <a:rPr lang="es-ES" sz="1900" b="1" dirty="0" err="1"/>
              <a:t>Boha</a:t>
            </a:r>
            <a:r>
              <a:rPr lang="es-ES" sz="1900" b="1" dirty="0"/>
              <a:t> a </a:t>
            </a:r>
            <a:r>
              <a:rPr lang="es-ES" sz="1900" b="1" dirty="0" err="1"/>
              <a:t>ne</a:t>
            </a:r>
            <a:r>
              <a:rPr lang="es-ES" sz="1900" b="1" dirty="0"/>
              <a:t> </a:t>
            </a:r>
            <a:r>
              <a:rPr lang="es-ES" sz="1900" b="1" dirty="0" err="1"/>
              <a:t>něco</a:t>
            </a:r>
            <a:r>
              <a:rPr lang="es-ES" sz="1900" b="1" dirty="0"/>
              <a:t>, </a:t>
            </a:r>
            <a:r>
              <a:rPr lang="es-ES" sz="1900" b="1" dirty="0" err="1"/>
              <a:t>co</a:t>
            </a:r>
            <a:r>
              <a:rPr lang="es-ES" sz="1900" b="1" dirty="0"/>
              <a:t> si </a:t>
            </a:r>
            <a:r>
              <a:rPr lang="es-ES" sz="1900" b="1" dirty="0" err="1"/>
              <a:t>musíme</a:t>
            </a:r>
            <a:r>
              <a:rPr lang="es-ES" sz="1900" b="1" dirty="0"/>
              <a:t> </a:t>
            </a:r>
            <a:r>
              <a:rPr lang="es-ES" sz="1900" b="1" dirty="0" err="1"/>
              <a:t>koupit</a:t>
            </a:r>
            <a:r>
              <a:rPr lang="es-ES" sz="1900" b="1" dirty="0"/>
              <a:t> [</a:t>
            </a:r>
            <a:r>
              <a:rPr lang="es-ES" sz="1900" b="1" dirty="0" err="1"/>
              <a:t>protože</a:t>
            </a:r>
            <a:r>
              <a:rPr lang="es-ES" sz="1900" b="1" dirty="0"/>
              <a:t> </a:t>
            </a:r>
            <a:r>
              <a:rPr lang="es-ES" sz="1900" b="1" dirty="0" err="1"/>
              <a:t>mzdou</a:t>
            </a:r>
            <a:r>
              <a:rPr lang="es-ES" sz="1900" b="1" dirty="0"/>
              <a:t> </a:t>
            </a:r>
            <a:r>
              <a:rPr lang="es-ES" sz="1900" b="1" dirty="0" err="1"/>
              <a:t>hříchu</a:t>
            </a:r>
            <a:r>
              <a:rPr lang="es-ES" sz="1900" b="1" dirty="0"/>
              <a:t> je </a:t>
            </a:r>
            <a:r>
              <a:rPr lang="es-ES" sz="1900" b="1" dirty="0" err="1"/>
              <a:t>smrt</a:t>
            </a:r>
            <a:r>
              <a:rPr lang="es-ES" sz="1900" b="1" dirty="0"/>
              <a:t>, ale </a:t>
            </a:r>
            <a:r>
              <a:rPr lang="es-ES" sz="1900" b="1" dirty="0" err="1"/>
              <a:t>Božím</a:t>
            </a:r>
            <a:r>
              <a:rPr lang="es-ES" sz="1900" b="1" dirty="0"/>
              <a:t> </a:t>
            </a:r>
            <a:r>
              <a:rPr lang="es-ES" sz="1900" b="1" dirty="0" err="1"/>
              <a:t>darem</a:t>
            </a:r>
            <a:r>
              <a:rPr lang="es-ES" sz="1900" b="1" dirty="0"/>
              <a:t> je </a:t>
            </a:r>
            <a:r>
              <a:rPr lang="es-ES" sz="1900" b="1" dirty="0" err="1"/>
              <a:t>věčný</a:t>
            </a:r>
            <a:r>
              <a:rPr lang="es-ES" sz="1900" b="1" dirty="0"/>
              <a:t> </a:t>
            </a:r>
            <a:r>
              <a:rPr lang="es-ES" sz="1900" b="1" dirty="0" err="1"/>
              <a:t>život</a:t>
            </a:r>
            <a:r>
              <a:rPr lang="es-ES" sz="1900" b="1" dirty="0"/>
              <a:t> v </a:t>
            </a:r>
            <a:r>
              <a:rPr lang="es-ES" sz="1900" b="1" dirty="0" err="1"/>
              <a:t>Kristu</a:t>
            </a:r>
            <a:r>
              <a:rPr lang="es-ES" sz="1900" b="1" dirty="0"/>
              <a:t> </a:t>
            </a:r>
            <a:r>
              <a:rPr lang="es-ES" sz="1900" b="1" dirty="0" err="1"/>
              <a:t>Ježíši</a:t>
            </a:r>
            <a:r>
              <a:rPr lang="es-ES" sz="1900" b="1" dirty="0"/>
              <a:t>, </a:t>
            </a:r>
            <a:r>
              <a:rPr lang="es-ES" sz="1900" b="1" dirty="0" err="1"/>
              <a:t>našem</a:t>
            </a:r>
            <a:r>
              <a:rPr lang="es-ES" sz="1900" b="1" dirty="0"/>
              <a:t> </a:t>
            </a:r>
            <a:r>
              <a:rPr lang="es-ES" sz="1900" b="1" dirty="0" err="1"/>
              <a:t>Pánu</a:t>
            </a:r>
            <a:r>
              <a:rPr lang="es-ES" sz="1900" b="1" dirty="0"/>
              <a:t>], </a:t>
            </a:r>
            <a:r>
              <a:rPr lang="es-ES" sz="1900" b="1" dirty="0" err="1"/>
              <a:t>byl</a:t>
            </a:r>
            <a:r>
              <a:rPr lang="es-ES" sz="1900" b="1" dirty="0"/>
              <a:t> </a:t>
            </a:r>
            <a:r>
              <a:rPr lang="es-ES" sz="1900" b="1" dirty="0" err="1"/>
              <a:t>stále</a:t>
            </a:r>
            <a:r>
              <a:rPr lang="es-ES" sz="1900" b="1" dirty="0"/>
              <a:t> </a:t>
            </a:r>
            <a:r>
              <a:rPr lang="es-ES" sz="1900" b="1" dirty="0" err="1"/>
              <a:t>zmatený</a:t>
            </a:r>
            <a:r>
              <a:rPr lang="es-ES" sz="1900" b="1" dirty="0"/>
              <a:t> a </a:t>
            </a:r>
            <a:r>
              <a:rPr lang="es-ES" sz="1900" b="1" dirty="0" err="1"/>
              <a:t>myslel</a:t>
            </a:r>
            <a:r>
              <a:rPr lang="es-ES" sz="1900" b="1" dirty="0"/>
              <a:t> si, </a:t>
            </a:r>
            <a:r>
              <a:rPr lang="es-ES" sz="1900" b="1" dirty="0" err="1"/>
              <a:t>že</a:t>
            </a:r>
            <a:r>
              <a:rPr lang="es-ES" sz="1900" b="1" dirty="0"/>
              <a:t> musí </a:t>
            </a:r>
            <a:r>
              <a:rPr lang="es-ES" sz="1900" b="1" dirty="0" err="1"/>
              <a:t>být</a:t>
            </a:r>
            <a:r>
              <a:rPr lang="es-ES" sz="1900" b="1" dirty="0"/>
              <a:t> </a:t>
            </a:r>
            <a:r>
              <a:rPr lang="es-ES" sz="1900" b="1" dirty="0" err="1"/>
              <a:t>dost</a:t>
            </a:r>
            <a:r>
              <a:rPr lang="es-ES" sz="1900" b="1" dirty="0"/>
              <a:t> </a:t>
            </a:r>
            <a:r>
              <a:rPr lang="es-ES" sz="1900" b="1" dirty="0" err="1"/>
              <a:t>dobrý</a:t>
            </a:r>
            <a:r>
              <a:rPr lang="cs-CZ" sz="1900" b="1" dirty="0"/>
              <a:t> na to</a:t>
            </a:r>
            <a:r>
              <a:rPr lang="es-ES" sz="1900" b="1" dirty="0"/>
              <a:t>, </a:t>
            </a:r>
            <a:r>
              <a:rPr lang="es-ES" sz="1900" b="1" dirty="0" err="1"/>
              <a:t>aby</a:t>
            </a:r>
            <a:r>
              <a:rPr lang="es-ES" sz="1900" b="1" dirty="0"/>
              <a:t> </a:t>
            </a:r>
            <a:r>
              <a:rPr lang="es-ES" sz="1900" b="1" dirty="0" err="1"/>
              <a:t>od</a:t>
            </a:r>
            <a:r>
              <a:rPr lang="es-ES" sz="1900" b="1" dirty="0"/>
              <a:t> </a:t>
            </a:r>
            <a:r>
              <a:rPr lang="es-ES" sz="1900" b="1" dirty="0" err="1"/>
              <a:t>Boha</a:t>
            </a:r>
            <a:r>
              <a:rPr lang="es-ES" sz="1900" b="1" dirty="0"/>
              <a:t> </a:t>
            </a:r>
            <a:r>
              <a:rPr lang="es-ES" sz="1900" b="1" dirty="0" err="1"/>
              <a:t>obdržel</a:t>
            </a:r>
            <a:r>
              <a:rPr lang="es-ES" sz="1900" b="1" dirty="0"/>
              <a:t> dar </a:t>
            </a:r>
            <a:r>
              <a:rPr lang="es-ES" sz="1900" b="1" dirty="0" err="1"/>
              <a:t>odpuštění</a:t>
            </a:r>
            <a:r>
              <a:rPr lang="es-ES" sz="19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51FC55-5EE9-C006-3428-9FBCC86AC416}"/>
              </a:ext>
            </a:extLst>
          </p:cNvPr>
          <p:cNvSpPr txBox="1"/>
          <p:nvPr/>
        </p:nvSpPr>
        <p:spPr>
          <a:xfrm>
            <a:off x="453350" y="1469102"/>
            <a:ext cx="89067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Zatímco</a:t>
            </a:r>
            <a:r>
              <a:rPr lang="es-ES" b="1" dirty="0"/>
              <a:t> Martin </a:t>
            </a:r>
            <a:r>
              <a:rPr lang="es-ES" b="1" dirty="0" err="1"/>
              <a:t>studoval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mnicha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mnicha</a:t>
            </a:r>
            <a:r>
              <a:rPr lang="es-ES" b="1" dirty="0"/>
              <a:t>, </a:t>
            </a:r>
            <a:r>
              <a:rPr lang="es-ES" b="1" dirty="0" err="1"/>
              <a:t>našel</a:t>
            </a:r>
            <a:r>
              <a:rPr lang="es-ES" b="1" dirty="0"/>
              <a:t> v </a:t>
            </a:r>
            <a:r>
              <a:rPr lang="es-ES" b="1" dirty="0" err="1"/>
              <a:t>křesťanské</a:t>
            </a:r>
            <a:r>
              <a:rPr lang="es-ES" b="1" dirty="0"/>
              <a:t> </a:t>
            </a:r>
            <a:r>
              <a:rPr lang="es-ES" b="1" dirty="0" err="1"/>
              <a:t>církvi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věcí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nebyly</a:t>
            </a:r>
            <a:r>
              <a:rPr lang="es-ES" b="1" dirty="0"/>
              <a:t> v </a:t>
            </a:r>
            <a:r>
              <a:rPr lang="es-ES" b="1" dirty="0" err="1"/>
              <a:t>souladu</a:t>
            </a:r>
            <a:r>
              <a:rPr lang="es-ES" b="1" dirty="0"/>
              <a:t> s </a:t>
            </a:r>
            <a:r>
              <a:rPr lang="es-ES" b="1" dirty="0" err="1"/>
              <a:t>učením</a:t>
            </a:r>
            <a:r>
              <a:rPr lang="es-ES" b="1" dirty="0"/>
              <a:t> Bible.</a:t>
            </a:r>
          </a:p>
          <a:p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udělali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špatného</a:t>
            </a:r>
            <a:r>
              <a:rPr lang="es-ES" b="1" dirty="0"/>
              <a:t>, </a:t>
            </a:r>
            <a:r>
              <a:rPr lang="es-ES" b="1" dirty="0" err="1"/>
              <a:t>museli</a:t>
            </a:r>
            <a:r>
              <a:rPr lang="es-ES" b="1" dirty="0"/>
              <a:t> </a:t>
            </a:r>
            <a:r>
              <a:rPr lang="es-ES" b="1" dirty="0" err="1"/>
              <a:t>zaplatit</a:t>
            </a:r>
            <a:r>
              <a:rPr lang="es-ES" b="1" dirty="0"/>
              <a:t> </a:t>
            </a:r>
            <a:r>
              <a:rPr lang="es-ES" b="1" dirty="0" err="1"/>
              <a:t>peníze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si </a:t>
            </a:r>
            <a:r>
              <a:rPr lang="es-ES" b="1" dirty="0" err="1"/>
              <a:t>koupili</a:t>
            </a:r>
            <a:r>
              <a:rPr lang="es-ES" b="1" dirty="0"/>
              <a:t> </a:t>
            </a:r>
            <a:r>
              <a:rPr lang="es-ES" b="1" dirty="0" err="1"/>
              <a:t>odpustky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předsta</a:t>
            </a:r>
            <a:r>
              <a:rPr lang="cs-CZ" b="1" dirty="0"/>
              <a:t>-</a:t>
            </a:r>
            <a:r>
              <a:rPr lang="es-ES" b="1" dirty="0" err="1"/>
              <a:t>vovaly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odpuštění</a:t>
            </a:r>
            <a:r>
              <a:rPr lang="es-ES" b="1" dirty="0"/>
              <a:t>. </a:t>
            </a:r>
            <a:r>
              <a:rPr lang="es-ES" b="1" dirty="0" err="1"/>
              <a:t>Mohli</a:t>
            </a:r>
            <a:r>
              <a:rPr lang="es-ES" b="1" dirty="0"/>
              <a:t> si </a:t>
            </a:r>
            <a:r>
              <a:rPr lang="es-ES" b="1" dirty="0" err="1"/>
              <a:t>dokonce</a:t>
            </a:r>
            <a:r>
              <a:rPr lang="es-ES" b="1" dirty="0"/>
              <a:t> </a:t>
            </a:r>
            <a:r>
              <a:rPr lang="es-ES" b="1" dirty="0" err="1"/>
              <a:t>předem</a:t>
            </a:r>
            <a:r>
              <a:rPr lang="es-ES" b="1" dirty="0"/>
              <a:t> </a:t>
            </a:r>
            <a:r>
              <a:rPr lang="es-ES" b="1" dirty="0" err="1"/>
              <a:t>koupit</a:t>
            </a:r>
            <a:r>
              <a:rPr lang="es-ES" b="1" dirty="0"/>
              <a:t> </a:t>
            </a:r>
            <a:r>
              <a:rPr lang="es-ES" b="1" dirty="0" err="1"/>
              <a:t>odpustky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hříchy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cs-CZ" b="1" dirty="0"/>
              <a:t> </a:t>
            </a:r>
            <a:r>
              <a:rPr lang="es-ES" b="1" dirty="0"/>
              <a:t>v </a:t>
            </a:r>
            <a:r>
              <a:rPr lang="es-ES" b="1" dirty="0" err="1"/>
              <a:t>plánu</a:t>
            </a:r>
            <a:r>
              <a:rPr lang="es-ES" b="1" dirty="0"/>
              <a:t> </a:t>
            </a:r>
            <a:r>
              <a:rPr lang="es-ES" b="1" dirty="0" err="1"/>
              <a:t>spáchat</a:t>
            </a:r>
            <a:r>
              <a:rPr lang="es-ES" b="1" dirty="0"/>
              <a:t>.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381AA369-75F1-0283-0844-192F702CB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107979" cy="144562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A106337-8697-E2D9-4748-62BF0FB40507}"/>
              </a:ext>
            </a:extLst>
          </p:cNvPr>
          <p:cNvSpPr txBox="1"/>
          <p:nvPr/>
        </p:nvSpPr>
        <p:spPr>
          <a:xfrm>
            <a:off x="144879" y="371224"/>
            <a:ext cx="984069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62AC00"/>
                </a:solidFill>
              </a:rPr>
              <a:t>1483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62AC00"/>
                </a:solidFill>
              </a:rPr>
              <a:t>-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62AC00"/>
                </a:solidFill>
              </a:rPr>
              <a:t>1546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DBE45E-E279-C507-A174-7B3710634A35}"/>
              </a:ext>
            </a:extLst>
          </p:cNvPr>
          <p:cNvSpPr txBox="1"/>
          <p:nvPr/>
        </p:nvSpPr>
        <p:spPr>
          <a:xfrm>
            <a:off x="1636570" y="296845"/>
            <a:ext cx="196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54B000"/>
                </a:solidFill>
                <a:latin typeface="Times New Roman" panose="02020603050405020304" pitchFamily="18" charset="0"/>
              </a:rPr>
              <a:t>MART</a:t>
            </a:r>
            <a:r>
              <a:rPr lang="cs-CZ" sz="2400" b="1" dirty="0">
                <a:solidFill>
                  <a:srgbClr val="54B000"/>
                </a:solidFill>
                <a:latin typeface="Times New Roman" panose="02020603050405020304" pitchFamily="18" charset="0"/>
              </a:rPr>
              <a:t>I</a:t>
            </a:r>
            <a:r>
              <a:rPr lang="es-ES" sz="2400" b="1" dirty="0">
                <a:solidFill>
                  <a:srgbClr val="54B000"/>
                </a:solidFill>
                <a:latin typeface="Times New Roman" panose="02020603050405020304" pitchFamily="18" charset="0"/>
              </a:rPr>
              <a:t>N</a:t>
            </a:r>
          </a:p>
          <a:p>
            <a:pPr algn="ctr"/>
            <a:r>
              <a:rPr lang="es-ES" sz="2400" b="1" dirty="0">
                <a:solidFill>
                  <a:srgbClr val="54B000"/>
                </a:solidFill>
                <a:latin typeface="Times New Roman" panose="02020603050405020304" pitchFamily="18" charset="0"/>
              </a:rPr>
              <a:t>LUT</a:t>
            </a:r>
            <a:r>
              <a:rPr lang="cs-CZ" sz="2400" b="1" dirty="0">
                <a:solidFill>
                  <a:srgbClr val="54B000"/>
                </a:solidFill>
                <a:latin typeface="Times New Roman" panose="02020603050405020304" pitchFamily="18" charset="0"/>
              </a:rPr>
              <a:t>H</a:t>
            </a:r>
            <a:r>
              <a:rPr lang="es-ES" sz="2400" b="1" dirty="0">
                <a:solidFill>
                  <a:srgbClr val="54B000"/>
                </a:solidFill>
                <a:latin typeface="Times New Roman" panose="02020603050405020304" pitchFamily="18" charset="0"/>
              </a:rPr>
              <a:t>ER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80A5D6F-4F0F-40CD-24BC-283200BC4E44}"/>
              </a:ext>
            </a:extLst>
          </p:cNvPr>
          <p:cNvSpPr txBox="1"/>
          <p:nvPr/>
        </p:nvSpPr>
        <p:spPr>
          <a:xfrm>
            <a:off x="3944848" y="61681"/>
            <a:ext cx="55996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Martin Luther se </a:t>
            </a:r>
            <a:r>
              <a:rPr lang="es-ES" b="1" dirty="0" err="1"/>
              <a:t>narodil</a:t>
            </a:r>
            <a:r>
              <a:rPr lang="es-ES" b="1" dirty="0"/>
              <a:t> v </a:t>
            </a:r>
            <a:r>
              <a:rPr lang="es-ES" b="1" dirty="0" err="1"/>
              <a:t>Německu</a:t>
            </a:r>
            <a:r>
              <a:rPr lang="es-ES" b="1" dirty="0"/>
              <a:t>. </a:t>
            </a:r>
            <a:r>
              <a:rPr lang="es-ES" b="1" dirty="0" err="1"/>
              <a:t>Bylo</a:t>
            </a:r>
            <a:r>
              <a:rPr lang="es-ES" b="1" dirty="0"/>
              <a:t> mu 9 </a:t>
            </a:r>
            <a:r>
              <a:rPr lang="es-ES" b="1" dirty="0" err="1"/>
              <a:t>let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Kryštof</a:t>
            </a:r>
            <a:r>
              <a:rPr lang="es-ES" b="1" dirty="0"/>
              <a:t> </a:t>
            </a:r>
            <a:r>
              <a:rPr lang="es-ES" b="1" dirty="0" err="1"/>
              <a:t>Kolumbus</a:t>
            </a:r>
            <a:r>
              <a:rPr lang="es-ES" b="1" dirty="0"/>
              <a:t> </a:t>
            </a:r>
            <a:r>
              <a:rPr lang="es-ES" b="1" dirty="0" err="1"/>
              <a:t>objevil</a:t>
            </a:r>
            <a:r>
              <a:rPr lang="es-ES" b="1" dirty="0"/>
              <a:t> </a:t>
            </a:r>
            <a:r>
              <a:rPr lang="es-ES" b="1" dirty="0" err="1"/>
              <a:t>Ameriku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mu </a:t>
            </a:r>
            <a:r>
              <a:rPr lang="es-ES" b="1" dirty="0" err="1"/>
              <a:t>bylo</a:t>
            </a:r>
            <a:r>
              <a:rPr lang="es-ES" b="1" dirty="0"/>
              <a:t> 22 </a:t>
            </a:r>
            <a:r>
              <a:rPr lang="es-ES" b="1" dirty="0" err="1"/>
              <a:t>let</a:t>
            </a:r>
            <a:r>
              <a:rPr lang="es-ES" b="1" dirty="0"/>
              <a:t>, </a:t>
            </a:r>
            <a:r>
              <a:rPr lang="es-ES" b="1" dirty="0" err="1"/>
              <a:t>rozhodl</a:t>
            </a:r>
            <a:r>
              <a:rPr lang="es-ES" b="1" dirty="0"/>
              <a:t> se,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stane</a:t>
            </a:r>
            <a:r>
              <a:rPr lang="es-ES" b="1" dirty="0"/>
              <a:t> </a:t>
            </a:r>
            <a:r>
              <a:rPr lang="es-ES" b="1" dirty="0" err="1"/>
              <a:t>mnichem</a:t>
            </a:r>
            <a:r>
              <a:rPr lang="es-ES" b="1" dirty="0"/>
              <a:t>, </a:t>
            </a: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stal</a:t>
            </a:r>
            <a:r>
              <a:rPr lang="es-ES" b="1" dirty="0"/>
              <a:t> </a:t>
            </a:r>
            <a:r>
              <a:rPr lang="es-ES" b="1" dirty="0" err="1"/>
              <a:t>právníkem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plánoval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otec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tímto</a:t>
            </a:r>
            <a:r>
              <a:rPr lang="es-ES" b="1" dirty="0"/>
              <a:t> </a:t>
            </a:r>
            <a:r>
              <a:rPr lang="es-ES" b="1" dirty="0" err="1"/>
              <a:t>rozhodnutím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cs-CZ" b="1" dirty="0"/>
              <a:t>pobouřen</a:t>
            </a:r>
            <a:r>
              <a:rPr lang="es-ES" b="1" dirty="0"/>
              <a:t> a </a:t>
            </a:r>
            <a:r>
              <a:rPr lang="es-ES" b="1" dirty="0" err="1"/>
              <a:t>rozzlobil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něj</a:t>
            </a:r>
            <a:r>
              <a:rPr lang="es-ES" b="1" dirty="0"/>
              <a:t>.</a:t>
            </a:r>
          </a:p>
        </p:txBody>
      </p:sp>
      <p:pic>
        <p:nvPicPr>
          <p:cNvPr id="11" name="Imagen 10" descr="Cabeza y torso de un hombre con sombrero&#10;&#10;Descripción generada automáticamente">
            <a:extLst>
              <a:ext uri="{FF2B5EF4-FFF2-40B4-BE49-F238E27FC236}">
                <a16:creationId xmlns:a16="http://schemas.microsoft.com/office/drawing/2014/main" id="{1D3C05C7-CE5E-6B78-E86F-FF2B667D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337" y="108285"/>
            <a:ext cx="2575105" cy="2768238"/>
          </a:xfrm>
          <a:prstGeom prst="rect">
            <a:avLst/>
          </a:prstGeom>
          <a:ln w="38100" cap="sq">
            <a:solidFill>
              <a:srgbClr val="77D91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texto, libro&#10;&#10;Descripción generada automáticamente">
            <a:extLst>
              <a:ext uri="{FF2B5EF4-FFF2-40B4-BE49-F238E27FC236}">
                <a16:creationId xmlns:a16="http://schemas.microsoft.com/office/drawing/2014/main" id="{D2734F7F-46FE-30E2-CB49-088BAA0964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r="2631"/>
          <a:stretch/>
        </p:blipFill>
        <p:spPr>
          <a:xfrm>
            <a:off x="132757" y="2969732"/>
            <a:ext cx="3007625" cy="3779411"/>
          </a:xfrm>
          <a:prstGeom prst="rect">
            <a:avLst/>
          </a:prstGeom>
          <a:ln w="38100" cap="sq">
            <a:solidFill>
              <a:srgbClr val="77D91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60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3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481C79-7A42-F0E3-6A79-83DE624B2318}"/>
              </a:ext>
            </a:extLst>
          </p:cNvPr>
          <p:cNvSpPr txBox="1"/>
          <p:nvPr/>
        </p:nvSpPr>
        <p:spPr>
          <a:xfrm>
            <a:off x="2786746" y="1573551"/>
            <a:ext cx="69149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Martinovy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objevy</a:t>
            </a:r>
            <a:r>
              <a:rPr lang="es-ES" b="1" dirty="0"/>
              <a:t> se </a:t>
            </a:r>
            <a:r>
              <a:rPr lang="es-ES" b="1" dirty="0" err="1"/>
              <a:t>nacházejí</a:t>
            </a:r>
            <a:r>
              <a:rPr lang="es-ES" b="1" dirty="0"/>
              <a:t> v 1</a:t>
            </a:r>
            <a:r>
              <a:rPr lang="cs-CZ" b="1" dirty="0"/>
              <a:t>. listě</a:t>
            </a:r>
            <a:r>
              <a:rPr lang="es-ES" b="1" dirty="0"/>
              <a:t> </a:t>
            </a:r>
            <a:r>
              <a:rPr lang="es-ES" b="1" dirty="0" err="1"/>
              <a:t>Janov</a:t>
            </a:r>
            <a:r>
              <a:rPr lang="cs-CZ" b="1" dirty="0"/>
              <a:t>ě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9 a</a:t>
            </a:r>
            <a:r>
              <a:rPr lang="cs-CZ" b="1" dirty="0"/>
              <a:t> listě</a:t>
            </a:r>
            <a:r>
              <a:rPr lang="es-ES" b="1" dirty="0"/>
              <a:t> </a:t>
            </a:r>
            <a:r>
              <a:rPr lang="es-ES" b="1" dirty="0" err="1"/>
              <a:t>Židům</a:t>
            </a:r>
            <a:r>
              <a:rPr lang="es-ES" b="1" dirty="0"/>
              <a:t> 10</a:t>
            </a:r>
            <a:r>
              <a:rPr lang="cs-CZ" b="1" dirty="0"/>
              <a:t>,</a:t>
            </a:r>
            <a:r>
              <a:rPr lang="es-ES" b="1" dirty="0"/>
              <a:t>38. </a:t>
            </a:r>
            <a:r>
              <a:rPr lang="es-ES" b="1" dirty="0" err="1"/>
              <a:t>Shromáždil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a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dalších</a:t>
            </a:r>
            <a:r>
              <a:rPr lang="es-ES" b="1" dirty="0"/>
              <a:t> </a:t>
            </a:r>
            <a:r>
              <a:rPr lang="es-ES" b="1" dirty="0" err="1"/>
              <a:t>příkladů</a:t>
            </a:r>
            <a:r>
              <a:rPr lang="es-ES" b="1" dirty="0"/>
              <a:t> </a:t>
            </a:r>
            <a:r>
              <a:rPr lang="es-ES" b="1" dirty="0" err="1"/>
              <a:t>rozdílů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učila</a:t>
            </a:r>
            <a:r>
              <a:rPr lang="es-ES" b="1" dirty="0"/>
              <a:t> </a:t>
            </a:r>
            <a:r>
              <a:rPr lang="es-ES" b="1" dirty="0" err="1"/>
              <a:t>církev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doby</a:t>
            </a:r>
            <a:r>
              <a:rPr lang="es-ES" b="1" dirty="0"/>
              <a:t>, a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učí</a:t>
            </a:r>
            <a:r>
              <a:rPr lang="es-ES" b="1" dirty="0"/>
              <a:t> </a:t>
            </a:r>
            <a:r>
              <a:rPr lang="es-ES" b="1" dirty="0" err="1"/>
              <a:t>Bible</a:t>
            </a:r>
            <a:r>
              <a:rPr lang="es-ES" b="1" dirty="0"/>
              <a:t>. 31. </a:t>
            </a:r>
            <a:r>
              <a:rPr lang="es-ES" b="1" dirty="0" err="1"/>
              <a:t>října</a:t>
            </a:r>
            <a:r>
              <a:rPr lang="es-ES" b="1" dirty="0"/>
              <a:t> 1517 </a:t>
            </a:r>
            <a:r>
              <a:rPr lang="es-ES" b="1" dirty="0" err="1"/>
              <a:t>přibil</a:t>
            </a:r>
            <a:r>
              <a:rPr lang="es-ES" b="1" dirty="0"/>
              <a:t> Martin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dveře</a:t>
            </a:r>
            <a:r>
              <a:rPr lang="es-ES" b="1" dirty="0"/>
              <a:t> </a:t>
            </a:r>
            <a:r>
              <a:rPr lang="es-ES" b="1" dirty="0" err="1"/>
              <a:t>wittenberského</a:t>
            </a:r>
            <a:r>
              <a:rPr lang="es-ES" b="1" dirty="0"/>
              <a:t> </a:t>
            </a:r>
            <a:r>
              <a:rPr lang="es-ES" b="1" dirty="0" err="1"/>
              <a:t>kostela</a:t>
            </a:r>
            <a:r>
              <a:rPr lang="es-ES" b="1" dirty="0"/>
              <a:t> </a:t>
            </a:r>
            <a:r>
              <a:rPr lang="es-ES" b="1" dirty="0" err="1"/>
              <a:t>seznam</a:t>
            </a:r>
            <a:r>
              <a:rPr lang="es-ES" b="1" dirty="0"/>
              <a:t> 95 </a:t>
            </a:r>
            <a:r>
              <a:rPr lang="es-ES" b="1" dirty="0" err="1"/>
              <a:t>rozdílů</a:t>
            </a:r>
            <a:r>
              <a:rPr lang="es-ES" b="1" dirty="0"/>
              <a:t>.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rozdíly</a:t>
            </a:r>
            <a:r>
              <a:rPr lang="es-ES" b="1" dirty="0"/>
              <a:t> se </a:t>
            </a:r>
            <a:r>
              <a:rPr lang="es-ES" b="1" dirty="0" err="1"/>
              <a:t>nyní</a:t>
            </a:r>
            <a:r>
              <a:rPr lang="es-ES" b="1" dirty="0"/>
              <a:t> </a:t>
            </a:r>
            <a:r>
              <a:rPr lang="es-ES" b="1" dirty="0" err="1"/>
              <a:t>nazývají</a:t>
            </a:r>
            <a:r>
              <a:rPr lang="es-ES" b="1" dirty="0"/>
              <a:t> </a:t>
            </a:r>
            <a:r>
              <a:rPr lang="es-ES" b="1" dirty="0" err="1"/>
              <a:t>Lutherových</a:t>
            </a:r>
            <a:r>
              <a:rPr lang="es-ES" b="1" dirty="0"/>
              <a:t> 95 </a:t>
            </a:r>
            <a:r>
              <a:rPr lang="es-ES" b="1" dirty="0" err="1"/>
              <a:t>tezí</a:t>
            </a:r>
            <a:r>
              <a:rPr lang="es-ES" b="1" dirty="0"/>
              <a:t>.</a:t>
            </a:r>
          </a:p>
          <a:p>
            <a:r>
              <a:rPr lang="es-ES" b="1" dirty="0" err="1"/>
              <a:t>Církevní</a:t>
            </a:r>
            <a:r>
              <a:rPr lang="es-ES" b="1" dirty="0"/>
              <a:t> </a:t>
            </a:r>
            <a:r>
              <a:rPr lang="es-ES" b="1" dirty="0" err="1"/>
              <a:t>představitelé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Martina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rozzlobili</a:t>
            </a:r>
            <a:r>
              <a:rPr lang="es-ES" b="1" dirty="0"/>
              <a:t> a </a:t>
            </a:r>
            <a:r>
              <a:rPr lang="es-ES" b="1" dirty="0" err="1"/>
              <a:t>uvažovali</a:t>
            </a:r>
            <a:r>
              <a:rPr lang="es-ES" b="1" dirty="0"/>
              <a:t> o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potrestají</a:t>
            </a:r>
            <a:r>
              <a:rPr lang="es-ES" b="1" dirty="0"/>
              <a:t>. </a:t>
            </a:r>
            <a:r>
              <a:rPr lang="es-ES" b="1" dirty="0" err="1"/>
              <a:t>Exkomunikovali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, </a:t>
            </a:r>
            <a:r>
              <a:rPr lang="es-ES" b="1" dirty="0" err="1"/>
              <a:t>což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vy</a:t>
            </a:r>
            <a:r>
              <a:rPr lang="cs-CZ" b="1" dirty="0"/>
              <a:t>loučen        z církve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cs-CZ" b="1" dirty="0"/>
              <a:t> už se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nich</a:t>
            </a:r>
            <a:r>
              <a:rPr lang="es-ES" b="1" dirty="0"/>
              <a:t> </a:t>
            </a:r>
            <a:r>
              <a:rPr lang="es-ES" b="1" dirty="0" err="1"/>
              <a:t>nemohl</a:t>
            </a:r>
            <a:r>
              <a:rPr lang="es-ES" b="1" dirty="0"/>
              <a:t> </a:t>
            </a:r>
            <a:r>
              <a:rPr lang="es-ES" b="1" dirty="0" err="1"/>
              <a:t>modlit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. Co si </a:t>
            </a:r>
            <a:r>
              <a:rPr lang="es-ES" b="1" dirty="0" err="1"/>
              <a:t>myslíš</a:t>
            </a:r>
            <a:r>
              <a:rPr lang="cs-CZ" b="1" dirty="0"/>
              <a:t> - jak se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cs-CZ" b="1" dirty="0"/>
              <a:t>dívá na lidi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vydávají</a:t>
            </a:r>
            <a:r>
              <a:rPr lang="es-ES" b="1" dirty="0"/>
              <a:t> </a:t>
            </a:r>
            <a:r>
              <a:rPr lang="es-ES" b="1" dirty="0" err="1"/>
              <a:t>zákon</a:t>
            </a:r>
            <a:r>
              <a:rPr lang="es-ES" b="1" dirty="0"/>
              <a:t>, </a:t>
            </a:r>
            <a:r>
              <a:rPr lang="cs-CZ" b="1" dirty="0"/>
              <a:t>podle něhož se už</a:t>
            </a:r>
            <a:r>
              <a:rPr lang="es-ES" b="1" dirty="0"/>
              <a:t> </a:t>
            </a:r>
            <a:r>
              <a:rPr lang="es-ES" b="1" dirty="0" err="1"/>
              <a:t>někdo</a:t>
            </a:r>
            <a:r>
              <a:rPr lang="es-ES" b="1" dirty="0"/>
              <a:t> </a:t>
            </a:r>
            <a:r>
              <a:rPr lang="es-ES" b="1" dirty="0" err="1"/>
              <a:t>ne</a:t>
            </a:r>
            <a:r>
              <a:rPr lang="cs-CZ" b="1" dirty="0"/>
              <a:t>-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modlit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F19AB45-62A4-43F9-881D-E2AB9BD44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258" y="248321"/>
            <a:ext cx="2380030" cy="3300771"/>
          </a:xfrm>
          <a:prstGeom prst="rect">
            <a:avLst/>
          </a:prstGeom>
          <a:ln w="38100" cap="sq">
            <a:solidFill>
              <a:srgbClr val="5EAE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6F08D4D-4933-10E8-5E1A-2CA1FA622ED5}"/>
              </a:ext>
            </a:extLst>
          </p:cNvPr>
          <p:cNvSpPr txBox="1"/>
          <p:nvPr/>
        </p:nvSpPr>
        <p:spPr>
          <a:xfrm>
            <a:off x="127712" y="189316"/>
            <a:ext cx="98312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Martin se </a:t>
            </a:r>
            <a:r>
              <a:rPr lang="es-ES" b="1" dirty="0" err="1"/>
              <a:t>snažil</a:t>
            </a:r>
            <a:r>
              <a:rPr lang="es-ES" b="1" dirty="0"/>
              <a:t> </a:t>
            </a:r>
            <a:r>
              <a:rPr lang="es-ES" b="1" dirty="0" err="1"/>
              <a:t>dělat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, </a:t>
            </a:r>
            <a:r>
              <a:rPr lang="cs-CZ" b="1" dirty="0"/>
              <a:t>kterými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zaplatil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hříchy</a:t>
            </a:r>
            <a:r>
              <a:rPr lang="es-ES" b="1" dirty="0"/>
              <a:t>. </a:t>
            </a:r>
            <a:r>
              <a:rPr lang="es-ES" b="1" dirty="0" err="1"/>
              <a:t>Někdy</a:t>
            </a:r>
            <a:r>
              <a:rPr lang="es-ES" b="1" dirty="0"/>
              <a:t> se </a:t>
            </a:r>
            <a:r>
              <a:rPr lang="es-ES" b="1" dirty="0" err="1"/>
              <a:t>bičoval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Jednou</a:t>
            </a:r>
            <a:r>
              <a:rPr lang="cs-CZ" b="1" dirty="0"/>
              <a:t> </a:t>
            </a:r>
            <a:r>
              <a:rPr lang="es-ES" b="1" dirty="0" err="1"/>
              <a:t>vylezl</a:t>
            </a:r>
            <a:r>
              <a:rPr lang="es-ES" b="1" dirty="0"/>
              <a:t> </a:t>
            </a:r>
            <a:r>
              <a:rPr lang="cs-CZ" b="1" dirty="0"/>
              <a:t>po</a:t>
            </a:r>
            <a:r>
              <a:rPr lang="es-ES" b="1" dirty="0"/>
              <a:t> </a:t>
            </a:r>
            <a:r>
              <a:rPr lang="es-ES" b="1" dirty="0" err="1"/>
              <a:t>ko</a:t>
            </a:r>
            <a:r>
              <a:rPr lang="cs-CZ" b="1" dirty="0"/>
              <a:t>-</a:t>
            </a:r>
            <a:r>
              <a:rPr lang="es-ES" b="1" dirty="0" err="1"/>
              <a:t>lenou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Pilátově</a:t>
            </a:r>
            <a:r>
              <a:rPr lang="es-ES" b="1" dirty="0"/>
              <a:t> </a:t>
            </a:r>
            <a:r>
              <a:rPr lang="cs-CZ" b="1" dirty="0"/>
              <a:t>schodišti</a:t>
            </a:r>
            <a:r>
              <a:rPr lang="es-ES" b="1" dirty="0"/>
              <a:t>, </a:t>
            </a:r>
            <a:r>
              <a:rPr lang="es-ES" b="1" dirty="0" err="1"/>
              <a:t>modlil</a:t>
            </a:r>
            <a:r>
              <a:rPr lang="es-ES" b="1" dirty="0"/>
              <a:t> se a </a:t>
            </a:r>
            <a:r>
              <a:rPr lang="es-ES" b="1" dirty="0" err="1"/>
              <a:t>líbal</a:t>
            </a:r>
            <a:r>
              <a:rPr lang="es-ES" b="1" dirty="0"/>
              <a:t> </a:t>
            </a:r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cs-CZ" b="1" dirty="0"/>
              <a:t>schod</a:t>
            </a:r>
            <a:r>
              <a:rPr lang="es-ES" b="1" dirty="0"/>
              <a:t>. (</a:t>
            </a:r>
            <a:r>
              <a:rPr lang="es-ES" b="1" dirty="0" err="1"/>
              <a:t>Předpokládá</a:t>
            </a:r>
            <a:r>
              <a:rPr lang="es-ES" b="1" dirty="0"/>
              <a:t> se, </a:t>
            </a:r>
            <a:r>
              <a:rPr lang="es-ES" b="1" dirty="0" err="1"/>
              <a:t>že</a:t>
            </a:r>
            <a:r>
              <a:rPr lang="es-ES" b="1" dirty="0"/>
              <a:t> toto </a:t>
            </a:r>
            <a:r>
              <a:rPr lang="es-ES" b="1" dirty="0" err="1"/>
              <a:t>schodiště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pře</a:t>
            </a:r>
            <a:r>
              <a:rPr lang="cs-CZ" b="1" dirty="0"/>
              <a:t>mí</a:t>
            </a:r>
            <a:r>
              <a:rPr lang="es-ES" b="1" dirty="0" err="1"/>
              <a:t>st</a:t>
            </a:r>
            <a:r>
              <a:rPr lang="cs-CZ" b="1" dirty="0" err="1"/>
              <a:t>ěn</a:t>
            </a:r>
            <a:r>
              <a:rPr lang="es-ES" b="1" dirty="0"/>
              <a:t>o z </a:t>
            </a:r>
            <a:r>
              <a:rPr lang="es-ES" b="1" dirty="0" err="1"/>
              <a:t>Jeruzaléma</a:t>
            </a:r>
            <a:r>
              <a:rPr lang="es-ES" b="1" dirty="0"/>
              <a:t> do </a:t>
            </a:r>
            <a:r>
              <a:rPr lang="es-ES" b="1" dirty="0" err="1"/>
              <a:t>Říma</a:t>
            </a:r>
            <a:r>
              <a:rPr lang="es-ES" b="1" dirty="0"/>
              <a:t> a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stejné</a:t>
            </a:r>
            <a:r>
              <a:rPr lang="es-ES" b="1" dirty="0"/>
              <a:t> </a:t>
            </a:r>
            <a:r>
              <a:rPr lang="es-ES" b="1" dirty="0" err="1"/>
              <a:t>schodiště</a:t>
            </a:r>
            <a:r>
              <a:rPr lang="es-ES" b="1" dirty="0"/>
              <a:t>,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kterém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vystoupil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smrtí</a:t>
            </a:r>
            <a:r>
              <a:rPr lang="es-ES" b="1" dirty="0"/>
              <a:t>.)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rozdrásaná</a:t>
            </a:r>
            <a:r>
              <a:rPr lang="es-ES" b="1" dirty="0"/>
              <a:t> </a:t>
            </a:r>
            <a:r>
              <a:rPr lang="es-ES" b="1" dirty="0" err="1"/>
              <a:t>kolena</a:t>
            </a:r>
            <a:r>
              <a:rPr lang="es-ES" b="1" dirty="0"/>
              <a:t> a </a:t>
            </a:r>
            <a:r>
              <a:rPr lang="es-ES" b="1" dirty="0" err="1"/>
              <a:t>krvácel</a:t>
            </a:r>
            <a:r>
              <a:rPr lang="es-ES" b="1" dirty="0"/>
              <a:t>, ale Martin </a:t>
            </a:r>
            <a:r>
              <a:rPr lang="es-ES" b="1" dirty="0" err="1"/>
              <a:t>věřil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 </a:t>
            </a:r>
            <a:r>
              <a:rPr lang="es-ES" b="1" dirty="0" err="1"/>
              <a:t>získá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zvláštní</a:t>
            </a:r>
            <a:r>
              <a:rPr lang="es-ES" b="1" dirty="0"/>
              <a:t> </a:t>
            </a:r>
            <a:r>
              <a:rPr lang="es-ES" b="1" dirty="0" err="1"/>
              <a:t>přízeň</a:t>
            </a:r>
            <a:r>
              <a:rPr lang="es-ES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505563C-E39D-8B0E-67E9-8EBD6F0A83D3}"/>
              </a:ext>
            </a:extLst>
          </p:cNvPr>
          <p:cNvSpPr txBox="1"/>
          <p:nvPr/>
        </p:nvSpPr>
        <p:spPr>
          <a:xfrm>
            <a:off x="0" y="4799127"/>
            <a:ext cx="50153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Vzhledem</a:t>
            </a:r>
            <a:r>
              <a:rPr lang="es-ES" b="1" dirty="0"/>
              <a:t> k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Luther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mocné</a:t>
            </a:r>
            <a:r>
              <a:rPr lang="es-ES" b="1" dirty="0"/>
              <a:t> </a:t>
            </a:r>
            <a:r>
              <a:rPr lang="es-ES" b="1" dirty="0" err="1"/>
              <a:t>přátele</a:t>
            </a:r>
            <a:r>
              <a:rPr lang="es-ES" b="1" dirty="0"/>
              <a:t>, </a:t>
            </a:r>
            <a:r>
              <a:rPr lang="es-ES" b="1" dirty="0" err="1"/>
              <a:t>mohl</a:t>
            </a:r>
            <a:r>
              <a:rPr lang="es-ES" b="1" dirty="0"/>
              <a:t> se </a:t>
            </a:r>
            <a:r>
              <a:rPr lang="es-ES" b="1" dirty="0" err="1"/>
              <a:t>skrývat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německém</a:t>
            </a:r>
            <a:r>
              <a:rPr lang="es-ES" b="1" dirty="0"/>
              <a:t> </a:t>
            </a:r>
            <a:r>
              <a:rPr lang="es-ES" b="1" dirty="0" err="1"/>
              <a:t>hradě</a:t>
            </a:r>
            <a:r>
              <a:rPr lang="es-ES" b="1" dirty="0"/>
              <a:t>. </a:t>
            </a:r>
            <a:r>
              <a:rPr lang="cs-CZ" b="1" dirty="0"/>
              <a:t>     </a:t>
            </a:r>
            <a:r>
              <a:rPr lang="es-ES" b="1" dirty="0"/>
              <a:t>Po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let</a:t>
            </a:r>
            <a:r>
              <a:rPr lang="es-ES" b="1" dirty="0"/>
              <a:t> </a:t>
            </a:r>
            <a:r>
              <a:rPr lang="es-ES" b="1" dirty="0" err="1"/>
              <a:t>žil</a:t>
            </a:r>
            <a:r>
              <a:rPr lang="es-ES" b="1" dirty="0"/>
              <a:t>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jménem</a:t>
            </a:r>
            <a:r>
              <a:rPr lang="es-ES" b="1" dirty="0"/>
              <a:t> </a:t>
            </a:r>
            <a:r>
              <a:rPr lang="es-ES" b="1" dirty="0" err="1"/>
              <a:t>Junker</a:t>
            </a:r>
            <a:r>
              <a:rPr lang="es-ES" b="1" dirty="0"/>
              <a:t> George. </a:t>
            </a:r>
            <a:r>
              <a:rPr lang="es-ES" b="1" dirty="0" err="1"/>
              <a:t>Během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doby</a:t>
            </a:r>
            <a:r>
              <a:rPr lang="es-ES" b="1" dirty="0"/>
              <a:t> </a:t>
            </a:r>
            <a:r>
              <a:rPr lang="es-ES" b="1" dirty="0" err="1"/>
              <a:t>přeložil</a:t>
            </a:r>
            <a:r>
              <a:rPr lang="es-ES" b="1" dirty="0"/>
              <a:t> </a:t>
            </a:r>
            <a:r>
              <a:rPr lang="es-ES" b="1" dirty="0" err="1"/>
              <a:t>Bibli</a:t>
            </a:r>
            <a:r>
              <a:rPr lang="es-ES" b="1" dirty="0"/>
              <a:t> do </a:t>
            </a:r>
            <a:r>
              <a:rPr lang="es-ES" b="1" dirty="0" err="1"/>
              <a:t>němčiny</a:t>
            </a:r>
            <a:r>
              <a:rPr lang="es-ES" b="1" dirty="0"/>
              <a:t>.</a:t>
            </a:r>
          </a:p>
          <a:p>
            <a:r>
              <a:rPr lang="es-ES" b="1" dirty="0" err="1"/>
              <a:t>Napsal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hymnus</a:t>
            </a:r>
            <a:r>
              <a:rPr lang="es-ES" b="1" dirty="0"/>
              <a:t>: "</a:t>
            </a:r>
            <a:r>
              <a:rPr lang="es-ES" b="1" dirty="0" err="1"/>
              <a:t>Silný</a:t>
            </a:r>
            <a:r>
              <a:rPr lang="es-ES" b="1" dirty="0"/>
              <a:t> </a:t>
            </a:r>
            <a:r>
              <a:rPr lang="es-ES" b="1" dirty="0" err="1"/>
              <a:t>hrad</a:t>
            </a:r>
            <a:r>
              <a:rPr lang="es-ES" b="1" dirty="0"/>
              <a:t> je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." </a:t>
            </a:r>
            <a:r>
              <a:rPr lang="es-ES" b="1" dirty="0" err="1"/>
              <a:t>Napsal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"Venid pastorcillos", </a:t>
            </a:r>
            <a:r>
              <a:rPr lang="es-ES" b="1" dirty="0" err="1"/>
              <a:t>ukolébavku</a:t>
            </a:r>
            <a:r>
              <a:rPr lang="es-ES" b="1" dirty="0"/>
              <a:t> pro </a:t>
            </a:r>
            <a:r>
              <a:rPr lang="es-ES" b="1" dirty="0" err="1"/>
              <a:t>jednoho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synů</a:t>
            </a:r>
            <a:r>
              <a:rPr lang="es-ES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D3EB14B-2532-D9A9-75C8-EE4F2C453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712" y="3916903"/>
            <a:ext cx="2447410" cy="2447410"/>
          </a:xfrm>
          <a:prstGeom prst="rect">
            <a:avLst/>
          </a:prstGeom>
          <a:ln w="38100" cap="sq">
            <a:solidFill>
              <a:srgbClr val="5EAE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Foto en blanco y negro de un grupo de gente&#10;&#10;Descripción generada automáticamente con confianza media">
            <a:extLst>
              <a:ext uri="{FF2B5EF4-FFF2-40B4-BE49-F238E27FC236}">
                <a16:creationId xmlns:a16="http://schemas.microsoft.com/office/drawing/2014/main" id="{D0E3E4BE-B133-9244-BF85-F2CFE83B1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429" y="4548236"/>
            <a:ext cx="2582070" cy="2203837"/>
          </a:xfrm>
          <a:prstGeom prst="rect">
            <a:avLst/>
          </a:prstGeom>
          <a:ln w="38100" cap="sq">
            <a:solidFill>
              <a:srgbClr val="5EAE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edificio, interior, hombre, joven&#10;&#10;Descripción generada automáticamente">
            <a:extLst>
              <a:ext uri="{FF2B5EF4-FFF2-40B4-BE49-F238E27FC236}">
                <a16:creationId xmlns:a16="http://schemas.microsoft.com/office/drawing/2014/main" id="{735CE389-5438-B0BB-3AF3-A0CCBDA1A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" y="1573552"/>
            <a:ext cx="2644055" cy="3225576"/>
          </a:xfrm>
          <a:prstGeom prst="rect">
            <a:avLst/>
          </a:prstGeom>
          <a:ln w="38100" cap="sq">
            <a:solidFill>
              <a:srgbClr val="5EAE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4A7033-5583-DBC3-302B-DF72B36B1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180" y="4984096"/>
            <a:ext cx="1930036" cy="1661386"/>
          </a:xfrm>
          <a:prstGeom prst="rect">
            <a:avLst/>
          </a:prstGeom>
          <a:ln w="38100" cap="sq">
            <a:solidFill>
              <a:srgbClr val="5EAE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6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9A6D4F1-2269-C529-A037-DD36B2BEC4B6}"/>
              </a:ext>
            </a:extLst>
          </p:cNvPr>
          <p:cNvSpPr txBox="1"/>
          <p:nvPr/>
        </p:nvSpPr>
        <p:spPr>
          <a:xfrm>
            <a:off x="63158" y="1543920"/>
            <a:ext cx="84256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Kalvín</a:t>
            </a:r>
            <a:r>
              <a:rPr lang="es-ES" b="1" dirty="0"/>
              <a:t> </a:t>
            </a:r>
            <a:r>
              <a:rPr lang="es-ES" b="1" dirty="0" err="1"/>
              <a:t>mladý</a:t>
            </a:r>
            <a:r>
              <a:rPr lang="es-ES" b="1" dirty="0"/>
              <a:t>, </a:t>
            </a:r>
            <a:r>
              <a:rPr lang="es-ES" b="1" dirty="0" err="1"/>
              <a:t>nabyl</a:t>
            </a:r>
            <a:r>
              <a:rPr lang="es-ES" b="1" dirty="0"/>
              <a:t> </a:t>
            </a:r>
            <a:r>
              <a:rPr lang="es-ES" b="1" dirty="0" err="1"/>
              <a:t>přesvědčení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povolal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stal</a:t>
            </a:r>
            <a:r>
              <a:rPr lang="es-ES" b="1" dirty="0"/>
              <a:t> </a:t>
            </a:r>
            <a:r>
              <a:rPr lang="es-ES" b="1" dirty="0" err="1"/>
              <a:t>knězem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mu </a:t>
            </a:r>
            <a:r>
              <a:rPr lang="es-ES" b="1" dirty="0" err="1"/>
              <a:t>bylo</a:t>
            </a:r>
            <a:r>
              <a:rPr lang="es-ES" b="1" dirty="0"/>
              <a:t> 22 </a:t>
            </a:r>
            <a:r>
              <a:rPr lang="es-ES" b="1" dirty="0" err="1"/>
              <a:t>let</a:t>
            </a:r>
            <a:r>
              <a:rPr lang="es-ES" b="1" dirty="0"/>
              <a:t>,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studiu</a:t>
            </a:r>
            <a:r>
              <a:rPr lang="es-ES" b="1" dirty="0"/>
              <a:t> </a:t>
            </a:r>
            <a:r>
              <a:rPr lang="es-ES" b="1" dirty="0" err="1"/>
              <a:t>spisů</a:t>
            </a:r>
            <a:r>
              <a:rPr lang="es-ES" b="1" dirty="0"/>
              <a:t> Martina </a:t>
            </a:r>
            <a:r>
              <a:rPr lang="es-ES" b="1" dirty="0" err="1"/>
              <a:t>Luthera</a:t>
            </a:r>
            <a:r>
              <a:rPr lang="es-ES" b="1" dirty="0"/>
              <a:t>, </a:t>
            </a:r>
            <a:r>
              <a:rPr lang="es-ES" b="1" dirty="0" err="1"/>
              <a:t>zažil</a:t>
            </a:r>
            <a:r>
              <a:rPr lang="es-ES" b="1" dirty="0"/>
              <a:t> </a:t>
            </a:r>
            <a:r>
              <a:rPr lang="es-ES" b="1" dirty="0" err="1"/>
              <a:t>obrácení</a:t>
            </a:r>
            <a:r>
              <a:rPr lang="es-ES" b="1" dirty="0"/>
              <a:t> a </a:t>
            </a:r>
            <a:r>
              <a:rPr lang="es-ES" b="1" dirty="0" err="1"/>
              <a:t>cítil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opustit</a:t>
            </a:r>
            <a:r>
              <a:rPr lang="es-ES" b="1" dirty="0"/>
              <a:t> </a:t>
            </a:r>
            <a:r>
              <a:rPr lang="es-ES" b="1" dirty="0" err="1"/>
              <a:t>církevní</a:t>
            </a:r>
            <a:r>
              <a:rPr lang="es-ES" b="1" dirty="0"/>
              <a:t> </a:t>
            </a:r>
            <a:r>
              <a:rPr lang="es-ES" b="1" dirty="0" err="1"/>
              <a:t>organizaci</a:t>
            </a:r>
            <a:r>
              <a:rPr lang="es-ES" b="1" dirty="0"/>
              <a:t> a </a:t>
            </a:r>
            <a:r>
              <a:rPr lang="es-ES" b="1" dirty="0" err="1"/>
              <a:t>následovat</a:t>
            </a:r>
            <a:r>
              <a:rPr lang="es-ES" b="1" dirty="0"/>
              <a:t> </a:t>
            </a:r>
            <a:r>
              <a:rPr lang="es-ES" b="1" dirty="0" err="1"/>
              <a:t>Lutherovo</a:t>
            </a:r>
            <a:r>
              <a:rPr lang="es-ES" b="1" dirty="0"/>
              <a:t> </a:t>
            </a:r>
            <a:r>
              <a:rPr lang="es-ES" b="1" dirty="0" err="1"/>
              <a:t>učení</a:t>
            </a:r>
            <a:r>
              <a:rPr lang="es-ES" b="1" dirty="0"/>
              <a:t>. </a:t>
            </a:r>
            <a:r>
              <a:rPr lang="es-ES" b="1" dirty="0" err="1"/>
              <a:t>Křesťanská</a:t>
            </a:r>
            <a:r>
              <a:rPr lang="es-ES" b="1" dirty="0"/>
              <a:t> </a:t>
            </a:r>
            <a:r>
              <a:rPr lang="es-ES" b="1" dirty="0" err="1"/>
              <a:t>církev</a:t>
            </a:r>
            <a:r>
              <a:rPr lang="es-ES" b="1" dirty="0"/>
              <a:t> </a:t>
            </a:r>
            <a:r>
              <a:rPr lang="es-ES" b="1" dirty="0" err="1"/>
              <a:t>stále</a:t>
            </a:r>
            <a:r>
              <a:rPr lang="es-ES" b="1" dirty="0"/>
              <a:t> </a:t>
            </a:r>
            <a:r>
              <a:rPr lang="es-ES" b="1" dirty="0" err="1"/>
              <a:t>považovala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myšlenky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hereze</a:t>
            </a:r>
            <a:r>
              <a:rPr lang="es-ES" b="1" dirty="0"/>
              <a:t>, </a:t>
            </a:r>
            <a:r>
              <a:rPr lang="es-ES" b="1" dirty="0" err="1"/>
              <a:t>takže</a:t>
            </a:r>
            <a:r>
              <a:rPr lang="es-ES" b="1" dirty="0"/>
              <a:t> </a:t>
            </a:r>
            <a:r>
              <a:rPr lang="es-ES" b="1" dirty="0" err="1"/>
              <a:t>Kalvín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nucen</a:t>
            </a:r>
            <a:r>
              <a:rPr lang="es-ES" b="1" dirty="0"/>
              <a:t> </a:t>
            </a:r>
            <a:r>
              <a:rPr lang="es-ES" b="1" dirty="0" err="1"/>
              <a:t>opustit</a:t>
            </a:r>
            <a:r>
              <a:rPr lang="es-ES" b="1" dirty="0"/>
              <a:t> </a:t>
            </a:r>
            <a:r>
              <a:rPr lang="es-ES" b="1" dirty="0" err="1"/>
              <a:t>Francii</a:t>
            </a:r>
            <a:r>
              <a:rPr lang="es-ES" b="1" dirty="0"/>
              <a:t>.</a:t>
            </a:r>
          </a:p>
          <a:p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</a:t>
            </a:r>
            <a:r>
              <a:rPr lang="cs-CZ" b="1" dirty="0"/>
              <a:t>á</a:t>
            </a:r>
            <a:r>
              <a:rPr lang="es-ES" b="1" dirty="0" err="1"/>
              <a:t>tel</a:t>
            </a:r>
            <a:r>
              <a:rPr lang="cs-CZ" b="1" dirty="0"/>
              <a:t>é</a:t>
            </a:r>
            <a:r>
              <a:rPr lang="es-ES" b="1" dirty="0"/>
              <a:t> </a:t>
            </a:r>
            <a:r>
              <a:rPr lang="es-ES" b="1" dirty="0" err="1"/>
              <a:t>žil</a:t>
            </a:r>
            <a:r>
              <a:rPr lang="cs-CZ" b="1" dirty="0"/>
              <a:t>i</a:t>
            </a:r>
            <a:r>
              <a:rPr lang="es-ES" b="1" dirty="0"/>
              <a:t> v </a:t>
            </a:r>
            <a:r>
              <a:rPr lang="es-ES" b="1" dirty="0" err="1"/>
              <a:t>Ženevě</a:t>
            </a:r>
            <a:r>
              <a:rPr lang="es-ES" b="1" dirty="0"/>
              <a:t> ve </a:t>
            </a:r>
            <a:r>
              <a:rPr lang="es-ES" b="1" dirty="0" err="1"/>
              <a:t>Švýcarsku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protestantů</a:t>
            </a:r>
            <a:r>
              <a:rPr lang="es-ES" b="1" dirty="0"/>
              <a:t>. </a:t>
            </a:r>
            <a:r>
              <a:rPr lang="es-ES" b="1" dirty="0" err="1"/>
              <a:t>Protestant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jméno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dali</a:t>
            </a:r>
            <a:r>
              <a:rPr lang="es-ES" b="1" dirty="0"/>
              <a:t> </a:t>
            </a:r>
            <a:r>
              <a:rPr lang="es-ES" b="1" dirty="0" err="1"/>
              <a:t>následovníkům</a:t>
            </a:r>
            <a:r>
              <a:rPr lang="es-ES" b="1" dirty="0"/>
              <a:t> Martina </a:t>
            </a:r>
            <a:r>
              <a:rPr lang="es-ES" b="1" dirty="0" err="1"/>
              <a:t>Luthera</a:t>
            </a:r>
            <a:r>
              <a:rPr lang="es-ES" b="1" dirty="0"/>
              <a:t> a </a:t>
            </a:r>
            <a:r>
              <a:rPr lang="es-ES" b="1" dirty="0" err="1"/>
              <a:t>dalších</a:t>
            </a:r>
            <a:r>
              <a:rPr lang="es-ES" b="1" dirty="0"/>
              <a:t> </a:t>
            </a:r>
            <a:r>
              <a:rPr lang="es-ES" b="1" dirty="0" err="1"/>
              <a:t>reformátorů</a:t>
            </a:r>
            <a:r>
              <a:rPr lang="es-ES" b="1" dirty="0"/>
              <a:t> </a:t>
            </a:r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protestu</a:t>
            </a:r>
            <a:r>
              <a:rPr lang="es-ES" b="1" dirty="0"/>
              <a:t> </a:t>
            </a:r>
            <a:r>
              <a:rPr lang="es-ES" b="1" dirty="0" err="1"/>
              <a:t>knížat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zavedené</a:t>
            </a:r>
            <a:r>
              <a:rPr lang="es-ES" b="1" dirty="0"/>
              <a:t> </a:t>
            </a:r>
            <a:r>
              <a:rPr lang="es-ES" b="1" dirty="0" err="1"/>
              <a:t>církvi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zasedání</a:t>
            </a:r>
            <a:r>
              <a:rPr lang="es-ES" b="1" dirty="0"/>
              <a:t> </a:t>
            </a:r>
            <a:r>
              <a:rPr lang="es-ES" b="1" dirty="0" err="1"/>
              <a:t>parlamentu</a:t>
            </a:r>
            <a:r>
              <a:rPr lang="es-ES" b="1" dirty="0"/>
              <a:t> (</a:t>
            </a:r>
            <a:r>
              <a:rPr lang="es-ES" b="1" dirty="0" err="1"/>
              <a:t>vlády</a:t>
            </a:r>
            <a:r>
              <a:rPr lang="es-ES" b="1" dirty="0"/>
              <a:t>). </a:t>
            </a:r>
            <a:r>
              <a:rPr lang="es-ES" b="1" dirty="0" err="1"/>
              <a:t>Kalvín</a:t>
            </a:r>
            <a:r>
              <a:rPr lang="es-ES" b="1" dirty="0"/>
              <a:t> </a:t>
            </a:r>
            <a:r>
              <a:rPr lang="es-ES" b="1" dirty="0" err="1"/>
              <a:t>zůstal</a:t>
            </a:r>
            <a:r>
              <a:rPr lang="es-ES" b="1" dirty="0"/>
              <a:t> ve </a:t>
            </a:r>
            <a:r>
              <a:rPr lang="es-ES" b="1" dirty="0" err="1"/>
              <a:t>Švýcarsku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zbytek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06B0045E-E483-8D05-F375-501D498AA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5100" cy="1332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76CFC72-59F7-8D82-6EE5-1DBDB9BB8A8F}"/>
              </a:ext>
            </a:extLst>
          </p:cNvPr>
          <p:cNvSpPr txBox="1"/>
          <p:nvPr/>
        </p:nvSpPr>
        <p:spPr>
          <a:xfrm>
            <a:off x="205840" y="316172"/>
            <a:ext cx="984069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3A6FAC"/>
                </a:solidFill>
              </a:rPr>
              <a:t>1509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3A6FAC"/>
                </a:solidFill>
              </a:rPr>
              <a:t>-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3A6FAC"/>
                </a:solidFill>
              </a:rPr>
              <a:t>1564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C7A71F-6004-6123-0231-1AC20DB34BC2}"/>
              </a:ext>
            </a:extLst>
          </p:cNvPr>
          <p:cNvSpPr txBox="1"/>
          <p:nvPr/>
        </p:nvSpPr>
        <p:spPr>
          <a:xfrm>
            <a:off x="1397074" y="204912"/>
            <a:ext cx="21634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2B667E"/>
                </a:solidFill>
                <a:latin typeface="Times New Roman" panose="02020603050405020304" pitchFamily="18" charset="0"/>
              </a:rPr>
              <a:t>JAN </a:t>
            </a:r>
            <a:r>
              <a:rPr lang="cs-CZ" sz="2400" b="1" dirty="0">
                <a:solidFill>
                  <a:srgbClr val="2B667E"/>
                </a:solidFill>
                <a:latin typeface="Times New Roman" panose="02020603050405020304" pitchFamily="18" charset="0"/>
              </a:rPr>
              <a:t>K</a:t>
            </a:r>
            <a:r>
              <a:rPr lang="es-ES" sz="2400" b="1" dirty="0">
                <a:solidFill>
                  <a:srgbClr val="2B667E"/>
                </a:solidFill>
                <a:latin typeface="Times New Roman" panose="02020603050405020304" pitchFamily="18" charset="0"/>
              </a:rPr>
              <a:t>ALV</a:t>
            </a:r>
            <a:r>
              <a:rPr lang="cs-CZ" sz="2400" b="1" dirty="0">
                <a:solidFill>
                  <a:srgbClr val="2B667E"/>
                </a:solidFill>
                <a:latin typeface="Times New Roman" panose="02020603050405020304" pitchFamily="18" charset="0"/>
              </a:rPr>
              <a:t>Í</a:t>
            </a:r>
            <a:r>
              <a:rPr lang="es-ES" sz="2400" b="1" dirty="0">
                <a:solidFill>
                  <a:srgbClr val="2B667E"/>
                </a:solidFill>
                <a:latin typeface="Times New Roman" panose="02020603050405020304" pitchFamily="18" charset="0"/>
              </a:rPr>
              <a:t>NO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885935B-E0E8-B115-ED95-084E75C9C6AD}"/>
              </a:ext>
            </a:extLst>
          </p:cNvPr>
          <p:cNvSpPr txBox="1"/>
          <p:nvPr/>
        </p:nvSpPr>
        <p:spPr>
          <a:xfrm>
            <a:off x="4073461" y="3918836"/>
            <a:ext cx="826443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Kalvín</a:t>
            </a:r>
            <a:r>
              <a:rPr lang="es-ES" b="1" dirty="0"/>
              <a:t> se </a:t>
            </a:r>
            <a:r>
              <a:rPr lang="es-ES" b="1" dirty="0" err="1"/>
              <a:t>stal</a:t>
            </a:r>
            <a:r>
              <a:rPr lang="es-ES" b="1" dirty="0"/>
              <a:t> </a:t>
            </a:r>
            <a:r>
              <a:rPr lang="es-ES" b="1" dirty="0" err="1"/>
              <a:t>velkým</a:t>
            </a:r>
            <a:r>
              <a:rPr lang="es-ES" b="1" dirty="0"/>
              <a:t> </a:t>
            </a:r>
            <a:r>
              <a:rPr lang="es-ES" b="1" dirty="0" err="1"/>
              <a:t>vůdcem</a:t>
            </a:r>
            <a:r>
              <a:rPr lang="es-ES" b="1" dirty="0"/>
              <a:t>. </a:t>
            </a:r>
            <a:r>
              <a:rPr lang="es-ES" b="1" dirty="0" err="1"/>
              <a:t>Zdůrazňoval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představy</a:t>
            </a:r>
            <a:r>
              <a:rPr lang="es-ES" b="1" dirty="0"/>
              <a:t> o </a:t>
            </a:r>
            <a:r>
              <a:rPr lang="es-ES" b="1" dirty="0" err="1"/>
              <a:t>jednoduchosti</a:t>
            </a:r>
            <a:r>
              <a:rPr lang="es-ES" b="1" dirty="0"/>
              <a:t>, </a:t>
            </a:r>
            <a:r>
              <a:rPr lang="es-ES" b="1" dirty="0" err="1"/>
              <a:t>čistotě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a </a:t>
            </a:r>
            <a:r>
              <a:rPr lang="es-ES" b="1" dirty="0" err="1"/>
              <a:t>zbožném</a:t>
            </a:r>
            <a:r>
              <a:rPr lang="es-ES" b="1" dirty="0"/>
              <a:t> </a:t>
            </a:r>
            <a:r>
              <a:rPr lang="es-ES" b="1" dirty="0" err="1"/>
              <a:t>náboženském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. </a:t>
            </a:r>
            <a:r>
              <a:rPr lang="es-ES" b="1" dirty="0" err="1"/>
              <a:t>Stal</a:t>
            </a:r>
            <a:r>
              <a:rPr lang="es-ES" b="1" dirty="0"/>
              <a:t> se </a:t>
            </a:r>
            <a:r>
              <a:rPr lang="es-ES" b="1" dirty="0" err="1"/>
              <a:t>vůdcem</a:t>
            </a:r>
            <a:r>
              <a:rPr lang="es-ES" b="1" dirty="0"/>
              <a:t> v </a:t>
            </a:r>
            <a:r>
              <a:rPr lang="es-ES" b="1" dirty="0" err="1"/>
              <a:t>občanských</a:t>
            </a:r>
            <a:r>
              <a:rPr lang="es-ES" b="1" dirty="0"/>
              <a:t> a </a:t>
            </a:r>
            <a:r>
              <a:rPr lang="es-ES" b="1" dirty="0" err="1"/>
              <a:t>duchovních</a:t>
            </a:r>
            <a:r>
              <a:rPr lang="es-ES" b="1" dirty="0"/>
              <a:t> </a:t>
            </a:r>
            <a:r>
              <a:rPr lang="es-ES" b="1" dirty="0" err="1"/>
              <a:t>záležitostech</a:t>
            </a:r>
            <a:r>
              <a:rPr lang="es-ES" b="1" dirty="0"/>
              <a:t> a </a:t>
            </a:r>
            <a:r>
              <a:rPr lang="es-ES" b="1" dirty="0" err="1"/>
              <a:t>učinil</a:t>
            </a:r>
            <a:r>
              <a:rPr lang="es-ES" b="1" dirty="0"/>
              <a:t> </a:t>
            </a:r>
            <a:r>
              <a:rPr lang="es-ES" b="1" dirty="0" err="1"/>
              <a:t>Ženevu</a:t>
            </a:r>
            <a:r>
              <a:rPr lang="es-ES" b="1" dirty="0"/>
              <a:t> </a:t>
            </a:r>
            <a:r>
              <a:rPr lang="es-ES" b="1" dirty="0" err="1"/>
              <a:t>jedním</a:t>
            </a:r>
            <a:r>
              <a:rPr lang="es-ES" b="1" dirty="0"/>
              <a:t> z </a:t>
            </a:r>
            <a:r>
              <a:rPr lang="es-ES" b="1" dirty="0" err="1"/>
              <a:t>nejznámějších</a:t>
            </a:r>
            <a:r>
              <a:rPr lang="es-ES" b="1" dirty="0"/>
              <a:t> </a:t>
            </a:r>
            <a:r>
              <a:rPr lang="es-ES" b="1" dirty="0" err="1"/>
              <a:t>měst</a:t>
            </a:r>
            <a:r>
              <a:rPr lang="es-ES" b="1" dirty="0"/>
              <a:t> v </a:t>
            </a:r>
            <a:r>
              <a:rPr lang="es-ES" b="1" dirty="0" err="1"/>
              <a:t>Evropě</a:t>
            </a:r>
            <a:r>
              <a:rPr lang="es-ES" b="1" dirty="0"/>
              <a:t>. </a:t>
            </a:r>
            <a:r>
              <a:rPr lang="es-ES" b="1" dirty="0" err="1"/>
              <a:t>Nazývali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městem</a:t>
            </a:r>
            <a:r>
              <a:rPr lang="es-ES" b="1" dirty="0"/>
              <a:t> </a:t>
            </a:r>
            <a:r>
              <a:rPr lang="es-ES" b="1" dirty="0" err="1"/>
              <a:t>Božím</a:t>
            </a:r>
            <a:r>
              <a:rPr lang="es-ES" b="1" dirty="0"/>
              <a:t>.</a:t>
            </a:r>
          </a:p>
          <a:p>
            <a:r>
              <a:rPr lang="es-ES" b="1" dirty="0"/>
              <a:t>Jan </a:t>
            </a:r>
            <a:r>
              <a:rPr lang="es-ES" b="1" dirty="0" err="1"/>
              <a:t>Kalvín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dodnes</a:t>
            </a:r>
            <a:r>
              <a:rPr lang="es-ES" b="1" dirty="0"/>
              <a:t> </a:t>
            </a:r>
            <a:r>
              <a:rPr lang="es-ES" b="1" dirty="0" err="1"/>
              <a:t>následovníky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učení</a:t>
            </a:r>
            <a:r>
              <a:rPr lang="es-ES" b="1" dirty="0"/>
              <a:t> </a:t>
            </a:r>
            <a:r>
              <a:rPr lang="es-ES" b="1" dirty="0" err="1"/>
              <a:t>tvoří</a:t>
            </a:r>
            <a:r>
              <a:rPr lang="es-ES" b="1" dirty="0"/>
              <a:t> </a:t>
            </a:r>
            <a:r>
              <a:rPr lang="es-ES" b="1" dirty="0" err="1"/>
              <a:t>základ</a:t>
            </a:r>
            <a:r>
              <a:rPr lang="es-ES" b="1" dirty="0"/>
              <a:t> </a:t>
            </a:r>
            <a:r>
              <a:rPr lang="es-ES" b="1" dirty="0" err="1"/>
              <a:t>presbyteriánské</a:t>
            </a:r>
            <a:r>
              <a:rPr lang="es-ES" b="1" dirty="0"/>
              <a:t> a </a:t>
            </a:r>
            <a:r>
              <a:rPr lang="es-ES" b="1" dirty="0" err="1"/>
              <a:t>reformované</a:t>
            </a:r>
            <a:r>
              <a:rPr lang="es-ES" b="1" dirty="0"/>
              <a:t> </a:t>
            </a:r>
            <a:r>
              <a:rPr lang="es-ES" b="1" dirty="0" err="1"/>
              <a:t>církve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učení</a:t>
            </a:r>
            <a:r>
              <a:rPr lang="es-ES" b="1" dirty="0"/>
              <a:t> se </a:t>
            </a:r>
            <a:r>
              <a:rPr lang="es-ES" b="1" dirty="0" err="1"/>
              <a:t>rozšířilo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hugenoty</a:t>
            </a:r>
            <a:r>
              <a:rPr lang="es-ES" b="1" dirty="0"/>
              <a:t> a </a:t>
            </a:r>
            <a:r>
              <a:rPr lang="es-ES" b="1" dirty="0" err="1"/>
              <a:t>puritány</a:t>
            </a:r>
            <a:r>
              <a:rPr lang="es-ES" b="1" dirty="0"/>
              <a:t>, o </a:t>
            </a:r>
            <a:r>
              <a:rPr lang="es-ES" b="1" dirty="0" err="1"/>
              <a:t>kterých</a:t>
            </a:r>
            <a:r>
              <a:rPr lang="es-ES" b="1" dirty="0"/>
              <a:t> </a:t>
            </a:r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</a:t>
            </a:r>
            <a:r>
              <a:rPr lang="es-ES" b="1" dirty="0" err="1"/>
              <a:t>později</a:t>
            </a:r>
            <a:r>
              <a:rPr lang="es-ES" b="1" dirty="0"/>
              <a:t>. Ti,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následovali</a:t>
            </a:r>
            <a:r>
              <a:rPr lang="es-ES" b="1" dirty="0"/>
              <a:t> </a:t>
            </a:r>
            <a:r>
              <a:rPr lang="es-ES" b="1" dirty="0" err="1"/>
              <a:t>Kalvínovo</a:t>
            </a:r>
            <a:r>
              <a:rPr lang="es-ES" b="1" dirty="0"/>
              <a:t> </a:t>
            </a:r>
            <a:r>
              <a:rPr lang="es-ES" b="1" dirty="0" err="1"/>
              <a:t>učení</a:t>
            </a:r>
            <a:r>
              <a:rPr lang="es-ES" b="1" dirty="0"/>
              <a:t> v </a:t>
            </a:r>
            <a:r>
              <a:rPr lang="es-ES" b="1" dirty="0" err="1"/>
              <a:t>Anglii</a:t>
            </a:r>
            <a:r>
              <a:rPr lang="es-ES" b="1" dirty="0"/>
              <a:t>, </a:t>
            </a:r>
            <a:r>
              <a:rPr lang="es-ES" b="1" dirty="0" err="1"/>
              <a:t>nemohli</a:t>
            </a:r>
            <a:r>
              <a:rPr lang="es-ES" b="1" dirty="0"/>
              <a:t> </a:t>
            </a:r>
            <a:r>
              <a:rPr lang="es-ES" b="1" dirty="0" err="1"/>
              <a:t>praktikovat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náboženství</a:t>
            </a:r>
            <a:r>
              <a:rPr lang="es-ES" b="1" dirty="0"/>
              <a:t>, </a:t>
            </a:r>
            <a:r>
              <a:rPr lang="es-ES" b="1" dirty="0" err="1"/>
              <a:t>takže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museli</a:t>
            </a:r>
            <a:r>
              <a:rPr lang="es-ES" b="1" dirty="0"/>
              <a:t> </a:t>
            </a:r>
            <a:r>
              <a:rPr lang="es-ES" b="1" dirty="0" err="1"/>
              <a:t>opustit</a:t>
            </a:r>
            <a:r>
              <a:rPr lang="es-ES" b="1" dirty="0"/>
              <a:t> a </a:t>
            </a:r>
            <a:r>
              <a:rPr lang="es-ES" b="1" dirty="0" err="1"/>
              <a:t>jít</a:t>
            </a:r>
            <a:r>
              <a:rPr lang="es-ES" b="1" dirty="0"/>
              <a:t> do </a:t>
            </a:r>
            <a:r>
              <a:rPr lang="es-ES" b="1" dirty="0" err="1"/>
              <a:t>Nového</a:t>
            </a:r>
            <a:r>
              <a:rPr lang="es-ES" b="1" dirty="0"/>
              <a:t> </a:t>
            </a:r>
            <a:r>
              <a:rPr lang="es-ES" b="1" dirty="0" err="1"/>
              <a:t>světa</a:t>
            </a:r>
            <a:r>
              <a:rPr lang="es-ES" b="1" dirty="0"/>
              <a:t> </a:t>
            </a:r>
            <a:r>
              <a:rPr lang="cs-CZ" b="1" dirty="0"/>
              <a:t>                   </a:t>
            </a:r>
            <a:r>
              <a:rPr lang="es-ES" b="1" dirty="0"/>
              <a:t>v </a:t>
            </a:r>
            <a:r>
              <a:rPr lang="es-ES" b="1" dirty="0" err="1"/>
              <a:t>sedmnáctém</a:t>
            </a:r>
            <a:r>
              <a:rPr lang="es-ES" b="1" dirty="0"/>
              <a:t> </a:t>
            </a:r>
            <a:r>
              <a:rPr lang="es-ES" b="1" dirty="0" err="1"/>
              <a:t>století</a:t>
            </a:r>
            <a:r>
              <a:rPr lang="es-ES" b="1" dirty="0"/>
              <a:t>. </a:t>
            </a:r>
            <a:r>
              <a:rPr lang="es-ES" b="1" dirty="0" err="1"/>
              <a:t>Říkáme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Otci</a:t>
            </a:r>
            <a:r>
              <a:rPr lang="es-ES" b="1" dirty="0"/>
              <a:t> </a:t>
            </a:r>
            <a:r>
              <a:rPr lang="es-ES" b="1" dirty="0" err="1"/>
              <a:t>poutníci</a:t>
            </a:r>
            <a:r>
              <a:rPr lang="es-ES" b="1" dirty="0"/>
              <a:t>. </a:t>
            </a:r>
            <a:r>
              <a:rPr lang="cs-CZ" b="1" dirty="0"/>
              <a:t>Jak</a:t>
            </a:r>
            <a:r>
              <a:rPr lang="es-ES" b="1" dirty="0"/>
              <a:t> </a:t>
            </a:r>
            <a:r>
              <a:rPr lang="es-ES" b="1" dirty="0" err="1"/>
              <a:t>přišli</a:t>
            </a:r>
            <a:r>
              <a:rPr lang="es-ES" b="1" dirty="0"/>
              <a:t> do </a:t>
            </a:r>
            <a:r>
              <a:rPr lang="es-ES" b="1" dirty="0" err="1"/>
              <a:t>Nového</a:t>
            </a:r>
            <a:r>
              <a:rPr lang="es-ES" b="1" dirty="0"/>
              <a:t> </a:t>
            </a:r>
            <a:r>
              <a:rPr lang="es-ES" b="1" dirty="0" err="1"/>
              <a:t>světa</a:t>
            </a:r>
            <a:r>
              <a:rPr lang="es-ES" b="1" dirty="0"/>
              <a:t>?</a:t>
            </a:r>
          </a:p>
          <a:p>
            <a:r>
              <a:rPr lang="es-ES" b="1" dirty="0" err="1"/>
              <a:t>Mnohým</a:t>
            </a:r>
            <a:r>
              <a:rPr lang="es-ES" b="1" dirty="0"/>
              <a:t> </a:t>
            </a:r>
            <a:r>
              <a:rPr lang="es-ES" b="1" dirty="0" err="1"/>
              <a:t>věcem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</a:t>
            </a:r>
            <a:r>
              <a:rPr lang="es-ES" b="1" dirty="0" err="1"/>
              <a:t>Kalvín</a:t>
            </a:r>
            <a:r>
              <a:rPr lang="es-ES" b="1" dirty="0"/>
              <a:t> </a:t>
            </a:r>
            <a:r>
              <a:rPr lang="es-ES" b="1" dirty="0" err="1"/>
              <a:t>věřil</a:t>
            </a:r>
            <a:r>
              <a:rPr lang="es-ES" b="1" dirty="0"/>
              <a:t> a </a:t>
            </a:r>
            <a:r>
              <a:rPr lang="es-ES" b="1" dirty="0" err="1"/>
              <a:t>čemu</a:t>
            </a:r>
            <a:r>
              <a:rPr lang="es-ES" b="1" dirty="0"/>
              <a:t> </a:t>
            </a:r>
            <a:r>
              <a:rPr lang="es-ES" b="1" dirty="0" err="1"/>
              <a:t>učil</a:t>
            </a:r>
            <a:r>
              <a:rPr lang="es-ES" b="1" dirty="0"/>
              <a:t>, </a:t>
            </a:r>
            <a:r>
              <a:rPr lang="es-ES" b="1" dirty="0" err="1"/>
              <a:t>věříme</a:t>
            </a:r>
            <a:r>
              <a:rPr lang="es-ES" b="1" dirty="0"/>
              <a:t> a </a:t>
            </a:r>
            <a:r>
              <a:rPr lang="es-ES" b="1" dirty="0" err="1"/>
              <a:t>učíme</a:t>
            </a:r>
            <a:r>
              <a:rPr lang="es-ES" b="1" dirty="0"/>
              <a:t> v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církvi</a:t>
            </a:r>
            <a:r>
              <a:rPr lang="es-ES" b="1" dirty="0"/>
              <a:t> i </a:t>
            </a:r>
            <a:r>
              <a:rPr lang="es-ES" b="1" dirty="0" err="1"/>
              <a:t>dnes</a:t>
            </a:r>
            <a:r>
              <a:rPr lang="es-ES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D6FF8CD-2495-4D7D-2330-5051F8387626}"/>
              </a:ext>
            </a:extLst>
          </p:cNvPr>
          <p:cNvSpPr txBox="1"/>
          <p:nvPr/>
        </p:nvSpPr>
        <p:spPr>
          <a:xfrm>
            <a:off x="6392090" y="0"/>
            <a:ext cx="55940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Jan </a:t>
            </a:r>
            <a:r>
              <a:rPr lang="cs-CZ" b="1" dirty="0"/>
              <a:t>K</a:t>
            </a:r>
            <a:r>
              <a:rPr lang="es-ES" b="1" dirty="0" err="1"/>
              <a:t>alv</a:t>
            </a:r>
            <a:r>
              <a:rPr lang="cs-CZ" b="1" dirty="0"/>
              <a:t>í</a:t>
            </a:r>
            <a:r>
              <a:rPr lang="es-ES" b="1" dirty="0"/>
              <a:t>n se </a:t>
            </a:r>
            <a:r>
              <a:rPr lang="es-ES" b="1" dirty="0" err="1"/>
              <a:t>narodil</a:t>
            </a:r>
            <a:r>
              <a:rPr lang="es-ES" b="1" dirty="0"/>
              <a:t> ve </a:t>
            </a:r>
            <a:r>
              <a:rPr lang="es-ES" b="1" dirty="0" err="1"/>
              <a:t>Francii</a:t>
            </a:r>
            <a:r>
              <a:rPr lang="es-ES" b="1" dirty="0"/>
              <a:t> a </a:t>
            </a:r>
            <a:r>
              <a:rPr lang="es-ES" b="1" dirty="0" err="1"/>
              <a:t>žil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ve </a:t>
            </a:r>
            <a:r>
              <a:rPr lang="es-ES" b="1" dirty="0" err="1"/>
              <a:t>Švýcarsku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malé</a:t>
            </a:r>
            <a:r>
              <a:rPr lang="es-ES" b="1" dirty="0"/>
              <a:t> </a:t>
            </a:r>
            <a:r>
              <a:rPr lang="es-ES" b="1" dirty="0" err="1"/>
              <a:t>dítě</a:t>
            </a:r>
            <a:r>
              <a:rPr lang="es-ES" b="1" dirty="0"/>
              <a:t>, </a:t>
            </a:r>
            <a:r>
              <a:rPr lang="es-ES" b="1" dirty="0" err="1"/>
              <a:t>slyšel</a:t>
            </a:r>
            <a:r>
              <a:rPr lang="es-ES" b="1" dirty="0"/>
              <a:t> o </a:t>
            </a:r>
            <a:r>
              <a:rPr lang="es-ES" b="1" dirty="0" err="1"/>
              <a:t>Martinu</a:t>
            </a:r>
            <a:r>
              <a:rPr lang="es-ES" b="1" dirty="0"/>
              <a:t> </a:t>
            </a:r>
            <a:r>
              <a:rPr lang="es-ES" b="1" dirty="0" err="1"/>
              <a:t>Lutherovi</a:t>
            </a:r>
            <a:r>
              <a:rPr lang="es-ES" b="1" dirty="0"/>
              <a:t> a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vyrůstal</a:t>
            </a:r>
            <a:r>
              <a:rPr lang="es-ES" b="1" dirty="0"/>
              <a:t>, </a:t>
            </a:r>
            <a:r>
              <a:rPr lang="es-ES" b="1" dirty="0" err="1"/>
              <a:t>připojil</a:t>
            </a:r>
            <a:r>
              <a:rPr lang="es-ES" b="1" dirty="0"/>
              <a:t> se k </a:t>
            </a:r>
            <a:r>
              <a:rPr lang="es-ES" b="1" dirty="0" err="1"/>
              <a:t>protestantskému</a:t>
            </a:r>
            <a:r>
              <a:rPr lang="es-ES" b="1" dirty="0"/>
              <a:t> </a:t>
            </a:r>
            <a:r>
              <a:rPr lang="es-ES" b="1" dirty="0" err="1"/>
              <a:t>reformačnímu</a:t>
            </a:r>
            <a:r>
              <a:rPr lang="es-ES" b="1" dirty="0"/>
              <a:t> </a:t>
            </a:r>
            <a:r>
              <a:rPr lang="es-ES" b="1" dirty="0" err="1"/>
              <a:t>hnutí</a:t>
            </a:r>
            <a:r>
              <a:rPr lang="es-ES" b="1" dirty="0"/>
              <a:t>, </a:t>
            </a:r>
            <a:r>
              <a:rPr lang="cs-CZ" b="1" dirty="0"/>
              <a:t>které ještě vedl</a:t>
            </a:r>
            <a:r>
              <a:rPr lang="es-ES" b="1" dirty="0"/>
              <a:t> Luther. </a:t>
            </a:r>
            <a:r>
              <a:rPr lang="es-ES" b="1" dirty="0" err="1"/>
              <a:t>Kalvín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pracoval</a:t>
            </a:r>
            <a:r>
              <a:rPr lang="es-ES" b="1" dirty="0"/>
              <a:t> </a:t>
            </a:r>
            <a:r>
              <a:rPr lang="cs-CZ" b="1" dirty="0"/>
              <a:t>     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různých</a:t>
            </a:r>
            <a:r>
              <a:rPr lang="es-ES" b="1" dirty="0"/>
              <a:t> </a:t>
            </a:r>
            <a:r>
              <a:rPr lang="es-ES" b="1" dirty="0" err="1"/>
              <a:t>místech</a:t>
            </a:r>
            <a:r>
              <a:rPr lang="es-ES" b="1" dirty="0"/>
              <a:t>.
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D7C3A59-075F-BB8A-94E4-EAE81B8B7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7" y="3918837"/>
            <a:ext cx="2019083" cy="2800824"/>
          </a:xfrm>
          <a:prstGeom prst="rect">
            <a:avLst/>
          </a:prstGeom>
          <a:ln w="38100" cap="sq">
            <a:solidFill>
              <a:srgbClr val="386EA4"/>
            </a:solidFill>
            <a:prstDash val="solid"/>
            <a:miter lim="800000"/>
          </a:ln>
          <a:effectLst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640F87B-458A-C3E0-40FE-D1BEB7046D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9" t="1905" r="3997" b="2017"/>
          <a:stretch/>
        </p:blipFill>
        <p:spPr>
          <a:xfrm>
            <a:off x="2181072" y="3918837"/>
            <a:ext cx="1799067" cy="2800824"/>
          </a:xfrm>
          <a:prstGeom prst="rect">
            <a:avLst/>
          </a:prstGeom>
          <a:ln w="38100" cap="sq">
            <a:solidFill>
              <a:srgbClr val="386EA4"/>
            </a:solidFill>
            <a:prstDash val="solid"/>
            <a:miter lim="800000"/>
          </a:ln>
          <a:effectLst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B614CB8-24CD-3E91-3571-7BF65462A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8801" y="1477328"/>
            <a:ext cx="3591096" cy="2366009"/>
          </a:xfrm>
          <a:prstGeom prst="rect">
            <a:avLst/>
          </a:prstGeom>
          <a:ln w="38100" cap="sq">
            <a:solidFill>
              <a:srgbClr val="386EA4"/>
            </a:solidFill>
            <a:prstDash val="solid"/>
            <a:miter lim="800000"/>
          </a:ln>
          <a:effectLst/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3E9D2256-DD2E-280C-C68A-4A1E04158381}"/>
              </a:ext>
            </a:extLst>
          </p:cNvPr>
          <p:cNvGrpSpPr/>
          <p:nvPr/>
        </p:nvGrpSpPr>
        <p:grpSpPr>
          <a:xfrm>
            <a:off x="3629183" y="0"/>
            <a:ext cx="2721082" cy="1477328"/>
            <a:chOff x="3629183" y="0"/>
            <a:chExt cx="2721082" cy="1477328"/>
          </a:xfrm>
        </p:grpSpPr>
        <p:pic>
          <p:nvPicPr>
            <p:cNvPr id="1026" name="Picture 2" descr="Horizontal">
              <a:extLst>
                <a:ext uri="{FF2B5EF4-FFF2-40B4-BE49-F238E27FC236}">
                  <a16:creationId xmlns:a16="http://schemas.microsoft.com/office/drawing/2014/main" id="{88FD2A6E-5CA1-62AF-EDAE-2BEF3E892C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6" t="8983" r="6802" b="12504"/>
            <a:stretch/>
          </p:blipFill>
          <p:spPr bwMode="auto">
            <a:xfrm>
              <a:off x="4427489" y="92360"/>
              <a:ext cx="1922776" cy="1240397"/>
            </a:xfrm>
            <a:prstGeom prst="rect">
              <a:avLst/>
            </a:prstGeom>
            <a:ln w="38100" cap="sq">
              <a:solidFill>
                <a:srgbClr val="386EA4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B08048CB-1A49-808F-467C-F20FC3CB1B9F}"/>
                </a:ext>
              </a:extLst>
            </p:cNvPr>
            <p:cNvSpPr txBox="1"/>
            <p:nvPr/>
          </p:nvSpPr>
          <p:spPr>
            <a:xfrm>
              <a:off x="3629183" y="0"/>
              <a:ext cx="7832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000" b="1" dirty="0"/>
                <a:t>1750 </a:t>
              </a:r>
              <a:r>
                <a:rPr lang="es-ES" sz="1000" b="1" dirty="0" err="1"/>
                <a:t>kresba</a:t>
              </a:r>
              <a:r>
                <a:rPr lang="es-ES" sz="1000" b="1" dirty="0"/>
                <a:t> </a:t>
              </a:r>
              <a:r>
                <a:rPr lang="es-ES" sz="1000" b="1" dirty="0" err="1"/>
                <a:t>katedrály</a:t>
              </a:r>
              <a:r>
                <a:rPr lang="es-ES" sz="1000" b="1" dirty="0"/>
                <a:t> </a:t>
              </a:r>
              <a:r>
                <a:rPr lang="es-ES" sz="1000" b="1" dirty="0" err="1"/>
                <a:t>svatého</a:t>
              </a:r>
              <a:r>
                <a:rPr lang="es-ES" sz="1000" b="1" dirty="0"/>
                <a:t> Petra </a:t>
              </a:r>
              <a:r>
                <a:rPr lang="cs-CZ" sz="1000" b="1" dirty="0"/>
                <a:t>         </a:t>
              </a:r>
              <a:r>
                <a:rPr lang="es-ES" sz="1000" b="1" dirty="0"/>
                <a:t>v </a:t>
              </a:r>
              <a:r>
                <a:rPr lang="es-ES" sz="1000" b="1" dirty="0" err="1"/>
                <a:t>Ženevě</a:t>
              </a:r>
              <a:r>
                <a:rPr lang="es-ES" sz="1000" b="1" dirty="0"/>
                <a:t>, </a:t>
              </a:r>
              <a:r>
                <a:rPr lang="es-ES" sz="1000" b="1" dirty="0" err="1"/>
                <a:t>kde</a:t>
              </a:r>
              <a:r>
                <a:rPr lang="es-ES" sz="1000" b="1" dirty="0"/>
                <a:t> </a:t>
              </a:r>
              <a:r>
                <a:rPr lang="es-ES" sz="1000" b="1" dirty="0" err="1"/>
                <a:t>Kalvín</a:t>
              </a:r>
              <a:r>
                <a:rPr lang="es-ES" sz="1000" b="1" dirty="0"/>
                <a:t> </a:t>
              </a:r>
              <a:r>
                <a:rPr lang="es-ES" sz="1000" b="1" dirty="0" err="1"/>
                <a:t>kázal</a:t>
              </a:r>
              <a:r>
                <a:rPr lang="es-ES" sz="1000" b="1" dirty="0"/>
                <a:t>.
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40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 uiExpand="1" build="p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9000" r="-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62FE1D-9FB2-711A-2AD6-86E5BEA7A991}"/>
              </a:ext>
            </a:extLst>
          </p:cNvPr>
          <p:cNvSpPr txBox="1"/>
          <p:nvPr/>
        </p:nvSpPr>
        <p:spPr>
          <a:xfrm>
            <a:off x="87084" y="146464"/>
            <a:ext cx="1047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Jan </a:t>
            </a:r>
            <a:r>
              <a:rPr lang="es-ES" b="1" dirty="0" err="1"/>
              <a:t>Kalvín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nepružný</a:t>
            </a:r>
            <a:r>
              <a:rPr lang="es-ES" b="1" dirty="0"/>
              <a:t> (</a:t>
            </a:r>
            <a:r>
              <a:rPr lang="es-ES" b="1" dirty="0" err="1"/>
              <a:t>neohýbal</a:t>
            </a:r>
            <a:r>
              <a:rPr lang="es-ES" b="1" dirty="0"/>
              <a:t> se) a </a:t>
            </a:r>
            <a:r>
              <a:rPr lang="es-ES" b="1" dirty="0" err="1"/>
              <a:t>neochvějný</a:t>
            </a:r>
            <a:r>
              <a:rPr lang="es-ES" b="1" dirty="0"/>
              <a:t> ve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víře</a:t>
            </a:r>
            <a:r>
              <a:rPr lang="es-ES" b="1" dirty="0"/>
              <a:t>.
V </a:t>
            </a:r>
            <a:r>
              <a:rPr lang="cs-CZ" b="1" dirty="0"/>
              <a:t>knize Výchova na</a:t>
            </a:r>
            <a:r>
              <a:rPr lang="es-ES" b="1" dirty="0"/>
              <a:t> </a:t>
            </a:r>
            <a:r>
              <a:rPr lang="es-ES" b="1" dirty="0" err="1"/>
              <a:t>str</a:t>
            </a:r>
            <a:r>
              <a:rPr lang="cs-CZ" b="1" dirty="0" err="1"/>
              <a:t>aně</a:t>
            </a:r>
            <a:r>
              <a:rPr lang="es-ES" b="1" dirty="0"/>
              <a:t> 57 Ellen G. White </a:t>
            </a:r>
            <a:r>
              <a:rPr lang="es-ES" b="1" dirty="0" err="1"/>
              <a:t>říká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: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D097E9-2BB0-EF72-B107-C5358D97E3C0}"/>
              </a:ext>
            </a:extLst>
          </p:cNvPr>
          <p:cNvSpPr txBox="1"/>
          <p:nvPr/>
        </p:nvSpPr>
        <p:spPr>
          <a:xfrm>
            <a:off x="258973" y="1033783"/>
            <a:ext cx="7806013" cy="4524315"/>
          </a:xfrm>
          <a:prstGeom prst="rect">
            <a:avLst/>
          </a:prstGeom>
          <a:noFill/>
          <a:effectLst>
            <a:glow rad="330200">
              <a:schemeClr val="tx1"/>
            </a:glow>
          </a:effectLst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  <a:effectLst>
                  <a:glow rad="88900">
                    <a:srgbClr val="67786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"</a:t>
            </a:r>
            <a:r>
              <a:rPr 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Svět nejvíce potřebuje lidi, které nelze prodat nebo koupit. Ty, kteří si ve svém nejhlubším nitru zachovali pravdivost a čestnost, nebojí se nazvat hřích pravým jménem a jejichž svědomí je věrné povinnostem jako střelka kompasu severnímu pólu. Lidi, kteří stojí za právem, i kdyby se nebesa měla zhroutit.“</a:t>
            </a:r>
            <a:r>
              <a:rPr lang="es-ES" sz="3600" dirty="0">
                <a:solidFill>
                  <a:schemeClr val="bg1"/>
                </a:solidFill>
                <a:effectLst>
                  <a:glow rad="88900">
                    <a:srgbClr val="67786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6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756653DE-B49E-866B-6B82-356BC2607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2"/>
            <a:ext cx="5172892" cy="162296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CCDA01A-76B7-AE20-604C-4646BF49CC5C}"/>
              </a:ext>
            </a:extLst>
          </p:cNvPr>
          <p:cNvSpPr txBox="1"/>
          <p:nvPr/>
        </p:nvSpPr>
        <p:spPr>
          <a:xfrm>
            <a:off x="284523" y="443497"/>
            <a:ext cx="984069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BC696B"/>
                </a:solidFill>
              </a:rPr>
              <a:t>1500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BC696B"/>
                </a:solidFill>
              </a:rPr>
              <a:t>-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BC696B"/>
                </a:solidFill>
              </a:rPr>
              <a:t>1789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B1E947-7580-462C-287F-F068F2DDA575}"/>
              </a:ext>
            </a:extLst>
          </p:cNvPr>
          <p:cNvSpPr txBox="1"/>
          <p:nvPr/>
        </p:nvSpPr>
        <p:spPr>
          <a:xfrm>
            <a:off x="1811386" y="415284"/>
            <a:ext cx="3021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04E64"/>
                </a:solidFill>
                <a:latin typeface="Times New Roman" panose="02020603050405020304" pitchFamily="18" charset="0"/>
              </a:rPr>
              <a:t>N</a:t>
            </a:r>
            <a:r>
              <a:rPr lang="cs-CZ" sz="2400" b="1" dirty="0">
                <a:solidFill>
                  <a:srgbClr val="B04E64"/>
                </a:solidFill>
                <a:latin typeface="Times New Roman" panose="02020603050405020304" pitchFamily="18" charset="0"/>
              </a:rPr>
              <a:t>OVOKŘTĚNCI</a:t>
            </a:r>
            <a:r>
              <a:rPr lang="es-ES" sz="2400" b="1" dirty="0">
                <a:solidFill>
                  <a:srgbClr val="B04E64"/>
                </a:solidFill>
                <a:latin typeface="Times New Roman" panose="02020603050405020304" pitchFamily="18" charset="0"/>
              </a:rPr>
              <a:t>
A HUGENOTI
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ED6B1B4-4453-6A81-198A-04E212A84EDE}"/>
              </a:ext>
            </a:extLst>
          </p:cNvPr>
          <p:cNvSpPr txBox="1"/>
          <p:nvPr/>
        </p:nvSpPr>
        <p:spPr>
          <a:xfrm>
            <a:off x="0" y="4053748"/>
            <a:ext cx="772910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b="1" dirty="0"/>
              <a:t>Novokřtěnci v</a:t>
            </a:r>
            <a:r>
              <a:rPr lang="es-ES" b="1" dirty="0" err="1"/>
              <a:t>ěřili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cs-CZ" b="1" dirty="0"/>
              <a:t>kropeni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kojenci</a:t>
            </a:r>
            <a:r>
              <a:rPr lang="es-ES" b="1" dirty="0"/>
              <a:t>,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znovu</a:t>
            </a:r>
            <a:r>
              <a:rPr lang="es-ES" b="1" dirty="0"/>
              <a:t> </a:t>
            </a:r>
            <a:r>
              <a:rPr lang="es-ES" b="1" dirty="0" err="1"/>
              <a:t>pokřtěni</a:t>
            </a:r>
            <a:r>
              <a:rPr lang="es-ES" b="1" dirty="0"/>
              <a:t> </a:t>
            </a:r>
            <a:r>
              <a:rPr lang="es-ES" b="1" dirty="0" err="1"/>
              <a:t>ponořením</a:t>
            </a:r>
            <a:r>
              <a:rPr lang="es-ES" b="1" dirty="0"/>
              <a:t>, </a:t>
            </a:r>
            <a:r>
              <a:rPr lang="es-ES" b="1" dirty="0" err="1"/>
              <a:t>jakmile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dost</a:t>
            </a:r>
            <a:r>
              <a:rPr lang="es-ES" b="1" dirty="0"/>
              <a:t> </a:t>
            </a:r>
            <a:r>
              <a:rPr lang="es-ES" b="1" dirty="0" err="1"/>
              <a:t>staří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toto </a:t>
            </a:r>
            <a:r>
              <a:rPr lang="es-ES" b="1" dirty="0" err="1"/>
              <a:t>rozhodnutí</a:t>
            </a:r>
            <a:r>
              <a:rPr lang="es-ES" b="1" dirty="0"/>
              <a:t> </a:t>
            </a:r>
            <a:r>
              <a:rPr lang="es-ES" b="1" dirty="0" err="1"/>
              <a:t>učinili</a:t>
            </a:r>
            <a:r>
              <a:rPr lang="es-ES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b="1" dirty="0" err="1"/>
              <a:t>Napadá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děláme</a:t>
            </a:r>
            <a:r>
              <a:rPr lang="es-ES" b="1" dirty="0"/>
              <a:t> v </a:t>
            </a:r>
            <a:r>
              <a:rPr lang="es-ES" b="1" dirty="0" err="1"/>
              <a:t>adventistické</a:t>
            </a:r>
            <a:r>
              <a:rPr lang="es-ES" b="1" dirty="0"/>
              <a:t> </a:t>
            </a:r>
            <a:r>
              <a:rPr lang="es-ES" b="1" dirty="0" err="1"/>
              <a:t>církvi</a:t>
            </a:r>
            <a:r>
              <a:rPr lang="es-ES" b="1" dirty="0"/>
              <a:t> </a:t>
            </a:r>
            <a:r>
              <a:rPr lang="cs-CZ" b="1" dirty="0"/>
              <a:t>podle</a:t>
            </a:r>
            <a:r>
              <a:rPr lang="es-ES" b="1" dirty="0"/>
              <a:t> </a:t>
            </a:r>
            <a:r>
              <a:rPr lang="cs-CZ" b="1" dirty="0"/>
              <a:t>novokřtěnců</a:t>
            </a:r>
            <a:r>
              <a:rPr lang="es-ES" b="1" dirty="0"/>
              <a:t>? </a:t>
            </a:r>
            <a:r>
              <a:rPr lang="es-ES" b="1" dirty="0" err="1"/>
              <a:t>Myslíte</a:t>
            </a:r>
            <a:r>
              <a:rPr lang="es-ES" b="1" dirty="0"/>
              <a:t> si,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dost</a:t>
            </a:r>
            <a:r>
              <a:rPr lang="es-ES" b="1" dirty="0"/>
              <a:t> </a:t>
            </a:r>
            <a:r>
              <a:rPr lang="es-ES" b="1" dirty="0" err="1"/>
              <a:t>staří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se </a:t>
            </a:r>
            <a:r>
              <a:rPr lang="es-ES" b="1" dirty="0" err="1"/>
              <a:t>rozhodovali</a:t>
            </a:r>
            <a:r>
              <a:rPr lang="es-ES" b="1" dirty="0"/>
              <a:t>? </a:t>
            </a:r>
            <a:r>
              <a:rPr lang="es-ES" b="1" dirty="0" err="1"/>
              <a:t>Přemýšleli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o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byste</a:t>
            </a:r>
            <a:r>
              <a:rPr lang="es-ES" b="1" dirty="0"/>
              <a:t> se </a:t>
            </a:r>
            <a:r>
              <a:rPr lang="es-ES" b="1" dirty="0" err="1"/>
              <a:t>dali</a:t>
            </a:r>
            <a:r>
              <a:rPr lang="es-ES" b="1" dirty="0"/>
              <a:t> </a:t>
            </a:r>
            <a:r>
              <a:rPr lang="es-ES" b="1" dirty="0" err="1"/>
              <a:t>pokřtít</a:t>
            </a:r>
            <a:r>
              <a:rPr lang="es-ES" b="1" dirty="0"/>
              <a:t>?</a:t>
            </a:r>
          </a:p>
          <a:p>
            <a:pPr>
              <a:spcBef>
                <a:spcPts val="1200"/>
              </a:spcBef>
            </a:pPr>
            <a:r>
              <a:rPr lang="cs-CZ" b="1" dirty="0"/>
              <a:t>Novokřtěnci</a:t>
            </a:r>
            <a:r>
              <a:rPr lang="es-ES" b="1" dirty="0"/>
              <a:t>, </a:t>
            </a:r>
            <a:r>
              <a:rPr lang="es-ES" b="1" dirty="0" err="1"/>
              <a:t>hugenoti</a:t>
            </a:r>
            <a:r>
              <a:rPr lang="es-ES" b="1" dirty="0"/>
              <a:t> a </a:t>
            </a:r>
            <a:r>
              <a:rPr lang="es-ES" b="1" dirty="0" err="1"/>
              <a:t>následovníci</a:t>
            </a:r>
            <a:r>
              <a:rPr lang="es-ES" b="1" dirty="0"/>
              <a:t> </a:t>
            </a:r>
            <a:r>
              <a:rPr lang="es-ES" b="1" dirty="0" err="1"/>
              <a:t>jiných</a:t>
            </a:r>
            <a:r>
              <a:rPr lang="es-ES" b="1" dirty="0"/>
              <a:t> </a:t>
            </a:r>
            <a:r>
              <a:rPr lang="es-ES" b="1" dirty="0" err="1"/>
              <a:t>reformátorů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nazýváni</a:t>
            </a:r>
            <a:r>
              <a:rPr lang="es-ES" b="1" dirty="0"/>
              <a:t> </a:t>
            </a:r>
            <a:r>
              <a:rPr lang="es-ES" b="1" dirty="0" err="1"/>
              <a:t>protestanty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protestovali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různým</a:t>
            </a:r>
            <a:r>
              <a:rPr lang="es-ES" b="1" dirty="0"/>
              <a:t> </a:t>
            </a:r>
            <a:r>
              <a:rPr lang="es-ES" b="1" dirty="0" err="1"/>
              <a:t>vírám</a:t>
            </a:r>
            <a:r>
              <a:rPr lang="es-ES" b="1" dirty="0"/>
              <a:t> a </a:t>
            </a:r>
            <a:r>
              <a:rPr lang="es-ES" b="1" dirty="0" err="1"/>
              <a:t>praktikám</a:t>
            </a:r>
            <a:r>
              <a:rPr lang="es-ES" b="1" dirty="0"/>
              <a:t> </a:t>
            </a:r>
            <a:r>
              <a:rPr lang="es-ES" b="1" dirty="0" err="1"/>
              <a:t>křesťanské</a:t>
            </a:r>
            <a:r>
              <a:rPr lang="es-ES" b="1" dirty="0"/>
              <a:t> </a:t>
            </a:r>
            <a:r>
              <a:rPr lang="es-ES" b="1" dirty="0" err="1"/>
              <a:t>církve</a:t>
            </a:r>
            <a:r>
              <a:rPr lang="es-ES" b="1" dirty="0"/>
              <a:t>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9CF6CE-B61B-5FBB-1D5D-FF46889A9DB3}"/>
              </a:ext>
            </a:extLst>
          </p:cNvPr>
          <p:cNvSpPr txBox="1"/>
          <p:nvPr/>
        </p:nvSpPr>
        <p:spPr>
          <a:xfrm>
            <a:off x="5573508" y="216954"/>
            <a:ext cx="642543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b="1" dirty="0"/>
              <a:t>Novokřtěnci</a:t>
            </a:r>
            <a:r>
              <a:rPr lang="es-ES" b="1" dirty="0"/>
              <a:t> a </a:t>
            </a:r>
            <a:r>
              <a:rPr lang="es-ES" b="1" dirty="0" err="1"/>
              <a:t>hugenoti</a:t>
            </a:r>
            <a:r>
              <a:rPr lang="es-ES" b="1" dirty="0"/>
              <a:t> </a:t>
            </a:r>
            <a:r>
              <a:rPr lang="es-ES" b="1" dirty="0" err="1"/>
              <a:t>žili</a:t>
            </a:r>
            <a:r>
              <a:rPr lang="es-ES" b="1" dirty="0"/>
              <a:t> ve </a:t>
            </a:r>
            <a:r>
              <a:rPr lang="es-ES" b="1" dirty="0" err="1"/>
              <a:t>Francii</a:t>
            </a:r>
            <a:r>
              <a:rPr lang="es-ES" b="1" dirty="0"/>
              <a:t>, </a:t>
            </a:r>
            <a:r>
              <a:rPr lang="es-ES" b="1" dirty="0" err="1"/>
              <a:t>Švýcarsku</a:t>
            </a:r>
            <a:r>
              <a:rPr lang="es-ES" b="1" dirty="0"/>
              <a:t> a </a:t>
            </a:r>
            <a:r>
              <a:rPr lang="es-ES" b="1" dirty="0" err="1"/>
              <a:t>Německu</a:t>
            </a:r>
            <a:r>
              <a:rPr lang="es-ES" b="1" dirty="0"/>
              <a:t>. </a:t>
            </a:r>
            <a:r>
              <a:rPr lang="es-ES" b="1" dirty="0" err="1"/>
              <a:t>Během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doby</a:t>
            </a:r>
            <a:r>
              <a:rPr lang="es-ES" b="1" dirty="0"/>
              <a:t> </a:t>
            </a:r>
            <a:r>
              <a:rPr lang="es-ES" b="1" dirty="0" err="1"/>
              <a:t>křesťanská</a:t>
            </a:r>
            <a:r>
              <a:rPr lang="es-ES" b="1" dirty="0"/>
              <a:t> </a:t>
            </a:r>
            <a:r>
              <a:rPr lang="es-ES" b="1" dirty="0" err="1"/>
              <a:t>církev</a:t>
            </a:r>
            <a:r>
              <a:rPr lang="es-ES" b="1" dirty="0"/>
              <a:t> </a:t>
            </a:r>
            <a:r>
              <a:rPr lang="es-ES" b="1" dirty="0" err="1"/>
              <a:t>věřila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křest</a:t>
            </a:r>
            <a:r>
              <a:rPr lang="es-ES" b="1" dirty="0"/>
              <a:t> je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důležitý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 </a:t>
            </a:r>
            <a:r>
              <a:rPr lang="es-ES" b="1" dirty="0" err="1"/>
              <a:t>nebyl</a:t>
            </a:r>
            <a:r>
              <a:rPr lang="es-ES" b="1" dirty="0"/>
              <a:t> </a:t>
            </a:r>
            <a:r>
              <a:rPr lang="es-ES" b="1" dirty="0" err="1"/>
              <a:t>pokřtěn</a:t>
            </a:r>
            <a:r>
              <a:rPr lang="es-ES" b="1" dirty="0"/>
              <a:t>, </a:t>
            </a:r>
            <a:r>
              <a:rPr lang="es-ES" b="1" dirty="0" err="1"/>
              <a:t>nemohl</a:t>
            </a:r>
            <a:r>
              <a:rPr lang="es-ES" b="1" dirty="0"/>
              <a:t> </a:t>
            </a:r>
            <a:r>
              <a:rPr lang="es-ES" b="1" dirty="0" err="1"/>
              <a:t>jít</a:t>
            </a:r>
            <a:r>
              <a:rPr lang="es-ES" b="1" dirty="0"/>
              <a:t> do </a:t>
            </a:r>
            <a:r>
              <a:rPr lang="es-ES" b="1" dirty="0" err="1"/>
              <a:t>nebe</a:t>
            </a:r>
            <a:r>
              <a:rPr lang="es-ES" b="1" dirty="0"/>
              <a:t>. Aby se </a:t>
            </a:r>
            <a:r>
              <a:rPr lang="es-ES" b="1" dirty="0" err="1"/>
              <a:t>zajistilo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 </a:t>
            </a:r>
            <a:r>
              <a:rPr lang="es-ES" b="1" dirty="0" err="1"/>
              <a:t>půjde</a:t>
            </a:r>
            <a:r>
              <a:rPr lang="es-ES" b="1" dirty="0"/>
              <a:t> do </a:t>
            </a:r>
            <a:r>
              <a:rPr lang="es-ES" b="1" dirty="0" err="1"/>
              <a:t>nebe</a:t>
            </a:r>
            <a:r>
              <a:rPr lang="es-ES" b="1" dirty="0"/>
              <a:t>, </a:t>
            </a:r>
            <a:r>
              <a:rPr lang="es-ES" b="1" dirty="0" err="1"/>
              <a:t>náboženští</a:t>
            </a:r>
            <a:r>
              <a:rPr lang="es-ES" b="1" dirty="0"/>
              <a:t> </a:t>
            </a:r>
            <a:r>
              <a:rPr lang="es-ES" b="1" dirty="0" err="1"/>
              <a:t>vůdci</a:t>
            </a:r>
            <a:r>
              <a:rPr lang="es-ES" b="1" dirty="0"/>
              <a:t> </a:t>
            </a:r>
            <a:r>
              <a:rPr lang="es-ES" b="1" dirty="0" err="1"/>
              <a:t>trvali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dítě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přivedeno</a:t>
            </a:r>
            <a:r>
              <a:rPr lang="es-ES" b="1" dirty="0"/>
              <a:t> do </a:t>
            </a:r>
            <a:r>
              <a:rPr lang="es-ES" b="1" dirty="0" err="1"/>
              <a:t>kostela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pokřtěno</a:t>
            </a:r>
            <a:r>
              <a:rPr lang="es-ES" b="1" dirty="0"/>
              <a:t>. </a:t>
            </a:r>
            <a:r>
              <a:rPr lang="cs-CZ" b="1" dirty="0"/>
              <a:t>Křtili je</a:t>
            </a:r>
            <a:r>
              <a:rPr lang="es-ES" b="1" dirty="0"/>
              <a:t> </a:t>
            </a:r>
            <a:r>
              <a:rPr lang="es-ES" b="1" dirty="0" err="1"/>
              <a:t>pokropeni</a:t>
            </a:r>
            <a:r>
              <a:rPr lang="cs-CZ" b="1" dirty="0"/>
              <a:t>m</a:t>
            </a:r>
            <a:r>
              <a:rPr lang="es-ES" b="1" dirty="0"/>
              <a:t> </a:t>
            </a:r>
            <a:r>
              <a:rPr lang="es-ES" b="1" dirty="0" err="1"/>
              <a:t>zvláštní</a:t>
            </a:r>
            <a:r>
              <a:rPr lang="es-ES" b="1" dirty="0"/>
              <a:t> </a:t>
            </a:r>
            <a:r>
              <a:rPr lang="es-ES" b="1" dirty="0" err="1"/>
              <a:t>vodou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kněz</a:t>
            </a:r>
            <a:r>
              <a:rPr lang="es-ES" b="1" dirty="0"/>
              <a:t> </a:t>
            </a:r>
            <a:r>
              <a:rPr lang="es-ES" b="1" dirty="0" err="1"/>
              <a:t>požehnal</a:t>
            </a:r>
            <a:r>
              <a:rPr lang="es-ES" b="1" dirty="0"/>
              <a:t>.</a:t>
            </a:r>
          </a:p>
          <a:p>
            <a:pPr>
              <a:spcBef>
                <a:spcPts val="1200"/>
              </a:spcBef>
            </a:pPr>
            <a:r>
              <a:rPr lang="cs-CZ" b="1" dirty="0"/>
              <a:t>Novokřtěnci</a:t>
            </a:r>
            <a:r>
              <a:rPr lang="es-ES" b="1" dirty="0"/>
              <a:t> si </a:t>
            </a:r>
            <a:r>
              <a:rPr lang="es-ES" b="1" dirty="0" err="1"/>
              <a:t>mysleli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správné</a:t>
            </a:r>
            <a:r>
              <a:rPr lang="es-ES" b="1" dirty="0"/>
              <a:t>. </a:t>
            </a:r>
            <a:r>
              <a:rPr lang="es-ES" b="1" dirty="0" err="1"/>
              <a:t>Věřili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neměli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pokřtěni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nejsou</a:t>
            </a:r>
            <a:r>
              <a:rPr lang="es-ES" b="1" dirty="0"/>
              <a:t> </a:t>
            </a:r>
            <a:r>
              <a:rPr lang="es-ES" b="1" dirty="0" err="1"/>
              <a:t>dost</a:t>
            </a:r>
            <a:r>
              <a:rPr lang="es-ES" b="1" dirty="0"/>
              <a:t> </a:t>
            </a:r>
            <a:r>
              <a:rPr lang="es-ES" b="1" dirty="0" err="1"/>
              <a:t>staří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sami </a:t>
            </a:r>
            <a:r>
              <a:rPr lang="es-ES" b="1" dirty="0" err="1"/>
              <a:t>rozhodli</a:t>
            </a:r>
            <a:r>
              <a:rPr lang="es-ES" b="1" dirty="0"/>
              <a:t> </a:t>
            </a:r>
            <a:r>
              <a:rPr lang="es-ES" b="1" dirty="0" err="1"/>
              <a:t>následovat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. </a:t>
            </a:r>
            <a:r>
              <a:rPr lang="cs-CZ" b="1" dirty="0"/>
              <a:t>T</a:t>
            </a:r>
            <a:r>
              <a:rPr lang="es-ES" b="1" dirty="0" err="1"/>
              <a:t>aké</a:t>
            </a:r>
            <a:r>
              <a:rPr lang="es-ES" b="1" dirty="0"/>
              <a:t> </a:t>
            </a:r>
            <a:r>
              <a:rPr lang="es-ES" b="1" dirty="0" err="1"/>
              <a:t>věřili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pokřtěni</a:t>
            </a:r>
            <a:r>
              <a:rPr lang="es-ES" b="1" dirty="0"/>
              <a:t> </a:t>
            </a:r>
            <a:r>
              <a:rPr lang="es-ES" b="1" dirty="0" err="1"/>
              <a:t>ponořením</a:t>
            </a:r>
            <a:r>
              <a:rPr lang="es-ES" b="1" dirty="0"/>
              <a:t>, </a:t>
            </a:r>
            <a:r>
              <a:rPr lang="es-ES" b="1" dirty="0" err="1"/>
              <a:t>což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osoba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měla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zcela</a:t>
            </a:r>
            <a:r>
              <a:rPr lang="es-ES" b="1" dirty="0"/>
              <a:t> </a:t>
            </a:r>
            <a:r>
              <a:rPr lang="es-ES" b="1" dirty="0" err="1"/>
              <a:t>ponořena</a:t>
            </a:r>
            <a:r>
              <a:rPr lang="es-ES" b="1" dirty="0"/>
              <a:t> do </a:t>
            </a:r>
            <a:r>
              <a:rPr lang="es-ES" b="1" dirty="0" err="1"/>
              <a:t>vody</a:t>
            </a:r>
            <a:r>
              <a:rPr lang="es-ES" b="1" dirty="0"/>
              <a:t>, </a:t>
            </a:r>
            <a:r>
              <a:rPr lang="es-ES" b="1" dirty="0" err="1"/>
              <a:t>spíše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pokropena</a:t>
            </a:r>
            <a:r>
              <a:rPr lang="es-ES" b="1" dirty="0"/>
              <a:t> s </a:t>
            </a:r>
            <a:r>
              <a:rPr lang="es-ES" b="1" dirty="0" err="1"/>
              <a:t>ní</a:t>
            </a:r>
            <a:r>
              <a:rPr lang="es-ES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74290B3-FF60-8BA6-9A12-5D3168858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473" y="3887608"/>
            <a:ext cx="4273303" cy="2862321"/>
          </a:xfrm>
          <a:prstGeom prst="rect">
            <a:avLst/>
          </a:prstGeom>
          <a:ln w="38100" cap="sq">
            <a:solidFill>
              <a:srgbClr val="B355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Foto en blanco y negro de 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9F29DC3C-5EFF-9C3C-C174-524D949B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0" y="1688190"/>
            <a:ext cx="3216106" cy="2144071"/>
          </a:xfrm>
          <a:prstGeom prst="rect">
            <a:avLst/>
          </a:prstGeom>
          <a:ln w="38100" cap="sq">
            <a:solidFill>
              <a:srgbClr val="B355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C8816C16-27F3-E08F-E226-B5836615982B}"/>
              </a:ext>
            </a:extLst>
          </p:cNvPr>
          <p:cNvGrpSpPr/>
          <p:nvPr/>
        </p:nvGrpSpPr>
        <p:grpSpPr>
          <a:xfrm>
            <a:off x="3421789" y="1688190"/>
            <a:ext cx="1969214" cy="2260633"/>
            <a:chOff x="3421789" y="1688190"/>
            <a:chExt cx="1969214" cy="2260633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B0688CC4-C6B5-E5C3-CACF-18CE916E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1789" y="1688190"/>
              <a:ext cx="1969214" cy="1562710"/>
            </a:xfrm>
            <a:prstGeom prst="rect">
              <a:avLst/>
            </a:prstGeom>
            <a:ln w="38100" cap="sq">
              <a:solidFill>
                <a:srgbClr val="B35566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58C788D0-FC30-ADCC-0DFD-A53A8DA106D8}"/>
                </a:ext>
              </a:extLst>
            </p:cNvPr>
            <p:cNvSpPr txBox="1"/>
            <p:nvPr/>
          </p:nvSpPr>
          <p:spPr>
            <a:xfrm>
              <a:off x="3583099" y="3302492"/>
              <a:ext cx="17162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/>
                <a:t> </a:t>
              </a:r>
              <a:r>
                <a:rPr lang="es-ES" sz="1200" dirty="0" err="1"/>
                <a:t>Anabaptisté</a:t>
              </a:r>
              <a:r>
                <a:rPr lang="es-ES" sz="1200" dirty="0"/>
                <a:t> se </a:t>
              </a:r>
              <a:r>
                <a:rPr lang="es-ES" sz="1200" dirty="0" err="1"/>
                <a:t>tajně</a:t>
              </a:r>
              <a:r>
                <a:rPr lang="es-ES" sz="1200" dirty="0"/>
                <a:t> </a:t>
              </a:r>
              <a:r>
                <a:rPr lang="es-ES" sz="1200" dirty="0" err="1"/>
                <a:t>scházejí</a:t>
              </a:r>
              <a:r>
                <a:rPr lang="es-ES" sz="1200" dirty="0"/>
                <a:t> </a:t>
              </a:r>
              <a:r>
                <a:rPr lang="es-ES" sz="1200" dirty="0" err="1"/>
                <a:t>na</a:t>
              </a:r>
              <a:r>
                <a:rPr lang="es-ES" sz="1200" dirty="0"/>
                <a:t> </a:t>
              </a:r>
              <a:r>
                <a:rPr lang="es-ES" sz="1200" dirty="0" err="1"/>
                <a:t>lodi</a:t>
              </a:r>
              <a:r>
                <a:rPr lang="es-ES" sz="1200" dirty="0"/>
                <a:t> Petera </a:t>
              </a:r>
              <a:r>
                <a:rPr lang="es-ES" sz="1200" dirty="0" err="1"/>
                <a:t>Piersze</a:t>
              </a:r>
              <a:endParaRPr lang="es-E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893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uiExpand="1" build="p"/>
      <p:bldP spid="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B232C33-86BD-7C28-7CC0-E94AFED8FE7B}"/>
              </a:ext>
            </a:extLst>
          </p:cNvPr>
          <p:cNvSpPr txBox="1"/>
          <p:nvPr/>
        </p:nvSpPr>
        <p:spPr>
          <a:xfrm>
            <a:off x="74464" y="-2117"/>
            <a:ext cx="81377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Hugenoti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francouzští</a:t>
            </a:r>
            <a:r>
              <a:rPr lang="es-ES" b="1" dirty="0"/>
              <a:t> </a:t>
            </a:r>
            <a:r>
              <a:rPr lang="es-ES" b="1" dirty="0" err="1"/>
              <a:t>protestant</a:t>
            </a:r>
            <a:r>
              <a:rPr lang="cs-CZ" b="1" dirty="0"/>
              <a:t>é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věřili</a:t>
            </a:r>
            <a:r>
              <a:rPr lang="cs-CZ" b="1" dirty="0"/>
              <a:t> tomu</a:t>
            </a:r>
            <a:r>
              <a:rPr lang="es-ES" b="1" dirty="0"/>
              <a:t>, </a:t>
            </a:r>
            <a:r>
              <a:rPr lang="cs-CZ" b="1" dirty="0"/>
              <a:t>co</a:t>
            </a:r>
            <a:r>
              <a:rPr lang="es-ES" b="1" dirty="0"/>
              <a:t> je </a:t>
            </a:r>
            <a:r>
              <a:rPr lang="es-ES" b="1" dirty="0" err="1"/>
              <a:t>hodně</a:t>
            </a:r>
            <a:r>
              <a:rPr lang="es-ES" b="1" dirty="0"/>
              <a:t> </a:t>
            </a:r>
            <a:r>
              <a:rPr lang="es-ES" b="1" dirty="0" err="1"/>
              <a:t>podobné</a:t>
            </a:r>
            <a:r>
              <a:rPr lang="es-ES" b="1" dirty="0"/>
              <a:t> </a:t>
            </a:r>
            <a:r>
              <a:rPr lang="es-ES" b="1" dirty="0" err="1"/>
              <a:t>švýcarským</a:t>
            </a:r>
            <a:r>
              <a:rPr lang="es-ES" b="1" dirty="0"/>
              <a:t> a </a:t>
            </a:r>
            <a:r>
              <a:rPr lang="es-ES" b="1" dirty="0" err="1"/>
              <a:t>německým</a:t>
            </a:r>
            <a:r>
              <a:rPr lang="es-ES" b="1" dirty="0"/>
              <a:t> </a:t>
            </a:r>
            <a:r>
              <a:rPr lang="cs-CZ" b="1" dirty="0"/>
              <a:t>novokřtěncům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jméno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převzato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švýcarského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 </a:t>
            </a:r>
            <a:r>
              <a:rPr lang="es-ES" b="1" dirty="0" err="1"/>
              <a:t>protestant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konfederace</a:t>
            </a:r>
            <a:r>
              <a:rPr lang="es-ES" b="1" dirty="0"/>
              <a:t>.</a:t>
            </a:r>
          </a:p>
          <a:p>
            <a:r>
              <a:rPr lang="es-ES" b="1" dirty="0" err="1"/>
              <a:t>Hugenoti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zruční</a:t>
            </a:r>
            <a:r>
              <a:rPr lang="es-ES" b="1" dirty="0"/>
              <a:t> v </a:t>
            </a:r>
            <a:r>
              <a:rPr lang="es-ES" b="1" dirty="0" err="1"/>
              <a:t>práci</a:t>
            </a:r>
            <a:r>
              <a:rPr lang="es-ES" b="1" dirty="0"/>
              <a:t> s </a:t>
            </a:r>
            <a:r>
              <a:rPr lang="es-ES" b="1" dirty="0" err="1"/>
              <a:t>hedvábím</a:t>
            </a:r>
            <a:r>
              <a:rPr lang="es-ES" b="1" dirty="0"/>
              <a:t>. </a:t>
            </a:r>
            <a:r>
              <a:rPr lang="es-ES" b="1" dirty="0" err="1"/>
              <a:t>Víte</a:t>
            </a:r>
            <a:r>
              <a:rPr lang="es-ES" b="1" dirty="0"/>
              <a:t>, </a:t>
            </a:r>
            <a:r>
              <a:rPr lang="es-ES" b="1" dirty="0" err="1"/>
              <a:t>odkud</a:t>
            </a:r>
            <a:r>
              <a:rPr lang="es-ES" b="1" dirty="0"/>
              <a:t> </a:t>
            </a:r>
            <a:r>
              <a:rPr lang="es-ES" b="1" dirty="0" err="1"/>
              <a:t>hedvábí</a:t>
            </a:r>
            <a:r>
              <a:rPr lang="es-ES" b="1" dirty="0"/>
              <a:t> </a:t>
            </a:r>
            <a:r>
              <a:rPr lang="es-ES" b="1" dirty="0" err="1"/>
              <a:t>pochází</a:t>
            </a:r>
            <a:r>
              <a:rPr lang="es-ES" b="1" dirty="0"/>
              <a:t>?</a:t>
            </a:r>
          </a:p>
          <a:p>
            <a:r>
              <a:rPr lang="es-ES" b="1" dirty="0" err="1"/>
              <a:t>Hedvábná</a:t>
            </a:r>
            <a:r>
              <a:rPr lang="es-ES" b="1" dirty="0"/>
              <a:t> </a:t>
            </a:r>
            <a:r>
              <a:rPr lang="es-ES" b="1" dirty="0" err="1"/>
              <a:t>nit</a:t>
            </a:r>
            <a:r>
              <a:rPr lang="es-ES" b="1" dirty="0"/>
              <a:t> </a:t>
            </a:r>
            <a:r>
              <a:rPr lang="cs-CZ" b="1" dirty="0"/>
              <a:t>souká</a:t>
            </a:r>
            <a:r>
              <a:rPr lang="es-ES" b="1" dirty="0"/>
              <a:t> </a:t>
            </a:r>
            <a:r>
              <a:rPr lang="es-ES" b="1" dirty="0" err="1"/>
              <a:t>bour</a:t>
            </a:r>
            <a:r>
              <a:rPr lang="cs-CZ" b="1" dirty="0"/>
              <a:t>e</a:t>
            </a:r>
            <a:r>
              <a:rPr lang="es-ES" b="1" dirty="0"/>
              <a:t>c </a:t>
            </a:r>
            <a:r>
              <a:rPr lang="es-ES" b="1" dirty="0" err="1"/>
              <a:t>morušový</a:t>
            </a:r>
            <a:r>
              <a:rPr lang="es-ES" b="1" dirty="0"/>
              <a:t>.</a:t>
            </a:r>
          </a:p>
          <a:p>
            <a:r>
              <a:rPr lang="cs-CZ" b="1" dirty="0"/>
              <a:t>Díky jejich</a:t>
            </a:r>
            <a:r>
              <a:rPr lang="es-ES" b="1" dirty="0"/>
              <a:t> </a:t>
            </a:r>
            <a:r>
              <a:rPr lang="es-ES" b="1" dirty="0" err="1"/>
              <a:t>pronásledování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přineseno</a:t>
            </a:r>
            <a:r>
              <a:rPr lang="es-ES" b="1" dirty="0"/>
              <a:t> do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zemí</a:t>
            </a:r>
            <a:r>
              <a:rPr lang="es-ES" b="1" dirty="0"/>
              <a:t>, </a:t>
            </a:r>
            <a:r>
              <a:rPr lang="es-ES" b="1" dirty="0" err="1"/>
              <a:t>kam</a:t>
            </a:r>
            <a:r>
              <a:rPr lang="es-ES" b="1" dirty="0"/>
              <a:t> </a:t>
            </a:r>
            <a:r>
              <a:rPr lang="es-ES" b="1" dirty="0" err="1"/>
              <a:t>hugenoti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cs-CZ" b="1" dirty="0"/>
              <a:t>novokřtěnci</a:t>
            </a:r>
            <a:r>
              <a:rPr lang="es-ES" b="1" dirty="0"/>
              <a:t> </a:t>
            </a:r>
            <a:r>
              <a:rPr lang="es-ES" b="1" dirty="0" err="1"/>
              <a:t>uprchli</a:t>
            </a:r>
            <a:r>
              <a:rPr lang="es-ES" b="1" dirty="0"/>
              <a:t>. Co</a:t>
            </a:r>
            <a:r>
              <a:rPr lang="cs-CZ" b="1" dirty="0"/>
              <a:t> </a:t>
            </a:r>
            <a:r>
              <a:rPr lang="es-ES" b="1" dirty="0" err="1"/>
              <a:t>dalšího</a:t>
            </a:r>
            <a:r>
              <a:rPr lang="cs-CZ" b="1" dirty="0"/>
              <a:t> je</a:t>
            </a:r>
            <a:r>
              <a:rPr lang="es-ES" b="1" dirty="0"/>
              <a:t> vedlo </a:t>
            </a:r>
            <a:r>
              <a:rPr lang="cs-CZ" b="1" dirty="0"/>
              <a:t>do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cs-CZ" b="1" dirty="0"/>
              <a:t>ch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zemí</a:t>
            </a:r>
            <a:r>
              <a:rPr lang="es-ES" b="1" dirty="0"/>
              <a:t>?</a:t>
            </a:r>
          </a:p>
          <a:p>
            <a:r>
              <a:rPr lang="es-ES" b="1" dirty="0" err="1"/>
              <a:t>Vzali</a:t>
            </a:r>
            <a:r>
              <a:rPr lang="es-ES" b="1" dirty="0"/>
              <a:t> si s </a:t>
            </a:r>
            <a:r>
              <a:rPr lang="es-ES" b="1" dirty="0" err="1"/>
              <a:t>sebou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věděli</a:t>
            </a:r>
            <a:r>
              <a:rPr lang="es-ES" b="1" dirty="0"/>
              <a:t> o </a:t>
            </a:r>
            <a:r>
              <a:rPr lang="es-ES" b="1" dirty="0" err="1"/>
              <a:t>hedvábném</a:t>
            </a:r>
            <a:r>
              <a:rPr lang="es-ES" b="1" dirty="0"/>
              <a:t> </a:t>
            </a:r>
            <a:r>
              <a:rPr lang="es-ES" b="1" dirty="0" err="1"/>
              <a:t>obchodu</a:t>
            </a:r>
            <a:r>
              <a:rPr lang="es-ES" b="1" dirty="0"/>
              <a:t> a </a:t>
            </a:r>
            <a:r>
              <a:rPr lang="es-ES" b="1" dirty="0" err="1"/>
              <a:t>dalších</a:t>
            </a:r>
            <a:r>
              <a:rPr lang="es-ES" b="1" dirty="0"/>
              <a:t> </a:t>
            </a:r>
            <a:r>
              <a:rPr lang="es-ES" b="1" dirty="0" err="1"/>
              <a:t>typech</a:t>
            </a:r>
            <a:r>
              <a:rPr lang="es-ES" b="1" dirty="0"/>
              <a:t> </a:t>
            </a:r>
            <a:r>
              <a:rPr lang="es-ES" b="1" dirty="0" err="1"/>
              <a:t>podnikání</a:t>
            </a:r>
            <a:r>
              <a:rPr lang="es-ES" b="1" dirty="0"/>
              <a:t>. </a:t>
            </a:r>
            <a:r>
              <a:rPr lang="es-ES" b="1" dirty="0" err="1"/>
              <a:t>Země</a:t>
            </a:r>
            <a:r>
              <a:rPr lang="es-ES" b="1" dirty="0"/>
              <a:t>, </a:t>
            </a:r>
            <a:r>
              <a:rPr lang="cs-CZ" b="1" dirty="0"/>
              <a:t>ze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musely</a:t>
            </a:r>
            <a:r>
              <a:rPr lang="es-ES" b="1" dirty="0"/>
              <a:t> </a:t>
            </a:r>
            <a:r>
              <a:rPr lang="es-ES" b="1" dirty="0" err="1"/>
              <a:t>odejít</a:t>
            </a:r>
            <a:r>
              <a:rPr lang="es-ES" b="1" dirty="0"/>
              <a:t>, </a:t>
            </a:r>
            <a:r>
              <a:rPr lang="es-ES" b="1" dirty="0" err="1"/>
              <a:t>utrpěly</a:t>
            </a:r>
            <a:r>
              <a:rPr lang="es-ES" b="1" dirty="0"/>
              <a:t> </a:t>
            </a:r>
            <a:r>
              <a:rPr lang="cs-CZ" b="1" dirty="0"/>
              <a:t>odchodem</a:t>
            </a:r>
            <a:r>
              <a:rPr lang="es-ES" b="1" dirty="0"/>
              <a:t> </a:t>
            </a:r>
            <a:r>
              <a:rPr lang="es-ES" b="1" dirty="0" err="1"/>
              <a:t>těchto</a:t>
            </a:r>
            <a:r>
              <a:rPr lang="es-ES" b="1" dirty="0"/>
              <a:t> </a:t>
            </a:r>
            <a:r>
              <a:rPr lang="es-ES" b="1" dirty="0" err="1"/>
              <a:t>čestných</a:t>
            </a:r>
            <a:r>
              <a:rPr lang="es-ES" b="1" dirty="0"/>
              <a:t> a </a:t>
            </a:r>
            <a:r>
              <a:rPr lang="es-ES" b="1" dirty="0" err="1"/>
              <a:t>tvrdě</a:t>
            </a:r>
            <a:r>
              <a:rPr lang="es-ES" b="1" dirty="0"/>
              <a:t> </a:t>
            </a:r>
            <a:r>
              <a:rPr lang="es-ES" b="1" dirty="0" err="1"/>
              <a:t>pracujících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es-ES" b="1" dirty="0" err="1"/>
              <a:t>finanční</a:t>
            </a:r>
            <a:r>
              <a:rPr lang="es-ES" b="1" dirty="0"/>
              <a:t> </a:t>
            </a:r>
            <a:r>
              <a:rPr lang="es-ES" b="1" dirty="0" err="1"/>
              <a:t>ztráty</a:t>
            </a:r>
            <a:r>
              <a:rPr lang="es-ES" b="1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4A40AB1-5A30-48D6-2AA8-0F311AE25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378" y="58847"/>
            <a:ext cx="3653393" cy="2510182"/>
          </a:xfrm>
          <a:prstGeom prst="rect">
            <a:avLst/>
          </a:prstGeom>
          <a:ln w="38100" cap="sq">
            <a:solidFill>
              <a:srgbClr val="B355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F74AD86E-04B9-A8D5-4B01-E15A7CBE8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0" y="2970014"/>
            <a:ext cx="2006885" cy="1687083"/>
          </a:xfrm>
          <a:prstGeom prst="rect">
            <a:avLst/>
          </a:prstGeom>
          <a:ln w="38100" cap="sq">
            <a:solidFill>
              <a:srgbClr val="B355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8C30804-02BC-BAB5-AE04-8AF173E4791D}"/>
              </a:ext>
            </a:extLst>
          </p:cNvPr>
          <p:cNvSpPr txBox="1"/>
          <p:nvPr/>
        </p:nvSpPr>
        <p:spPr>
          <a:xfrm>
            <a:off x="2578273" y="2881488"/>
            <a:ext cx="65362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Francouz</a:t>
            </a:r>
            <a:r>
              <a:rPr lang="cs-CZ" b="1" dirty="0" err="1"/>
              <a:t>ská</a:t>
            </a:r>
            <a:r>
              <a:rPr lang="cs-CZ" b="1" dirty="0"/>
              <a:t> církev protestanty</a:t>
            </a:r>
            <a:r>
              <a:rPr lang="es-ES" b="1" dirty="0"/>
              <a:t> </a:t>
            </a:r>
            <a:r>
              <a:rPr lang="es-ES" b="1" dirty="0" err="1"/>
              <a:t>nenávidě</a:t>
            </a:r>
            <a:r>
              <a:rPr lang="cs-CZ" b="1" dirty="0"/>
              <a:t>la</a:t>
            </a:r>
            <a:r>
              <a:rPr lang="es-ES" b="1" dirty="0"/>
              <a:t> a </a:t>
            </a:r>
            <a:r>
              <a:rPr lang="es-ES" b="1" dirty="0" err="1"/>
              <a:t>pronásledov</a:t>
            </a:r>
            <a:r>
              <a:rPr lang="cs-CZ" b="1" dirty="0"/>
              <a:t>ala</a:t>
            </a:r>
            <a:r>
              <a:rPr lang="es-ES" b="1" dirty="0"/>
              <a:t>.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jedné</a:t>
            </a:r>
            <a:r>
              <a:rPr lang="es-ES" b="1" dirty="0"/>
              <a:t> </a:t>
            </a:r>
            <a:r>
              <a:rPr lang="es-ES" b="1" dirty="0" err="1"/>
              <a:t>příležitosti</a:t>
            </a:r>
            <a:r>
              <a:rPr lang="es-ES" b="1" dirty="0"/>
              <a:t> se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hugenotských</a:t>
            </a:r>
            <a:r>
              <a:rPr lang="es-ES" b="1" dirty="0"/>
              <a:t> </a:t>
            </a:r>
            <a:r>
              <a:rPr lang="es-ES" b="1" dirty="0" err="1"/>
              <a:t>věřících</a:t>
            </a:r>
            <a:r>
              <a:rPr lang="es-ES" b="1" dirty="0"/>
              <a:t> </a:t>
            </a:r>
            <a:r>
              <a:rPr lang="es-ES" b="1" dirty="0" err="1"/>
              <a:t>shromáždilo</a:t>
            </a:r>
            <a:r>
              <a:rPr lang="es-ES" b="1" dirty="0"/>
              <a:t> ve </a:t>
            </a:r>
            <a:r>
              <a:rPr lang="es-ES" b="1" dirty="0" err="1"/>
              <a:t>stodole</a:t>
            </a:r>
            <a:r>
              <a:rPr lang="es-ES" b="1" dirty="0"/>
              <a:t> </a:t>
            </a:r>
            <a:r>
              <a:rPr lang="es-ES" b="1" dirty="0" err="1"/>
              <a:t>farmáře</a:t>
            </a:r>
            <a:r>
              <a:rPr lang="es-ES" b="1" dirty="0"/>
              <a:t> </a:t>
            </a:r>
            <a:r>
              <a:rPr lang="cs-CZ" b="1" dirty="0"/>
              <a:t>k</a:t>
            </a:r>
            <a:r>
              <a:rPr lang="es-ES" b="1" dirty="0"/>
              <a:t> </a:t>
            </a:r>
            <a:r>
              <a:rPr lang="es-ES" b="1" dirty="0" err="1"/>
              <a:t>bohoslužb</a:t>
            </a:r>
            <a:r>
              <a:rPr lang="cs-CZ" b="1" dirty="0"/>
              <a:t>ě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francouzští</a:t>
            </a:r>
            <a:r>
              <a:rPr lang="es-ES" b="1" dirty="0"/>
              <a:t> </a:t>
            </a:r>
            <a:r>
              <a:rPr lang="es-ES" b="1" dirty="0" err="1"/>
              <a:t>vojáci</a:t>
            </a:r>
            <a:r>
              <a:rPr lang="es-ES" b="1" dirty="0"/>
              <a:t> </a:t>
            </a:r>
            <a:r>
              <a:rPr lang="es-ES" b="1" dirty="0" err="1"/>
              <a:t>obklíčili</a:t>
            </a:r>
            <a:r>
              <a:rPr lang="es-ES" b="1" dirty="0"/>
              <a:t> </a:t>
            </a:r>
            <a:r>
              <a:rPr lang="es-ES" b="1" dirty="0" err="1"/>
              <a:t>stodolu</a:t>
            </a:r>
            <a:r>
              <a:rPr lang="es-ES" b="1" dirty="0"/>
              <a:t> a </a:t>
            </a:r>
            <a:r>
              <a:rPr lang="es-ES" b="1" dirty="0" err="1"/>
              <a:t>zapálili</a:t>
            </a:r>
            <a:r>
              <a:rPr lang="es-ES" b="1" dirty="0"/>
              <a:t> ji, č</a:t>
            </a:r>
            <a:r>
              <a:rPr lang="cs-CZ" b="1" dirty="0"/>
              <a:t>í</a:t>
            </a:r>
            <a:r>
              <a:rPr lang="es-ES" b="1" dirty="0" err="1"/>
              <a:t>mž</a:t>
            </a:r>
            <a:r>
              <a:rPr lang="es-ES" b="1" dirty="0"/>
              <a:t> </a:t>
            </a:r>
            <a:r>
              <a:rPr lang="cs-CZ" b="1" dirty="0" err="1"/>
              <a:t>usmrt</a:t>
            </a:r>
            <a:r>
              <a:rPr lang="es-ES" b="1" dirty="0" err="1"/>
              <a:t>ili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hugenoty</a:t>
            </a:r>
            <a:r>
              <a:rPr lang="es-ES" b="1" dirty="0"/>
              <a:t> </a:t>
            </a:r>
            <a:r>
              <a:rPr lang="es-ES" b="1" dirty="0" err="1"/>
              <a:t>uvnitř</a:t>
            </a:r>
            <a:r>
              <a:rPr lang="es-ES" b="1" dirty="0"/>
              <a:t>. 
</a:t>
            </a:r>
            <a:r>
              <a:rPr lang="es-ES" b="1" dirty="0" err="1"/>
              <a:t>Na</a:t>
            </a:r>
            <a:r>
              <a:rPr lang="es-ES" b="1" dirty="0"/>
              <a:t> je</a:t>
            </a:r>
            <a:r>
              <a:rPr lang="cs-CZ" b="1" dirty="0" err="1"/>
              <a:t>jic</a:t>
            </a:r>
            <a:r>
              <a:rPr lang="es-ES" b="1" dirty="0"/>
              <a:t>h </a:t>
            </a:r>
            <a:r>
              <a:rPr lang="es-ES" b="1" dirty="0" err="1"/>
              <a:t>obranu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bojovali</a:t>
            </a:r>
            <a:r>
              <a:rPr lang="es-ES" b="1" dirty="0"/>
              <a:t> i </a:t>
            </a:r>
            <a:r>
              <a:rPr lang="es-ES" b="1" dirty="0" err="1"/>
              <a:t>jiní</a:t>
            </a:r>
            <a:r>
              <a:rPr lang="es-ES" b="1" dirty="0"/>
              <a:t> </a:t>
            </a:r>
            <a:r>
              <a:rPr lang="es-ES" b="1" dirty="0" err="1"/>
              <a:t>hugenoti</a:t>
            </a:r>
            <a:r>
              <a:rPr lang="es-ES" b="1" dirty="0"/>
              <a:t>. </a:t>
            </a:r>
            <a:r>
              <a:rPr lang="es-ES" b="1" dirty="0" err="1"/>
              <a:t>Během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doby</a:t>
            </a:r>
            <a:r>
              <a:rPr lang="es-ES" b="1" dirty="0"/>
              <a:t> </a:t>
            </a:r>
            <a:r>
              <a:rPr lang="es-ES" b="1" dirty="0" err="1"/>
              <a:t>došlo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k </a:t>
            </a:r>
            <a:r>
              <a:rPr lang="es-ES" b="1" dirty="0" err="1"/>
              <a:t>osmi</a:t>
            </a:r>
            <a:r>
              <a:rPr lang="es-ES" b="1" dirty="0"/>
              <a:t> </a:t>
            </a:r>
            <a:r>
              <a:rPr lang="es-ES" b="1" dirty="0" err="1"/>
              <a:t>různým</a:t>
            </a:r>
            <a:r>
              <a:rPr lang="es-ES" b="1" dirty="0"/>
              <a:t> </a:t>
            </a:r>
            <a:r>
              <a:rPr lang="es-ES" b="1" dirty="0" err="1"/>
              <a:t>válkám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hugenoty</a:t>
            </a:r>
            <a:r>
              <a:rPr lang="es-ES" b="1" dirty="0"/>
              <a:t> a </a:t>
            </a:r>
            <a:r>
              <a:rPr lang="cs-CZ" b="1" dirty="0"/>
              <a:t>oficiální</a:t>
            </a:r>
            <a:r>
              <a:rPr lang="es-ES" b="1" dirty="0"/>
              <a:t> </a:t>
            </a:r>
            <a:r>
              <a:rPr lang="es-ES" b="1" dirty="0" err="1"/>
              <a:t>církví</a:t>
            </a:r>
            <a:r>
              <a:rPr lang="es-ES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146634-5863-472C-8D0E-4DD4068361E4}"/>
              </a:ext>
            </a:extLst>
          </p:cNvPr>
          <p:cNvSpPr txBox="1"/>
          <p:nvPr/>
        </p:nvSpPr>
        <p:spPr>
          <a:xfrm>
            <a:off x="152841" y="4762888"/>
            <a:ext cx="92088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stal</a:t>
            </a:r>
            <a:r>
              <a:rPr lang="es-ES" b="1" dirty="0"/>
              <a:t> </a:t>
            </a:r>
            <a:r>
              <a:rPr lang="es-ES" b="1" dirty="0" err="1"/>
              <a:t>francouzským</a:t>
            </a:r>
            <a:r>
              <a:rPr lang="es-ES" b="1" dirty="0"/>
              <a:t> </a:t>
            </a:r>
            <a:r>
              <a:rPr lang="es-ES" b="1" dirty="0" err="1"/>
              <a:t>králem</a:t>
            </a:r>
            <a:r>
              <a:rPr lang="es-ES" b="1" dirty="0"/>
              <a:t> </a:t>
            </a:r>
            <a:r>
              <a:rPr lang="es-ES" b="1" dirty="0" err="1"/>
              <a:t>Jindřich</a:t>
            </a:r>
            <a:r>
              <a:rPr lang="es-ES" b="1" dirty="0"/>
              <a:t> IV., </a:t>
            </a:r>
            <a:r>
              <a:rPr lang="es-ES" b="1" dirty="0" err="1"/>
              <a:t>nastalo</a:t>
            </a:r>
            <a:r>
              <a:rPr lang="es-ES" b="1" dirty="0"/>
              <a:t> pro </a:t>
            </a:r>
            <a:r>
              <a:rPr lang="es-ES" b="1" dirty="0" err="1"/>
              <a:t>francouzské</a:t>
            </a:r>
            <a:r>
              <a:rPr lang="es-ES" b="1" dirty="0"/>
              <a:t> </a:t>
            </a:r>
            <a:r>
              <a:rPr lang="es-ES" b="1" dirty="0" err="1"/>
              <a:t>protestanty</a:t>
            </a:r>
            <a:r>
              <a:rPr lang="es-ES" b="1" dirty="0"/>
              <a:t> </a:t>
            </a:r>
            <a:r>
              <a:rPr lang="es-ES" b="1" dirty="0" err="1"/>
              <a:t>období</a:t>
            </a:r>
            <a:r>
              <a:rPr lang="es-ES" b="1" dirty="0"/>
              <a:t> </a:t>
            </a:r>
            <a:r>
              <a:rPr lang="es-ES" b="1" dirty="0" err="1"/>
              <a:t>míru</a:t>
            </a:r>
            <a:r>
              <a:rPr lang="es-ES" b="1" dirty="0"/>
              <a:t>. </a:t>
            </a:r>
            <a:r>
              <a:rPr lang="es-ES" b="1" dirty="0" err="1"/>
              <a:t>Jindřich</a:t>
            </a:r>
            <a:r>
              <a:rPr lang="es-ES" b="1" dirty="0"/>
              <a:t> IV.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hugenot</a:t>
            </a:r>
            <a:r>
              <a:rPr lang="es-ES" b="1" dirty="0"/>
              <a:t>, ale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nucen</a:t>
            </a:r>
            <a:r>
              <a:rPr lang="es-ES" b="1" dirty="0"/>
              <a:t> </a:t>
            </a:r>
            <a:r>
              <a:rPr lang="es-ES" b="1" dirty="0" err="1"/>
              <a:t>změnit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víru</a:t>
            </a:r>
            <a:r>
              <a:rPr lang="es-ES" b="1" dirty="0"/>
              <a:t>. </a:t>
            </a:r>
            <a:r>
              <a:rPr lang="es-ES" b="1" dirty="0" err="1"/>
              <a:t>Jakmile</a:t>
            </a:r>
            <a:r>
              <a:rPr lang="es-ES" b="1" dirty="0"/>
              <a:t> se </a:t>
            </a:r>
            <a:r>
              <a:rPr lang="es-ES" b="1" dirty="0" err="1"/>
              <a:t>stal</a:t>
            </a:r>
            <a:r>
              <a:rPr lang="es-ES" b="1" dirty="0"/>
              <a:t> </a:t>
            </a:r>
            <a:r>
              <a:rPr lang="es-ES" b="1" dirty="0" err="1"/>
              <a:t>králem</a:t>
            </a:r>
            <a:r>
              <a:rPr lang="es-ES" b="1" dirty="0"/>
              <a:t>, </a:t>
            </a:r>
            <a:r>
              <a:rPr lang="es-ES" b="1" dirty="0" err="1"/>
              <a:t>přijal</a:t>
            </a:r>
            <a:r>
              <a:rPr lang="es-ES" b="1" dirty="0"/>
              <a:t> </a:t>
            </a:r>
            <a:r>
              <a:rPr lang="es-ES" b="1" dirty="0" err="1"/>
              <a:t>několik</a:t>
            </a:r>
            <a:r>
              <a:rPr lang="es-ES" b="1" dirty="0"/>
              <a:t> </a:t>
            </a:r>
            <a:r>
              <a:rPr lang="es-ES" b="1" dirty="0" err="1"/>
              <a:t>zákonů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ochranu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bývalých</a:t>
            </a:r>
            <a:r>
              <a:rPr lang="es-ES" b="1" dirty="0"/>
              <a:t> </a:t>
            </a:r>
            <a:r>
              <a:rPr lang="es-ES" b="1" dirty="0" err="1"/>
              <a:t>přátel</a:t>
            </a:r>
            <a:r>
              <a:rPr lang="es-ES" b="1" dirty="0"/>
              <a:t>. Ale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smrti</a:t>
            </a:r>
            <a:r>
              <a:rPr lang="es-ES" b="1" dirty="0"/>
              <a:t> </a:t>
            </a:r>
            <a:r>
              <a:rPr lang="es-ES" b="1" dirty="0" err="1"/>
              <a:t>začalo</a:t>
            </a:r>
            <a:r>
              <a:rPr lang="es-ES" b="1" dirty="0"/>
              <a:t> </a:t>
            </a:r>
            <a:r>
              <a:rPr lang="es-ES" b="1" dirty="0" err="1"/>
              <a:t>pronásledování</a:t>
            </a:r>
            <a:r>
              <a:rPr lang="es-ES" b="1" dirty="0"/>
              <a:t> </a:t>
            </a:r>
            <a:r>
              <a:rPr lang="es-ES" b="1" dirty="0" err="1"/>
              <a:t>znovu</a:t>
            </a:r>
            <a:r>
              <a:rPr lang="es-ES" b="1" dirty="0"/>
              <a:t>.</a:t>
            </a:r>
          </a:p>
          <a:p>
            <a:r>
              <a:rPr lang="es-ES" b="1" dirty="0"/>
              <a:t>Po roce 1685 se pro </a:t>
            </a:r>
            <a:r>
              <a:rPr lang="es-ES" b="1" dirty="0" err="1"/>
              <a:t>protestanty</a:t>
            </a:r>
            <a:r>
              <a:rPr lang="es-ES" b="1" dirty="0"/>
              <a:t> </a:t>
            </a:r>
            <a:r>
              <a:rPr lang="es-ES" b="1" dirty="0" err="1"/>
              <a:t>stalo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nebezpečné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 ve </a:t>
            </a:r>
            <a:r>
              <a:rPr lang="es-ES" b="1" dirty="0" err="1"/>
              <a:t>Francii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hugenoti</a:t>
            </a:r>
            <a:r>
              <a:rPr lang="es-ES" b="1" dirty="0"/>
              <a:t> a </a:t>
            </a:r>
            <a:r>
              <a:rPr lang="cs-CZ" b="1" dirty="0"/>
              <a:t>novokřtěnci</a:t>
            </a:r>
            <a:r>
              <a:rPr lang="es-ES" b="1" dirty="0"/>
              <a:t> </a:t>
            </a:r>
            <a:r>
              <a:rPr lang="es-ES" b="1" dirty="0" err="1"/>
              <a:t>uprchli</a:t>
            </a:r>
            <a:r>
              <a:rPr lang="es-ES" b="1" dirty="0"/>
              <a:t> do </a:t>
            </a:r>
            <a:r>
              <a:rPr lang="es-ES" b="1" dirty="0" err="1"/>
              <a:t>jiných</a:t>
            </a:r>
            <a:r>
              <a:rPr lang="es-ES" b="1" dirty="0"/>
              <a:t> </a:t>
            </a:r>
            <a:r>
              <a:rPr lang="es-ES" b="1" dirty="0" err="1"/>
              <a:t>zemí</a:t>
            </a:r>
            <a:r>
              <a:rPr lang="es-ES" b="1" dirty="0"/>
              <a:t>. </a:t>
            </a:r>
            <a:r>
              <a:rPr lang="es-ES" b="1" dirty="0" err="1"/>
              <a:t>Jedním</a:t>
            </a:r>
            <a:r>
              <a:rPr lang="es-ES" b="1" dirty="0"/>
              <a:t> z </a:t>
            </a:r>
            <a:r>
              <a:rPr lang="es-ES" b="1" dirty="0" err="1"/>
              <a:t>protestantů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uprchli</a:t>
            </a:r>
            <a:r>
              <a:rPr lang="es-ES" b="1" dirty="0"/>
              <a:t>,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vůdce</a:t>
            </a:r>
            <a:r>
              <a:rPr lang="cs-CZ" b="1" dirty="0"/>
              <a:t> novokřtěnců, který se</a:t>
            </a:r>
            <a:r>
              <a:rPr lang="es-ES" b="1" dirty="0"/>
              <a:t> </a:t>
            </a:r>
            <a:r>
              <a:rPr lang="es-ES" b="1" dirty="0" err="1"/>
              <a:t>jm</a:t>
            </a:r>
            <a:r>
              <a:rPr lang="cs-CZ" b="1" dirty="0" err="1"/>
              <a:t>enoval</a:t>
            </a:r>
            <a:r>
              <a:rPr lang="es-ES" b="1" dirty="0"/>
              <a:t> Menno Simmons. </a:t>
            </a:r>
            <a:r>
              <a:rPr lang="cs-CZ" b="1" dirty="0"/>
              <a:t>Jeho následovníci, kteří dodnes zachovávají jeho učení, jsou </a:t>
            </a:r>
            <a:r>
              <a:rPr lang="cs-CZ" b="1" dirty="0" err="1"/>
              <a:t>zakla-dateli</a:t>
            </a:r>
            <a:r>
              <a:rPr lang="cs-CZ" b="1" dirty="0"/>
              <a:t> </a:t>
            </a:r>
            <a:r>
              <a:rPr lang="es-ES" b="1" dirty="0" err="1"/>
              <a:t>Mennonitsk</a:t>
            </a:r>
            <a:r>
              <a:rPr lang="cs-CZ" b="1" dirty="0"/>
              <a:t>é</a:t>
            </a:r>
            <a:r>
              <a:rPr lang="es-ES" b="1" dirty="0"/>
              <a:t> </a:t>
            </a:r>
            <a:r>
              <a:rPr lang="es-ES" b="1" dirty="0" err="1"/>
              <a:t>církv</a:t>
            </a:r>
            <a:r>
              <a:rPr lang="cs-CZ" b="1" dirty="0"/>
              <a:t>e</a:t>
            </a:r>
            <a:r>
              <a:rPr lang="es-ES" b="1" dirty="0"/>
              <a:t>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C4CA0212-FD4E-3B7A-5625-108B34A26225}"/>
              </a:ext>
            </a:extLst>
          </p:cNvPr>
          <p:cNvGrpSpPr/>
          <p:nvPr/>
        </p:nvGrpSpPr>
        <p:grpSpPr>
          <a:xfrm>
            <a:off x="9426587" y="2681474"/>
            <a:ext cx="2690949" cy="4036423"/>
            <a:chOff x="9426587" y="2681474"/>
            <a:chExt cx="2690949" cy="403642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A6326B8-EB18-BC2A-8C68-516A710B7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6587" y="2681474"/>
              <a:ext cx="2690949" cy="4036423"/>
            </a:xfrm>
            <a:prstGeom prst="rect">
              <a:avLst/>
            </a:prstGeom>
            <a:ln w="38100" cap="sq">
              <a:solidFill>
                <a:srgbClr val="B35566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529DE4D7-F764-9161-D474-2C4D2932E4C4}"/>
                </a:ext>
              </a:extLst>
            </p:cNvPr>
            <p:cNvSpPr txBox="1"/>
            <p:nvPr/>
          </p:nvSpPr>
          <p:spPr>
            <a:xfrm>
              <a:off x="9611423" y="2681474"/>
              <a:ext cx="2268141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50" b="1" dirty="0" err="1">
                  <a:solidFill>
                    <a:srgbClr val="FFFF00"/>
                  </a:solidFill>
                </a:rPr>
                <a:t>Bodamská</a:t>
              </a:r>
              <a:r>
                <a:rPr lang="es-ES" sz="1050" b="1" dirty="0">
                  <a:solidFill>
                    <a:srgbClr val="FFFF00"/>
                  </a:solidFill>
                </a:rPr>
                <a:t> </a:t>
              </a:r>
              <a:r>
                <a:rPr lang="es-ES" sz="1050" b="1" dirty="0" err="1">
                  <a:solidFill>
                    <a:srgbClr val="FFFF00"/>
                  </a:solidFill>
                </a:rPr>
                <a:t>věž</a:t>
              </a:r>
              <a:r>
                <a:rPr lang="es-ES" sz="1050" b="1" dirty="0">
                  <a:solidFill>
                    <a:srgbClr val="FFFF00"/>
                  </a:solidFill>
                </a:rPr>
                <a:t> </a:t>
              </a:r>
              <a:r>
                <a:rPr lang="es-ES" sz="1050" b="1" dirty="0" err="1">
                  <a:solidFill>
                    <a:srgbClr val="FFFF00"/>
                  </a:solidFill>
                </a:rPr>
                <a:t>Aigues-Mortes</a:t>
              </a:r>
              <a:r>
                <a:rPr lang="es-ES" sz="1050" b="1" dirty="0">
                  <a:solidFill>
                    <a:srgbClr val="FFFF00"/>
                  </a:solidFill>
                </a:rPr>
                <a:t>, </a:t>
              </a:r>
              <a:r>
                <a:rPr lang="es-ES" sz="1050" b="1" dirty="0" err="1">
                  <a:solidFill>
                    <a:srgbClr val="FFFF00"/>
                  </a:solidFill>
                </a:rPr>
                <a:t>na</a:t>
              </a:r>
              <a:r>
                <a:rPr lang="es-ES" sz="1050" b="1" dirty="0">
                  <a:solidFill>
                    <a:srgbClr val="FFFF00"/>
                  </a:solidFill>
                </a:rPr>
                <a:t> </a:t>
              </a:r>
              <a:r>
                <a:rPr lang="es-ES" sz="1050" b="1" dirty="0" err="1">
                  <a:solidFill>
                    <a:srgbClr val="FFFF00"/>
                  </a:solidFill>
                </a:rPr>
                <a:t>jihu</a:t>
              </a:r>
              <a:r>
                <a:rPr lang="es-ES" sz="1050" b="1" dirty="0">
                  <a:solidFill>
                    <a:srgbClr val="FFFF00"/>
                  </a:solidFill>
                </a:rPr>
                <a:t> </a:t>
              </a:r>
              <a:r>
                <a:rPr lang="es-ES" sz="1050" b="1" dirty="0" err="1">
                  <a:solidFill>
                    <a:srgbClr val="FFFF00"/>
                  </a:solidFill>
                </a:rPr>
                <a:t>Francie</a:t>
              </a:r>
              <a:r>
                <a:rPr lang="es-ES" sz="1050" b="1" dirty="0">
                  <a:solidFill>
                    <a:srgbClr val="FFFF00"/>
                  </a:solidFill>
                </a:rPr>
                <a:t> a </a:t>
              </a:r>
              <a:r>
                <a:rPr lang="es-ES" sz="1050" b="1" dirty="0" err="1">
                  <a:solidFill>
                    <a:srgbClr val="FFFF00"/>
                  </a:solidFill>
                </a:rPr>
                <a:t>vězněné</a:t>
              </a:r>
              <a:r>
                <a:rPr lang="es-ES" sz="1050" b="1" dirty="0">
                  <a:solidFill>
                    <a:srgbClr val="FFFF00"/>
                  </a:solidFill>
                </a:rPr>
                <a:t> </a:t>
              </a:r>
              <a:r>
                <a:rPr lang="es-ES" sz="1050" b="1" dirty="0" err="1">
                  <a:solidFill>
                    <a:srgbClr val="FFFF00"/>
                  </a:solidFill>
                </a:rPr>
                <a:t>hugenotky</a:t>
              </a:r>
              <a:r>
                <a:rPr lang="es-ES" sz="1050" b="1" dirty="0">
                  <a:solidFill>
                    <a:srgbClr val="FFFF00"/>
                  </a:solidFill>
                </a:rPr>
                <a:t>.
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941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48CA0F5-A98C-49D6-6ECD-82B74D7C951D}"/>
              </a:ext>
            </a:extLst>
          </p:cNvPr>
          <p:cNvSpPr txBox="1"/>
          <p:nvPr/>
        </p:nvSpPr>
        <p:spPr>
          <a:xfrm>
            <a:off x="50519" y="1420896"/>
            <a:ext cx="629629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b="1" dirty="0" err="1"/>
              <a:t>Přemýšleli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někdy</a:t>
            </a:r>
            <a:r>
              <a:rPr lang="es-ES" b="1" dirty="0"/>
              <a:t> o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es-ES" b="1" dirty="0" err="1"/>
              <a:t>existuje</a:t>
            </a:r>
            <a:r>
              <a:rPr lang="es-ES" b="1" dirty="0"/>
              <a:t> </a:t>
            </a:r>
            <a:r>
              <a:rPr lang="es-ES" b="1" dirty="0" err="1"/>
              <a:t>tolik</a:t>
            </a:r>
            <a:r>
              <a:rPr lang="es-ES" b="1" dirty="0"/>
              <a:t> </a:t>
            </a:r>
            <a:r>
              <a:rPr lang="es-ES" b="1" dirty="0" err="1"/>
              <a:t>různých</a:t>
            </a:r>
            <a:r>
              <a:rPr lang="es-ES" b="1" dirty="0"/>
              <a:t> </a:t>
            </a:r>
            <a:r>
              <a:rPr lang="es-ES" b="1" dirty="0" err="1"/>
              <a:t>křesťanských</a:t>
            </a:r>
            <a:r>
              <a:rPr lang="es-ES" b="1" dirty="0"/>
              <a:t> </a:t>
            </a:r>
            <a:r>
              <a:rPr lang="es-ES" b="1" dirty="0" err="1"/>
              <a:t>církví</a:t>
            </a:r>
            <a:r>
              <a:rPr lang="es-ES" b="1" dirty="0"/>
              <a:t>, z </a:t>
            </a:r>
            <a:r>
              <a:rPr lang="es-ES" b="1" dirty="0" err="1"/>
              <a:t>nichž</a:t>
            </a:r>
            <a:r>
              <a:rPr lang="es-ES" b="1" dirty="0"/>
              <a:t> </a:t>
            </a:r>
            <a:r>
              <a:rPr lang="es-ES" b="1" dirty="0" err="1"/>
              <a:t>každá</a:t>
            </a:r>
            <a:r>
              <a:rPr lang="es-ES" b="1" dirty="0"/>
              <a:t> </a:t>
            </a:r>
            <a:r>
              <a:rPr lang="es-ES" b="1" dirty="0" err="1"/>
              <a:t>věří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trochu</a:t>
            </a:r>
            <a:r>
              <a:rPr lang="es-ES" b="1" dirty="0"/>
              <a:t> </a:t>
            </a:r>
            <a:r>
              <a:rPr lang="es-ES" b="1" dirty="0" err="1"/>
              <a:t>jinak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věří</a:t>
            </a:r>
            <a:r>
              <a:rPr lang="es-ES" b="1" dirty="0"/>
              <a:t> </a:t>
            </a:r>
            <a:r>
              <a:rPr lang="es-ES" b="1" dirty="0" err="1"/>
              <a:t>ostatní</a:t>
            </a:r>
            <a:r>
              <a:rPr lang="es-ES" b="1" dirty="0"/>
              <a:t>? </a:t>
            </a:r>
            <a:r>
              <a:rPr lang="es-ES" b="1" dirty="0" err="1"/>
              <a:t>Odkud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pocházejí</a:t>
            </a:r>
            <a:r>
              <a:rPr lang="es-ES" b="1" dirty="0"/>
              <a:t>? A 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jiné? </a:t>
            </a:r>
            <a:r>
              <a:rPr lang="es-ES" b="1" dirty="0" err="1"/>
              <a:t>Podívejme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se </a:t>
            </a:r>
            <a:r>
              <a:rPr lang="es-ES" b="1" dirty="0" err="1"/>
              <a:t>stalo</a:t>
            </a:r>
            <a:r>
              <a:rPr lang="es-ES" b="1" dirty="0"/>
              <a:t> s </a:t>
            </a:r>
            <a:r>
              <a:rPr lang="es-ES" b="1" dirty="0" err="1"/>
              <a:t>křesťanskou</a:t>
            </a:r>
            <a:r>
              <a:rPr lang="es-ES" b="1" dirty="0"/>
              <a:t> </a:t>
            </a:r>
            <a:r>
              <a:rPr lang="es-ES" b="1" dirty="0" err="1"/>
              <a:t>církví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Ježíšově</a:t>
            </a:r>
            <a:r>
              <a:rPr lang="es-ES" b="1" dirty="0"/>
              <a:t> </a:t>
            </a:r>
            <a:r>
              <a:rPr lang="es-ES" b="1" dirty="0" err="1"/>
              <a:t>návratu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do </a:t>
            </a:r>
            <a:r>
              <a:rPr lang="es-ES" b="1" dirty="0" err="1"/>
              <a:t>nebe</a:t>
            </a:r>
            <a:r>
              <a:rPr lang="es-ES" b="1" dirty="0"/>
              <a:t> a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důvod</a:t>
            </a:r>
            <a:r>
              <a:rPr lang="es-ES" b="1" dirty="0"/>
              <a:t>, </a:t>
            </a:r>
            <a:r>
              <a:rPr lang="es-ES" b="1" dirty="0" err="1"/>
              <a:t>proč</a:t>
            </a:r>
            <a:r>
              <a:rPr lang="es-ES" b="1" dirty="0"/>
              <a:t> se </a:t>
            </a:r>
            <a:r>
              <a:rPr lang="es-ES" b="1" dirty="0" err="1"/>
              <a:t>rozdělila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různé</a:t>
            </a:r>
            <a:r>
              <a:rPr lang="es-ES" b="1" dirty="0"/>
              <a:t> </a:t>
            </a:r>
            <a:r>
              <a:rPr lang="es-ES" b="1" dirty="0" err="1"/>
              <a:t>církve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máme</a:t>
            </a:r>
            <a:r>
              <a:rPr lang="es-ES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b="1" dirty="0"/>
              <a:t>Po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let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Ježíšově</a:t>
            </a:r>
            <a:r>
              <a:rPr lang="es-ES" b="1" dirty="0"/>
              <a:t> </a:t>
            </a:r>
            <a:r>
              <a:rPr lang="es-ES" b="1" dirty="0" err="1"/>
              <a:t>návratu</a:t>
            </a:r>
            <a:r>
              <a:rPr lang="es-ES" b="1" dirty="0"/>
              <a:t> do </a:t>
            </a:r>
            <a:r>
              <a:rPr lang="es-ES" b="1" dirty="0" err="1"/>
              <a:t>nebe</a:t>
            </a:r>
            <a:r>
              <a:rPr lang="es-ES" b="1" dirty="0"/>
              <a:t> </a:t>
            </a:r>
            <a:r>
              <a:rPr lang="es-ES" b="1" dirty="0" err="1"/>
              <a:t>existovala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jedna</a:t>
            </a:r>
            <a:r>
              <a:rPr lang="es-ES" b="1" dirty="0"/>
              <a:t> </a:t>
            </a:r>
            <a:r>
              <a:rPr lang="es-ES" b="1" dirty="0" err="1"/>
              <a:t>křesťanská</a:t>
            </a:r>
            <a:r>
              <a:rPr lang="es-ES" b="1" dirty="0"/>
              <a:t> </a:t>
            </a:r>
            <a:r>
              <a:rPr lang="es-ES" b="1" dirty="0" err="1"/>
              <a:t>církev</a:t>
            </a:r>
            <a:r>
              <a:rPr lang="es-ES" b="1" dirty="0"/>
              <a:t>, ale </a:t>
            </a:r>
            <a:r>
              <a:rPr lang="es-ES" b="1" dirty="0" err="1"/>
              <a:t>postupně</a:t>
            </a:r>
            <a:r>
              <a:rPr lang="es-ES" b="1" dirty="0"/>
              <a:t> se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věrouk</a:t>
            </a:r>
            <a:r>
              <a:rPr lang="es-ES" b="1" dirty="0"/>
              <a:t> </a:t>
            </a:r>
            <a:r>
              <a:rPr lang="es-ES" b="1" dirty="0" err="1"/>
              <a:t>křesťanské</a:t>
            </a:r>
            <a:r>
              <a:rPr lang="es-ES" b="1" dirty="0"/>
              <a:t> </a:t>
            </a:r>
            <a:r>
              <a:rPr lang="es-ES" b="1" dirty="0" err="1"/>
              <a:t>církve</a:t>
            </a:r>
            <a:r>
              <a:rPr lang="es-ES" b="1" dirty="0"/>
              <a:t> </a:t>
            </a:r>
            <a:r>
              <a:rPr lang="es-ES" b="1" dirty="0" err="1"/>
              <a:t>mísilo</a:t>
            </a:r>
            <a:r>
              <a:rPr lang="es-ES" b="1" dirty="0"/>
              <a:t> s </a:t>
            </a:r>
            <a:r>
              <a:rPr lang="es-ES" b="1" dirty="0" err="1"/>
              <a:t>věcmi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</a:t>
            </a:r>
            <a:r>
              <a:rPr lang="es-ES" b="1" dirty="0" err="1"/>
              <a:t>nekřesťané</a:t>
            </a:r>
            <a:r>
              <a:rPr lang="es-ES" b="1" dirty="0"/>
              <a:t> </a:t>
            </a:r>
            <a:r>
              <a:rPr lang="es-ES" b="1" dirty="0" err="1"/>
              <a:t>věřili</a:t>
            </a:r>
            <a:r>
              <a:rPr lang="es-ES" b="1" dirty="0"/>
              <a:t>.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E6ED2CD1-E2DD-ACA7-A367-4595D7795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0" y="1994"/>
            <a:ext cx="4198618" cy="136737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60F166-E51B-CCA0-08C9-177FD45D771E}"/>
              </a:ext>
            </a:extLst>
          </p:cNvPr>
          <p:cNvSpPr txBox="1"/>
          <p:nvPr/>
        </p:nvSpPr>
        <p:spPr>
          <a:xfrm>
            <a:off x="470260" y="344564"/>
            <a:ext cx="1231069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00789E"/>
                </a:solidFill>
              </a:rPr>
              <a:t>476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00789E"/>
                </a:solidFill>
              </a:rPr>
              <a:t>-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00789E"/>
                </a:solidFill>
              </a:rPr>
              <a:t>1453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40C710-0962-736C-E617-BB55D4E1435B}"/>
              </a:ext>
            </a:extLst>
          </p:cNvPr>
          <p:cNvSpPr txBox="1"/>
          <p:nvPr/>
        </p:nvSpPr>
        <p:spPr>
          <a:xfrm>
            <a:off x="2036090" y="480917"/>
            <a:ext cx="2298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007D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STŘEDOVĚK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3CCC712-6538-D2AC-30C2-CA8B7044E9DE}"/>
              </a:ext>
            </a:extLst>
          </p:cNvPr>
          <p:cNvSpPr txBox="1"/>
          <p:nvPr/>
        </p:nvSpPr>
        <p:spPr>
          <a:xfrm>
            <a:off x="4702866" y="4526840"/>
            <a:ext cx="73875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Tradice</a:t>
            </a:r>
            <a:r>
              <a:rPr lang="es-ES" b="1" dirty="0"/>
              <a:t> se </a:t>
            </a:r>
            <a:r>
              <a:rPr lang="es-ES" b="1" dirty="0" err="1"/>
              <a:t>staly</a:t>
            </a:r>
            <a:r>
              <a:rPr lang="es-ES" b="1" dirty="0"/>
              <a:t>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důležitými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učí</a:t>
            </a:r>
            <a:r>
              <a:rPr lang="es-ES" b="1" dirty="0"/>
              <a:t> </a:t>
            </a:r>
            <a:r>
              <a:rPr lang="es-ES" b="1" dirty="0" err="1"/>
              <a:t>Bible</a:t>
            </a:r>
            <a:r>
              <a:rPr lang="es-ES" b="1" dirty="0"/>
              <a:t>. </a:t>
            </a:r>
            <a:r>
              <a:rPr lang="es-ES" b="1" dirty="0" err="1"/>
              <a:t>Víte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tradice</a:t>
            </a:r>
            <a:r>
              <a:rPr lang="es-ES" b="1" dirty="0"/>
              <a:t>? </a:t>
            </a:r>
            <a:r>
              <a:rPr lang="es-ES" b="1" dirty="0" err="1"/>
              <a:t>Jednou</a:t>
            </a:r>
            <a:r>
              <a:rPr lang="es-ES" b="1" dirty="0"/>
              <a:t> z </a:t>
            </a:r>
            <a:r>
              <a:rPr lang="es-ES" b="1" dirty="0" err="1"/>
              <a:t>odpovědí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tradice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pravidla</a:t>
            </a:r>
            <a:r>
              <a:rPr lang="es-ES" b="1" dirty="0"/>
              <a:t>, </a:t>
            </a:r>
            <a:r>
              <a:rPr lang="es-ES" b="1" dirty="0" err="1"/>
              <a:t>kter</a:t>
            </a:r>
            <a:r>
              <a:rPr lang="cs-CZ" b="1" dirty="0" err="1"/>
              <a:t>ými</a:t>
            </a:r>
            <a:r>
              <a:rPr lang="cs-CZ" b="1" dirty="0"/>
              <a:t> se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cs-CZ" b="1" dirty="0" err="1"/>
              <a:t>říd</a:t>
            </a:r>
            <a:r>
              <a:rPr lang="es-ES" b="1" dirty="0"/>
              <a:t>í </a:t>
            </a:r>
            <a:r>
              <a:rPr lang="es-ES" b="1" dirty="0" err="1"/>
              <a:t>jen</a:t>
            </a:r>
            <a:r>
              <a:rPr lang="es-ES" b="1" dirty="0"/>
              <a:t> proto,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 </a:t>
            </a:r>
            <a:r>
              <a:rPr lang="es-ES" b="1" dirty="0" err="1"/>
              <a:t>dělaly</a:t>
            </a:r>
            <a:r>
              <a:rPr lang="es-ES" b="1" dirty="0"/>
              <a:t> v </a:t>
            </a:r>
            <a:r>
              <a:rPr lang="es-ES" b="1" dirty="0" err="1"/>
              <a:t>minulosti</a:t>
            </a:r>
            <a:r>
              <a:rPr lang="es-ES" b="1" dirty="0"/>
              <a:t>.
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si </a:t>
            </a:r>
            <a:r>
              <a:rPr lang="es-ES" b="1" dirty="0" err="1"/>
              <a:t>pletlo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pravidla</a:t>
            </a:r>
            <a:r>
              <a:rPr lang="es-ES" b="1" dirty="0"/>
              <a:t> v </a:t>
            </a:r>
            <a:r>
              <a:rPr lang="es-ES" b="1" dirty="0" err="1"/>
              <a:t>Bibli</a:t>
            </a:r>
            <a:r>
              <a:rPr lang="es-ES" b="1" dirty="0"/>
              <a:t> </a:t>
            </a:r>
            <a:r>
              <a:rPr lang="cs-CZ" b="1" dirty="0"/>
              <a:t>s</a:t>
            </a:r>
            <a:r>
              <a:rPr lang="es-ES" b="1" dirty="0"/>
              <a:t> </a:t>
            </a:r>
            <a:r>
              <a:rPr lang="es-ES" b="1" dirty="0" err="1"/>
              <a:t>pravidl</a:t>
            </a:r>
            <a:r>
              <a:rPr lang="cs-CZ" b="1" dirty="0"/>
              <a:t>y</a:t>
            </a:r>
            <a:r>
              <a:rPr lang="es-ES" b="1" dirty="0"/>
              <a:t> </a:t>
            </a:r>
            <a:r>
              <a:rPr lang="es-ES" b="1" dirty="0" err="1"/>
              <a:t>vytvořen</a:t>
            </a:r>
            <a:r>
              <a:rPr lang="cs-CZ" b="1" dirty="0" err="1"/>
              <a:t>ými</a:t>
            </a:r>
            <a:r>
              <a:rPr lang="es-ES" b="1" dirty="0"/>
              <a:t> </a:t>
            </a:r>
            <a:r>
              <a:rPr lang="es-ES" b="1" dirty="0" err="1"/>
              <a:t>jinými</a:t>
            </a:r>
            <a:r>
              <a:rPr lang="es-ES" b="1" dirty="0"/>
              <a:t> </a:t>
            </a:r>
            <a:r>
              <a:rPr lang="es-ES" b="1" dirty="0" err="1"/>
              <a:t>lidmi</a:t>
            </a:r>
            <a:r>
              <a:rPr lang="es-ES" b="1" dirty="0"/>
              <a:t>. Po </a:t>
            </a:r>
            <a:r>
              <a:rPr lang="es-ES" b="1" dirty="0" err="1"/>
              <a:t>nějaké</a:t>
            </a:r>
            <a:r>
              <a:rPr lang="es-ES" b="1" dirty="0"/>
              <a:t> </a:t>
            </a:r>
            <a:r>
              <a:rPr lang="es-ES" b="1" dirty="0" err="1"/>
              <a:t>době</a:t>
            </a:r>
            <a:r>
              <a:rPr lang="es-ES" b="1" dirty="0"/>
              <a:t> </a:t>
            </a:r>
            <a:r>
              <a:rPr lang="es-ES" b="1" dirty="0" err="1"/>
              <a:t>většina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es-ES" b="1" dirty="0" err="1"/>
              <a:t>nevěděla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změnit</a:t>
            </a:r>
            <a:r>
              <a:rPr lang="es-ES" b="1" dirty="0"/>
              <a:t>. </a:t>
            </a:r>
            <a:r>
              <a:rPr lang="es-ES" b="1" dirty="0" err="1"/>
              <a:t>Stal</a:t>
            </a:r>
            <a:r>
              <a:rPr lang="cs-CZ" b="1" dirty="0"/>
              <a:t>y</a:t>
            </a:r>
            <a:r>
              <a:rPr lang="es-ES" b="1" dirty="0"/>
              <a:t> se </a:t>
            </a:r>
            <a:r>
              <a:rPr lang="es-ES" b="1" dirty="0" err="1"/>
              <a:t>časem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temnoty</a:t>
            </a:r>
            <a:r>
              <a:rPr lang="es-ES" b="1" dirty="0"/>
              <a:t>. Ve </a:t>
            </a:r>
            <a:r>
              <a:rPr lang="es-ES" b="1" dirty="0" err="1"/>
              <a:t>skutečnosti</a:t>
            </a:r>
            <a:r>
              <a:rPr lang="es-ES" b="1" dirty="0"/>
              <a:t> </a:t>
            </a:r>
            <a:r>
              <a:rPr lang="cs-CZ" b="1" dirty="0"/>
              <a:t>byli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zmaten</a:t>
            </a:r>
            <a:r>
              <a:rPr lang="cs-CZ" b="1" dirty="0"/>
              <a:t>í</a:t>
            </a:r>
            <a:r>
              <a:rPr lang="es-ES" b="1" dirty="0"/>
              <a:t>, ž</a:t>
            </a:r>
            <a:r>
              <a:rPr lang="cs-CZ" b="1" dirty="0"/>
              <a:t>e s</a:t>
            </a:r>
            <a:r>
              <a:rPr lang="es-ES" b="1" dirty="0"/>
              <a:t>e toto </a:t>
            </a:r>
            <a:r>
              <a:rPr lang="es-ES" b="1" dirty="0" err="1"/>
              <a:t>období</a:t>
            </a:r>
            <a:r>
              <a:rPr lang="es-ES" b="1" dirty="0"/>
              <a:t> </a:t>
            </a:r>
            <a:r>
              <a:rPr lang="es-ES" b="1" dirty="0" err="1"/>
              <a:t>středověku</a:t>
            </a:r>
            <a:r>
              <a:rPr lang="es-ES" b="1" dirty="0"/>
              <a:t> </a:t>
            </a:r>
            <a:r>
              <a:rPr lang="es-ES" b="1" dirty="0" err="1"/>
              <a:t>nazýv</a:t>
            </a:r>
            <a:r>
              <a:rPr lang="cs-CZ" b="1" dirty="0"/>
              <a:t>alo</a:t>
            </a:r>
            <a:r>
              <a:rPr lang="es-ES" b="1" dirty="0"/>
              <a:t> </a:t>
            </a:r>
            <a:r>
              <a:rPr lang="es-ES" b="1" dirty="0" err="1"/>
              <a:t>temným</a:t>
            </a:r>
            <a:r>
              <a:rPr lang="es-ES" b="1" dirty="0"/>
              <a:t> </a:t>
            </a:r>
            <a:r>
              <a:rPr lang="es-ES" b="1" dirty="0" err="1"/>
              <a:t>věkem</a:t>
            </a:r>
            <a:r>
              <a:rPr lang="es-ES" b="1" dirty="0"/>
              <a:t>.
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A6EEE5A-8043-865D-F79C-62C111249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746" y="151952"/>
            <a:ext cx="1823169" cy="1367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0DB0A1D-5097-B7FD-A7AE-4CEE247F4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074" y="142012"/>
            <a:ext cx="2050066" cy="1367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24E4677-8450-03F6-EC63-88F1B64E8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545" y="136434"/>
            <a:ext cx="1666441" cy="2221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7B0C1BA0-E789-0CBC-308D-71D188595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78" y="1516665"/>
            <a:ext cx="2052015" cy="1367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7D4184A-5C25-1DD5-C5DE-F70E1E9311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603"/>
          <a:stretch/>
        </p:blipFill>
        <p:spPr>
          <a:xfrm>
            <a:off x="10268786" y="1472014"/>
            <a:ext cx="1849087" cy="1564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A7A5DBC-DE31-442B-5B17-0E2B826EA3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104"/>
          <a:stretch/>
        </p:blipFill>
        <p:spPr>
          <a:xfrm>
            <a:off x="6371545" y="2408377"/>
            <a:ext cx="1666441" cy="1734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20E510A-CB42-C0D0-C6BD-C6FB3BC72DA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8313"/>
          <a:stretch/>
        </p:blipFill>
        <p:spPr>
          <a:xfrm>
            <a:off x="8111125" y="2972010"/>
            <a:ext cx="2052015" cy="1184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BBAF8BC-355A-BEC9-93FD-F1966AD000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8785" y="3009739"/>
            <a:ext cx="1836129" cy="1209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AFF38AD-87EB-E47F-5AC9-145689B0B02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860" b="8027"/>
          <a:stretch/>
        </p:blipFill>
        <p:spPr>
          <a:xfrm>
            <a:off x="236738" y="4451558"/>
            <a:ext cx="4343970" cy="2214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934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/>
      <p:bldP spid="7" grpId="0"/>
      <p:bldP spid="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0F6112-5BA1-26AE-9546-4D41616124E2}"/>
              </a:ext>
            </a:extLst>
          </p:cNvPr>
          <p:cNvSpPr txBox="1"/>
          <p:nvPr/>
        </p:nvSpPr>
        <p:spPr>
          <a:xfrm>
            <a:off x="74108" y="2005309"/>
            <a:ext cx="810937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Juan Bunyan se </a:t>
            </a:r>
            <a:r>
              <a:rPr lang="es-ES" sz="2000" b="1" dirty="0" err="1"/>
              <a:t>narodil</a:t>
            </a:r>
            <a:r>
              <a:rPr lang="es-ES" sz="2000" b="1" dirty="0"/>
              <a:t> v </a:t>
            </a:r>
            <a:r>
              <a:rPr lang="es-ES" sz="2000" b="1" dirty="0" err="1"/>
              <a:t>době</a:t>
            </a:r>
            <a:r>
              <a:rPr lang="es-ES" sz="2000" b="1" dirty="0"/>
              <a:t>, </a:t>
            </a:r>
            <a:r>
              <a:rPr lang="es-ES" sz="2000" b="1" dirty="0" err="1"/>
              <a:t>kdy</a:t>
            </a:r>
            <a:r>
              <a:rPr lang="cs-CZ" sz="2000" b="1" dirty="0"/>
              <a:t> p</a:t>
            </a:r>
            <a:r>
              <a:rPr lang="es-ES" sz="2000" b="1" dirty="0" err="1"/>
              <a:t>rotestant</a:t>
            </a:r>
            <a:r>
              <a:rPr lang="cs-CZ" sz="2000" b="1" dirty="0"/>
              <a:t>é</a:t>
            </a:r>
            <a:r>
              <a:rPr lang="es-ES" sz="2000" b="1" dirty="0"/>
              <a:t> </a:t>
            </a:r>
            <a:r>
              <a:rPr lang="es-ES" sz="2000" b="1" dirty="0" err="1"/>
              <a:t>nebyli</a:t>
            </a:r>
            <a:r>
              <a:rPr lang="cs-CZ" sz="2000" b="1" dirty="0"/>
              <a:t>                                                   </a:t>
            </a:r>
            <a:r>
              <a:rPr lang="es-ES" sz="2000" b="1" dirty="0"/>
              <a:t> v </a:t>
            </a:r>
            <a:r>
              <a:rPr lang="es-ES" sz="2000" b="1" dirty="0" err="1"/>
              <a:t>Anglii</a:t>
            </a:r>
            <a:r>
              <a:rPr lang="es-ES" sz="2000" b="1" dirty="0"/>
              <a:t> </a:t>
            </a:r>
            <a:r>
              <a:rPr lang="es-ES" sz="2000" b="1" dirty="0" err="1"/>
              <a:t>pronásledováni</a:t>
            </a:r>
            <a:r>
              <a:rPr lang="es-ES" sz="2000" b="1" dirty="0"/>
              <a:t>.</a:t>
            </a:r>
            <a:br>
              <a:rPr lang="es-ES" sz="2000" b="1" dirty="0"/>
            </a:br>
            <a:r>
              <a:rPr lang="es-ES" sz="2000" b="1" dirty="0" err="1"/>
              <a:t>Žil</a:t>
            </a:r>
            <a:r>
              <a:rPr lang="es-ES" sz="2000" b="1" dirty="0"/>
              <a:t> v </a:t>
            </a:r>
            <a:r>
              <a:rPr lang="es-ES" sz="2000" b="1" dirty="0" err="1"/>
              <a:t>letech</a:t>
            </a:r>
            <a:r>
              <a:rPr lang="es-ES" sz="2000" b="1" dirty="0"/>
              <a:t> 1628 </a:t>
            </a:r>
            <a:r>
              <a:rPr lang="es-ES" sz="2000" b="1" dirty="0" err="1"/>
              <a:t>až</a:t>
            </a:r>
            <a:r>
              <a:rPr lang="es-ES" sz="2000" b="1" dirty="0"/>
              <a:t> 1688.</a:t>
            </a:r>
          </a:p>
          <a:p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sloužil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voják</a:t>
            </a:r>
            <a:r>
              <a:rPr lang="es-ES" sz="2000" b="1" dirty="0"/>
              <a:t> v </a:t>
            </a:r>
            <a:r>
              <a:rPr lang="es-ES" sz="2000" b="1" dirty="0" err="1"/>
              <a:t>armádě</a:t>
            </a:r>
            <a:r>
              <a:rPr lang="es-ES" sz="2000" b="1" dirty="0"/>
              <a:t>,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žena</a:t>
            </a:r>
            <a:r>
              <a:rPr lang="es-ES" sz="2000" b="1" dirty="0"/>
              <a:t> mu dala </a:t>
            </a:r>
            <a:r>
              <a:rPr lang="es-ES" sz="2000" b="1" dirty="0" err="1"/>
              <a:t>Bibli</a:t>
            </a:r>
            <a:r>
              <a:rPr lang="es-ES" sz="2000" b="1" dirty="0"/>
              <a:t> a "</a:t>
            </a:r>
            <a:r>
              <a:rPr lang="es-ES" sz="2000" b="1" dirty="0" err="1"/>
              <a:t>Knihu</a:t>
            </a:r>
            <a:r>
              <a:rPr lang="es-ES" sz="2000" b="1" dirty="0"/>
              <a:t> </a:t>
            </a:r>
            <a:r>
              <a:rPr lang="es-ES" sz="2000" b="1" dirty="0" err="1"/>
              <a:t>mučedníků</a:t>
            </a:r>
            <a:r>
              <a:rPr lang="es-ES" sz="2000" b="1" dirty="0"/>
              <a:t>", </a:t>
            </a:r>
            <a:r>
              <a:rPr lang="es-ES" sz="2000" b="1" dirty="0" err="1"/>
              <a:t>knihu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mluví</a:t>
            </a:r>
            <a:r>
              <a:rPr lang="es-ES" sz="2000" b="1" dirty="0"/>
              <a:t> o </a:t>
            </a:r>
            <a:r>
              <a:rPr lang="es-ES" sz="2000" b="1" dirty="0" err="1"/>
              <a:t>křesťanech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v </a:t>
            </a:r>
            <a:r>
              <a:rPr lang="es-ES" sz="2000" b="1" dirty="0" err="1"/>
              <a:t>minulosti</a:t>
            </a:r>
            <a:r>
              <a:rPr lang="es-ES" sz="2000" b="1" dirty="0"/>
              <a:t> </a:t>
            </a:r>
            <a:r>
              <a:rPr lang="es-ES" sz="2000" b="1" dirty="0" err="1"/>
              <a:t>zemřeli</a:t>
            </a:r>
            <a:r>
              <a:rPr lang="es-ES" sz="2000" b="1" dirty="0"/>
              <a:t> pro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víru</a:t>
            </a:r>
            <a:r>
              <a:rPr lang="es-ES" sz="2000" b="1" dirty="0"/>
              <a:t>. John Bunyan</a:t>
            </a:r>
            <a:r>
              <a:rPr lang="cs-CZ" sz="2000" b="1" dirty="0"/>
              <a:t> se</a:t>
            </a:r>
            <a:r>
              <a:rPr lang="es-ES" sz="2000" b="1" dirty="0"/>
              <a:t> </a:t>
            </a:r>
            <a:r>
              <a:rPr lang="cs-CZ" sz="2000" b="1" dirty="0"/>
              <a:t>jejich </a:t>
            </a:r>
            <a:r>
              <a:rPr lang="es-ES" sz="2000" b="1" dirty="0" err="1"/>
              <a:t>čtením</a:t>
            </a:r>
            <a:r>
              <a:rPr lang="es-ES" sz="2000" b="1" dirty="0"/>
              <a:t> </a:t>
            </a:r>
            <a:r>
              <a:rPr lang="cs-CZ" sz="2000" b="1" dirty="0" err="1"/>
              <a:t>sttal</a:t>
            </a:r>
            <a:r>
              <a:rPr lang="cs-CZ" sz="2000" b="1" dirty="0"/>
              <a:t> věřícím</a:t>
            </a:r>
            <a:r>
              <a:rPr lang="es-ES" sz="2000" b="1" dirty="0"/>
              <a:t> a </a:t>
            </a:r>
            <a:r>
              <a:rPr lang="es-ES" sz="2000" b="1" dirty="0" err="1"/>
              <a:t>rozhodl</a:t>
            </a:r>
            <a:r>
              <a:rPr lang="es-ES" sz="2000" b="1" dirty="0"/>
              <a:t> se </a:t>
            </a:r>
            <a:r>
              <a:rPr lang="es-ES" sz="2000" b="1" dirty="0" err="1"/>
              <a:t>stát</a:t>
            </a:r>
            <a:r>
              <a:rPr lang="es-ES" sz="2000" b="1" dirty="0"/>
              <a:t> se </a:t>
            </a:r>
            <a:r>
              <a:rPr lang="es-ES" sz="2000" b="1" dirty="0" err="1"/>
              <a:t>duchovním</a:t>
            </a:r>
            <a:r>
              <a:rPr lang="es-ES" sz="2000" b="1" dirty="0"/>
              <a:t> </a:t>
            </a:r>
            <a:r>
              <a:rPr lang="es-ES" sz="2000" b="1" dirty="0" err="1"/>
              <a:t>puritánské</a:t>
            </a:r>
            <a:r>
              <a:rPr lang="es-ES" sz="2000" b="1" dirty="0"/>
              <a:t> </a:t>
            </a:r>
            <a:r>
              <a:rPr lang="es-ES" sz="2000" b="1" dirty="0" err="1"/>
              <a:t>církve</a:t>
            </a:r>
            <a:r>
              <a:rPr lang="es-ES" sz="2000" b="1" dirty="0"/>
              <a:t>.</a:t>
            </a:r>
          </a:p>
          <a:p>
            <a:r>
              <a:rPr lang="es-ES" sz="2000" b="1" dirty="0" err="1"/>
              <a:t>Krátce</a:t>
            </a:r>
            <a:r>
              <a:rPr lang="es-ES" sz="2000" b="1" dirty="0"/>
              <a:t> poté, </a:t>
            </a:r>
            <a:r>
              <a:rPr lang="es-ES" sz="2000" b="1" dirty="0" err="1"/>
              <a:t>co</a:t>
            </a:r>
            <a:r>
              <a:rPr lang="es-ES" sz="2000" b="1" dirty="0"/>
              <a:t> se Jan </a:t>
            </a:r>
            <a:r>
              <a:rPr lang="es-ES" sz="2000" b="1" dirty="0" err="1"/>
              <a:t>stal</a:t>
            </a:r>
            <a:r>
              <a:rPr lang="es-ES" sz="2000" b="1" dirty="0"/>
              <a:t> </a:t>
            </a:r>
            <a:r>
              <a:rPr lang="es-ES" sz="2000" b="1" dirty="0" err="1"/>
              <a:t>ministrem</a:t>
            </a:r>
            <a:r>
              <a:rPr lang="es-ES" sz="2000" b="1" dirty="0"/>
              <a:t>, </a:t>
            </a:r>
            <a:r>
              <a:rPr lang="es-ES" sz="2000" b="1" dirty="0" err="1"/>
              <a:t>zemřel</a:t>
            </a:r>
            <a:r>
              <a:rPr lang="es-ES" sz="2000" b="1" dirty="0"/>
              <a:t> Oliver Cromwell,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vládcem</a:t>
            </a:r>
            <a:r>
              <a:rPr lang="es-ES" sz="2000" b="1" dirty="0"/>
              <a:t> </a:t>
            </a:r>
            <a:r>
              <a:rPr lang="es-ES" sz="2000" b="1" dirty="0" err="1"/>
              <a:t>Anglie</a:t>
            </a:r>
            <a:r>
              <a:rPr lang="es-ES" sz="2000" b="1" dirty="0"/>
              <a:t> a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puritánem</a:t>
            </a:r>
            <a:r>
              <a:rPr lang="es-ES" sz="2000" b="1" dirty="0"/>
              <a:t>, a </a:t>
            </a:r>
            <a:r>
              <a:rPr lang="es-ES" sz="2000" b="1" dirty="0" err="1"/>
              <a:t>převzal</a:t>
            </a:r>
            <a:r>
              <a:rPr lang="es-ES" sz="2000" b="1" dirty="0"/>
              <a:t> </a:t>
            </a:r>
            <a:r>
              <a:rPr lang="es-ES" sz="2000" b="1" dirty="0" err="1"/>
              <a:t>vládu</a:t>
            </a:r>
            <a:r>
              <a:rPr lang="es-ES" sz="2000" b="1" dirty="0"/>
              <a:t> </a:t>
            </a:r>
            <a:r>
              <a:rPr lang="es-ES" sz="2000" b="1" dirty="0" err="1"/>
              <a:t>krále</a:t>
            </a:r>
            <a:r>
              <a:rPr lang="es-ES" sz="2000" b="1" dirty="0"/>
              <a:t> Karla II. </a:t>
            </a:r>
            <a:r>
              <a:rPr lang="es-ES" sz="2000" b="1" dirty="0" err="1"/>
              <a:t>Král</a:t>
            </a:r>
            <a:r>
              <a:rPr lang="es-ES" sz="2000" b="1" dirty="0"/>
              <a:t> Karel </a:t>
            </a:r>
            <a:r>
              <a:rPr lang="es-ES" sz="2000" b="1" dirty="0" err="1"/>
              <a:t>nebyl</a:t>
            </a:r>
            <a:r>
              <a:rPr lang="es-ES" sz="2000" b="1" dirty="0"/>
              <a:t> </a:t>
            </a:r>
            <a:r>
              <a:rPr lang="es-ES" sz="2000" b="1" dirty="0" err="1"/>
              <a:t>puritán</a:t>
            </a:r>
            <a:r>
              <a:rPr lang="es-ES" sz="2000" b="1" dirty="0"/>
              <a:t> a </a:t>
            </a:r>
            <a:r>
              <a:rPr lang="es-ES" sz="2000" b="1" dirty="0" err="1"/>
              <a:t>opět</a:t>
            </a:r>
            <a:r>
              <a:rPr lang="es-ES" sz="2000" b="1" dirty="0"/>
              <a:t> </a:t>
            </a:r>
            <a:r>
              <a:rPr lang="es-ES" sz="2000" b="1" dirty="0" err="1"/>
              <a:t>prosadil</a:t>
            </a:r>
            <a:r>
              <a:rPr lang="es-ES" sz="2000" b="1" dirty="0"/>
              <a:t> </a:t>
            </a:r>
            <a:r>
              <a:rPr lang="es-ES" sz="2000" b="1" dirty="0" err="1"/>
              <a:t>zákony</a:t>
            </a:r>
            <a:r>
              <a:rPr lang="es-ES" sz="2000" b="1" dirty="0"/>
              <a:t> </a:t>
            </a:r>
            <a:r>
              <a:rPr lang="es-ES" sz="2000" b="1" dirty="0" err="1"/>
              <a:t>proti</a:t>
            </a:r>
            <a:r>
              <a:rPr lang="es-ES" sz="2000" b="1" dirty="0"/>
              <a:t> </a:t>
            </a:r>
            <a:r>
              <a:rPr lang="es-ES" sz="2000" b="1" dirty="0" err="1"/>
              <a:t>puritánským</a:t>
            </a:r>
            <a:r>
              <a:rPr lang="es-ES" sz="2000" b="1" dirty="0"/>
              <a:t> </a:t>
            </a:r>
            <a:r>
              <a:rPr lang="es-ES" sz="2000" b="1" dirty="0" err="1"/>
              <a:t>formám</a:t>
            </a:r>
            <a:r>
              <a:rPr lang="es-ES" sz="2000" b="1" dirty="0"/>
              <a:t> </a:t>
            </a:r>
            <a:r>
              <a:rPr lang="es-ES" sz="2000" b="1" dirty="0" err="1"/>
              <a:t>uctívání</a:t>
            </a:r>
            <a:r>
              <a:rPr lang="es-ES" sz="2000" b="1" dirty="0"/>
              <a:t>.</a:t>
            </a:r>
          </a:p>
          <a:p>
            <a:r>
              <a:rPr lang="es-ES" sz="2000" b="1" dirty="0"/>
              <a:t>Juan Bunyan </a:t>
            </a:r>
            <a:r>
              <a:rPr lang="es-ES" sz="2000" b="1" dirty="0" err="1"/>
              <a:t>strávil</a:t>
            </a:r>
            <a:r>
              <a:rPr lang="es-ES" sz="2000" b="1" dirty="0"/>
              <a:t> </a:t>
            </a:r>
            <a:r>
              <a:rPr lang="es-ES" sz="2000" b="1" dirty="0" err="1"/>
              <a:t>dvanáct</a:t>
            </a:r>
            <a:r>
              <a:rPr lang="es-ES" sz="2000" b="1" dirty="0"/>
              <a:t> </a:t>
            </a:r>
            <a:r>
              <a:rPr lang="es-ES" sz="2000" b="1" dirty="0" err="1"/>
              <a:t>let</a:t>
            </a:r>
            <a:r>
              <a:rPr lang="es-ES" sz="2000" b="1" dirty="0"/>
              <a:t> ve </a:t>
            </a:r>
            <a:r>
              <a:rPr lang="es-ES" sz="2000" b="1" dirty="0" err="1"/>
              <a:t>vězení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kázání</a:t>
            </a:r>
            <a:r>
              <a:rPr lang="es-ES" sz="2000" b="1" dirty="0"/>
              <a:t>. </a:t>
            </a:r>
            <a:r>
              <a:rPr lang="es-ES" sz="2000" b="1" dirty="0" err="1"/>
              <a:t>Žalářník</a:t>
            </a:r>
            <a:r>
              <a:rPr lang="es-ES" sz="2000" b="1" dirty="0"/>
              <a:t> mu </a:t>
            </a:r>
            <a:r>
              <a:rPr lang="es-ES" sz="2000" b="1" dirty="0" err="1"/>
              <a:t>řekl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opustit</a:t>
            </a:r>
            <a:r>
              <a:rPr lang="es-ES" sz="2000" b="1" dirty="0"/>
              <a:t> </a:t>
            </a:r>
            <a:r>
              <a:rPr lang="es-ES" sz="2000" b="1" dirty="0" err="1"/>
              <a:t>vězení</a:t>
            </a:r>
            <a:r>
              <a:rPr lang="es-ES" sz="2000" b="1" dirty="0"/>
              <a:t>, </a:t>
            </a:r>
            <a:r>
              <a:rPr lang="es-ES" sz="2000" b="1" dirty="0" err="1"/>
              <a:t>kdykoli</a:t>
            </a:r>
            <a:r>
              <a:rPr lang="es-ES" sz="2000" b="1" dirty="0"/>
              <a:t> </a:t>
            </a:r>
            <a:r>
              <a:rPr lang="es-ES" sz="2000" b="1" dirty="0" err="1"/>
              <a:t>bude</a:t>
            </a:r>
            <a:r>
              <a:rPr lang="es-ES" sz="2000" b="1" dirty="0"/>
              <a:t> </a:t>
            </a:r>
            <a:r>
              <a:rPr lang="es-ES" sz="2000" b="1" dirty="0" err="1"/>
              <a:t>chtít</a:t>
            </a:r>
            <a:r>
              <a:rPr lang="es-ES" sz="2000" b="1" dirty="0"/>
              <a:t>, </a:t>
            </a:r>
            <a:r>
              <a:rPr lang="es-ES" sz="2000" b="1" dirty="0" err="1"/>
              <a:t>pokud</a:t>
            </a:r>
            <a:r>
              <a:rPr lang="es-ES" sz="2000" b="1" dirty="0"/>
              <a:t> </a:t>
            </a:r>
            <a:r>
              <a:rPr lang="es-ES" sz="2000" b="1" dirty="0" err="1"/>
              <a:t>slíbí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nebude</a:t>
            </a:r>
            <a:r>
              <a:rPr lang="es-ES" sz="2000" b="1" dirty="0"/>
              <a:t> </a:t>
            </a:r>
            <a:r>
              <a:rPr lang="es-ES" sz="2000" b="1" dirty="0" err="1"/>
              <a:t>kázat</a:t>
            </a:r>
            <a:r>
              <a:rPr lang="es-ES" sz="2000" b="1" dirty="0"/>
              <a:t>. Jan </a:t>
            </a:r>
            <a:r>
              <a:rPr lang="es-ES" sz="2000" b="1" dirty="0" err="1"/>
              <a:t>vždy</a:t>
            </a:r>
            <a:r>
              <a:rPr lang="es-ES" sz="2000" b="1" dirty="0"/>
              <a:t> </a:t>
            </a:r>
            <a:r>
              <a:rPr lang="es-ES" sz="2000" b="1" dirty="0" err="1"/>
              <a:t>říkal</a:t>
            </a:r>
            <a:r>
              <a:rPr lang="es-ES" sz="2000" b="1" dirty="0"/>
              <a:t>: "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mě</a:t>
            </a:r>
            <a:r>
              <a:rPr lang="es-ES" sz="2000" b="1" dirty="0"/>
              <a:t> </a:t>
            </a:r>
            <a:r>
              <a:rPr lang="es-ES" sz="2000" b="1" dirty="0" err="1"/>
              <a:t>dnes</a:t>
            </a:r>
            <a:r>
              <a:rPr lang="es-ES" sz="2000" b="1" dirty="0"/>
              <a:t> </a:t>
            </a:r>
            <a:r>
              <a:rPr lang="es-ES" sz="2000" b="1" dirty="0" err="1"/>
              <a:t>pustíš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svobodu</a:t>
            </a:r>
            <a:r>
              <a:rPr lang="es-ES" sz="2000" b="1" dirty="0"/>
              <a:t>, </a:t>
            </a:r>
            <a:r>
              <a:rPr lang="es-ES" sz="2000" b="1" dirty="0" err="1"/>
              <a:t>budu</a:t>
            </a:r>
            <a:r>
              <a:rPr lang="es-ES" sz="2000" b="1" dirty="0"/>
              <a:t> </a:t>
            </a:r>
            <a:r>
              <a:rPr lang="es-ES" sz="2000" b="1" dirty="0" err="1"/>
              <a:t>kázat</a:t>
            </a:r>
            <a:r>
              <a:rPr lang="es-ES" sz="2000" b="1" dirty="0"/>
              <a:t> </a:t>
            </a:r>
            <a:r>
              <a:rPr lang="es-ES" sz="2000" b="1" dirty="0" err="1"/>
              <a:t>zítra</a:t>
            </a:r>
            <a:r>
              <a:rPr lang="es-ES" sz="2000" b="1" dirty="0"/>
              <a:t>." </a:t>
            </a:r>
            <a:r>
              <a:rPr lang="es-ES" sz="2000" b="1" dirty="0" err="1"/>
              <a:t>Žalářník</a:t>
            </a:r>
            <a:r>
              <a:rPr lang="es-ES" sz="2000" b="1" dirty="0"/>
              <a:t> se </a:t>
            </a:r>
            <a:r>
              <a:rPr lang="es-ES" sz="2000" b="1" dirty="0" err="1"/>
              <a:t>nad</a:t>
            </a:r>
            <a:r>
              <a:rPr lang="es-ES" sz="2000" b="1" dirty="0"/>
              <a:t> </a:t>
            </a:r>
            <a:r>
              <a:rPr lang="es-ES" sz="2000" b="1" dirty="0" err="1"/>
              <a:t>ním</a:t>
            </a:r>
            <a:r>
              <a:rPr lang="es-ES" sz="2000" b="1" dirty="0"/>
              <a:t> </a:t>
            </a:r>
            <a:r>
              <a:rPr lang="es-ES" sz="2000" b="1" dirty="0" err="1"/>
              <a:t>slitoval</a:t>
            </a:r>
            <a:r>
              <a:rPr lang="es-ES" sz="2000" b="1" dirty="0"/>
              <a:t> a </a:t>
            </a:r>
            <a:r>
              <a:rPr lang="es-ES" sz="2000" b="1" dirty="0" err="1"/>
              <a:t>občas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propustil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navštívil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ženu</a:t>
            </a:r>
            <a:r>
              <a:rPr lang="es-ES" sz="2000" b="1" dirty="0"/>
              <a:t> a </a:t>
            </a:r>
            <a:r>
              <a:rPr lang="es-ES" sz="2000" b="1" dirty="0" err="1"/>
              <a:t>čtyři</a:t>
            </a:r>
            <a:r>
              <a:rPr lang="es-ES" sz="2000" b="1" dirty="0"/>
              <a:t> </a:t>
            </a:r>
            <a:r>
              <a:rPr lang="es-ES" sz="2000" b="1" dirty="0" err="1"/>
              <a:t>malé</a:t>
            </a:r>
            <a:r>
              <a:rPr lang="es-ES" sz="2000" b="1" dirty="0"/>
              <a:t> </a:t>
            </a:r>
            <a:r>
              <a:rPr lang="es-ES" sz="2000" b="1" dirty="0" err="1"/>
              <a:t>dcery</a:t>
            </a:r>
            <a:r>
              <a:rPr lang="es-ES" sz="2000" b="1" dirty="0"/>
              <a:t>, ale Jan </a:t>
            </a:r>
            <a:r>
              <a:rPr lang="es-ES" sz="2000" b="1" dirty="0" err="1"/>
              <a:t>vždy</a:t>
            </a:r>
            <a:r>
              <a:rPr lang="es-ES" sz="2000" b="1" dirty="0"/>
              <a:t> </a:t>
            </a:r>
            <a:r>
              <a:rPr lang="es-ES" sz="2000" b="1" dirty="0" err="1"/>
              <a:t>skončil</a:t>
            </a:r>
            <a:r>
              <a:rPr lang="es-ES" sz="2000" b="1" dirty="0"/>
              <a:t> </a:t>
            </a:r>
            <a:r>
              <a:rPr lang="es-ES" sz="2000" b="1" dirty="0" err="1"/>
              <a:t>druhý</a:t>
            </a:r>
            <a:r>
              <a:rPr lang="es-ES" sz="2000" b="1" dirty="0"/>
              <a:t> den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kázání</a:t>
            </a:r>
            <a:r>
              <a:rPr lang="es-ES" sz="2000" b="1" dirty="0"/>
              <a:t>. ve </a:t>
            </a:r>
            <a:r>
              <a:rPr lang="es-ES" sz="2000" b="1" dirty="0" err="1"/>
              <a:t>vězení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dibujo de un ojo&#10;&#10;Descripción generada automáticamente con confianza baja">
            <a:extLst>
              <a:ext uri="{FF2B5EF4-FFF2-40B4-BE49-F238E27FC236}">
                <a16:creationId xmlns:a16="http://schemas.microsoft.com/office/drawing/2014/main" id="{1A418B20-ACAC-A967-0082-5ACD65715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80" y="-1"/>
            <a:ext cx="5370071" cy="188976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D1046F4-37E5-EB2A-578E-CDD96DE3A87C}"/>
              </a:ext>
            </a:extLst>
          </p:cNvPr>
          <p:cNvSpPr txBox="1"/>
          <p:nvPr/>
        </p:nvSpPr>
        <p:spPr>
          <a:xfrm>
            <a:off x="444194" y="347317"/>
            <a:ext cx="984069" cy="87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endParaRPr lang="es-ES" b="1" dirty="0">
              <a:solidFill>
                <a:srgbClr val="BC696B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8C8D68"/>
                </a:solidFill>
              </a:rPr>
              <a:t>1628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8C8D68"/>
                </a:solidFill>
              </a:rPr>
              <a:t>-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8C8D68"/>
                </a:solidFill>
              </a:rPr>
              <a:t>1688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9020DC-80D3-F226-44E1-1FC7CE79A77F}"/>
              </a:ext>
            </a:extLst>
          </p:cNvPr>
          <p:cNvSpPr txBox="1"/>
          <p:nvPr/>
        </p:nvSpPr>
        <p:spPr>
          <a:xfrm>
            <a:off x="1761303" y="566120"/>
            <a:ext cx="332406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100" b="1" dirty="0">
                <a:solidFill>
                  <a:srgbClr val="6D6950"/>
                </a:solidFill>
                <a:latin typeface="Times New Roman" panose="02020603050405020304" pitchFamily="18" charset="0"/>
              </a:rPr>
              <a:t>PURITÁNI A JOHN BUNYAN
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96A8C812-6855-14E9-6A94-A99E21AEB024}"/>
              </a:ext>
            </a:extLst>
          </p:cNvPr>
          <p:cNvGrpSpPr/>
          <p:nvPr/>
        </p:nvGrpSpPr>
        <p:grpSpPr>
          <a:xfrm>
            <a:off x="8386351" y="95185"/>
            <a:ext cx="3592200" cy="2355479"/>
            <a:chOff x="8386351" y="95185"/>
            <a:chExt cx="3592200" cy="2355479"/>
          </a:xfrm>
        </p:grpSpPr>
        <p:pic>
          <p:nvPicPr>
            <p:cNvPr id="7" name="Imagen 6" descr="Foto en blanco y negro de un grupo de personas en uniforme militar&#10;&#10;Descripción generada automáticamente">
              <a:extLst>
                <a:ext uri="{FF2B5EF4-FFF2-40B4-BE49-F238E27FC236}">
                  <a16:creationId xmlns:a16="http://schemas.microsoft.com/office/drawing/2014/main" id="{79F88E0A-CAE0-5EB1-7226-3FEBBBB32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351" y="95185"/>
              <a:ext cx="3536815" cy="1989459"/>
            </a:xfrm>
            <a:prstGeom prst="rect">
              <a:avLst/>
            </a:prstGeom>
            <a:ln w="19050" cap="sq">
              <a:solidFill>
                <a:srgbClr val="615B47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E23AFCDA-70E9-B957-6614-E29D63EEFCCF}"/>
                </a:ext>
              </a:extLst>
            </p:cNvPr>
            <p:cNvSpPr txBox="1"/>
            <p:nvPr/>
          </p:nvSpPr>
          <p:spPr>
            <a:xfrm>
              <a:off x="8386351" y="2081332"/>
              <a:ext cx="3592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900" dirty="0" err="1"/>
                <a:t>Vyobrazení</a:t>
              </a:r>
              <a:r>
                <a:rPr lang="es-ES" sz="900" dirty="0"/>
                <a:t> </a:t>
              </a:r>
              <a:r>
                <a:rPr lang="es-ES" sz="900" dirty="0" err="1"/>
                <a:t>puritánů</a:t>
              </a:r>
              <a:r>
                <a:rPr lang="es-ES" sz="900" dirty="0"/>
                <a:t> </a:t>
              </a:r>
              <a:r>
                <a:rPr lang="es-ES" sz="900" dirty="0" err="1"/>
                <a:t>emigrujících</a:t>
              </a:r>
              <a:r>
                <a:rPr lang="es-ES" sz="900" dirty="0"/>
                <a:t> do </a:t>
              </a:r>
              <a:r>
                <a:rPr lang="es-ES" sz="900" dirty="0" err="1"/>
                <a:t>Severní</a:t>
              </a:r>
              <a:r>
                <a:rPr lang="es-ES" sz="900" dirty="0"/>
                <a:t> </a:t>
              </a:r>
              <a:r>
                <a:rPr lang="es-ES" sz="900" dirty="0" err="1"/>
                <a:t>Ameriky</a:t>
              </a:r>
              <a:r>
                <a:rPr lang="es-ES" sz="900" dirty="0"/>
                <a:t>
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4265F66-0C52-DC97-76CB-948D68795856}"/>
              </a:ext>
            </a:extLst>
          </p:cNvPr>
          <p:cNvGrpSpPr/>
          <p:nvPr/>
        </p:nvGrpSpPr>
        <p:grpSpPr>
          <a:xfrm>
            <a:off x="8199782" y="4288401"/>
            <a:ext cx="4009637" cy="2565352"/>
            <a:chOff x="8199782" y="4288401"/>
            <a:chExt cx="4009637" cy="2565352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E136229E-5500-E5FE-5998-351EAA411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6352" y="4288401"/>
              <a:ext cx="3592200" cy="2300885"/>
            </a:xfrm>
            <a:prstGeom prst="rect">
              <a:avLst/>
            </a:prstGeom>
            <a:ln w="19050" cap="sq">
              <a:solidFill>
                <a:srgbClr val="615B47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5F9E925F-E077-A660-1A84-F7651D860EB0}"/>
                </a:ext>
              </a:extLst>
            </p:cNvPr>
            <p:cNvSpPr txBox="1"/>
            <p:nvPr/>
          </p:nvSpPr>
          <p:spPr>
            <a:xfrm>
              <a:off x="8199782" y="6622921"/>
              <a:ext cx="4009637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900" dirty="0" err="1"/>
                <a:t>Puritánští</a:t>
              </a:r>
              <a:r>
                <a:rPr lang="es-ES" sz="900" dirty="0"/>
                <a:t> </a:t>
              </a:r>
              <a:r>
                <a:rPr lang="es-ES" sz="900" dirty="0" err="1"/>
                <a:t>poutníci</a:t>
              </a:r>
              <a:r>
                <a:rPr lang="es-ES" sz="900" dirty="0"/>
                <a:t> v </a:t>
              </a:r>
              <a:r>
                <a:rPr lang="es-ES" sz="900" dirty="0" err="1"/>
                <a:t>první</a:t>
              </a:r>
              <a:r>
                <a:rPr lang="es-ES" sz="900" dirty="0"/>
                <a:t> den </a:t>
              </a:r>
              <a:r>
                <a:rPr lang="es-ES" sz="900" dirty="0" err="1"/>
                <a:t>díkůvzdání</a:t>
              </a:r>
              <a:r>
                <a:rPr lang="es-ES" sz="900" dirty="0"/>
                <a:t> v </a:t>
              </a:r>
              <a:r>
                <a:rPr lang="es-ES" sz="900" dirty="0" err="1"/>
                <a:t>Severní</a:t>
              </a:r>
              <a:r>
                <a:rPr lang="es-ES" sz="900" dirty="0"/>
                <a:t> Americe.</a:t>
              </a:r>
            </a:p>
          </p:txBody>
        </p:sp>
      </p:grpSp>
      <p:pic>
        <p:nvPicPr>
          <p:cNvPr id="12" name="Imagen 11" descr="Imagen que contiene hombre, persona, foto, parado&#10;&#10;Descripción generada automáticamente">
            <a:extLst>
              <a:ext uri="{FF2B5EF4-FFF2-40B4-BE49-F238E27FC236}">
                <a16:creationId xmlns:a16="http://schemas.microsoft.com/office/drawing/2014/main" id="{B133502E-3A17-BCE5-7340-EFFACADB5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53" y="95185"/>
            <a:ext cx="2145429" cy="2727606"/>
          </a:xfrm>
          <a:prstGeom prst="rect">
            <a:avLst/>
          </a:prstGeom>
          <a:ln w="19050" cap="sq">
            <a:solidFill>
              <a:srgbClr val="615B4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Los orígenes del puritanismo – Cofradías puritanas">
            <a:extLst>
              <a:ext uri="{FF2B5EF4-FFF2-40B4-BE49-F238E27FC236}">
                <a16:creationId xmlns:a16="http://schemas.microsoft.com/office/drawing/2014/main" id="{637DCF5B-0C31-AAEF-D91E-47AAA3822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1"/>
          <a:stretch/>
        </p:blipFill>
        <p:spPr bwMode="auto">
          <a:xfrm>
            <a:off x="8386351" y="2312164"/>
            <a:ext cx="3592200" cy="1820678"/>
          </a:xfrm>
          <a:prstGeom prst="rect">
            <a:avLst/>
          </a:prstGeom>
          <a:ln w="19050" cap="sq">
            <a:solidFill>
              <a:srgbClr val="615B4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6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316F2DE-A807-5C0C-8E7D-3344C0DE2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09" y="187807"/>
            <a:ext cx="2438087" cy="3229755"/>
          </a:xfrm>
          <a:prstGeom prst="rect">
            <a:avLst/>
          </a:prstGeom>
          <a:ln w="28575" cap="sq">
            <a:solidFill>
              <a:srgbClr val="615B4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agua, playa, arena, parado&#10;&#10;Descripción generada automáticamente">
            <a:extLst>
              <a:ext uri="{FF2B5EF4-FFF2-40B4-BE49-F238E27FC236}">
                <a16:creationId xmlns:a16="http://schemas.microsoft.com/office/drawing/2014/main" id="{20B2B552-C3F9-99A6-0E72-E5BD52E52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10" y="3566021"/>
            <a:ext cx="2438086" cy="3101367"/>
          </a:xfrm>
          <a:prstGeom prst="rect">
            <a:avLst/>
          </a:prstGeom>
          <a:ln w="28575" cap="sq">
            <a:solidFill>
              <a:srgbClr val="615B4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F14D79E-A0F7-1049-19DD-C983D1F2A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27" y="187807"/>
            <a:ext cx="5300456" cy="4115682"/>
          </a:xfrm>
          <a:prstGeom prst="rect">
            <a:avLst/>
          </a:prstGeom>
          <a:ln w="28575" cap="sq">
            <a:solidFill>
              <a:srgbClr val="615B4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87C5CE1-B11A-5814-9E30-B9B6A0CAA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0" y="190611"/>
            <a:ext cx="4080529" cy="6476777"/>
          </a:xfrm>
          <a:prstGeom prst="rect">
            <a:avLst/>
          </a:prstGeom>
          <a:ln w="28575" cap="sq">
            <a:solidFill>
              <a:srgbClr val="615B4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DBB6737-FD01-2D34-B59D-A06E9458F526}"/>
              </a:ext>
            </a:extLst>
          </p:cNvPr>
          <p:cNvGrpSpPr/>
          <p:nvPr/>
        </p:nvGrpSpPr>
        <p:grpSpPr>
          <a:xfrm>
            <a:off x="8856617" y="4377777"/>
            <a:ext cx="3335383" cy="2615432"/>
            <a:chOff x="8856617" y="4377777"/>
            <a:chExt cx="3335383" cy="2615432"/>
          </a:xfrm>
        </p:grpSpPr>
        <p:pic>
          <p:nvPicPr>
            <p:cNvPr id="9" name="Imagen 8" descr="Foto en blanco y negro de un grupo de personas sentadas&#10;&#10;Descripción generada automáticamente">
              <a:extLst>
                <a:ext uri="{FF2B5EF4-FFF2-40B4-BE49-F238E27FC236}">
                  <a16:creationId xmlns:a16="http://schemas.microsoft.com/office/drawing/2014/main" id="{F4327486-4AB0-D949-F420-763E0273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8147" y="4377777"/>
              <a:ext cx="3137607" cy="2215322"/>
            </a:xfrm>
            <a:prstGeom prst="rect">
              <a:avLst/>
            </a:prstGeom>
            <a:ln w="28575" cap="sq">
              <a:solidFill>
                <a:srgbClr val="615B47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EAFD96F-FC32-6E87-58DE-4F5B00CB90CC}"/>
                </a:ext>
              </a:extLst>
            </p:cNvPr>
            <p:cNvSpPr txBox="1"/>
            <p:nvPr/>
          </p:nvSpPr>
          <p:spPr>
            <a:xfrm>
              <a:off x="8856617" y="6593099"/>
              <a:ext cx="333538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dirty="0" err="1"/>
                <a:t>Bunyanova</a:t>
              </a:r>
              <a:r>
                <a:rPr lang="es-ES" sz="1000" dirty="0"/>
                <a:t> </a:t>
              </a:r>
              <a:r>
                <a:rPr lang="es-ES" sz="1000" dirty="0" err="1"/>
                <a:t>manželka</a:t>
              </a:r>
              <a:r>
                <a:rPr lang="es-ES" sz="1000" dirty="0"/>
                <a:t> se </a:t>
              </a:r>
              <a:r>
                <a:rPr lang="es-ES" sz="1000" dirty="0" err="1"/>
                <a:t>za</a:t>
              </a:r>
              <a:r>
                <a:rPr lang="es-ES" sz="1000" dirty="0"/>
                <a:t> </a:t>
              </a:r>
              <a:r>
                <a:rPr lang="es-ES" sz="1000" dirty="0" err="1"/>
                <a:t>něj</a:t>
              </a:r>
              <a:r>
                <a:rPr lang="es-ES" sz="1000" dirty="0"/>
                <a:t> </a:t>
              </a:r>
              <a:r>
                <a:rPr lang="es-ES" sz="1000" dirty="0" err="1"/>
                <a:t>přimlouvá</a:t>
              </a:r>
              <a:r>
                <a:rPr lang="es-ES" sz="1000" dirty="0"/>
                <a:t> u </a:t>
              </a:r>
              <a:r>
                <a:rPr lang="es-ES" sz="1000" dirty="0" err="1"/>
                <a:t>úřadů</a:t>
              </a:r>
              <a:r>
                <a:rPr lang="es-ES" sz="1000" dirty="0"/>
                <a:t>
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470B007-44C0-F67A-7A08-D49DFE3737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756" r="12082"/>
          <a:stretch/>
        </p:blipFill>
        <p:spPr>
          <a:xfrm>
            <a:off x="6778226" y="4390608"/>
            <a:ext cx="2025225" cy="2202491"/>
          </a:xfrm>
          <a:prstGeom prst="rect">
            <a:avLst/>
          </a:prstGeom>
          <a:ln w="28575" cap="sq">
            <a:solidFill>
              <a:srgbClr val="615B4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561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9E64DAA-4A1E-84B5-482A-9FD0EA5BB822}"/>
              </a:ext>
            </a:extLst>
          </p:cNvPr>
          <p:cNvSpPr txBox="1"/>
          <p:nvPr/>
        </p:nvSpPr>
        <p:spPr>
          <a:xfrm>
            <a:off x="104503" y="51152"/>
            <a:ext cx="12087497" cy="6755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Zatímco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John ve </a:t>
            </a:r>
            <a:r>
              <a:rPr lang="es-ES" b="1" dirty="0" err="1"/>
              <a:t>vězení</a:t>
            </a:r>
            <a:r>
              <a:rPr lang="es-ES" b="1" dirty="0"/>
              <a:t>, </a:t>
            </a:r>
            <a:r>
              <a:rPr lang="es-ES" b="1" dirty="0" err="1"/>
              <a:t>napsal</a:t>
            </a:r>
            <a:r>
              <a:rPr lang="es-ES" b="1" dirty="0"/>
              <a:t> </a:t>
            </a:r>
            <a:r>
              <a:rPr lang="es-ES" b="1" dirty="0" err="1"/>
              <a:t>knihu</a:t>
            </a:r>
            <a:r>
              <a:rPr lang="es-ES" b="1" dirty="0"/>
              <a:t> s </a:t>
            </a:r>
            <a:r>
              <a:rPr lang="es-ES" b="1" dirty="0" err="1"/>
              <a:t>názvem</a:t>
            </a:r>
            <a:r>
              <a:rPr lang="es-ES" b="1" dirty="0"/>
              <a:t> "Cesta </a:t>
            </a:r>
            <a:r>
              <a:rPr lang="es-ES" b="1" dirty="0" err="1"/>
              <a:t>poutníka</a:t>
            </a:r>
            <a:r>
              <a:rPr lang="es-ES" b="1" dirty="0"/>
              <a:t>". Je </a:t>
            </a:r>
            <a:r>
              <a:rPr lang="es-ES" b="1" dirty="0" err="1"/>
              <a:t>známější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knihou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kázáním</a:t>
            </a:r>
            <a:r>
              <a:rPr lang="es-ES" b="1" dirty="0"/>
              <a:t>. [</a:t>
            </a:r>
            <a:r>
              <a:rPr lang="es-ES" b="1" dirty="0" err="1"/>
              <a:t>Uložte</a:t>
            </a:r>
            <a:r>
              <a:rPr lang="es-ES" b="1" dirty="0"/>
              <a:t> </a:t>
            </a:r>
            <a:r>
              <a:rPr lang="cs-CZ" b="1" dirty="0"/>
              <a:t>obrázek na dalším snímku</a:t>
            </a:r>
            <a:r>
              <a:rPr lang="es-ES" b="1" dirty="0"/>
              <a:t> </a:t>
            </a:r>
            <a:r>
              <a:rPr lang="cs-CZ" b="1" dirty="0"/>
              <a:t>jak</a:t>
            </a:r>
            <a:r>
              <a:rPr lang="es-ES" b="1" dirty="0"/>
              <a:t>o </a:t>
            </a:r>
            <a:r>
              <a:rPr lang="es-ES" b="1" dirty="0" err="1"/>
              <a:t>jpg</a:t>
            </a:r>
            <a:r>
              <a:rPr lang="es-ES" b="1" dirty="0"/>
              <a:t>. </a:t>
            </a:r>
            <a:r>
              <a:rPr lang="es-ES" b="1" dirty="0" err="1"/>
              <a:t>Vytiskněte</a:t>
            </a:r>
            <a:r>
              <a:rPr lang="es-ES" b="1" dirty="0"/>
              <a:t> </a:t>
            </a:r>
            <a:r>
              <a:rPr lang="es-ES" b="1" dirty="0" err="1"/>
              <a:t>jej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list</a:t>
            </a:r>
            <a:r>
              <a:rPr lang="es-ES" b="1" dirty="0"/>
              <a:t>. </a:t>
            </a:r>
            <a:r>
              <a:rPr lang="es-ES" b="1" dirty="0" err="1"/>
              <a:t>Odřízněte</a:t>
            </a:r>
            <a:r>
              <a:rPr lang="es-ES" b="1" dirty="0"/>
              <a:t> </a:t>
            </a:r>
            <a:r>
              <a:rPr lang="es-ES" b="1" dirty="0" err="1"/>
              <a:t>dceru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polovinu</a:t>
            </a:r>
            <a:r>
              <a:rPr lang="es-ES" b="1" dirty="0"/>
              <a:t> a </a:t>
            </a:r>
            <a:r>
              <a:rPr lang="es-ES" b="1" dirty="0" err="1"/>
              <a:t>přilepte</a:t>
            </a:r>
            <a:r>
              <a:rPr lang="es-ES" b="1" dirty="0"/>
              <a:t> je </a:t>
            </a:r>
            <a:r>
              <a:rPr lang="es-ES" b="1" dirty="0" err="1"/>
              <a:t>na</a:t>
            </a:r>
            <a:r>
              <a:rPr lang="es-ES" b="1" dirty="0"/>
              <a:t> sebe. </a:t>
            </a:r>
            <a:r>
              <a:rPr lang="es-ES" b="1" dirty="0" err="1"/>
              <a:t>Odřízněte</a:t>
            </a:r>
            <a:r>
              <a:rPr lang="es-ES" b="1" dirty="0"/>
              <a:t> </a:t>
            </a:r>
            <a:r>
              <a:rPr lang="es-ES" b="1" dirty="0" err="1"/>
              <a:t>papír</a:t>
            </a:r>
            <a:r>
              <a:rPr lang="es-ES" b="1" dirty="0"/>
              <a:t> </a:t>
            </a:r>
            <a:r>
              <a:rPr lang="es-ES" b="1" dirty="0" err="1"/>
              <a:t>podél</a:t>
            </a:r>
            <a:r>
              <a:rPr lang="es-ES" b="1" dirty="0"/>
              <a:t> </a:t>
            </a:r>
            <a:r>
              <a:rPr lang="es-ES" b="1" dirty="0" err="1"/>
              <a:t>tečkovaných</a:t>
            </a:r>
            <a:r>
              <a:rPr lang="es-ES" b="1" dirty="0"/>
              <a:t> </a:t>
            </a:r>
            <a:r>
              <a:rPr lang="es-ES" b="1" dirty="0" err="1"/>
              <a:t>čar</a:t>
            </a:r>
            <a:r>
              <a:rPr lang="es-ES" b="1" dirty="0"/>
              <a:t> a </a:t>
            </a:r>
            <a:r>
              <a:rPr lang="es-ES" b="1" dirty="0" err="1"/>
              <a:t>vytvořte</a:t>
            </a:r>
            <a:r>
              <a:rPr lang="es-ES" b="1" dirty="0"/>
              <a:t> </a:t>
            </a:r>
            <a:r>
              <a:rPr lang="es-ES" b="1" dirty="0" err="1"/>
              <a:t>okna</a:t>
            </a:r>
            <a:r>
              <a:rPr lang="es-ES" b="1" dirty="0"/>
              <a:t>, </a:t>
            </a:r>
            <a:r>
              <a:rPr lang="es-ES" b="1" dirty="0" err="1"/>
              <a:t>kterými</a:t>
            </a:r>
            <a:r>
              <a:rPr lang="es-ES" b="1" dirty="0"/>
              <a:t> </a:t>
            </a:r>
            <a:r>
              <a:rPr lang="es-ES" b="1" dirty="0" err="1"/>
              <a:t>můžete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 </a:t>
            </a:r>
            <a:r>
              <a:rPr lang="es-ES" b="1" dirty="0" err="1"/>
              <a:t>ilustrace</a:t>
            </a:r>
            <a:r>
              <a:rPr lang="es-ES" b="1" dirty="0"/>
              <a:t> </a:t>
            </a:r>
            <a:r>
              <a:rPr lang="es-ES" b="1" dirty="0" err="1"/>
              <a:t>hlavních</a:t>
            </a:r>
            <a:r>
              <a:rPr lang="es-ES" b="1" dirty="0"/>
              <a:t> </a:t>
            </a:r>
            <a:r>
              <a:rPr lang="es-ES" b="1" dirty="0" err="1"/>
              <a:t>částí</a:t>
            </a:r>
            <a:r>
              <a:rPr lang="es-ES" b="1" dirty="0"/>
              <a:t> </a:t>
            </a:r>
            <a:r>
              <a:rPr lang="es-ES" b="1" dirty="0" err="1"/>
              <a:t>příběhu</a:t>
            </a:r>
            <a:r>
              <a:rPr lang="es-ES" b="1" dirty="0"/>
              <a:t>.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čtení</a:t>
            </a:r>
            <a:r>
              <a:rPr lang="es-ES" b="1" dirty="0"/>
              <a:t> </a:t>
            </a:r>
            <a:r>
              <a:rPr lang="es-ES" b="1" dirty="0" err="1"/>
              <a:t>příběhu</a:t>
            </a:r>
            <a:r>
              <a:rPr lang="es-ES" b="1" dirty="0"/>
              <a:t> </a:t>
            </a:r>
            <a:r>
              <a:rPr lang="es-ES" b="1" dirty="0" err="1"/>
              <a:t>můžete</a:t>
            </a:r>
            <a:r>
              <a:rPr lang="es-ES" b="1" dirty="0"/>
              <a:t> </a:t>
            </a:r>
            <a:r>
              <a:rPr lang="es-ES" b="1" dirty="0" err="1"/>
              <a:t>otevřít</a:t>
            </a:r>
            <a:r>
              <a:rPr lang="es-ES" b="1" dirty="0"/>
              <a:t> </a:t>
            </a:r>
            <a:r>
              <a:rPr lang="es-ES" b="1" dirty="0" err="1"/>
              <a:t>okno</a:t>
            </a:r>
            <a:r>
              <a:rPr lang="es-ES" b="1" dirty="0"/>
              <a:t> pro </a:t>
            </a:r>
            <a:r>
              <a:rPr lang="es-ES" b="1" dirty="0" err="1"/>
              <a:t>každou</a:t>
            </a:r>
            <a:r>
              <a:rPr lang="es-ES" b="1" dirty="0"/>
              <a:t> </a:t>
            </a:r>
            <a:r>
              <a:rPr lang="es-ES" b="1" dirty="0" err="1"/>
              <a:t>část</a:t>
            </a:r>
            <a:r>
              <a:rPr lang="es-ES" b="1" dirty="0"/>
              <a:t>.]</a:t>
            </a:r>
          </a:p>
          <a:p>
            <a:r>
              <a:rPr lang="es-ES" b="1" dirty="0" err="1"/>
              <a:t>Všimněte</a:t>
            </a:r>
            <a:r>
              <a:rPr lang="es-ES" b="1" dirty="0"/>
              <a:t> si, </a:t>
            </a:r>
            <a:r>
              <a:rPr lang="es-ES" b="1" dirty="0" err="1"/>
              <a:t>že</a:t>
            </a:r>
            <a:r>
              <a:rPr lang="es-ES" b="1" dirty="0"/>
              <a:t> v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situaci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poslal</a:t>
            </a:r>
            <a:r>
              <a:rPr lang="es-ES" b="1" dirty="0"/>
              <a:t> </a:t>
            </a:r>
            <a:r>
              <a:rPr lang="es-ES" b="1" dirty="0" err="1"/>
              <a:t>někoho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pomohl</a:t>
            </a:r>
            <a:r>
              <a:rPr lang="es-ES" b="1" dirty="0"/>
              <a:t> </a:t>
            </a:r>
            <a:r>
              <a:rPr lang="es-ES" b="1" dirty="0" err="1"/>
              <a:t>křesťanovi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cestě</a:t>
            </a:r>
            <a:r>
              <a:rPr lang="es-ES" b="1" dirty="0"/>
              <a:t> do </a:t>
            </a:r>
            <a:r>
              <a:rPr lang="es-ES" b="1" dirty="0" err="1"/>
              <a:t>nebeského</a:t>
            </a:r>
            <a:r>
              <a:rPr lang="es-ES" b="1" dirty="0"/>
              <a:t> </a:t>
            </a:r>
            <a:r>
              <a:rPr lang="es-ES" b="1" dirty="0" err="1"/>
              <a:t>města</a:t>
            </a:r>
            <a:r>
              <a:rPr lang="es-ES" b="1" dirty="0"/>
              <a:t>.
</a:t>
            </a:r>
            <a:r>
              <a:rPr lang="es-ES" b="1" dirty="0" err="1"/>
              <a:t>Synopse</a:t>
            </a:r>
            <a:r>
              <a:rPr lang="es-ES" b="1" dirty="0"/>
              <a:t> </a:t>
            </a:r>
            <a:r>
              <a:rPr lang="es-ES" b="1" dirty="0" err="1"/>
              <a:t>knihy</a:t>
            </a:r>
            <a:r>
              <a:rPr lang="es-ES" b="1" dirty="0"/>
              <a:t> "</a:t>
            </a:r>
            <a:r>
              <a:rPr lang="es-ES" b="1" dirty="0" err="1"/>
              <a:t>Pokrok</a:t>
            </a:r>
            <a:r>
              <a:rPr lang="es-ES" b="1" dirty="0"/>
              <a:t> </a:t>
            </a:r>
            <a:r>
              <a:rPr lang="es-ES" b="1" dirty="0" err="1"/>
              <a:t>poutníka</a:t>
            </a:r>
            <a:r>
              <a:rPr lang="es-ES" b="1" dirty="0"/>
              <a:t>":</a:t>
            </a:r>
          </a:p>
          <a:p>
            <a:r>
              <a:rPr lang="es-ES" b="1" dirty="0"/>
              <a:t>1. Cristiano </a:t>
            </a:r>
            <a:r>
              <a:rPr lang="es-ES" b="1" dirty="0" err="1"/>
              <a:t>žije</a:t>
            </a:r>
            <a:r>
              <a:rPr lang="es-ES" b="1" dirty="0"/>
              <a:t> ve </a:t>
            </a:r>
            <a:r>
              <a:rPr lang="es-ES" b="1" dirty="0" err="1"/>
              <a:t>Městě</a:t>
            </a:r>
            <a:r>
              <a:rPr lang="es-ES" b="1" dirty="0"/>
              <a:t> </a:t>
            </a:r>
            <a:r>
              <a:rPr lang="es-ES" b="1" dirty="0" err="1"/>
              <a:t>zkázy</a:t>
            </a:r>
            <a:r>
              <a:rPr lang="es-ES" b="1" dirty="0"/>
              <a:t>. Evangelista mu </a:t>
            </a:r>
            <a:r>
              <a:rPr lang="es-ES" b="1" dirty="0" err="1"/>
              <a:t>vypráví</a:t>
            </a:r>
            <a:r>
              <a:rPr lang="es-ES" b="1" dirty="0"/>
              <a:t> o </a:t>
            </a:r>
            <a:r>
              <a:rPr lang="es-ES" b="1" dirty="0" err="1"/>
              <a:t>nebeském</a:t>
            </a:r>
            <a:r>
              <a:rPr lang="es-ES" b="1" dirty="0"/>
              <a:t> </a:t>
            </a:r>
            <a:r>
              <a:rPr lang="es-ES" b="1" dirty="0" err="1"/>
              <a:t>městě</a:t>
            </a:r>
            <a:r>
              <a:rPr lang="es-ES" b="1" dirty="0"/>
              <a:t> a </a:t>
            </a:r>
            <a:r>
              <a:rPr lang="es-ES" b="1" dirty="0" err="1"/>
              <a:t>pomáhá</a:t>
            </a:r>
            <a:r>
              <a:rPr lang="es-ES" b="1" dirty="0"/>
              <a:t> mu </a:t>
            </a:r>
            <a:r>
              <a:rPr lang="es-ES" b="1" dirty="0" err="1"/>
              <a:t>začít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cestu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2. Cristiano je </a:t>
            </a:r>
            <a:r>
              <a:rPr lang="es-ES" b="1" dirty="0" err="1"/>
              <a:t>rozptýlen</a:t>
            </a:r>
            <a:r>
              <a:rPr lang="es-ES" b="1" dirty="0"/>
              <a:t> z </a:t>
            </a:r>
            <a:r>
              <a:rPr lang="es-ES" b="1" dirty="0" err="1"/>
              <a:t>cesty</a:t>
            </a:r>
            <a:r>
              <a:rPr lang="es-ES" b="1" dirty="0"/>
              <a:t> a </a:t>
            </a:r>
            <a:r>
              <a:rPr lang="es-ES" b="1" dirty="0" err="1"/>
              <a:t>ponoří</a:t>
            </a:r>
            <a:r>
              <a:rPr lang="es-ES" b="1" dirty="0"/>
              <a:t> se do </a:t>
            </a:r>
            <a:r>
              <a:rPr lang="es-ES" b="1" dirty="0" err="1"/>
              <a:t>bažiny</a:t>
            </a:r>
            <a:r>
              <a:rPr lang="es-ES" b="1" dirty="0"/>
              <a:t> </a:t>
            </a:r>
            <a:r>
              <a:rPr lang="es-ES" b="1" dirty="0" err="1"/>
              <a:t>sklíčenosti</a:t>
            </a:r>
            <a:r>
              <a:rPr lang="es-ES" b="1" dirty="0"/>
              <a:t>. </a:t>
            </a:r>
            <a:r>
              <a:rPr lang="es-ES" b="1" dirty="0" err="1"/>
              <a:t>Přítel</a:t>
            </a:r>
            <a:r>
              <a:rPr lang="es-ES" b="1" dirty="0"/>
              <a:t> </a:t>
            </a:r>
            <a:r>
              <a:rPr lang="es-ES" b="1" dirty="0" err="1"/>
              <a:t>jménem</a:t>
            </a:r>
            <a:r>
              <a:rPr lang="es-ES" b="1" dirty="0"/>
              <a:t> </a:t>
            </a:r>
            <a:r>
              <a:rPr lang="cs-CZ" b="1" dirty="0"/>
              <a:t>Pomocník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vytáhne</a:t>
            </a:r>
            <a:r>
              <a:rPr lang="es-ES" b="1" dirty="0"/>
              <a:t> z </a:t>
            </a:r>
            <a:r>
              <a:rPr lang="es-ES" b="1" dirty="0" err="1"/>
              <a:t>bažiny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3. Cristiano </a:t>
            </a:r>
            <a:r>
              <a:rPr lang="es-ES" b="1" dirty="0" err="1"/>
              <a:t>vystoupá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strmý</a:t>
            </a:r>
            <a:r>
              <a:rPr lang="es-ES" b="1" dirty="0"/>
              <a:t> </a:t>
            </a:r>
            <a:r>
              <a:rPr lang="es-ES" b="1" dirty="0" err="1"/>
              <a:t>vrchol</a:t>
            </a:r>
            <a:r>
              <a:rPr lang="es-ES" b="1" dirty="0"/>
              <a:t> a </a:t>
            </a:r>
            <a:r>
              <a:rPr lang="es-ES" b="1" dirty="0" err="1"/>
              <a:t>dosáhne</a:t>
            </a:r>
            <a:r>
              <a:rPr lang="es-ES" b="1" dirty="0"/>
              <a:t> </a:t>
            </a:r>
            <a:r>
              <a:rPr lang="es-ES" b="1" dirty="0" err="1"/>
              <a:t>kříže</a:t>
            </a:r>
            <a:r>
              <a:rPr lang="es-ES" b="1" dirty="0"/>
              <a:t>. </a:t>
            </a:r>
            <a:r>
              <a:rPr lang="es-ES" b="1" dirty="0" err="1"/>
              <a:t>Břemeno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si </a:t>
            </a:r>
            <a:r>
              <a:rPr lang="es-ES" b="1" dirty="0" err="1"/>
              <a:t>přinesl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zád</a:t>
            </a:r>
            <a:r>
              <a:rPr lang="cs-CZ" b="1" dirty="0"/>
              <a:t>ech</a:t>
            </a:r>
            <a:r>
              <a:rPr lang="es-ES" b="1" dirty="0"/>
              <a:t>, </a:t>
            </a:r>
            <a:r>
              <a:rPr lang="es-ES" b="1" dirty="0" err="1"/>
              <a:t>padá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Přicházejí</a:t>
            </a:r>
            <a:r>
              <a:rPr lang="es-ES" b="1" dirty="0"/>
              <a:t> mu </a:t>
            </a:r>
            <a:r>
              <a:rPr lang="es-ES" b="1" dirty="0" err="1"/>
              <a:t>vstříc</a:t>
            </a:r>
            <a:r>
              <a:rPr lang="es-ES" b="1" dirty="0"/>
              <a:t> </a:t>
            </a:r>
            <a:r>
              <a:rPr lang="es-ES" b="1" dirty="0" err="1"/>
              <a:t>tři</a:t>
            </a:r>
            <a:r>
              <a:rPr lang="es-ES" b="1" dirty="0"/>
              <a:t> </a:t>
            </a:r>
            <a:r>
              <a:rPr lang="es-ES" b="1" dirty="0" err="1"/>
              <a:t>andělé</a:t>
            </a:r>
            <a:r>
              <a:rPr lang="es-ES" b="1" dirty="0"/>
              <a:t>, </a:t>
            </a:r>
            <a:r>
              <a:rPr lang="es-ES" b="1" dirty="0" err="1"/>
              <a:t>ujišťují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o </a:t>
            </a:r>
            <a:r>
              <a:rPr lang="es-ES" b="1" dirty="0" err="1"/>
              <a:t>odpuštění</a:t>
            </a:r>
            <a:r>
              <a:rPr lang="es-ES" b="1" dirty="0"/>
              <a:t>, </a:t>
            </a:r>
            <a:r>
              <a:rPr lang="es-ES" b="1" dirty="0" err="1"/>
              <a:t>dávají</a:t>
            </a:r>
            <a:r>
              <a:rPr lang="es-ES" b="1" dirty="0"/>
              <a:t> mu nové </a:t>
            </a:r>
            <a:r>
              <a:rPr lang="es-ES" b="1" dirty="0" err="1"/>
              <a:t>šaty</a:t>
            </a:r>
            <a:r>
              <a:rPr lang="es-ES" b="1" dirty="0"/>
              <a:t> a </a:t>
            </a:r>
            <a:r>
              <a:rPr lang="es-ES" b="1" dirty="0" err="1"/>
              <a:t>srolovanou</a:t>
            </a:r>
            <a:r>
              <a:rPr lang="es-ES" b="1" dirty="0"/>
              <a:t> </a:t>
            </a:r>
            <a:r>
              <a:rPr lang="es-ES" b="1" dirty="0" err="1"/>
              <a:t>mapu</a:t>
            </a:r>
            <a:r>
              <a:rPr lang="es-ES" b="1" dirty="0"/>
              <a:t>..</a:t>
            </a:r>
          </a:p>
          <a:p>
            <a:pPr>
              <a:spcBef>
                <a:spcPts val="600"/>
              </a:spcBef>
            </a:pPr>
            <a:r>
              <a:rPr lang="es-ES" b="1" dirty="0"/>
              <a:t>4. Cristiano </a:t>
            </a:r>
            <a:r>
              <a:rPr lang="es-ES" b="1" dirty="0" err="1"/>
              <a:t>jde</a:t>
            </a:r>
            <a:r>
              <a:rPr lang="es-ES" b="1" dirty="0"/>
              <a:t> do </a:t>
            </a:r>
            <a:r>
              <a:rPr lang="cs-CZ" b="1" dirty="0"/>
              <a:t>Krásného p</a:t>
            </a:r>
            <a:r>
              <a:rPr lang="es-ES" b="1" dirty="0"/>
              <a:t>al</a:t>
            </a:r>
            <a:r>
              <a:rPr lang="cs-CZ" b="1" dirty="0" err="1"/>
              <a:t>áce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dostane</a:t>
            </a:r>
            <a:r>
              <a:rPr lang="es-ES" b="1" dirty="0"/>
              <a:t> </a:t>
            </a:r>
            <a:r>
              <a:rPr lang="es-ES" b="1" dirty="0" err="1"/>
              <a:t>brnění</a:t>
            </a:r>
            <a:r>
              <a:rPr lang="es-ES" b="1" dirty="0"/>
              <a:t> z </a:t>
            </a:r>
            <a:r>
              <a:rPr lang="es-ES" b="1" dirty="0" err="1"/>
              <a:t>rukou</a:t>
            </a:r>
            <a:r>
              <a:rPr lang="es-ES" b="1" dirty="0"/>
              <a:t> </a:t>
            </a:r>
            <a:r>
              <a:rPr lang="es-ES" b="1" dirty="0" err="1"/>
              <a:t>dam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tam</a:t>
            </a:r>
            <a:r>
              <a:rPr lang="es-ES" b="1" dirty="0"/>
              <a:t> </a:t>
            </a:r>
            <a:r>
              <a:rPr lang="es-ES" b="1" dirty="0" err="1"/>
              <a:t>žijí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5. </a:t>
            </a:r>
            <a:r>
              <a:rPr lang="cs-CZ" b="1" dirty="0"/>
              <a:t>Zvítězil v boji nad</a:t>
            </a:r>
            <a:r>
              <a:rPr lang="es-ES" b="1" dirty="0"/>
              <a:t> </a:t>
            </a:r>
            <a:r>
              <a:rPr lang="es-ES" b="1" dirty="0" err="1"/>
              <a:t>Apoll</a:t>
            </a:r>
            <a:r>
              <a:rPr lang="cs-CZ" b="1" dirty="0"/>
              <a:t>ó</a:t>
            </a:r>
            <a:r>
              <a:rPr lang="es-ES" b="1" dirty="0"/>
              <a:t>n</a:t>
            </a:r>
            <a:r>
              <a:rPr lang="cs-CZ" b="1" dirty="0" err="1"/>
              <a:t>em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6. Cristiano se </a:t>
            </a:r>
            <a:r>
              <a:rPr lang="es-ES" b="1" dirty="0" err="1"/>
              <a:t>setkává</a:t>
            </a:r>
            <a:r>
              <a:rPr lang="es-ES" b="1" dirty="0"/>
              <a:t> se </a:t>
            </a:r>
            <a:r>
              <a:rPr lang="es-ES" b="1" dirty="0" err="1"/>
              <a:t>společníkem</a:t>
            </a:r>
            <a:r>
              <a:rPr lang="es-ES" b="1" dirty="0"/>
              <a:t> </a:t>
            </a:r>
            <a:r>
              <a:rPr lang="es-ES" b="1" dirty="0" err="1"/>
              <a:t>Fielem</a:t>
            </a:r>
            <a:r>
              <a:rPr lang="es-ES" b="1" dirty="0"/>
              <a:t>. </a:t>
            </a:r>
            <a:r>
              <a:rPr lang="es-ES" b="1" dirty="0" err="1"/>
              <a:t>Křesťané</a:t>
            </a:r>
            <a:r>
              <a:rPr lang="es-ES" b="1" dirty="0"/>
              <a:t> a </a:t>
            </a:r>
            <a:r>
              <a:rPr lang="es-ES" b="1" dirty="0" err="1"/>
              <a:t>věřící</a:t>
            </a:r>
            <a:r>
              <a:rPr lang="es-ES" b="1" dirty="0"/>
              <a:t> </a:t>
            </a:r>
            <a:r>
              <a:rPr lang="es-ES" b="1" dirty="0" err="1"/>
              <a:t>vstupují</a:t>
            </a:r>
            <a:r>
              <a:rPr lang="es-ES" b="1" dirty="0"/>
              <a:t> do V</a:t>
            </a:r>
            <a:r>
              <a:rPr lang="cs-CZ" b="1" dirty="0" err="1"/>
              <a:t>eletrhu</a:t>
            </a:r>
            <a:r>
              <a:rPr lang="cs-CZ" b="1" dirty="0"/>
              <a:t> marnosti</a:t>
            </a:r>
            <a:r>
              <a:rPr lang="es-ES" b="1" dirty="0"/>
              <a:t>, </a:t>
            </a:r>
            <a:r>
              <a:rPr lang="es-ES" b="1" dirty="0" err="1"/>
              <a:t>místa</a:t>
            </a:r>
            <a:r>
              <a:rPr lang="es-ES" b="1" dirty="0"/>
              <a:t> </a:t>
            </a:r>
            <a:r>
              <a:rPr lang="es-ES" b="1" dirty="0" err="1"/>
              <a:t>zábavy</a:t>
            </a:r>
            <a:r>
              <a:rPr lang="es-ES" b="1" dirty="0"/>
              <a:t>, ale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zachyceni</a:t>
            </a:r>
            <a:r>
              <a:rPr lang="es-ES" b="1" dirty="0"/>
              <a:t> a </a:t>
            </a:r>
            <a:r>
              <a:rPr lang="es-ES" b="1" dirty="0" err="1"/>
              <a:t>vystaveni</a:t>
            </a:r>
            <a:r>
              <a:rPr lang="es-ES" b="1" dirty="0"/>
              <a:t> v </a:t>
            </a:r>
            <a:r>
              <a:rPr lang="es-ES" b="1" dirty="0" err="1"/>
              <a:t>kleci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odlišní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místních</a:t>
            </a:r>
            <a:r>
              <a:rPr lang="es-ES" b="1" dirty="0"/>
              <a:t> </a:t>
            </a:r>
            <a:r>
              <a:rPr lang="es-ES" b="1" dirty="0" err="1"/>
              <a:t>obyvatel</a:t>
            </a:r>
            <a:r>
              <a:rPr lang="es-ES" b="1" dirty="0"/>
              <a:t>. </a:t>
            </a:r>
            <a:r>
              <a:rPr lang="es-ES" b="1" dirty="0" err="1"/>
              <a:t>Věrný</a:t>
            </a:r>
            <a:r>
              <a:rPr lang="es-ES" b="1" dirty="0"/>
              <a:t> je </a:t>
            </a:r>
            <a:r>
              <a:rPr lang="es-ES" b="1" dirty="0" err="1"/>
              <a:t>zabit</a:t>
            </a:r>
            <a:r>
              <a:rPr lang="es-ES" b="1" dirty="0"/>
              <a:t>, ale Cristiano </a:t>
            </a:r>
            <a:r>
              <a:rPr lang="es-ES" b="1" dirty="0" err="1"/>
              <a:t>unikne</a:t>
            </a:r>
            <a:r>
              <a:rPr lang="es-ES" b="1" dirty="0"/>
              <a:t> s </a:t>
            </a:r>
            <a:r>
              <a:rPr lang="es-ES" b="1" dirty="0" err="1"/>
              <a:t>pomocí</a:t>
            </a:r>
            <a:r>
              <a:rPr lang="es-ES" b="1" dirty="0"/>
              <a:t> </a:t>
            </a:r>
            <a:r>
              <a:rPr lang="es-ES" b="1" dirty="0" err="1"/>
              <a:t>dámy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sympatizuje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7. Cristiano se </a:t>
            </a:r>
            <a:r>
              <a:rPr lang="es-ES" b="1" dirty="0" err="1"/>
              <a:t>setkává</a:t>
            </a:r>
            <a:r>
              <a:rPr lang="es-ES" b="1" dirty="0"/>
              <a:t> s </a:t>
            </a:r>
            <a:r>
              <a:rPr lang="es-ES" b="1" dirty="0" err="1"/>
              <a:t>další</a:t>
            </a:r>
            <a:r>
              <a:rPr lang="es-ES" b="1" dirty="0"/>
              <a:t> </a:t>
            </a:r>
            <a:r>
              <a:rPr lang="es-ES" b="1" dirty="0" err="1"/>
              <a:t>společnicí</a:t>
            </a:r>
            <a:r>
              <a:rPr lang="es-ES" b="1" dirty="0"/>
              <a:t> </a:t>
            </a:r>
            <a:r>
              <a:rPr lang="es-ES" b="1" dirty="0" err="1"/>
              <a:t>jménem</a:t>
            </a:r>
            <a:r>
              <a:rPr lang="es-ES" b="1" dirty="0"/>
              <a:t> Esperanza. Oba </a:t>
            </a:r>
            <a:r>
              <a:rPr lang="es-ES" b="1" dirty="0" err="1"/>
              <a:t>usnou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pozemcích</a:t>
            </a:r>
            <a:r>
              <a:rPr lang="es-ES" b="1" dirty="0"/>
              <a:t> </a:t>
            </a:r>
            <a:r>
              <a:rPr lang="es-ES" b="1" dirty="0" err="1"/>
              <a:t>Hradu</a:t>
            </a:r>
            <a:r>
              <a:rPr lang="es-ES" b="1" dirty="0"/>
              <a:t> </a:t>
            </a:r>
            <a:r>
              <a:rPr lang="es-ES" b="1" dirty="0" err="1"/>
              <a:t>pochybností</a:t>
            </a:r>
            <a:r>
              <a:rPr lang="es-ES" b="1" dirty="0"/>
              <a:t> a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zajati</a:t>
            </a:r>
            <a:r>
              <a:rPr lang="es-ES" b="1" dirty="0"/>
              <a:t> </a:t>
            </a:r>
            <a:r>
              <a:rPr lang="es-ES" b="1" dirty="0" err="1"/>
              <a:t>obrem</a:t>
            </a:r>
            <a:r>
              <a:rPr lang="es-ES" b="1" dirty="0"/>
              <a:t> </a:t>
            </a:r>
            <a:r>
              <a:rPr lang="es-ES" b="1" dirty="0" err="1"/>
              <a:t>Zoufalstvím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je </a:t>
            </a:r>
            <a:r>
              <a:rPr lang="es-ES" b="1" dirty="0" err="1"/>
              <a:t>uvrhne</a:t>
            </a:r>
            <a:r>
              <a:rPr lang="es-ES" b="1" dirty="0"/>
              <a:t> do </a:t>
            </a:r>
            <a:r>
              <a:rPr lang="es-ES" b="1" dirty="0" err="1"/>
              <a:t>žaláře</a:t>
            </a:r>
            <a:r>
              <a:rPr lang="es-ES" b="1" dirty="0"/>
              <a:t>. </a:t>
            </a:r>
            <a:r>
              <a:rPr lang="es-ES" b="1" dirty="0" err="1"/>
              <a:t>Uniknou</a:t>
            </a:r>
            <a:r>
              <a:rPr lang="es-ES" b="1" dirty="0"/>
              <a:t> poté, </a:t>
            </a:r>
            <a:r>
              <a:rPr lang="es-ES" b="1" dirty="0" err="1"/>
              <a:t>co</a:t>
            </a:r>
            <a:r>
              <a:rPr lang="es-ES" b="1" dirty="0"/>
              <a:t> Esperanza </a:t>
            </a:r>
            <a:r>
              <a:rPr lang="es-ES" b="1" dirty="0" err="1"/>
              <a:t>najde</a:t>
            </a:r>
            <a:r>
              <a:rPr lang="es-ES" b="1" dirty="0"/>
              <a:t> v </a:t>
            </a:r>
            <a:r>
              <a:rPr lang="es-ES" b="1" dirty="0" err="1"/>
              <a:t>kapse</a:t>
            </a:r>
            <a:r>
              <a:rPr lang="es-ES" b="1" dirty="0"/>
              <a:t> </a:t>
            </a:r>
            <a:r>
              <a:rPr lang="es-ES" b="1" dirty="0" err="1"/>
              <a:t>klíč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Slibu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otevře</a:t>
            </a:r>
            <a:r>
              <a:rPr lang="es-ES" b="1" dirty="0"/>
              <a:t> </a:t>
            </a:r>
            <a:r>
              <a:rPr lang="es-ES" b="1" dirty="0" err="1"/>
              <a:t>jakýkoliv</a:t>
            </a:r>
            <a:r>
              <a:rPr lang="es-ES" b="1" dirty="0"/>
              <a:t> </a:t>
            </a:r>
            <a:r>
              <a:rPr lang="es-ES" b="1" dirty="0" err="1"/>
              <a:t>zámek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8. Cristiano a Esperanza musí </a:t>
            </a:r>
            <a:r>
              <a:rPr lang="es-ES" b="1" dirty="0" err="1"/>
              <a:t>překročit</a:t>
            </a:r>
            <a:r>
              <a:rPr lang="es-ES" b="1" dirty="0"/>
              <a:t> </a:t>
            </a:r>
            <a:r>
              <a:rPr lang="es-ES" b="1" dirty="0" err="1"/>
              <a:t>černou</a:t>
            </a:r>
            <a:r>
              <a:rPr lang="es-ES" b="1" dirty="0"/>
              <a:t> </a:t>
            </a:r>
            <a:r>
              <a:rPr lang="es-ES" b="1" dirty="0" err="1"/>
              <a:t>řeku</a:t>
            </a:r>
            <a:r>
              <a:rPr lang="es-ES" b="1" dirty="0"/>
              <a:t> </a:t>
            </a:r>
            <a:r>
              <a:rPr lang="es-ES" b="1" dirty="0" err="1"/>
              <a:t>smrti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dostali</a:t>
            </a:r>
            <a:r>
              <a:rPr lang="es-ES" b="1" dirty="0"/>
              <a:t> do </a:t>
            </a:r>
            <a:r>
              <a:rPr lang="cs-CZ" b="1" dirty="0"/>
              <a:t>N</a:t>
            </a:r>
            <a:r>
              <a:rPr lang="es-ES" b="1" dirty="0" err="1"/>
              <a:t>ebeského</a:t>
            </a:r>
            <a:r>
              <a:rPr lang="es-ES" b="1" dirty="0"/>
              <a:t> </a:t>
            </a:r>
            <a:r>
              <a:rPr lang="es-ES" b="1" dirty="0" err="1"/>
              <a:t>města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Cristiano se </a:t>
            </a:r>
            <a:r>
              <a:rPr lang="es-ES" b="1" dirty="0" err="1"/>
              <a:t>bojí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utopí</a:t>
            </a:r>
            <a:r>
              <a:rPr lang="es-ES" b="1" dirty="0"/>
              <a:t>, ale </a:t>
            </a:r>
            <a:r>
              <a:rPr lang="es-ES" b="1" dirty="0" err="1"/>
              <a:t>podaří</a:t>
            </a:r>
            <a:r>
              <a:rPr lang="es-ES" b="1" dirty="0"/>
              <a:t> se mu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překonat</a:t>
            </a:r>
            <a:r>
              <a:rPr lang="es-ES" b="1" dirty="0"/>
              <a:t> </a:t>
            </a:r>
            <a:r>
              <a:rPr lang="es-ES" b="1" dirty="0" err="1"/>
              <a:t>díky</a:t>
            </a:r>
            <a:r>
              <a:rPr lang="es-ES" b="1" dirty="0"/>
              <a:t> </a:t>
            </a:r>
            <a:r>
              <a:rPr lang="es-ES" b="1" dirty="0" err="1"/>
              <a:t>Esperanze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drží</a:t>
            </a:r>
            <a:r>
              <a:rPr lang="es-ES" b="1" dirty="0"/>
              <a:t> </a:t>
            </a:r>
            <a:r>
              <a:rPr lang="es-ES" b="1" dirty="0" err="1"/>
              <a:t>Cristianovu</a:t>
            </a:r>
            <a:r>
              <a:rPr lang="es-ES" b="1" dirty="0"/>
              <a:t> </a:t>
            </a:r>
            <a:r>
              <a:rPr lang="es-ES" b="1" dirty="0" err="1"/>
              <a:t>hlavu</a:t>
            </a:r>
            <a:r>
              <a:rPr lang="es-ES" b="1" dirty="0"/>
              <a:t> </a:t>
            </a:r>
            <a:r>
              <a:rPr lang="cs-CZ" b="1" dirty="0"/>
              <a:t>nad</a:t>
            </a:r>
            <a:r>
              <a:rPr lang="es-ES" b="1" dirty="0"/>
              <a:t> </a:t>
            </a:r>
            <a:r>
              <a:rPr lang="es-ES" b="1" dirty="0" err="1"/>
              <a:t>vod</a:t>
            </a:r>
            <a:r>
              <a:rPr lang="cs-CZ" b="1" dirty="0"/>
              <a:t>ou</a:t>
            </a:r>
            <a:r>
              <a:rPr lang="es-ES" b="1" dirty="0"/>
              <a:t>. </a:t>
            </a:r>
          </a:p>
          <a:p>
            <a:pPr>
              <a:spcBef>
                <a:spcPts val="600"/>
              </a:spcBef>
            </a:pPr>
            <a:r>
              <a:rPr lang="es-ES" b="1" dirty="0"/>
              <a:t>9. Oba </a:t>
            </a:r>
            <a:r>
              <a:rPr lang="es-ES" b="1" dirty="0" err="1"/>
              <a:t>vstupují</a:t>
            </a:r>
            <a:r>
              <a:rPr lang="es-ES" b="1" dirty="0"/>
              <a:t> do </a:t>
            </a:r>
            <a:r>
              <a:rPr lang="cs-CZ" b="1" dirty="0"/>
              <a:t>M</a:t>
            </a:r>
            <a:r>
              <a:rPr lang="es-ES" b="1" dirty="0" err="1"/>
              <a:t>ěsta</a:t>
            </a:r>
            <a:r>
              <a:rPr lang="es-ES" b="1" dirty="0"/>
              <a:t> a </a:t>
            </a:r>
            <a:r>
              <a:rPr lang="cs-CZ" b="1" dirty="0"/>
              <a:t>jsou </a:t>
            </a:r>
            <a:r>
              <a:rPr lang="es-ES" b="1" dirty="0" err="1"/>
              <a:t>šťastn</a:t>
            </a:r>
            <a:r>
              <a:rPr lang="cs-CZ" b="1" dirty="0"/>
              <a:t>i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Všimněte</a:t>
            </a:r>
            <a:r>
              <a:rPr lang="es-ES" b="1" dirty="0"/>
              <a:t> si,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posílá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pomoc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ji </a:t>
            </a:r>
            <a:r>
              <a:rPr lang="es-ES" b="1" dirty="0" err="1"/>
              <a:t>potřebujeme</a:t>
            </a:r>
            <a:r>
              <a:rPr lang="es-ES" b="1" dirty="0"/>
              <a:t>. </a:t>
            </a:r>
            <a:r>
              <a:rPr lang="es-ES" b="1" dirty="0" err="1"/>
              <a:t>Naučte</a:t>
            </a:r>
            <a:r>
              <a:rPr lang="es-ES" b="1" dirty="0"/>
              <a:t> se </a:t>
            </a:r>
            <a:r>
              <a:rPr lang="es-ES" b="1" dirty="0" err="1"/>
              <a:t>příběh</a:t>
            </a:r>
            <a:r>
              <a:rPr lang="es-ES" b="1" dirty="0"/>
              <a:t> a </a:t>
            </a:r>
            <a:r>
              <a:rPr lang="es-ES" b="1" dirty="0" err="1"/>
              <a:t>vyprávějte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ostatním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26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C9830B-B8FB-5BE4-7281-E19931B10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4133" y="0"/>
            <a:ext cx="5133975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CAF8DE1-9C78-41C4-7DC3-B9EA82860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/>
        </p:blipFill>
        <p:spPr>
          <a:xfrm>
            <a:off x="594119" y="37011"/>
            <a:ext cx="5373094" cy="678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2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cono&#10;&#10;Descripción generada automáticamente con confianza media">
            <a:extLst>
              <a:ext uri="{FF2B5EF4-FFF2-40B4-BE49-F238E27FC236}">
                <a16:creationId xmlns:a16="http://schemas.microsoft.com/office/drawing/2014/main" id="{C9A499BB-4669-6030-5560-B6069F69B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3928" cy="15849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11C75C0-995A-7CC7-E443-85AD22A455D3}"/>
              </a:ext>
            </a:extLst>
          </p:cNvPr>
          <p:cNvSpPr txBox="1"/>
          <p:nvPr/>
        </p:nvSpPr>
        <p:spPr>
          <a:xfrm>
            <a:off x="110184" y="1618337"/>
            <a:ext cx="68925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V </a:t>
            </a:r>
            <a:r>
              <a:rPr lang="es-ES" sz="2000" b="1" dirty="0" err="1"/>
              <a:t>malém</a:t>
            </a:r>
            <a:r>
              <a:rPr lang="es-ES" sz="2000" b="1" dirty="0"/>
              <a:t> </a:t>
            </a:r>
            <a:r>
              <a:rPr lang="es-ES" sz="2000" b="1" dirty="0" err="1"/>
              <a:t>srubu</a:t>
            </a:r>
            <a:r>
              <a:rPr lang="es-ES" sz="2000" b="1" dirty="0"/>
              <a:t> </a:t>
            </a:r>
            <a:r>
              <a:rPr lang="es-ES" sz="2000" b="1" dirty="0" err="1"/>
              <a:t>žila</a:t>
            </a:r>
            <a:r>
              <a:rPr lang="es-ES" sz="2000" b="1" dirty="0"/>
              <a:t> </a:t>
            </a:r>
            <a:r>
              <a:rPr lang="es-ES" sz="2000" b="1" dirty="0" err="1"/>
              <a:t>rodina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měla</a:t>
            </a:r>
            <a:r>
              <a:rPr lang="es-ES" sz="2000" b="1" dirty="0"/>
              <a:t> 10 </a:t>
            </a:r>
            <a:r>
              <a:rPr lang="es-ES" sz="2000" b="1" dirty="0" err="1"/>
              <a:t>dětí</a:t>
            </a:r>
            <a:r>
              <a:rPr lang="es-ES" sz="2000" b="1" dirty="0"/>
              <a:t> (</a:t>
            </a:r>
            <a:r>
              <a:rPr lang="es-ES" sz="2000" b="1" dirty="0" err="1"/>
              <a:t>dalších</a:t>
            </a:r>
            <a:r>
              <a:rPr lang="es-ES" sz="2000" b="1" dirty="0"/>
              <a:t> </a:t>
            </a:r>
            <a:r>
              <a:rPr lang="es-ES" sz="2000" b="1" dirty="0" err="1"/>
              <a:t>jedenáct</a:t>
            </a:r>
            <a:r>
              <a:rPr lang="es-ES" sz="2000" b="1" dirty="0"/>
              <a:t> </a:t>
            </a:r>
            <a:r>
              <a:rPr lang="es-ES" sz="2000" b="1" dirty="0" err="1"/>
              <a:t>dětí</a:t>
            </a:r>
            <a:r>
              <a:rPr lang="es-ES" sz="2000" b="1" dirty="0"/>
              <a:t> </a:t>
            </a:r>
            <a:r>
              <a:rPr lang="es-ES" sz="2000" b="1" dirty="0" err="1"/>
              <a:t>zemřelo</a:t>
            </a:r>
            <a:r>
              <a:rPr lang="es-ES" sz="2000" b="1" dirty="0"/>
              <a:t>). </a:t>
            </a:r>
            <a:r>
              <a:rPr lang="es-ES" sz="2000" b="1" dirty="0" err="1"/>
              <a:t>Každé</a:t>
            </a:r>
            <a:r>
              <a:rPr lang="es-ES" sz="2000" b="1" dirty="0"/>
              <a:t> </a:t>
            </a:r>
            <a:r>
              <a:rPr lang="es-ES" sz="2000" b="1" dirty="0" err="1"/>
              <a:t>ráno</a:t>
            </a:r>
            <a:r>
              <a:rPr lang="es-ES" sz="2000" b="1" dirty="0"/>
              <a:t> </a:t>
            </a:r>
            <a:r>
              <a:rPr lang="es-ES" sz="2000" b="1" dirty="0" err="1"/>
              <a:t>seděla</a:t>
            </a:r>
            <a:r>
              <a:rPr lang="es-ES" sz="2000" b="1" dirty="0"/>
              <a:t> </a:t>
            </a:r>
            <a:r>
              <a:rPr lang="es-ES" sz="2000" b="1" dirty="0" err="1"/>
              <a:t>matka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lavičce</a:t>
            </a:r>
            <a:r>
              <a:rPr lang="es-ES" sz="2000" b="1" dirty="0"/>
              <a:t> </a:t>
            </a:r>
            <a:r>
              <a:rPr lang="es-ES" sz="2000" b="1" dirty="0" err="1"/>
              <a:t>uprostřed</a:t>
            </a:r>
            <a:r>
              <a:rPr lang="es-ES" sz="2000" b="1" dirty="0"/>
              <a:t> </a:t>
            </a:r>
            <a:r>
              <a:rPr lang="es-ES" sz="2000" b="1" dirty="0" err="1"/>
              <a:t>místnosti</a:t>
            </a:r>
            <a:r>
              <a:rPr lang="es-ES" sz="2000" b="1" dirty="0"/>
              <a:t> se </a:t>
            </a:r>
            <a:r>
              <a:rPr lang="es-ES" sz="2000" b="1" dirty="0" err="1"/>
              <a:t>zástěrou</a:t>
            </a:r>
            <a:r>
              <a:rPr lang="es-ES" sz="2000" b="1" dirty="0"/>
              <a:t> </a:t>
            </a:r>
            <a:r>
              <a:rPr lang="es-ES" sz="2000" b="1" dirty="0" err="1"/>
              <a:t>přes</a:t>
            </a:r>
            <a:r>
              <a:rPr lang="es-ES" sz="2000" b="1" dirty="0"/>
              <a:t> </a:t>
            </a:r>
            <a:r>
              <a:rPr lang="es-ES" sz="2000" b="1" dirty="0" err="1"/>
              <a:t>hlavu</a:t>
            </a:r>
            <a:r>
              <a:rPr lang="es-ES" sz="2000" b="1" dirty="0"/>
              <a:t>.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jediný</a:t>
            </a:r>
            <a:r>
              <a:rPr lang="es-ES" sz="2000" b="1" dirty="0"/>
              <a:t> </a:t>
            </a:r>
            <a:r>
              <a:rPr lang="es-ES" sz="2000" b="1" dirty="0" err="1"/>
              <a:t>způsob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mohl</a:t>
            </a:r>
            <a:r>
              <a:rPr lang="cs-CZ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trávit</a:t>
            </a:r>
            <a:r>
              <a:rPr lang="es-ES" sz="2000" b="1" dirty="0"/>
              <a:t> </a:t>
            </a:r>
            <a:r>
              <a:rPr lang="es-ES" sz="2000" b="1" dirty="0" err="1"/>
              <a:t>čas</a:t>
            </a:r>
            <a:r>
              <a:rPr lang="es-ES" sz="2000" b="1" dirty="0"/>
              <a:t> s </a:t>
            </a:r>
            <a:r>
              <a:rPr lang="es-ES" sz="2000" b="1" dirty="0" err="1"/>
              <a:t>Ježí</a:t>
            </a:r>
            <a:r>
              <a:rPr lang="cs-CZ" sz="2000" b="1" dirty="0"/>
              <a:t>-</a:t>
            </a:r>
            <a:r>
              <a:rPr lang="es-ES" sz="2000" b="1" dirty="0" err="1"/>
              <a:t>šem</a:t>
            </a:r>
            <a:r>
              <a:rPr lang="es-ES" sz="2000" b="1" dirty="0"/>
              <a:t> a </a:t>
            </a:r>
            <a:r>
              <a:rPr lang="es-ES" sz="2000" b="1" dirty="0" err="1"/>
              <a:t>mít</a:t>
            </a:r>
            <a:r>
              <a:rPr lang="es-ES" sz="2000" b="1" dirty="0"/>
              <a:t> </a:t>
            </a:r>
            <a:r>
              <a:rPr lang="es-ES" sz="2000" b="1" dirty="0" err="1"/>
              <a:t>soukromé</a:t>
            </a:r>
            <a:r>
              <a:rPr lang="es-ES" sz="2000" b="1" dirty="0"/>
              <a:t> </a:t>
            </a:r>
            <a:r>
              <a:rPr lang="es-ES" sz="2000" b="1" dirty="0" err="1"/>
              <a:t>pobožnosti</a:t>
            </a:r>
            <a:r>
              <a:rPr lang="es-ES" sz="2000" b="1" dirty="0"/>
              <a:t>. </a:t>
            </a:r>
            <a:r>
              <a:rPr lang="es-ES" sz="2000" b="1" dirty="0" err="1"/>
              <a:t>Dokud</a:t>
            </a:r>
            <a:r>
              <a:rPr lang="es-ES" sz="2000" b="1" dirty="0"/>
              <a:t> </a:t>
            </a:r>
            <a:r>
              <a:rPr lang="cs-CZ" sz="2000" b="1" dirty="0"/>
              <a:t>jí</a:t>
            </a:r>
            <a:r>
              <a:rPr lang="es-ES" sz="2000" b="1" dirty="0"/>
              <a:t> </a:t>
            </a:r>
            <a:r>
              <a:rPr lang="es-ES" sz="2000" b="1" dirty="0" err="1"/>
              <a:t>zástěra</a:t>
            </a:r>
            <a:r>
              <a:rPr lang="es-ES" sz="2000" b="1" dirty="0"/>
              <a:t> </a:t>
            </a:r>
            <a:r>
              <a:rPr lang="es-ES" sz="2000" b="1" dirty="0" err="1"/>
              <a:t>zakrývala</a:t>
            </a:r>
            <a:r>
              <a:rPr lang="es-ES" sz="2000" b="1" dirty="0"/>
              <a:t> </a:t>
            </a:r>
            <a:r>
              <a:rPr lang="es-ES" sz="2000" b="1" dirty="0" err="1"/>
              <a:t>hlavu</a:t>
            </a:r>
            <a:r>
              <a:rPr lang="es-ES" sz="2000" b="1" dirty="0"/>
              <a:t>, </a:t>
            </a:r>
            <a:r>
              <a:rPr lang="es-ES" sz="2000" b="1" dirty="0" err="1"/>
              <a:t>všechny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děti</a:t>
            </a:r>
            <a:r>
              <a:rPr lang="es-ES" sz="2000" b="1" dirty="0"/>
              <a:t> </a:t>
            </a:r>
            <a:r>
              <a:rPr lang="es-ES" sz="2000" b="1" dirty="0" err="1"/>
              <a:t>věděly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cs-CZ" sz="2000" b="1" dirty="0"/>
              <a:t>mají být potichu</a:t>
            </a:r>
            <a:r>
              <a:rPr lang="es-ES" sz="2000" b="1" dirty="0"/>
              <a:t>.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zástěr</a:t>
            </a:r>
            <a:r>
              <a:rPr lang="cs-CZ" sz="2000" b="1" dirty="0"/>
              <a:t>u z hlavy sundala</a:t>
            </a:r>
            <a:r>
              <a:rPr lang="es-ES" sz="2000" b="1" dirty="0"/>
              <a:t>, </a:t>
            </a:r>
            <a:r>
              <a:rPr lang="es-ES" sz="2000" b="1" dirty="0" err="1"/>
              <a:t>mohli</a:t>
            </a:r>
            <a:r>
              <a:rPr lang="es-ES" sz="2000" b="1" dirty="0"/>
              <a:t> si </a:t>
            </a:r>
            <a:r>
              <a:rPr lang="es-ES" sz="2000" b="1" dirty="0" err="1"/>
              <a:t>znovu</a:t>
            </a:r>
            <a:r>
              <a:rPr lang="es-ES" sz="2000" b="1" dirty="0"/>
              <a:t> </a:t>
            </a:r>
            <a:r>
              <a:rPr lang="es-ES" sz="2000" b="1" dirty="0" err="1"/>
              <a:t>hrát</a:t>
            </a:r>
            <a:r>
              <a:rPr lang="es-ES" sz="2000" b="1" dirty="0"/>
              <a:t> a </a:t>
            </a:r>
            <a:r>
              <a:rPr lang="es-ES" sz="2000" b="1" dirty="0" err="1"/>
              <a:t>dělat</a:t>
            </a:r>
            <a:r>
              <a:rPr lang="es-ES" sz="2000" b="1" dirty="0"/>
              <a:t> </a:t>
            </a:r>
            <a:r>
              <a:rPr lang="es-ES" sz="2000" b="1" dirty="0" err="1"/>
              <a:t>hluk</a:t>
            </a:r>
            <a:r>
              <a:rPr lang="es-ES" sz="2000" b="1" dirty="0"/>
              <a:t>.</a:t>
            </a:r>
          </a:p>
          <a:p>
            <a:r>
              <a:rPr lang="cs-CZ" sz="2000" b="1" dirty="0"/>
              <a:t>Karel a Jan</a:t>
            </a:r>
            <a:r>
              <a:rPr lang="es-ES" sz="2000" b="1" dirty="0"/>
              <a:t> </a:t>
            </a:r>
            <a:r>
              <a:rPr lang="es-ES" sz="2000" b="1" dirty="0" err="1"/>
              <a:t>Wesleyovi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dva</a:t>
            </a:r>
            <a:r>
              <a:rPr lang="es-ES" sz="2000" b="1" dirty="0"/>
              <a:t> z </a:t>
            </a:r>
            <a:r>
              <a:rPr lang="es-ES" sz="2000" b="1" dirty="0" err="1"/>
              <a:t>bratrů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</a:t>
            </a:r>
            <a:r>
              <a:rPr lang="es-ES" sz="2000" b="1" dirty="0" err="1"/>
              <a:t>žili</a:t>
            </a:r>
            <a:r>
              <a:rPr lang="es-ES" sz="2000" b="1" dirty="0"/>
              <a:t> v </a:t>
            </a:r>
            <a:r>
              <a:rPr lang="es-ES" sz="2000" b="1" dirty="0" err="1"/>
              <a:t>tomto</a:t>
            </a:r>
            <a:r>
              <a:rPr lang="es-ES" sz="2000" b="1" dirty="0"/>
              <a:t> </a:t>
            </a:r>
            <a:r>
              <a:rPr lang="es-ES" sz="2000" b="1" dirty="0" err="1"/>
              <a:t>stísněném</a:t>
            </a:r>
            <a:r>
              <a:rPr lang="es-ES" sz="2000" b="1" dirty="0"/>
              <a:t> </a:t>
            </a:r>
            <a:r>
              <a:rPr lang="es-ES" sz="2000" b="1" dirty="0" err="1"/>
              <a:t>domě</a:t>
            </a:r>
            <a:r>
              <a:rPr lang="es-ES" sz="2000" b="1" dirty="0"/>
              <a:t>. </a:t>
            </a:r>
            <a:r>
              <a:rPr lang="es-ES" sz="2000" b="1" dirty="0" err="1"/>
              <a:t>Narodili</a:t>
            </a:r>
            <a:r>
              <a:rPr lang="es-ES" sz="2000" b="1" dirty="0"/>
              <a:t> se v </a:t>
            </a:r>
            <a:r>
              <a:rPr lang="es-ES" sz="2000" b="1" dirty="0" err="1"/>
              <a:t>Anglii</a:t>
            </a:r>
            <a:r>
              <a:rPr lang="es-ES" sz="2000" b="1" dirty="0"/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1815EA-29A0-10A3-8195-7396A3E69444}"/>
              </a:ext>
            </a:extLst>
          </p:cNvPr>
          <p:cNvSpPr txBox="1"/>
          <p:nvPr/>
        </p:nvSpPr>
        <p:spPr>
          <a:xfrm>
            <a:off x="182346" y="259129"/>
            <a:ext cx="984069" cy="87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endParaRPr lang="es-ES" b="1" dirty="0">
              <a:solidFill>
                <a:srgbClr val="BC696B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99899D"/>
                </a:solidFill>
              </a:rPr>
              <a:t>1703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99899D"/>
                </a:solidFill>
              </a:rPr>
              <a:t>-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99899D"/>
                </a:solidFill>
              </a:rPr>
              <a:t>1791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7FD930-E1A6-1416-EC0E-5A68424607A0}"/>
              </a:ext>
            </a:extLst>
          </p:cNvPr>
          <p:cNvSpPr txBox="1"/>
          <p:nvPr/>
        </p:nvSpPr>
        <p:spPr>
          <a:xfrm>
            <a:off x="1621409" y="361467"/>
            <a:ext cx="265174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100" b="1" dirty="0">
                <a:solidFill>
                  <a:srgbClr val="81738B"/>
                </a:solidFill>
                <a:latin typeface="Times New Roman" panose="02020603050405020304" pitchFamily="18" charset="0"/>
              </a:rPr>
              <a:t>WESLEYHO NÁSLEDOVNÍCI
</a:t>
            </a:r>
          </a:p>
        </p:txBody>
      </p:sp>
      <p:pic>
        <p:nvPicPr>
          <p:cNvPr id="2" name="Imagen 1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1CBCA5D0-3FD9-496D-422E-4026E7EF7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37" y="109225"/>
            <a:ext cx="4901777" cy="4127813"/>
          </a:xfrm>
          <a:prstGeom prst="rect">
            <a:avLst/>
          </a:prstGeom>
          <a:ln w="38100" cap="sq">
            <a:solidFill>
              <a:srgbClr val="81738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13D866A-8ABE-07A2-A7CC-A670956B2C35}"/>
              </a:ext>
            </a:extLst>
          </p:cNvPr>
          <p:cNvSpPr txBox="1"/>
          <p:nvPr/>
        </p:nvSpPr>
        <p:spPr>
          <a:xfrm>
            <a:off x="96364" y="4496106"/>
            <a:ext cx="119992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matky</a:t>
            </a:r>
            <a:r>
              <a:rPr lang="es-ES" sz="2000" b="1" dirty="0"/>
              <a:t> </a:t>
            </a:r>
            <a:r>
              <a:rPr lang="es-ES" sz="2000" b="1" dirty="0" err="1"/>
              <a:t>Zuzany</a:t>
            </a:r>
            <a:r>
              <a:rPr lang="es-ES" sz="2000" b="1" dirty="0"/>
              <a:t> se </a:t>
            </a:r>
            <a:r>
              <a:rPr lang="es-ES" sz="2000" b="1" dirty="0" err="1"/>
              <a:t>naučili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je </a:t>
            </a:r>
            <a:r>
              <a:rPr lang="es-ES" sz="2000" b="1" dirty="0" err="1"/>
              <a:t>důležité</a:t>
            </a:r>
            <a:r>
              <a:rPr lang="es-ES" sz="2000" b="1" dirty="0"/>
              <a:t> </a:t>
            </a:r>
            <a:r>
              <a:rPr lang="es-ES" sz="2000" b="1" dirty="0" err="1"/>
              <a:t>žít</a:t>
            </a:r>
            <a:r>
              <a:rPr lang="es-ES" sz="2000" b="1" dirty="0"/>
              <a:t> </a:t>
            </a:r>
            <a:r>
              <a:rPr lang="es-ES" sz="2000" b="1" dirty="0" err="1"/>
              <a:t>křesťanským</a:t>
            </a:r>
            <a:r>
              <a:rPr lang="es-ES" sz="2000" b="1" dirty="0"/>
              <a:t> </a:t>
            </a:r>
            <a:r>
              <a:rPr lang="es-ES" sz="2000" b="1" dirty="0" err="1"/>
              <a:t>životem</a:t>
            </a:r>
            <a:r>
              <a:rPr lang="es-ES" sz="2000" b="1" dirty="0"/>
              <a:t>.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první</a:t>
            </a:r>
            <a:r>
              <a:rPr lang="es-ES" sz="2000" b="1" dirty="0"/>
              <a:t> </a:t>
            </a:r>
            <a:r>
              <a:rPr lang="es-ES" sz="2000" b="1" dirty="0" err="1"/>
              <a:t>učitelkou</a:t>
            </a:r>
            <a:r>
              <a:rPr lang="es-ES" sz="2000" b="1" dirty="0"/>
              <a:t> </a:t>
            </a:r>
            <a:r>
              <a:rPr lang="es-ES" sz="2000" b="1" dirty="0" err="1"/>
              <a:t>všech</a:t>
            </a:r>
            <a:r>
              <a:rPr lang="es-ES" sz="2000" b="1" dirty="0"/>
              <a:t> </a:t>
            </a:r>
            <a:r>
              <a:rPr lang="es-ES" sz="2000" b="1" dirty="0" err="1"/>
              <a:t>svých</a:t>
            </a:r>
            <a:r>
              <a:rPr lang="es-ES" sz="2000" b="1" dirty="0"/>
              <a:t> </a:t>
            </a:r>
            <a:r>
              <a:rPr lang="es-ES" sz="2000" b="1" dirty="0" err="1"/>
              <a:t>dětí</a:t>
            </a:r>
            <a:r>
              <a:rPr lang="es-ES" sz="2000" b="1" dirty="0"/>
              <a:t>. Do </a:t>
            </a:r>
            <a:r>
              <a:rPr lang="es-ES" sz="2000" b="1" dirty="0" err="1"/>
              <a:t>pěti</a:t>
            </a:r>
            <a:r>
              <a:rPr lang="es-ES" sz="2000" b="1" dirty="0"/>
              <a:t> </a:t>
            </a:r>
            <a:r>
              <a:rPr lang="es-ES" sz="2000" b="1" dirty="0" err="1"/>
              <a:t>let</a:t>
            </a:r>
            <a:r>
              <a:rPr lang="es-ES" sz="2000" b="1" dirty="0"/>
              <a:t> </a:t>
            </a:r>
            <a:r>
              <a:rPr lang="es-ES" sz="2000" b="1" dirty="0" err="1"/>
              <a:t>nesměli</a:t>
            </a:r>
            <a:r>
              <a:rPr lang="es-ES" sz="2000" b="1" dirty="0"/>
              <a:t> </a:t>
            </a:r>
            <a:r>
              <a:rPr lang="es-ES" sz="2000" b="1" dirty="0" err="1"/>
              <a:t>číst</a:t>
            </a:r>
            <a:r>
              <a:rPr lang="es-ES" sz="2000" b="1" dirty="0"/>
              <a:t>, ale do té </a:t>
            </a:r>
            <a:r>
              <a:rPr lang="es-ES" sz="2000" b="1" dirty="0" err="1"/>
              <a:t>doby</a:t>
            </a:r>
            <a:r>
              <a:rPr lang="es-ES" sz="2000" b="1" dirty="0"/>
              <a:t> se </a:t>
            </a:r>
            <a:r>
              <a:rPr lang="es-ES" sz="2000" b="1" dirty="0" err="1"/>
              <a:t>toho</a:t>
            </a:r>
            <a:r>
              <a:rPr lang="es-ES" sz="2000" b="1" dirty="0"/>
              <a:t> </a:t>
            </a:r>
            <a:r>
              <a:rPr lang="es-ES" sz="2000" b="1" dirty="0" err="1"/>
              <a:t>naučili</a:t>
            </a:r>
            <a:r>
              <a:rPr lang="es-ES" sz="2000" b="1" dirty="0"/>
              <a:t> </a:t>
            </a:r>
            <a:r>
              <a:rPr lang="es-ES" sz="2000" b="1" dirty="0" err="1"/>
              <a:t>nazpaměť</a:t>
            </a:r>
            <a:r>
              <a:rPr lang="es-ES" sz="2000" b="1" dirty="0"/>
              <a:t> </a:t>
            </a:r>
            <a:r>
              <a:rPr lang="es-ES" sz="2000" b="1" dirty="0" err="1"/>
              <a:t>natolik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se </a:t>
            </a:r>
            <a:r>
              <a:rPr lang="es-ES" sz="2000" b="1" dirty="0" err="1"/>
              <a:t>naučili</a:t>
            </a:r>
            <a:r>
              <a:rPr lang="es-ES" sz="2000" b="1" dirty="0"/>
              <a:t> </a:t>
            </a:r>
            <a:r>
              <a:rPr lang="es-ES" sz="2000" b="1" dirty="0" err="1"/>
              <a:t>číst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dva</a:t>
            </a:r>
            <a:r>
              <a:rPr lang="es-ES" sz="2000" b="1" dirty="0"/>
              <a:t> </a:t>
            </a:r>
            <a:r>
              <a:rPr lang="es-ES" sz="2000" b="1" dirty="0" err="1"/>
              <a:t>dny</a:t>
            </a:r>
            <a:r>
              <a:rPr lang="es-ES" sz="2000" b="1" dirty="0"/>
              <a:t>. Susana </a:t>
            </a:r>
            <a:r>
              <a:rPr lang="es-ES" sz="2000" b="1" dirty="0" err="1"/>
              <a:t>měla</a:t>
            </a:r>
            <a:r>
              <a:rPr lang="es-ES" sz="2000" b="1" dirty="0"/>
              <a:t> </a:t>
            </a:r>
            <a:r>
              <a:rPr lang="es-ES" sz="2000" b="1" dirty="0" err="1"/>
              <a:t>rozvrh</a:t>
            </a:r>
            <a:r>
              <a:rPr lang="cs-CZ" sz="2000" b="1" dirty="0"/>
              <a:t> na to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každý</a:t>
            </a:r>
            <a:r>
              <a:rPr lang="es-ES" sz="2000" b="1" dirty="0"/>
              <a:t> </a:t>
            </a:r>
            <a:r>
              <a:rPr lang="es-ES" sz="2000" b="1" dirty="0" err="1"/>
              <a:t>týden</a:t>
            </a:r>
            <a:r>
              <a:rPr lang="es-ES" sz="2000" b="1" dirty="0"/>
              <a:t> </a:t>
            </a:r>
            <a:r>
              <a:rPr lang="es-ES" sz="2000" b="1" dirty="0" err="1"/>
              <a:t>strávila</a:t>
            </a:r>
            <a:r>
              <a:rPr lang="es-ES" sz="2000" b="1" dirty="0"/>
              <a:t> </a:t>
            </a:r>
            <a:r>
              <a:rPr lang="es-ES" sz="2000" b="1" dirty="0" err="1"/>
              <a:t>hodinu</a:t>
            </a:r>
            <a:r>
              <a:rPr lang="es-ES" sz="2000" b="1" dirty="0"/>
              <a:t> </a:t>
            </a:r>
            <a:r>
              <a:rPr lang="es-ES" sz="2000" b="1" dirty="0" err="1"/>
              <a:t>soukromě</a:t>
            </a:r>
            <a:r>
              <a:rPr lang="es-ES" sz="2000" b="1" dirty="0"/>
              <a:t> s </a:t>
            </a:r>
            <a:r>
              <a:rPr lang="es-ES" sz="2000" b="1" dirty="0" err="1"/>
              <a:t>každým</a:t>
            </a:r>
            <a:r>
              <a:rPr lang="es-ES" sz="2000" b="1" dirty="0"/>
              <a:t> </a:t>
            </a:r>
            <a:r>
              <a:rPr lang="es-ES" sz="2000" b="1" dirty="0" err="1"/>
              <a:t>ze</a:t>
            </a:r>
            <a:r>
              <a:rPr lang="es-ES" sz="2000" b="1" dirty="0"/>
              <a:t> </a:t>
            </a:r>
            <a:r>
              <a:rPr lang="es-ES" sz="2000" b="1" dirty="0" err="1"/>
              <a:t>svých</a:t>
            </a:r>
            <a:r>
              <a:rPr lang="es-ES" sz="2000" b="1" dirty="0"/>
              <a:t> </a:t>
            </a:r>
            <a:r>
              <a:rPr lang="es-ES" sz="2000" b="1" dirty="0" err="1"/>
              <a:t>dětí</a:t>
            </a:r>
            <a:r>
              <a:rPr lang="es-ES" sz="2000" b="1" dirty="0"/>
              <a:t>.</a:t>
            </a:r>
          </a:p>
          <a:p>
            <a:r>
              <a:rPr lang="es-ES" sz="2000" b="1" dirty="0" err="1"/>
              <a:t>Každý</a:t>
            </a:r>
            <a:r>
              <a:rPr lang="es-ES" sz="2000" b="1" dirty="0"/>
              <a:t> </a:t>
            </a:r>
            <a:r>
              <a:rPr lang="es-ES" sz="2000" b="1" dirty="0" err="1"/>
              <a:t>čtvrtek</a:t>
            </a:r>
            <a:r>
              <a:rPr lang="es-ES" sz="2000" b="1" dirty="0"/>
              <a:t> </a:t>
            </a:r>
            <a:r>
              <a:rPr lang="es-ES" sz="2000" b="1" dirty="0" err="1"/>
              <a:t>večer</a:t>
            </a:r>
            <a:r>
              <a:rPr lang="es-ES" sz="2000" b="1" dirty="0"/>
              <a:t> si s </a:t>
            </a:r>
            <a:r>
              <a:rPr lang="es-ES" sz="2000" b="1" dirty="0" err="1"/>
              <a:t>Johnem</a:t>
            </a:r>
            <a:r>
              <a:rPr lang="es-ES" sz="2000" b="1" dirty="0"/>
              <a:t> </a:t>
            </a:r>
            <a:r>
              <a:rPr lang="es-ES" sz="2000" b="1" dirty="0" err="1"/>
              <a:t>hodinu</a:t>
            </a:r>
            <a:r>
              <a:rPr lang="es-ES" sz="2000" b="1" dirty="0"/>
              <a:t> </a:t>
            </a:r>
            <a:r>
              <a:rPr lang="es-ES" sz="2000" b="1" dirty="0" err="1"/>
              <a:t>povídali</a:t>
            </a:r>
            <a:r>
              <a:rPr lang="es-ES" sz="2000" b="1" dirty="0"/>
              <a:t>. </a:t>
            </a:r>
            <a:r>
              <a:rPr lang="es-ES" sz="2000" b="1" dirty="0" err="1"/>
              <a:t>Nikdy</a:t>
            </a:r>
            <a:r>
              <a:rPr lang="es-ES" sz="2000" b="1" dirty="0"/>
              <a:t> </a:t>
            </a:r>
            <a:r>
              <a:rPr lang="es-ES" sz="2000" b="1" dirty="0" err="1"/>
              <a:t>nezapomněl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ty</a:t>
            </a:r>
            <a:r>
              <a:rPr lang="es-ES" sz="2000" b="1" dirty="0"/>
              <a:t> </a:t>
            </a:r>
            <a:r>
              <a:rPr lang="es-ES" sz="2000" b="1" dirty="0" err="1"/>
              <a:t>nádherné</a:t>
            </a:r>
            <a:r>
              <a:rPr lang="es-ES" sz="2000" b="1" dirty="0"/>
              <a:t> </a:t>
            </a:r>
            <a:r>
              <a:rPr lang="es-ES" sz="2000" b="1" dirty="0" err="1"/>
              <a:t>chvíle</a:t>
            </a:r>
            <a:r>
              <a:rPr lang="es-ES" sz="2000" b="1" dirty="0"/>
              <a:t> se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matkou</a:t>
            </a:r>
            <a:r>
              <a:rPr lang="es-ES" sz="2000" b="1" dirty="0"/>
              <a:t>. Jan i Karel </a:t>
            </a:r>
            <a:r>
              <a:rPr lang="es-ES" sz="2000" b="1" dirty="0" err="1"/>
              <a:t>studovali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</a:t>
            </a:r>
            <a:r>
              <a:rPr lang="es-ES" sz="2000" b="1" dirty="0" err="1"/>
              <a:t>stali</a:t>
            </a:r>
            <a:r>
              <a:rPr lang="es-ES" sz="2000" b="1" dirty="0"/>
              <a:t> </a:t>
            </a:r>
            <a:r>
              <a:rPr lang="cs-CZ" sz="2000" b="1" dirty="0"/>
              <a:t>knězi</a:t>
            </a:r>
            <a:r>
              <a:rPr lang="es-ES" sz="2000" b="1" dirty="0"/>
              <a:t>. </a:t>
            </a:r>
            <a:r>
              <a:rPr lang="es-ES" sz="2000" b="1" dirty="0" err="1"/>
              <a:t>Žili</a:t>
            </a:r>
            <a:r>
              <a:rPr lang="es-ES" sz="2000" b="1" dirty="0"/>
              <a:t> </a:t>
            </a:r>
            <a:r>
              <a:rPr lang="es-ES" sz="2000" b="1" dirty="0" err="1"/>
              <a:t>velmi</a:t>
            </a:r>
            <a:r>
              <a:rPr lang="es-ES" sz="2000" b="1" dirty="0"/>
              <a:t> </a:t>
            </a:r>
            <a:r>
              <a:rPr lang="es-ES" sz="2000" b="1" dirty="0" err="1"/>
              <a:t>přísným</a:t>
            </a:r>
            <a:r>
              <a:rPr lang="es-ES" sz="2000" b="1" dirty="0"/>
              <a:t> </a:t>
            </a:r>
            <a:r>
              <a:rPr lang="es-ES" sz="2000" b="1" dirty="0" err="1"/>
              <a:t>životem</a:t>
            </a:r>
            <a:r>
              <a:rPr lang="es-ES" sz="2000" b="1" dirty="0"/>
              <a:t> a </a:t>
            </a:r>
            <a:r>
              <a:rPr lang="es-ES" sz="2000" b="1" dirty="0" err="1"/>
              <a:t>drželi</a:t>
            </a:r>
            <a:r>
              <a:rPr lang="es-ES" sz="2000" b="1" dirty="0"/>
              <a:t> se </a:t>
            </a:r>
            <a:r>
              <a:rPr lang="es-ES" sz="2000" b="1" dirty="0" err="1"/>
              <a:t>pravidel</a:t>
            </a:r>
            <a:r>
              <a:rPr lang="es-ES" sz="2000" b="1" dirty="0"/>
              <a:t> </a:t>
            </a:r>
            <a:r>
              <a:rPr lang="es-ES" sz="2000" b="1" dirty="0" err="1"/>
              <a:t>Bible</a:t>
            </a:r>
            <a:r>
              <a:rPr lang="es-ES" sz="2000" b="1" dirty="0"/>
              <a:t>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přísně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se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přátelé</a:t>
            </a:r>
            <a:r>
              <a:rPr lang="es-ES" sz="2000" b="1" dirty="0"/>
              <a:t> </a:t>
            </a:r>
            <a:r>
              <a:rPr lang="es-ES" sz="2000" b="1" dirty="0" err="1"/>
              <a:t>posmívali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"</a:t>
            </a:r>
            <a:r>
              <a:rPr lang="es-ES" sz="2000" b="1" dirty="0" err="1"/>
              <a:t>Svatému</a:t>
            </a:r>
            <a:r>
              <a:rPr lang="es-ES" sz="2000" b="1" dirty="0"/>
              <a:t> </a:t>
            </a:r>
            <a:r>
              <a:rPr lang="es-ES" sz="2000" b="1" dirty="0" err="1"/>
              <a:t>klubu</a:t>
            </a:r>
            <a:r>
              <a:rPr lang="es-ES" sz="2000" b="1" dirty="0"/>
              <a:t>". </a:t>
            </a:r>
            <a:r>
              <a:rPr lang="es-ES" sz="2000" b="1" dirty="0" err="1"/>
              <a:t>Později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nazýváni</a:t>
            </a:r>
            <a:r>
              <a:rPr lang="es-ES" sz="2000" b="1" dirty="0"/>
              <a:t> </a:t>
            </a:r>
            <a:r>
              <a:rPr lang="es-ES" sz="2000" b="1" dirty="0" err="1"/>
              <a:t>metodisty</a:t>
            </a:r>
            <a:r>
              <a:rPr lang="es-ES" sz="2000" b="1" dirty="0"/>
              <a:t>, pro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metodický</a:t>
            </a:r>
            <a:r>
              <a:rPr lang="es-ES" sz="2000" b="1" dirty="0"/>
              <a:t> </a:t>
            </a:r>
            <a:r>
              <a:rPr lang="es-ES" sz="2000" b="1" dirty="0" err="1"/>
              <a:t>způsob</a:t>
            </a:r>
            <a:r>
              <a:rPr lang="es-ES" sz="2000" b="1" dirty="0"/>
              <a:t> </a:t>
            </a:r>
            <a:r>
              <a:rPr lang="es-ES" sz="2000" b="1" dirty="0" err="1"/>
              <a:t>života</a:t>
            </a:r>
            <a:r>
              <a:rPr lang="es-ES" sz="2000" b="1" dirty="0"/>
              <a:t>. </a:t>
            </a:r>
            <a:r>
              <a:rPr lang="es-ES" sz="2000" b="1" dirty="0" err="1"/>
              <a:t>Když</a:t>
            </a:r>
            <a:r>
              <a:rPr lang="es-ES" sz="2000" b="1" dirty="0"/>
              <a:t> se </a:t>
            </a:r>
            <a:r>
              <a:rPr lang="es-ES" sz="2000" b="1" dirty="0" err="1"/>
              <a:t>bratři</a:t>
            </a:r>
            <a:r>
              <a:rPr lang="es-ES" sz="2000" b="1" dirty="0"/>
              <a:t> </a:t>
            </a:r>
            <a:r>
              <a:rPr lang="es-ES" sz="2000" b="1" dirty="0" err="1"/>
              <a:t>Wesleyové</a:t>
            </a:r>
            <a:r>
              <a:rPr lang="es-ES" sz="2000" b="1" dirty="0"/>
              <a:t> </a:t>
            </a:r>
            <a:r>
              <a:rPr lang="es-ES" sz="2000" b="1" dirty="0" err="1"/>
              <a:t>stali</a:t>
            </a:r>
            <a:r>
              <a:rPr lang="es-ES" sz="2000" b="1" dirty="0"/>
              <a:t> </a:t>
            </a:r>
            <a:r>
              <a:rPr lang="es-ES" sz="2000" b="1" dirty="0" err="1"/>
              <a:t>slavnými</a:t>
            </a:r>
            <a:r>
              <a:rPr lang="es-ES" sz="2000" b="1" dirty="0"/>
              <a:t> </a:t>
            </a:r>
            <a:r>
              <a:rPr lang="es-ES" sz="2000" b="1" dirty="0" err="1"/>
              <a:t>kazateli</a:t>
            </a:r>
            <a:r>
              <a:rPr lang="es-ES" sz="2000" b="1" dirty="0"/>
              <a:t>,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následovníci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nazýváni</a:t>
            </a:r>
            <a:r>
              <a:rPr lang="es-ES" sz="2000" b="1" dirty="0"/>
              <a:t> </a:t>
            </a:r>
            <a:r>
              <a:rPr lang="es-ES" sz="2000" b="1" dirty="0" err="1"/>
              <a:t>metodisty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21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B0ADD-30CB-D15D-B095-20162BB3AFFF}"/>
              </a:ext>
            </a:extLst>
          </p:cNvPr>
          <p:cNvSpPr txBox="1"/>
          <p:nvPr/>
        </p:nvSpPr>
        <p:spPr>
          <a:xfrm>
            <a:off x="117471" y="117833"/>
            <a:ext cx="74760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příbuzný</a:t>
            </a:r>
            <a:r>
              <a:rPr lang="es-ES" b="1" dirty="0"/>
              <a:t>, Arthur Wesley, se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styděl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</a:t>
            </a:r>
            <a:r>
              <a:rPr lang="cs-CZ" b="1" dirty="0"/>
              <a:t>má</a:t>
            </a:r>
            <a:r>
              <a:rPr lang="es-ES" b="1" dirty="0"/>
              <a:t> </a:t>
            </a:r>
            <a:r>
              <a:rPr lang="es-ES" b="1" dirty="0" err="1"/>
              <a:t>takov</a:t>
            </a:r>
            <a:r>
              <a:rPr lang="cs-CZ" b="1" dirty="0"/>
              <a:t>é </a:t>
            </a:r>
            <a:r>
              <a:rPr lang="es-ES" b="1" dirty="0" err="1"/>
              <a:t>nábožensk</a:t>
            </a:r>
            <a:r>
              <a:rPr lang="cs-CZ" b="1" dirty="0"/>
              <a:t>é</a:t>
            </a:r>
            <a:r>
              <a:rPr lang="es-ES" b="1" dirty="0"/>
              <a:t> </a:t>
            </a:r>
            <a:r>
              <a:rPr lang="es-ES" b="1" dirty="0" err="1"/>
              <a:t>bratranc</a:t>
            </a:r>
            <a:r>
              <a:rPr lang="cs-CZ" b="1" dirty="0"/>
              <a:t>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si </a:t>
            </a:r>
            <a:r>
              <a:rPr lang="es-ES" b="1" dirty="0" err="1"/>
              <a:t>nakonec</a:t>
            </a:r>
            <a:r>
              <a:rPr lang="es-ES" b="1" dirty="0"/>
              <a:t> </a:t>
            </a:r>
            <a:r>
              <a:rPr lang="es-ES" b="1" dirty="0" err="1"/>
              <a:t>změnil</a:t>
            </a:r>
            <a:r>
              <a:rPr lang="es-ES" b="1" dirty="0"/>
              <a:t> </a:t>
            </a:r>
            <a:r>
              <a:rPr lang="es-ES" b="1" dirty="0" err="1"/>
              <a:t>příjmení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Wellesley. </a:t>
            </a:r>
            <a:r>
              <a:rPr lang="es-ES" b="1" dirty="0" err="1"/>
              <a:t>Časem</a:t>
            </a:r>
            <a:r>
              <a:rPr lang="es-ES" b="1" dirty="0"/>
              <a:t> se William Wellesley </a:t>
            </a:r>
            <a:r>
              <a:rPr lang="es-ES" b="1" dirty="0" err="1"/>
              <a:t>stal</a:t>
            </a:r>
            <a:r>
              <a:rPr lang="es-ES" b="1" dirty="0"/>
              <a:t> </a:t>
            </a:r>
            <a:r>
              <a:rPr lang="es-ES" b="1" dirty="0" err="1"/>
              <a:t>slavným</a:t>
            </a:r>
            <a:r>
              <a:rPr lang="es-ES" b="1" dirty="0"/>
              <a:t> </a:t>
            </a:r>
            <a:r>
              <a:rPr lang="es-ES" b="1" dirty="0" err="1"/>
              <a:t>vojákem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porazil</a:t>
            </a:r>
            <a:r>
              <a:rPr lang="es-ES" b="1" dirty="0"/>
              <a:t> </a:t>
            </a:r>
            <a:r>
              <a:rPr lang="es-ES" b="1" dirty="0" err="1"/>
              <a:t>Napoleona</a:t>
            </a:r>
            <a:r>
              <a:rPr lang="es-ES" b="1" dirty="0"/>
              <a:t>. Je </a:t>
            </a:r>
            <a:r>
              <a:rPr lang="es-ES" b="1" dirty="0" err="1"/>
              <a:t>známější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vévoda</a:t>
            </a:r>
            <a:r>
              <a:rPr lang="es-ES" b="1" dirty="0"/>
              <a:t> z </a:t>
            </a:r>
            <a:r>
              <a:rPr lang="es-ES" b="1" dirty="0" err="1"/>
              <a:t>Wellingtonu</a:t>
            </a:r>
            <a:r>
              <a:rPr lang="es-ES" b="1" dirty="0"/>
              <a:t>.</a:t>
            </a:r>
          </a:p>
          <a:p>
            <a:r>
              <a:rPr lang="es-ES" b="1" dirty="0"/>
              <a:t>John Wesley se </a:t>
            </a:r>
            <a:r>
              <a:rPr lang="es-ES" b="1" dirty="0" err="1"/>
              <a:t>stal</a:t>
            </a:r>
            <a:r>
              <a:rPr lang="es-ES" b="1" dirty="0"/>
              <a:t> </a:t>
            </a:r>
            <a:r>
              <a:rPr lang="es-ES" b="1" dirty="0" err="1"/>
              <a:t>mocným</a:t>
            </a:r>
            <a:r>
              <a:rPr lang="es-ES" b="1" dirty="0"/>
              <a:t> </a:t>
            </a:r>
            <a:r>
              <a:rPr lang="es-ES" b="1" dirty="0" err="1"/>
              <a:t>kazatelem</a:t>
            </a:r>
            <a:r>
              <a:rPr lang="es-ES" b="1" dirty="0"/>
              <a:t>. V roce 1735 se s </a:t>
            </a:r>
            <a:r>
              <a:rPr lang="es-ES" b="1" dirty="0" err="1"/>
              <a:t>bratrem</a:t>
            </a:r>
            <a:r>
              <a:rPr lang="es-ES" b="1" dirty="0"/>
              <a:t> </a:t>
            </a:r>
            <a:r>
              <a:rPr lang="es-ES" b="1" dirty="0" err="1"/>
              <a:t>vydal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misijní</a:t>
            </a:r>
            <a:r>
              <a:rPr lang="es-ES" b="1" dirty="0"/>
              <a:t> </a:t>
            </a:r>
            <a:r>
              <a:rPr lang="es-ES" b="1" dirty="0" err="1"/>
              <a:t>cestu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Americe.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moři</a:t>
            </a:r>
            <a:r>
              <a:rPr lang="es-ES" b="1" dirty="0"/>
              <a:t> </a:t>
            </a:r>
            <a:r>
              <a:rPr lang="es-ES" b="1" dirty="0" err="1"/>
              <a:t>vypukla</a:t>
            </a:r>
            <a:r>
              <a:rPr lang="es-ES" b="1" dirty="0"/>
              <a:t> </a:t>
            </a:r>
            <a:r>
              <a:rPr lang="es-ES" b="1" dirty="0" err="1"/>
              <a:t>strašlivá</a:t>
            </a:r>
            <a:r>
              <a:rPr lang="es-ES" b="1" dirty="0"/>
              <a:t> </a:t>
            </a:r>
            <a:r>
              <a:rPr lang="es-ES" b="1" dirty="0" err="1"/>
              <a:t>bouře</a:t>
            </a:r>
            <a:r>
              <a:rPr lang="es-ES" b="1" dirty="0"/>
              <a:t> a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cestujících</a:t>
            </a:r>
            <a:r>
              <a:rPr lang="es-ES" b="1" dirty="0"/>
              <a:t> si </a:t>
            </a:r>
            <a:r>
              <a:rPr lang="es-ES" b="1" dirty="0" err="1"/>
              <a:t>myslelo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loď</a:t>
            </a:r>
            <a:r>
              <a:rPr lang="es-ES" b="1" dirty="0"/>
              <a:t> </a:t>
            </a:r>
            <a:r>
              <a:rPr lang="es-ES" b="1" dirty="0" err="1"/>
              <a:t>potopí</a:t>
            </a:r>
            <a:r>
              <a:rPr lang="es-ES" b="1" dirty="0"/>
              <a:t>.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téže</a:t>
            </a:r>
            <a:r>
              <a:rPr lang="es-ES" b="1" dirty="0"/>
              <a:t> </a:t>
            </a:r>
            <a:r>
              <a:rPr lang="es-ES" b="1" dirty="0" err="1"/>
              <a:t>lodi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skupina</a:t>
            </a:r>
            <a:r>
              <a:rPr lang="es-ES" b="1" dirty="0"/>
              <a:t> </a:t>
            </a:r>
            <a:r>
              <a:rPr lang="es-ES" b="1" dirty="0" err="1"/>
              <a:t>Moravanů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z </a:t>
            </a:r>
            <a:r>
              <a:rPr lang="es-ES" b="1" dirty="0" err="1"/>
              <a:t>Austrálie</a:t>
            </a:r>
            <a:r>
              <a:rPr lang="es-ES" b="1" dirty="0"/>
              <a:t>. </a:t>
            </a:r>
            <a:r>
              <a:rPr lang="es-ES" b="1" dirty="0" err="1"/>
              <a:t>Moravané</a:t>
            </a:r>
            <a:r>
              <a:rPr lang="es-ES" b="1" dirty="0"/>
              <a:t> se </a:t>
            </a:r>
            <a:r>
              <a:rPr lang="es-ES" b="1" dirty="0" err="1"/>
              <a:t>bouře</a:t>
            </a:r>
            <a:r>
              <a:rPr lang="es-ES" b="1" dirty="0"/>
              <a:t> </a:t>
            </a:r>
            <a:r>
              <a:rPr lang="es-ES" b="1" dirty="0" err="1"/>
              <a:t>nebáli</a:t>
            </a:r>
            <a:r>
              <a:rPr lang="es-ES" b="1" dirty="0"/>
              <a:t>. </a:t>
            </a:r>
            <a:r>
              <a:rPr lang="es-ES" b="1" dirty="0" err="1"/>
              <a:t>Důvěřovali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o </a:t>
            </a:r>
            <a:r>
              <a:rPr lang="es-ES" b="1" dirty="0" err="1"/>
              <a:t>ně</a:t>
            </a:r>
            <a:r>
              <a:rPr lang="es-ES" b="1" dirty="0"/>
              <a:t> postará.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už</a:t>
            </a:r>
            <a:r>
              <a:rPr lang="cs-CZ" b="1" dirty="0"/>
              <a:t> by</a:t>
            </a:r>
            <a:r>
              <a:rPr lang="es-ES" b="1" dirty="0"/>
              <a:t> </a:t>
            </a:r>
            <a:r>
              <a:rPr lang="es-ES" b="1" dirty="0" err="1"/>
              <a:t>dorazili</a:t>
            </a:r>
            <a:r>
              <a:rPr lang="es-ES" b="1" dirty="0"/>
              <a:t> do </a:t>
            </a:r>
            <a:r>
              <a:rPr lang="es-ES" b="1" dirty="0" err="1"/>
              <a:t>Ameriky</a:t>
            </a:r>
            <a:r>
              <a:rPr lang="es-ES" b="1" dirty="0"/>
              <a:t> s </a:t>
            </a:r>
            <a:r>
              <a:rPr lang="es-ES" b="1" dirty="0" err="1"/>
              <a:t>dobrým</a:t>
            </a:r>
            <a:r>
              <a:rPr lang="es-ES" b="1" dirty="0"/>
              <a:t> </a:t>
            </a:r>
            <a:r>
              <a:rPr lang="es-ES" b="1" dirty="0" err="1"/>
              <a:t>úmyslem</a:t>
            </a:r>
            <a:r>
              <a:rPr lang="es-ES" b="1" dirty="0"/>
              <a:t>, </a:t>
            </a:r>
            <a:r>
              <a:rPr lang="es-ES" b="1" dirty="0" err="1"/>
              <a:t>nebo</a:t>
            </a:r>
            <a:r>
              <a:rPr lang="cs-CZ" b="1" dirty="0"/>
              <a:t> by</a:t>
            </a:r>
            <a:r>
              <a:rPr lang="es-ES" b="1" dirty="0"/>
              <a:t> se </a:t>
            </a:r>
            <a:r>
              <a:rPr lang="es-ES" b="1" dirty="0" err="1"/>
              <a:t>loď</a:t>
            </a:r>
            <a:r>
              <a:rPr lang="es-ES" b="1" dirty="0"/>
              <a:t> </a:t>
            </a:r>
            <a:r>
              <a:rPr lang="es-ES" b="1" dirty="0" err="1"/>
              <a:t>potopila</a:t>
            </a:r>
            <a:r>
              <a:rPr lang="es-ES" b="1" dirty="0"/>
              <a:t>, </a:t>
            </a:r>
            <a:r>
              <a:rPr lang="es-ES" b="1" dirty="0" err="1"/>
              <a:t>necítili</a:t>
            </a:r>
            <a:r>
              <a:rPr lang="es-ES" b="1" dirty="0"/>
              <a:t> </a:t>
            </a:r>
            <a:r>
              <a:rPr lang="es-ES" b="1" dirty="0" err="1"/>
              <a:t>žádný</a:t>
            </a:r>
            <a:r>
              <a:rPr lang="es-ES" b="1" dirty="0"/>
              <a:t> </a:t>
            </a:r>
            <a:r>
              <a:rPr lang="es-ES" b="1" dirty="0" err="1"/>
              <a:t>strach</a:t>
            </a:r>
            <a:r>
              <a:rPr lang="es-ES" b="1" dirty="0"/>
              <a:t>. Jan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ohromen</a:t>
            </a:r>
            <a:r>
              <a:rPr lang="es-ES" b="1" dirty="0"/>
              <a:t> </a:t>
            </a:r>
            <a:r>
              <a:rPr lang="es-ES" b="1" dirty="0" err="1"/>
              <a:t>tichou</a:t>
            </a:r>
            <a:r>
              <a:rPr lang="es-ES" b="1" dirty="0"/>
              <a:t> </a:t>
            </a:r>
            <a:r>
              <a:rPr lang="es-ES" b="1" dirty="0" err="1"/>
              <a:t>vírou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spolucestujících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začal</a:t>
            </a:r>
            <a:r>
              <a:rPr lang="es-ES" b="1" dirty="0"/>
              <a:t> </a:t>
            </a:r>
            <a:r>
              <a:rPr lang="es-ES" b="1" dirty="0" err="1"/>
              <a:t>studovat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cs-CZ" b="1" dirty="0"/>
              <a:t>víru</a:t>
            </a:r>
            <a:r>
              <a:rPr lang="es-ES" b="1" dirty="0"/>
              <a:t>.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navštěvoval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shromáždění</a:t>
            </a:r>
            <a:r>
              <a:rPr lang="es-ES" b="1" dirty="0"/>
              <a:t>, </a:t>
            </a:r>
            <a:r>
              <a:rPr lang="es-ES" b="1" dirty="0" err="1"/>
              <a:t>skuteč</a:t>
            </a:r>
            <a:r>
              <a:rPr lang="cs-CZ" b="1" dirty="0"/>
              <a:t>-</a:t>
            </a:r>
            <a:r>
              <a:rPr lang="es-ES" b="1" dirty="0" err="1"/>
              <a:t>ně</a:t>
            </a:r>
            <a:r>
              <a:rPr lang="es-ES" b="1" dirty="0"/>
              <a:t> p</a:t>
            </a:r>
            <a:r>
              <a:rPr lang="cs-CZ" b="1" dirty="0" err="1"/>
              <a:t>řija</a:t>
            </a:r>
            <a:r>
              <a:rPr lang="es-ES" b="1" dirty="0"/>
              <a:t>l </a:t>
            </a:r>
            <a:r>
              <a:rPr lang="es-ES" b="1" dirty="0" err="1"/>
              <a:t>Ježíše</a:t>
            </a:r>
            <a:r>
              <a:rPr lang="es-ES" b="1" dirty="0"/>
              <a:t> </a:t>
            </a:r>
            <a:r>
              <a:rPr lang="cs-CZ" b="1" dirty="0"/>
              <a:t>z</a:t>
            </a:r>
            <a:r>
              <a:rPr lang="es-ES" b="1" dirty="0"/>
              <a:t>a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osobního</a:t>
            </a:r>
            <a:r>
              <a:rPr lang="es-ES" b="1" dirty="0"/>
              <a:t> </a:t>
            </a:r>
            <a:r>
              <a:rPr lang="es-ES" b="1" dirty="0" err="1"/>
              <a:t>Spasitele</a:t>
            </a:r>
            <a:r>
              <a:rPr lang="es-ES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B2B0B1-8576-815C-0F12-3F76A58A7148}"/>
              </a:ext>
            </a:extLst>
          </p:cNvPr>
          <p:cNvSpPr txBox="1"/>
          <p:nvPr/>
        </p:nvSpPr>
        <p:spPr>
          <a:xfrm>
            <a:off x="117472" y="3718679"/>
            <a:ext cx="1219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Jakmile</a:t>
            </a:r>
            <a:r>
              <a:rPr lang="es-ES" b="1" dirty="0"/>
              <a:t> </a:t>
            </a:r>
            <a:r>
              <a:rPr lang="es-ES" b="1" dirty="0" err="1"/>
              <a:t>začal</a:t>
            </a:r>
            <a:r>
              <a:rPr lang="es-ES" b="1" dirty="0"/>
              <a:t> </a:t>
            </a:r>
            <a:r>
              <a:rPr lang="es-ES" b="1" dirty="0" err="1"/>
              <a:t>kázat</a:t>
            </a:r>
            <a:r>
              <a:rPr lang="es-ES" b="1" dirty="0"/>
              <a:t> </a:t>
            </a:r>
            <a:r>
              <a:rPr lang="es-ES" b="1" dirty="0" err="1"/>
              <a:t>novou</a:t>
            </a:r>
            <a:r>
              <a:rPr lang="es-ES" b="1" dirty="0"/>
              <a:t> </a:t>
            </a:r>
            <a:r>
              <a:rPr lang="es-ES" b="1" dirty="0" err="1"/>
              <a:t>reformovanou</a:t>
            </a:r>
            <a:r>
              <a:rPr lang="es-ES" b="1" dirty="0"/>
              <a:t> </a:t>
            </a:r>
            <a:r>
              <a:rPr lang="es-ES" b="1" dirty="0" err="1"/>
              <a:t>víru</a:t>
            </a:r>
            <a:r>
              <a:rPr lang="es-ES" b="1" dirty="0"/>
              <a:t>, </a:t>
            </a:r>
            <a:r>
              <a:rPr lang="es-ES" b="1" dirty="0" err="1"/>
              <a:t>zjistil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mu </a:t>
            </a:r>
            <a:r>
              <a:rPr lang="es-ES" b="1" dirty="0" err="1"/>
              <a:t>zavírají</a:t>
            </a:r>
            <a:r>
              <a:rPr lang="es-ES" b="1" dirty="0"/>
              <a:t> </a:t>
            </a:r>
            <a:r>
              <a:rPr lang="es-ES" b="1" dirty="0" err="1"/>
              <a:t>dveře</a:t>
            </a:r>
            <a:r>
              <a:rPr lang="es-ES" b="1" dirty="0"/>
              <a:t> </a:t>
            </a:r>
            <a:r>
              <a:rPr lang="es-ES" b="1" dirty="0" err="1"/>
              <a:t>církví</a:t>
            </a:r>
            <a:r>
              <a:rPr lang="es-ES" b="1" dirty="0"/>
              <a:t>. </a:t>
            </a:r>
            <a:r>
              <a:rPr lang="es-ES" b="1" dirty="0" err="1"/>
              <a:t>Nebylo</a:t>
            </a:r>
            <a:r>
              <a:rPr lang="es-ES" b="1" dirty="0"/>
              <a:t> mu </a:t>
            </a:r>
            <a:r>
              <a:rPr lang="es-ES" b="1" dirty="0" err="1"/>
              <a:t>dovoleno</a:t>
            </a:r>
            <a:r>
              <a:rPr lang="es-ES" b="1" dirty="0"/>
              <a:t> </a:t>
            </a:r>
            <a:r>
              <a:rPr lang="es-ES" b="1" dirty="0" err="1"/>
              <a:t>vstoupit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kázat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v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církvích</a:t>
            </a:r>
            <a:r>
              <a:rPr lang="es-ES" b="1" dirty="0"/>
              <a:t>.</a:t>
            </a:r>
          </a:p>
          <a:p>
            <a:r>
              <a:rPr lang="es-ES" b="1" dirty="0"/>
              <a:t>Wesley </a:t>
            </a:r>
            <a:r>
              <a:rPr lang="es-ES" b="1" dirty="0" err="1"/>
              <a:t>začal</a:t>
            </a:r>
            <a:r>
              <a:rPr lang="es-ES" b="1" dirty="0"/>
              <a:t> </a:t>
            </a:r>
            <a:r>
              <a:rPr lang="es-ES" b="1" dirty="0" err="1"/>
              <a:t>kázat</a:t>
            </a:r>
            <a:r>
              <a:rPr lang="es-ES" b="1" dirty="0"/>
              <a:t>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širým</a:t>
            </a:r>
            <a:r>
              <a:rPr lang="es-ES" b="1" dirty="0"/>
              <a:t> </a:t>
            </a:r>
            <a:r>
              <a:rPr lang="es-ES" b="1" dirty="0" err="1"/>
              <a:t>nebem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fungovalo</a:t>
            </a:r>
            <a:r>
              <a:rPr lang="es-ES" b="1" dirty="0"/>
              <a:t> </a:t>
            </a:r>
            <a:r>
              <a:rPr lang="es-ES" b="1" dirty="0" err="1"/>
              <a:t>ještě</a:t>
            </a:r>
            <a:r>
              <a:rPr lang="es-ES" b="1" dirty="0"/>
              <a:t> </a:t>
            </a:r>
            <a:r>
              <a:rPr lang="es-ES" b="1" dirty="0" err="1"/>
              <a:t>lépe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shromáždil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davy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nevešly</a:t>
            </a:r>
            <a:r>
              <a:rPr lang="es-ES" b="1" dirty="0"/>
              <a:t> do</a:t>
            </a:r>
            <a:r>
              <a:rPr lang="cs-CZ" b="1" dirty="0"/>
              <a:t> tehdejších</a:t>
            </a:r>
            <a:r>
              <a:rPr lang="es-ES" b="1" dirty="0"/>
              <a:t> </a:t>
            </a:r>
            <a:r>
              <a:rPr lang="es-ES" b="1" dirty="0" err="1"/>
              <a:t>malých</a:t>
            </a:r>
            <a:r>
              <a:rPr lang="es-ES" b="1" dirty="0"/>
              <a:t> </a:t>
            </a:r>
            <a:r>
              <a:rPr lang="es-ES" b="1" dirty="0" err="1"/>
              <a:t>chrámů</a:t>
            </a:r>
            <a:r>
              <a:rPr lang="es-ES" b="1" dirty="0"/>
              <a:t>.</a:t>
            </a:r>
          </a:p>
          <a:p>
            <a:r>
              <a:rPr lang="cs-CZ" b="1" dirty="0"/>
              <a:t>Wesley procestoval každý rok asi 8 000 mil na koni a měl asi 15 kázání týdně. Dovedete si představit, že byste během týdne poslechli 15 kázání? A teď si představte všechnu tu práci, kterou je potřeba k přípravě na tato kázání vynaložit.</a:t>
            </a:r>
            <a:endParaRPr lang="es-ES" b="1" dirty="0"/>
          </a:p>
          <a:p>
            <a:r>
              <a:rPr lang="cs-CZ" b="1" dirty="0"/>
              <a:t>Wesley organizoval své následovníky do modlitebních skupin a církevních společností. Jmenoval vedoucí, aby sloužili skupinám jako laičtí pastoři, a později tyto vedoucí vysvětil. John Wesley byl jedním z velkých organizátorů nového protestantského hnutí. Jeho bratr Carlos s ním cestoval, kamkoli šel. Ačkoli oba bratři kázali a oba psali náboženské písně, Karel se stal známým především písněmi, které napsal. Vydal více než 4 500 písní a zanechal dalších více než 3 000 nepublikovaných. Skládal až        do své smrti v roce 1788.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7487A2-2008-50F7-6766-C58958758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495" y="275680"/>
            <a:ext cx="4481034" cy="3343820"/>
          </a:xfrm>
          <a:prstGeom prst="rect">
            <a:avLst/>
          </a:prstGeom>
          <a:ln w="38100" cap="sq">
            <a:solidFill>
              <a:srgbClr val="81738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258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734B002-9AE7-A5FC-966F-D56048C1B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5937" r="2648" b="25231"/>
          <a:stretch/>
        </p:blipFill>
        <p:spPr bwMode="auto">
          <a:xfrm>
            <a:off x="6096000" y="4323182"/>
            <a:ext cx="1755914" cy="2425509"/>
          </a:xfrm>
          <a:prstGeom prst="rect">
            <a:avLst/>
          </a:prstGeom>
          <a:ln w="38100" cap="sq">
            <a:solidFill>
              <a:srgbClr val="81738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88C566-C70E-A9AD-4E8D-2336AAF671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" t="10724" r="-585" b="31170"/>
          <a:stretch/>
        </p:blipFill>
        <p:spPr>
          <a:xfrm>
            <a:off x="8081741" y="4323181"/>
            <a:ext cx="1874257" cy="2425509"/>
          </a:xfrm>
          <a:prstGeom prst="rect">
            <a:avLst/>
          </a:prstGeom>
          <a:ln w="38100" cap="sq">
            <a:solidFill>
              <a:srgbClr val="81738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4837C0-3BE0-C734-19E8-0291F0C8E2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3" b="23949"/>
          <a:stretch/>
        </p:blipFill>
        <p:spPr>
          <a:xfrm>
            <a:off x="10185825" y="4323181"/>
            <a:ext cx="1755914" cy="2448048"/>
          </a:xfrm>
          <a:prstGeom prst="rect">
            <a:avLst/>
          </a:prstGeom>
          <a:ln w="38100" cap="sq">
            <a:solidFill>
              <a:srgbClr val="81738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8487469-A9CA-2B16-857F-175170C56C69}"/>
              </a:ext>
            </a:extLst>
          </p:cNvPr>
          <p:cNvSpPr txBox="1"/>
          <p:nvPr/>
        </p:nvSpPr>
        <p:spPr>
          <a:xfrm>
            <a:off x="-1" y="109309"/>
            <a:ext cx="62020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Vyhledejte si v rejstříku autorů původního textu zpěvníku Zpívejme Hospodinu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písně</a:t>
            </a:r>
            <a:r>
              <a:rPr lang="cs-CZ" b="1" dirty="0"/>
              <a:t> které </a:t>
            </a:r>
            <a:r>
              <a:rPr lang="es-ES" b="1" dirty="0" err="1"/>
              <a:t>napsa</a:t>
            </a:r>
            <a:r>
              <a:rPr lang="cs-CZ" b="1" dirty="0" err="1"/>
              <a:t>li</a:t>
            </a:r>
            <a:r>
              <a:rPr lang="es-ES" b="1" dirty="0"/>
              <a:t> </a:t>
            </a:r>
            <a:r>
              <a:rPr lang="es-ES" b="1" dirty="0" err="1"/>
              <a:t>brat</a:t>
            </a:r>
            <a:r>
              <a:rPr lang="cs-CZ" b="1" dirty="0" err="1"/>
              <a:t>ři</a:t>
            </a:r>
            <a:r>
              <a:rPr lang="es-ES" b="1" dirty="0"/>
              <a:t> </a:t>
            </a:r>
            <a:r>
              <a:rPr lang="es-ES" b="1" dirty="0" err="1"/>
              <a:t>Wesleyov</a:t>
            </a:r>
            <a:r>
              <a:rPr lang="cs-CZ" b="1" dirty="0"/>
              <a:t>é</a:t>
            </a:r>
            <a:r>
              <a:rPr lang="es-ES" b="1" dirty="0"/>
              <a:t>..
</a:t>
            </a:r>
            <a:r>
              <a:rPr lang="es-ES" b="1" dirty="0" err="1"/>
              <a:t>Některé</a:t>
            </a:r>
            <a:r>
              <a:rPr lang="es-ES" b="1" dirty="0"/>
              <a:t> z </a:t>
            </a:r>
            <a:r>
              <a:rPr lang="es-ES" b="1" dirty="0" err="1"/>
              <a:t>nejznámějších</a:t>
            </a:r>
            <a:r>
              <a:rPr lang="es-ES" b="1" dirty="0"/>
              <a:t> </a:t>
            </a:r>
            <a:r>
              <a:rPr lang="es-ES" b="1" dirty="0" err="1"/>
              <a:t>hymnů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: 
„</a:t>
            </a:r>
            <a:r>
              <a:rPr lang="cs-CZ" b="1" dirty="0"/>
              <a:t>Lásko Boží, svatá, čistá</a:t>
            </a:r>
            <a:r>
              <a:rPr lang="es-ES" b="1" dirty="0"/>
              <a:t>" (č. </a:t>
            </a:r>
            <a:r>
              <a:rPr lang="cs-CZ" b="1" dirty="0"/>
              <a:t>66</a:t>
            </a:r>
            <a:r>
              <a:rPr lang="es-ES" b="1" dirty="0"/>
              <a:t>); „</a:t>
            </a:r>
            <a:r>
              <a:rPr lang="cs-CZ" b="1" dirty="0"/>
              <a:t>Svou sílu dej nám</a:t>
            </a:r>
            <a:r>
              <a:rPr lang="es-ES" b="1" dirty="0"/>
              <a:t>" (č. 1</a:t>
            </a:r>
            <a:r>
              <a:rPr lang="cs-CZ" b="1" dirty="0"/>
              <a:t>68</a:t>
            </a:r>
            <a:r>
              <a:rPr lang="es-ES" b="1" dirty="0"/>
              <a:t>); „</a:t>
            </a:r>
            <a:r>
              <a:rPr lang="cs-CZ" b="1" dirty="0"/>
              <a:t>Kdo chceš za Kristem jít</a:t>
            </a:r>
            <a:r>
              <a:rPr lang="es-ES" b="1" dirty="0"/>
              <a:t>" (č. </a:t>
            </a:r>
            <a:r>
              <a:rPr lang="cs-CZ" b="1" dirty="0"/>
              <a:t>214</a:t>
            </a:r>
            <a:r>
              <a:rPr lang="es-ES" b="1" dirty="0"/>
              <a:t>); </a:t>
            </a:r>
            <a:r>
              <a:rPr lang="cs-CZ" b="1" dirty="0"/>
              <a:t> </a:t>
            </a:r>
            <a:r>
              <a:rPr lang="es-ES" b="1" dirty="0"/>
              <a:t>„</a:t>
            </a:r>
            <a:r>
              <a:rPr lang="cs-CZ" b="1" dirty="0"/>
              <a:t>Můj Bůh žije</a:t>
            </a:r>
            <a:r>
              <a:rPr lang="es-ES" b="1" dirty="0"/>
              <a:t>", (č. </a:t>
            </a:r>
            <a:r>
              <a:rPr lang="cs-CZ" b="1" dirty="0"/>
              <a:t>249</a:t>
            </a:r>
            <a:r>
              <a:rPr lang="es-ES" b="1" dirty="0"/>
              <a:t>)</a:t>
            </a:r>
            <a:r>
              <a:rPr lang="cs-CZ" b="1" dirty="0"/>
              <a:t>; „Můj Otče v nebi“(č. 302)</a:t>
            </a:r>
            <a:r>
              <a:rPr lang="es-ES" b="1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317DB0-6DC5-4469-EE0B-8A0CA771F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31" y="109309"/>
            <a:ext cx="6179065" cy="4035308"/>
          </a:xfrm>
          <a:prstGeom prst="rect">
            <a:avLst/>
          </a:prstGeom>
          <a:ln w="38100" cap="sq">
            <a:solidFill>
              <a:srgbClr val="81738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AA823AB-F68B-97AB-9012-03E5AE78F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30" y="2288682"/>
            <a:ext cx="5618272" cy="4482547"/>
          </a:xfrm>
          <a:prstGeom prst="rect">
            <a:avLst/>
          </a:prstGeom>
          <a:ln w="38100" cap="sq">
            <a:solidFill>
              <a:srgbClr val="81738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70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29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A52262-FE02-B498-19BF-B32680050A32}"/>
              </a:ext>
            </a:extLst>
          </p:cNvPr>
          <p:cNvSpPr txBox="1"/>
          <p:nvPr/>
        </p:nvSpPr>
        <p:spPr>
          <a:xfrm>
            <a:off x="3785099" y="313184"/>
            <a:ext cx="80371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Jose</a:t>
            </a:r>
            <a:r>
              <a:rPr lang="cs-CZ" b="1" dirty="0"/>
              <a:t>f</a:t>
            </a:r>
            <a:r>
              <a:rPr lang="es-ES" b="1" dirty="0"/>
              <a:t> Wolff se </a:t>
            </a:r>
            <a:r>
              <a:rPr lang="es-ES" b="1" dirty="0" err="1"/>
              <a:t>narodil</a:t>
            </a:r>
            <a:r>
              <a:rPr lang="es-ES" b="1" dirty="0"/>
              <a:t> v </a:t>
            </a:r>
            <a:r>
              <a:rPr lang="es-ES" b="1" dirty="0" err="1"/>
              <a:t>Německu</a:t>
            </a:r>
            <a:r>
              <a:rPr lang="es-ES" b="1" dirty="0"/>
              <a:t> do </a:t>
            </a:r>
            <a:r>
              <a:rPr lang="es-ES" b="1" dirty="0" err="1"/>
              <a:t>židovské</a:t>
            </a:r>
            <a:r>
              <a:rPr lang="es-ES" b="1" dirty="0"/>
              <a:t> </a:t>
            </a:r>
            <a:r>
              <a:rPr lang="es-ES" b="1" dirty="0" err="1"/>
              <a:t>rodiny</a:t>
            </a:r>
            <a:r>
              <a:rPr lang="es-ES" b="1" dirty="0"/>
              <a:t> a </a:t>
            </a:r>
            <a:r>
              <a:rPr lang="es-ES" b="1" dirty="0" err="1"/>
              <a:t>věřil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jednoho</a:t>
            </a:r>
            <a:r>
              <a:rPr lang="es-ES" b="1" dirty="0"/>
              <a:t> </a:t>
            </a:r>
            <a:r>
              <a:rPr lang="es-ES" b="1" dirty="0" err="1"/>
              <a:t>dne</a:t>
            </a:r>
            <a:r>
              <a:rPr lang="es-ES" b="1" dirty="0"/>
              <a:t> </a:t>
            </a:r>
            <a:r>
              <a:rPr lang="es-ES" b="1" dirty="0" err="1"/>
              <a:t>přijde</a:t>
            </a:r>
            <a:r>
              <a:rPr lang="es-ES" b="1" dirty="0"/>
              <a:t> </a:t>
            </a:r>
            <a:r>
              <a:rPr lang="es-ES" b="1" dirty="0" err="1"/>
              <a:t>Mesiáš</a:t>
            </a:r>
            <a:r>
              <a:rPr lang="es-ES" b="1" dirty="0"/>
              <a:t> a </a:t>
            </a:r>
            <a:r>
              <a:rPr lang="es-ES" b="1" dirty="0" err="1"/>
              <a:t>Židé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vládnout</a:t>
            </a:r>
            <a:r>
              <a:rPr lang="es-ES" b="1" dirty="0"/>
              <a:t> </a:t>
            </a:r>
            <a:r>
              <a:rPr lang="es-ES" b="1" dirty="0" err="1"/>
              <a:t>světu</a:t>
            </a:r>
            <a:r>
              <a:rPr lang="es-ES" b="1" dirty="0"/>
              <a:t>. </a:t>
            </a:r>
            <a:r>
              <a:rPr lang="es-ES" b="1" dirty="0" err="1"/>
              <a:t>Žil</a:t>
            </a:r>
            <a:r>
              <a:rPr lang="es-ES" b="1" dirty="0"/>
              <a:t> v </a:t>
            </a:r>
            <a:r>
              <a:rPr lang="es-ES" b="1" dirty="0" err="1"/>
              <a:t>letech</a:t>
            </a:r>
            <a:r>
              <a:rPr lang="es-ES" b="1" dirty="0"/>
              <a:t> 1795 </a:t>
            </a:r>
            <a:r>
              <a:rPr lang="es-ES" b="1" dirty="0" err="1"/>
              <a:t>až</a:t>
            </a:r>
            <a:r>
              <a:rPr lang="es-ES" b="1" dirty="0"/>
              <a:t> 1862.</a:t>
            </a:r>
          </a:p>
          <a:p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cs-CZ" b="1" dirty="0"/>
              <a:t>se zle nakládalo</a:t>
            </a:r>
            <a:r>
              <a:rPr lang="es-ES" b="1" dirty="0"/>
              <a:t> s </a:t>
            </a:r>
            <a:r>
              <a:rPr lang="es-ES" b="1" dirty="0" err="1"/>
              <a:t>protestanty</a:t>
            </a:r>
            <a:r>
              <a:rPr lang="es-ES" b="1" dirty="0"/>
              <a:t>, </a:t>
            </a:r>
            <a:r>
              <a:rPr lang="es-ES" b="1" dirty="0" err="1"/>
              <a:t>týrali</a:t>
            </a:r>
            <a:r>
              <a:rPr lang="es-ES" b="1" dirty="0"/>
              <a:t> se i </a:t>
            </a:r>
            <a:r>
              <a:rPr lang="es-ES" b="1" dirty="0" err="1"/>
              <a:t>Židé</a:t>
            </a:r>
            <a:r>
              <a:rPr lang="es-ES" b="1" dirty="0"/>
              <a:t>. Ale Josef </a:t>
            </a:r>
            <a:r>
              <a:rPr lang="es-ES" b="1" dirty="0" err="1"/>
              <a:t>čekal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příchod</a:t>
            </a:r>
            <a:r>
              <a:rPr lang="es-ES" b="1" dirty="0"/>
              <a:t> </a:t>
            </a:r>
            <a:r>
              <a:rPr lang="es-ES" b="1" dirty="0" err="1"/>
              <a:t>Mesiáše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pronásledování</a:t>
            </a:r>
            <a:r>
              <a:rPr lang="es-ES" b="1" dirty="0"/>
              <a:t> </a:t>
            </a:r>
            <a:r>
              <a:rPr lang="es-ES" b="1" dirty="0" err="1"/>
              <a:t>skončilo</a:t>
            </a:r>
            <a:r>
              <a:rPr lang="es-ES" b="1" dirty="0"/>
              <a:t>.</a:t>
            </a:r>
          </a:p>
          <a:p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Josefovi</a:t>
            </a:r>
            <a:r>
              <a:rPr lang="es-ES" b="1" dirty="0"/>
              <a:t> </a:t>
            </a:r>
            <a:r>
              <a:rPr lang="es-ES" b="1" dirty="0" err="1"/>
              <a:t>sedm</a:t>
            </a:r>
            <a:r>
              <a:rPr lang="es-ES" b="1" dirty="0"/>
              <a:t> </a:t>
            </a:r>
            <a:r>
              <a:rPr lang="es-ES" b="1" dirty="0" err="1"/>
              <a:t>let</a:t>
            </a:r>
            <a:r>
              <a:rPr lang="es-ES" b="1" dirty="0"/>
              <a:t>, </a:t>
            </a:r>
            <a:r>
              <a:rPr lang="cs-CZ" b="1" dirty="0"/>
              <a:t>prohlašoval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cs-CZ" b="1" dirty="0"/>
              <a:t> Židy jeden</a:t>
            </a:r>
            <a:r>
              <a:rPr lang="es-ES" b="1" dirty="0"/>
              <a:t> </a:t>
            </a:r>
            <a:r>
              <a:rPr lang="es-ES" b="1" dirty="0" err="1"/>
              <a:t>křesťan</a:t>
            </a:r>
            <a:r>
              <a:rPr lang="cs-CZ" b="1" dirty="0"/>
              <a:t>,</a:t>
            </a:r>
            <a:r>
              <a:rPr lang="es-ES" b="1" dirty="0"/>
              <a:t> ž</a:t>
            </a:r>
            <a:r>
              <a:rPr lang="cs-CZ" b="1" dirty="0"/>
              <a:t>e</a:t>
            </a:r>
            <a:r>
              <a:rPr lang="es-ES" b="1" dirty="0"/>
              <a:t> </a:t>
            </a:r>
            <a:r>
              <a:rPr lang="es-ES" b="1" dirty="0" err="1"/>
              <a:t>při</a:t>
            </a:r>
            <a:r>
              <a:rPr lang="cs-CZ" b="1" dirty="0"/>
              <a:t>jde</a:t>
            </a:r>
            <a:r>
              <a:rPr lang="es-ES" b="1" dirty="0"/>
              <a:t> </a:t>
            </a:r>
            <a:r>
              <a:rPr lang="es-ES" b="1" dirty="0" err="1"/>
              <a:t>Mesiáš</a:t>
            </a:r>
            <a:r>
              <a:rPr lang="es-ES" b="1" dirty="0"/>
              <a:t>.</a:t>
            </a:r>
            <a:r>
              <a:rPr lang="cs-CZ" b="1" dirty="0"/>
              <a:t> Seděl </a:t>
            </a:r>
            <a:r>
              <a:rPr lang="es-ES" b="1" dirty="0"/>
              <a:t>vedle </a:t>
            </a:r>
            <a:r>
              <a:rPr lang="cs-CZ" b="1" dirty="0"/>
              <a:t>Josefa</a:t>
            </a:r>
            <a:r>
              <a:rPr lang="es-ES" b="1" dirty="0"/>
              <a:t> a </a:t>
            </a:r>
            <a:r>
              <a:rPr lang="es-ES" b="1" dirty="0" err="1"/>
              <a:t>vysvětloval</a:t>
            </a:r>
            <a:r>
              <a:rPr lang="es-ES" b="1" dirty="0"/>
              <a:t> mu </a:t>
            </a:r>
            <a:r>
              <a:rPr lang="es-ES" b="1" dirty="0" err="1"/>
              <a:t>pomocí</a:t>
            </a:r>
            <a:r>
              <a:rPr lang="es-ES" b="1" dirty="0"/>
              <a:t> </a:t>
            </a:r>
            <a:r>
              <a:rPr lang="es-ES" b="1" dirty="0" err="1"/>
              <a:t>Bible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je </a:t>
            </a:r>
            <a:r>
              <a:rPr lang="es-ES" b="1" dirty="0" err="1"/>
              <a:t>Mesiáš</a:t>
            </a:r>
            <a:r>
              <a:rPr lang="es-ES" b="1" dirty="0"/>
              <a:t>.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rodina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rozrušená</a:t>
            </a:r>
            <a:r>
              <a:rPr lang="es-ES" b="1" dirty="0"/>
              <a:t>, Josef </a:t>
            </a:r>
            <a:r>
              <a:rPr lang="es-ES" b="1" dirty="0" err="1"/>
              <a:t>Ježíše</a:t>
            </a:r>
            <a:r>
              <a:rPr lang="es-ES" b="1" dirty="0"/>
              <a:t> </a:t>
            </a:r>
            <a:r>
              <a:rPr lang="es-ES" b="1" dirty="0" err="1"/>
              <a:t>přijal</a:t>
            </a:r>
            <a:r>
              <a:rPr lang="es-ES" b="1" dirty="0"/>
              <a:t>.</a:t>
            </a:r>
          </a:p>
          <a:p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Josephovi</a:t>
            </a:r>
            <a:r>
              <a:rPr lang="es-ES" b="1" dirty="0"/>
              <a:t> 11 </a:t>
            </a:r>
            <a:r>
              <a:rPr lang="es-ES" b="1" dirty="0" err="1"/>
              <a:t>let</a:t>
            </a:r>
            <a:r>
              <a:rPr lang="es-ES" b="1" dirty="0"/>
              <a:t>, </a:t>
            </a:r>
            <a:r>
              <a:rPr lang="es-ES" b="1" dirty="0" err="1"/>
              <a:t>donutila</a:t>
            </a:r>
            <a:r>
              <a:rPr lang="es-ES" b="1" dirty="0"/>
              <a:t> </a:t>
            </a:r>
            <a:r>
              <a:rPr lang="cs-CZ" b="1" dirty="0"/>
              <a:t>ho </a:t>
            </a:r>
            <a:r>
              <a:rPr lang="es-ES" b="1" dirty="0" err="1"/>
              <a:t>rodina</a:t>
            </a:r>
            <a:r>
              <a:rPr lang="es-ES" b="1" dirty="0"/>
              <a:t>  </a:t>
            </a:r>
            <a:r>
              <a:rPr lang="es-ES" b="1" dirty="0" err="1"/>
              <a:t>opustit</a:t>
            </a:r>
            <a:r>
              <a:rPr lang="es-ES" b="1" dirty="0"/>
              <a:t> </a:t>
            </a:r>
            <a:r>
              <a:rPr lang="es-ES" b="1" dirty="0" err="1"/>
              <a:t>domov</a:t>
            </a:r>
            <a:r>
              <a:rPr lang="es-ES" b="1" dirty="0"/>
              <a:t> a </a:t>
            </a:r>
            <a:r>
              <a:rPr lang="es-ES" b="1" dirty="0" err="1"/>
              <a:t>hledat</a:t>
            </a:r>
            <a:r>
              <a:rPr lang="es-ES" b="1" dirty="0"/>
              <a:t> si </a:t>
            </a:r>
            <a:r>
              <a:rPr lang="es-ES" b="1" dirty="0" err="1"/>
              <a:t>práci</a:t>
            </a:r>
            <a:r>
              <a:rPr lang="es-ES" b="1" dirty="0"/>
              <a:t>. </a:t>
            </a:r>
            <a:r>
              <a:rPr lang="es-ES" b="1" dirty="0" err="1"/>
              <a:t>Zatímco</a:t>
            </a:r>
            <a:r>
              <a:rPr lang="es-ES" b="1" dirty="0"/>
              <a:t> si Joseph </a:t>
            </a:r>
            <a:r>
              <a:rPr lang="es-ES" b="1" dirty="0" err="1"/>
              <a:t>vydělával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živobytí</a:t>
            </a:r>
            <a:r>
              <a:rPr lang="es-ES" b="1" dirty="0"/>
              <a:t> </a:t>
            </a:r>
            <a:r>
              <a:rPr lang="es-ES" b="1" dirty="0" err="1"/>
              <a:t>výukou</a:t>
            </a:r>
            <a:r>
              <a:rPr lang="es-ES" b="1" dirty="0"/>
              <a:t> </a:t>
            </a:r>
            <a:r>
              <a:rPr lang="es-ES" b="1" dirty="0" err="1"/>
              <a:t>hebrejštiny</a:t>
            </a:r>
            <a:r>
              <a:rPr lang="es-ES" b="1" dirty="0"/>
              <a:t>, </a:t>
            </a:r>
            <a:r>
              <a:rPr lang="cs-CZ" b="1" dirty="0"/>
              <a:t>trpěl</a:t>
            </a:r>
            <a:r>
              <a:rPr lang="es-ES" b="1" dirty="0"/>
              <a:t> </a:t>
            </a:r>
            <a:r>
              <a:rPr lang="es-ES" b="1" dirty="0" err="1"/>
              <a:t>zim</a:t>
            </a:r>
            <a:r>
              <a:rPr lang="cs-CZ" b="1" dirty="0"/>
              <a:t>ou</a:t>
            </a:r>
            <a:r>
              <a:rPr lang="es-ES" b="1" dirty="0"/>
              <a:t> a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hlad</a:t>
            </a:r>
            <a:r>
              <a:rPr lang="es-ES" b="1" dirty="0"/>
              <a:t>.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478BD80F-579C-2022-0F73-FC4189D5F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785100" cy="1332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A736732-FA55-2635-F598-B20481EF6D38}"/>
              </a:ext>
            </a:extLst>
          </p:cNvPr>
          <p:cNvSpPr txBox="1"/>
          <p:nvPr/>
        </p:nvSpPr>
        <p:spPr>
          <a:xfrm>
            <a:off x="205311" y="146621"/>
            <a:ext cx="984069" cy="87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endParaRPr lang="es-ES" b="1" dirty="0">
              <a:solidFill>
                <a:srgbClr val="BC696B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8A7171"/>
                </a:solidFill>
              </a:rPr>
              <a:t>1795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8A7171"/>
                </a:solidFill>
              </a:rPr>
              <a:t>-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8A7171"/>
                </a:solidFill>
              </a:rPr>
              <a:t>1862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FB59BBB-5B73-3795-DF0D-01F9327250A7}"/>
              </a:ext>
            </a:extLst>
          </p:cNvPr>
          <p:cNvSpPr txBox="1"/>
          <p:nvPr/>
        </p:nvSpPr>
        <p:spPr>
          <a:xfrm>
            <a:off x="953918" y="273846"/>
            <a:ext cx="302187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100" b="1" dirty="0">
                <a:solidFill>
                  <a:srgbClr val="8A7171"/>
                </a:solidFill>
                <a:latin typeface="Times New Roman" panose="02020603050405020304" pitchFamily="18" charset="0"/>
              </a:rPr>
              <a:t>JOSEF
WOLFF
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F6AD63-9C92-C35F-B835-1EFFB18AB6FC}"/>
              </a:ext>
            </a:extLst>
          </p:cNvPr>
          <p:cNvSpPr txBox="1"/>
          <p:nvPr/>
        </p:nvSpPr>
        <p:spPr>
          <a:xfrm>
            <a:off x="34836" y="3893156"/>
            <a:ext cx="66185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Potom</a:t>
            </a:r>
            <a:r>
              <a:rPr lang="es-ES" b="1" dirty="0"/>
              <a:t> </a:t>
            </a:r>
            <a:r>
              <a:rPr lang="es-ES" b="1" dirty="0" err="1"/>
              <a:t>opustil</a:t>
            </a:r>
            <a:r>
              <a:rPr lang="es-ES" b="1" dirty="0"/>
              <a:t> </a:t>
            </a:r>
            <a:r>
              <a:rPr lang="es-ES" b="1" dirty="0" err="1"/>
              <a:t>Německo</a:t>
            </a:r>
            <a:r>
              <a:rPr lang="cs-CZ" b="1" dirty="0"/>
              <a:t> a</a:t>
            </a:r>
            <a:r>
              <a:rPr lang="es-ES" b="1" dirty="0"/>
              <a:t> </a:t>
            </a:r>
            <a:r>
              <a:rPr lang="es-ES" b="1" dirty="0" err="1"/>
              <a:t>podnikl</a:t>
            </a:r>
            <a:r>
              <a:rPr lang="es-ES" b="1" dirty="0"/>
              <a:t> </a:t>
            </a:r>
            <a:r>
              <a:rPr lang="es-ES" b="1" dirty="0" err="1"/>
              <a:t>misionářské</a:t>
            </a:r>
            <a:r>
              <a:rPr lang="es-ES" b="1" dirty="0"/>
              <a:t> </a:t>
            </a:r>
            <a:r>
              <a:rPr lang="es-ES" b="1" dirty="0" err="1"/>
              <a:t>cesty</a:t>
            </a:r>
            <a:r>
              <a:rPr lang="es-ES" b="1" dirty="0"/>
              <a:t>. </a:t>
            </a:r>
            <a:r>
              <a:rPr lang="cs-CZ" b="1" dirty="0"/>
              <a:t>K</a:t>
            </a:r>
            <a:r>
              <a:rPr lang="es-ES" b="1" dirty="0" err="1"/>
              <a:t>ázal</a:t>
            </a:r>
            <a:r>
              <a:rPr lang="es-ES" b="1" dirty="0"/>
              <a:t> o </a:t>
            </a:r>
            <a:r>
              <a:rPr lang="es-ES" b="1" dirty="0" err="1"/>
              <a:t>brzkém</a:t>
            </a:r>
            <a:r>
              <a:rPr lang="es-ES" b="1" dirty="0"/>
              <a:t> </a:t>
            </a:r>
            <a:r>
              <a:rPr lang="es-ES" b="1" dirty="0" err="1"/>
              <a:t>příchodu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v </a:t>
            </a:r>
            <a:r>
              <a:rPr lang="es-ES" b="1" dirty="0" err="1"/>
              <a:t>Egyptě</a:t>
            </a:r>
            <a:r>
              <a:rPr lang="es-ES" b="1" dirty="0"/>
              <a:t>, </a:t>
            </a:r>
            <a:r>
              <a:rPr lang="es-ES" b="1" dirty="0" err="1"/>
              <a:t>Turecku</a:t>
            </a:r>
            <a:r>
              <a:rPr lang="es-ES" b="1" dirty="0"/>
              <a:t>, </a:t>
            </a:r>
            <a:r>
              <a:rPr lang="es-ES" b="1" dirty="0" err="1"/>
              <a:t>Saúdské</a:t>
            </a:r>
            <a:r>
              <a:rPr lang="es-ES" b="1" dirty="0"/>
              <a:t> </a:t>
            </a:r>
            <a:r>
              <a:rPr lang="es-ES" b="1" dirty="0" err="1"/>
              <a:t>Arábii</a:t>
            </a:r>
            <a:r>
              <a:rPr lang="es-ES" b="1" dirty="0"/>
              <a:t>, </a:t>
            </a:r>
            <a:r>
              <a:rPr lang="es-ES" b="1" dirty="0" err="1"/>
              <a:t>Sýrii</a:t>
            </a:r>
            <a:r>
              <a:rPr lang="es-ES" b="1" dirty="0"/>
              <a:t>, </a:t>
            </a:r>
            <a:r>
              <a:rPr lang="es-ES" b="1" dirty="0" err="1"/>
              <a:t>Iráku</a:t>
            </a:r>
            <a:r>
              <a:rPr lang="es-ES" b="1" dirty="0"/>
              <a:t>, </a:t>
            </a:r>
            <a:r>
              <a:rPr lang="es-ES" b="1" dirty="0" err="1"/>
              <a:t>Íránu</a:t>
            </a:r>
            <a:r>
              <a:rPr lang="es-ES" b="1" dirty="0"/>
              <a:t>, </a:t>
            </a:r>
            <a:r>
              <a:rPr lang="es-ES" b="1" dirty="0" err="1"/>
              <a:t>Indii</a:t>
            </a:r>
            <a:r>
              <a:rPr lang="es-ES" b="1" dirty="0"/>
              <a:t>, </a:t>
            </a:r>
            <a:r>
              <a:rPr lang="es-ES" b="1" dirty="0" err="1"/>
              <a:t>Afghánistánu</a:t>
            </a:r>
            <a:r>
              <a:rPr lang="es-ES" b="1" dirty="0"/>
              <a:t>, </a:t>
            </a:r>
            <a:r>
              <a:rPr lang="es-ES" b="1" dirty="0" err="1"/>
              <a:t>Severní</a:t>
            </a:r>
            <a:r>
              <a:rPr lang="es-ES" b="1" dirty="0"/>
              <a:t> Americe, </a:t>
            </a:r>
            <a:r>
              <a:rPr lang="es-ES" b="1" dirty="0" err="1"/>
              <a:t>Jižní</a:t>
            </a:r>
            <a:r>
              <a:rPr lang="es-ES" b="1" dirty="0"/>
              <a:t> Americe a </a:t>
            </a:r>
            <a:r>
              <a:rPr lang="es-ES" b="1" dirty="0" err="1"/>
              <a:t>dalších</a:t>
            </a:r>
            <a:r>
              <a:rPr lang="es-ES" b="1" dirty="0"/>
              <a:t> </a:t>
            </a:r>
            <a:r>
              <a:rPr lang="es-ES" b="1" dirty="0" err="1"/>
              <a:t>zemích</a:t>
            </a:r>
            <a:r>
              <a:rPr lang="es-ES" b="1" dirty="0"/>
              <a:t>.
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jedné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misionářských</a:t>
            </a:r>
            <a:r>
              <a:rPr lang="es-ES" b="1" dirty="0"/>
              <a:t> </a:t>
            </a:r>
            <a:r>
              <a:rPr lang="es-ES" b="1" dirty="0" err="1"/>
              <a:t>cest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Jose</a:t>
            </a:r>
            <a:r>
              <a:rPr lang="cs-CZ" b="1" dirty="0"/>
              <a:t>f</a:t>
            </a:r>
            <a:r>
              <a:rPr lang="es-ES" b="1" dirty="0"/>
              <a:t> </a:t>
            </a:r>
            <a:r>
              <a:rPr lang="es-ES" b="1" dirty="0" err="1"/>
              <a:t>prodán</a:t>
            </a:r>
            <a:r>
              <a:rPr lang="es-ES" b="1" dirty="0"/>
              <a:t> do </a:t>
            </a:r>
            <a:r>
              <a:rPr lang="es-ES" b="1" dirty="0" err="1"/>
              <a:t>otroctví</a:t>
            </a:r>
            <a:r>
              <a:rPr lang="es-ES" b="1" dirty="0"/>
              <a:t>.</a:t>
            </a:r>
          </a:p>
          <a:p>
            <a:r>
              <a:rPr lang="cs-CZ" b="1" dirty="0"/>
              <a:t>  Třikrát jej uvěznili a třřikrát odsoudili k smrti</a:t>
            </a:r>
            <a:r>
              <a:rPr lang="es-ES" b="1" dirty="0"/>
              <a:t>.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jedné</a:t>
            </a:r>
            <a:r>
              <a:rPr lang="es-ES" b="1" dirty="0"/>
              <a:t> </a:t>
            </a:r>
            <a:r>
              <a:rPr lang="es-ES" b="1" dirty="0" err="1"/>
              <a:t>příležitosti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Josef </a:t>
            </a:r>
            <a:r>
              <a:rPr lang="es-ES" b="1" dirty="0" err="1"/>
              <a:t>zbaven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šatů</a:t>
            </a:r>
            <a:r>
              <a:rPr lang="es-ES" b="1" dirty="0"/>
              <a:t> a </a:t>
            </a:r>
            <a:r>
              <a:rPr lang="es-ES" b="1" dirty="0" err="1"/>
              <a:t>bot</a:t>
            </a:r>
            <a:r>
              <a:rPr lang="es-ES" b="1" dirty="0"/>
              <a:t> a </a:t>
            </a:r>
            <a:r>
              <a:rPr lang="es-ES" b="1" dirty="0" err="1"/>
              <a:t>musel</a:t>
            </a:r>
            <a:r>
              <a:rPr lang="es-ES" b="1" dirty="0"/>
              <a:t> </a:t>
            </a:r>
            <a:r>
              <a:rPr lang="es-ES" b="1" dirty="0" err="1"/>
              <a:t>cestovat</a:t>
            </a:r>
            <a:r>
              <a:rPr lang="es-ES" b="1" dirty="0"/>
              <a:t> </a:t>
            </a:r>
            <a:r>
              <a:rPr lang="es-ES" b="1" dirty="0" err="1"/>
              <a:t>nahý</a:t>
            </a:r>
            <a:r>
              <a:rPr lang="es-ES" b="1" dirty="0"/>
              <a:t> a </a:t>
            </a:r>
            <a:r>
              <a:rPr lang="es-ES" b="1" dirty="0" err="1"/>
              <a:t>bosý</a:t>
            </a:r>
            <a:r>
              <a:rPr lang="es-ES" b="1" dirty="0"/>
              <a:t> a </a:t>
            </a:r>
            <a:r>
              <a:rPr lang="es-ES" b="1" dirty="0" err="1"/>
              <a:t>kráčet</a:t>
            </a:r>
            <a:r>
              <a:rPr lang="es-ES" b="1" dirty="0"/>
              <a:t> </a:t>
            </a:r>
            <a:r>
              <a:rPr lang="es-ES" b="1" dirty="0" err="1"/>
              <a:t>sněhem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dostal</a:t>
            </a:r>
            <a:r>
              <a:rPr lang="es-ES" b="1" dirty="0"/>
              <a:t> do </a:t>
            </a:r>
            <a:r>
              <a:rPr lang="es-ES" b="1" dirty="0" err="1"/>
              <a:t>dalšího</a:t>
            </a:r>
            <a:r>
              <a:rPr lang="es-ES" b="1" dirty="0"/>
              <a:t> </a:t>
            </a:r>
            <a:r>
              <a:rPr lang="es-ES" b="1" dirty="0" err="1"/>
              <a:t>města</a:t>
            </a:r>
            <a:r>
              <a:rPr lang="es-ES" b="1" dirty="0"/>
              <a:t>.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ohledu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se </a:t>
            </a:r>
            <a:r>
              <a:rPr lang="es-ES" b="1" dirty="0" err="1"/>
              <a:t>Josefovi</a:t>
            </a:r>
            <a:r>
              <a:rPr lang="es-ES" b="1" dirty="0"/>
              <a:t> </a:t>
            </a:r>
            <a:r>
              <a:rPr lang="es-ES" b="1" dirty="0" err="1"/>
              <a:t>stalo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 se o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staral</a:t>
            </a:r>
            <a:r>
              <a:rPr lang="es-ES" b="1" dirty="0"/>
              <a:t> a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schopen</a:t>
            </a:r>
            <a:r>
              <a:rPr lang="es-ES" b="1" dirty="0"/>
              <a:t> </a:t>
            </a:r>
            <a:r>
              <a:rPr lang="es-ES" b="1" dirty="0" err="1"/>
              <a:t>kázat</a:t>
            </a:r>
            <a:r>
              <a:rPr lang="es-ES" b="1" dirty="0"/>
              <a:t> </a:t>
            </a:r>
            <a:r>
              <a:rPr lang="es-ES" b="1" dirty="0" err="1"/>
              <a:t>poselství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o </a:t>
            </a:r>
            <a:r>
              <a:rPr lang="es-ES" b="1" dirty="0" err="1"/>
              <a:t>brzkém</a:t>
            </a:r>
            <a:r>
              <a:rPr lang="es-ES" b="1" dirty="0"/>
              <a:t> </a:t>
            </a:r>
            <a:r>
              <a:rPr lang="es-ES" b="1" dirty="0" err="1"/>
              <a:t>Ježíšově</a:t>
            </a:r>
            <a:r>
              <a:rPr lang="es-ES" b="1" dirty="0"/>
              <a:t> </a:t>
            </a:r>
            <a:r>
              <a:rPr lang="es-ES" b="1" dirty="0" err="1"/>
              <a:t>příchodu</a:t>
            </a:r>
            <a:r>
              <a:rPr lang="es-ES" b="1" dirty="0"/>
              <a:t>.</a:t>
            </a:r>
          </a:p>
          <a:p>
            <a:r>
              <a:rPr lang="es-ES" b="1" dirty="0"/>
              <a:t>Jose</a:t>
            </a:r>
            <a:r>
              <a:rPr lang="cs-CZ" b="1" dirty="0"/>
              <a:t>f</a:t>
            </a:r>
            <a:r>
              <a:rPr lang="es-ES" b="1" dirty="0"/>
              <a:t> Wolff </a:t>
            </a:r>
            <a:r>
              <a:rPr lang="es-ES" b="1" dirty="0" err="1"/>
              <a:t>zemřel</a:t>
            </a:r>
            <a:r>
              <a:rPr lang="es-ES" b="1" dirty="0"/>
              <a:t> a</a:t>
            </a:r>
            <a:r>
              <a:rPr lang="cs-CZ" b="1" dirty="0"/>
              <a:t> teď</a:t>
            </a:r>
            <a:r>
              <a:rPr lang="es-ES" b="1" dirty="0"/>
              <a:t> </a:t>
            </a:r>
            <a:r>
              <a:rPr lang="es-ES" b="1" dirty="0" err="1"/>
              <a:t>ček</a:t>
            </a:r>
            <a:r>
              <a:rPr lang="cs-CZ" b="1" dirty="0"/>
              <a:t>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návrat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Spasitele</a:t>
            </a:r>
            <a:r>
              <a:rPr lang="es-ES" b="1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B0542C9-9C01-F0DD-2BF8-591973237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149" y="3131890"/>
            <a:ext cx="2625516" cy="3561920"/>
          </a:xfrm>
          <a:prstGeom prst="rect">
            <a:avLst/>
          </a:prstGeom>
          <a:ln w="38100" cap="sq">
            <a:solidFill>
              <a:srgbClr val="8A717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F409ABE-32A5-8B2A-2E00-206761F1D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119" y="3139321"/>
            <a:ext cx="2532585" cy="3561920"/>
          </a:xfrm>
          <a:prstGeom prst="rect">
            <a:avLst/>
          </a:prstGeom>
          <a:ln w="38100" cap="sq">
            <a:solidFill>
              <a:srgbClr val="8A717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426E652-866C-C984-D212-C0D28E0E4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868" y="1285913"/>
            <a:ext cx="2182599" cy="2446508"/>
          </a:xfrm>
          <a:prstGeom prst="rect">
            <a:avLst/>
          </a:prstGeom>
          <a:ln w="38100" cap="sq">
            <a:solidFill>
              <a:srgbClr val="8A7171"/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4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5A1E19-6713-5520-25E8-0F6E6CC2AE9A}"/>
              </a:ext>
            </a:extLst>
          </p:cNvPr>
          <p:cNvSpPr txBox="1"/>
          <p:nvPr/>
        </p:nvSpPr>
        <p:spPr>
          <a:xfrm>
            <a:off x="0" y="3958122"/>
            <a:ext cx="120310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Po </a:t>
            </a:r>
            <a:r>
              <a:rPr lang="es-ES" b="1" dirty="0" err="1"/>
              <a:t>nějakou</a:t>
            </a:r>
            <a:r>
              <a:rPr lang="es-ES" b="1" dirty="0"/>
              <a:t> </a:t>
            </a:r>
            <a:r>
              <a:rPr lang="es-ES" b="1" dirty="0" err="1"/>
              <a:t>dobu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ve </a:t>
            </a:r>
            <a:r>
              <a:rPr lang="es-ES" b="1" dirty="0" err="1"/>
              <a:t>Skandinávii</a:t>
            </a:r>
            <a:r>
              <a:rPr lang="es-ES" b="1" dirty="0"/>
              <a:t> </a:t>
            </a:r>
            <a:r>
              <a:rPr lang="es-ES" b="1" dirty="0" err="1"/>
              <a:t>dospělým</a:t>
            </a:r>
            <a:r>
              <a:rPr lang="es-ES" b="1" dirty="0"/>
              <a:t> </a:t>
            </a:r>
            <a:r>
              <a:rPr lang="es-ES" b="1" dirty="0" err="1"/>
              <a:t>zakázáno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o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náboženských</a:t>
            </a:r>
            <a:r>
              <a:rPr lang="es-ES" b="1" dirty="0"/>
              <a:t> </a:t>
            </a:r>
            <a:r>
              <a:rPr lang="es-ES" b="1" dirty="0" err="1"/>
              <a:t>přesvědčeních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se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lišili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oficiálního</a:t>
            </a:r>
            <a:r>
              <a:rPr lang="es-ES" b="1" dirty="0"/>
              <a:t> </a:t>
            </a:r>
            <a:r>
              <a:rPr lang="es-ES" b="1" dirty="0" err="1"/>
              <a:t>náboženství</a:t>
            </a:r>
            <a:r>
              <a:rPr lang="es-ES" b="1" dirty="0"/>
              <a:t> </a:t>
            </a:r>
            <a:r>
              <a:rPr lang="es-ES" b="1" dirty="0" err="1"/>
              <a:t>dané</a:t>
            </a:r>
            <a:r>
              <a:rPr lang="es-ES" b="1" dirty="0"/>
              <a:t> </a:t>
            </a:r>
            <a:r>
              <a:rPr lang="es-ES" b="1" dirty="0" err="1"/>
              <a:t>země</a:t>
            </a:r>
            <a:r>
              <a:rPr lang="es-ES" b="1" dirty="0"/>
              <a:t>.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přijaty</a:t>
            </a:r>
            <a:r>
              <a:rPr lang="es-ES" b="1" dirty="0"/>
              <a:t> </a:t>
            </a:r>
            <a:r>
              <a:rPr lang="es-ES" b="1" dirty="0" err="1"/>
              <a:t>určité</a:t>
            </a:r>
            <a:r>
              <a:rPr lang="es-ES" b="1" dirty="0"/>
              <a:t> </a:t>
            </a:r>
            <a:r>
              <a:rPr lang="es-ES" b="1" dirty="0" err="1"/>
              <a:t>zákony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zahrnovaly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přísné</a:t>
            </a:r>
            <a:r>
              <a:rPr lang="es-ES" b="1" dirty="0"/>
              <a:t> </a:t>
            </a:r>
            <a:r>
              <a:rPr lang="es-ES" b="1" dirty="0" err="1"/>
              <a:t>tresty</a:t>
            </a:r>
            <a:r>
              <a:rPr lang="es-ES" b="1" dirty="0"/>
              <a:t> pro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neuposlechli</a:t>
            </a:r>
            <a:r>
              <a:rPr lang="es-ES" b="1" dirty="0"/>
              <a:t>.</a:t>
            </a:r>
          </a:p>
          <a:p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zákony</a:t>
            </a:r>
            <a:r>
              <a:rPr lang="es-ES" b="1" dirty="0"/>
              <a:t> se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vztahovaly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dospělé</a:t>
            </a:r>
            <a:r>
              <a:rPr lang="es-ES" b="1" dirty="0"/>
              <a:t>. </a:t>
            </a:r>
            <a:r>
              <a:rPr lang="es-ES" b="1" dirty="0" err="1"/>
              <a:t>Děti</a:t>
            </a:r>
            <a:r>
              <a:rPr lang="es-ES" b="1" dirty="0"/>
              <a:t> ve </a:t>
            </a:r>
            <a:r>
              <a:rPr lang="es-ES" b="1" dirty="0" err="1"/>
              <a:t>věku</a:t>
            </a:r>
            <a:r>
              <a:rPr lang="es-ES" b="1" dirty="0"/>
              <a:t> </a:t>
            </a:r>
            <a:r>
              <a:rPr lang="es-ES" b="1" dirty="0" err="1"/>
              <a:t>šesti</a:t>
            </a:r>
            <a:r>
              <a:rPr lang="es-ES" b="1" dirty="0"/>
              <a:t> a </a:t>
            </a:r>
            <a:r>
              <a:rPr lang="es-ES" b="1" dirty="0" err="1"/>
              <a:t>osmi</a:t>
            </a:r>
            <a:r>
              <a:rPr lang="es-ES" b="1" dirty="0"/>
              <a:t> </a:t>
            </a:r>
            <a:r>
              <a:rPr lang="es-ES" b="1" dirty="0" err="1"/>
              <a:t>let</a:t>
            </a:r>
            <a:r>
              <a:rPr lang="es-ES" b="1" dirty="0"/>
              <a:t> </a:t>
            </a:r>
            <a:r>
              <a:rPr lang="es-ES" b="1" dirty="0" err="1"/>
              <a:t>začaly</a:t>
            </a:r>
            <a:r>
              <a:rPr lang="es-ES" b="1" dirty="0"/>
              <a:t> </a:t>
            </a:r>
            <a:r>
              <a:rPr lang="es-ES" b="1" dirty="0" err="1"/>
              <a:t>kázat</a:t>
            </a:r>
            <a:r>
              <a:rPr lang="es-ES" b="1" dirty="0"/>
              <a:t> a </a:t>
            </a:r>
            <a:r>
              <a:rPr lang="es-ES" b="1" dirty="0" err="1"/>
              <a:t>sdílet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s </a:t>
            </a:r>
            <a:r>
              <a:rPr lang="es-ES" b="1" dirty="0" err="1"/>
              <a:t>dospělými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nemohli</a:t>
            </a:r>
            <a:r>
              <a:rPr lang="es-ES" b="1" dirty="0"/>
              <a:t> </a:t>
            </a:r>
            <a:r>
              <a:rPr lang="es-ES" b="1" dirty="0" err="1"/>
              <a:t>dělat</a:t>
            </a:r>
            <a:r>
              <a:rPr lang="es-ES" b="1" dirty="0"/>
              <a:t>. </a:t>
            </a:r>
            <a:r>
              <a:rPr lang="es-ES" b="1" dirty="0" err="1"/>
              <a:t>Kázali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jednoduchá</a:t>
            </a:r>
            <a:r>
              <a:rPr lang="es-ES" b="1" dirty="0"/>
              <a:t> </a:t>
            </a:r>
            <a:r>
              <a:rPr lang="es-ES" b="1" dirty="0" err="1"/>
              <a:t>kázání</a:t>
            </a:r>
            <a:r>
              <a:rPr lang="es-ES" b="1" dirty="0"/>
              <a:t> a </a:t>
            </a:r>
            <a:r>
              <a:rPr lang="es-ES" b="1" dirty="0" err="1"/>
              <a:t>používali</a:t>
            </a:r>
            <a:r>
              <a:rPr lang="es-ES" b="1" dirty="0"/>
              <a:t> </a:t>
            </a:r>
            <a:r>
              <a:rPr lang="es-ES" b="1" dirty="0" err="1"/>
              <a:t>biblické</a:t>
            </a:r>
            <a:r>
              <a:rPr lang="es-ES" b="1" dirty="0"/>
              <a:t> </a:t>
            </a:r>
            <a:r>
              <a:rPr lang="es-ES" b="1" dirty="0" err="1"/>
              <a:t>verše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vysvětlili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víru</a:t>
            </a:r>
            <a:r>
              <a:rPr lang="es-ES" b="1" dirty="0"/>
              <a:t>.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malými</a:t>
            </a:r>
            <a:r>
              <a:rPr lang="es-ES" b="1" dirty="0"/>
              <a:t> </a:t>
            </a:r>
            <a:r>
              <a:rPr lang="es-ES" b="1" dirty="0" err="1"/>
              <a:t>dětmi</a:t>
            </a:r>
            <a:r>
              <a:rPr lang="es-ES" b="1" dirty="0"/>
              <a:t> </a:t>
            </a:r>
            <a:r>
              <a:rPr lang="es-ES" b="1" dirty="0" err="1"/>
              <a:t>roztroušeno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celé </a:t>
            </a:r>
            <a:r>
              <a:rPr lang="es-ES" b="1" dirty="0" err="1"/>
              <a:t>Skandinávii</a:t>
            </a:r>
            <a:r>
              <a:rPr lang="es-ES" b="1" dirty="0"/>
              <a:t>. Paní </a:t>
            </a:r>
            <a:r>
              <a:rPr lang="es-ES" b="1" dirty="0" err="1"/>
              <a:t>Whiteová</a:t>
            </a:r>
            <a:r>
              <a:rPr lang="es-ES" b="1" dirty="0"/>
              <a:t> </a:t>
            </a:r>
            <a:r>
              <a:rPr lang="es-ES" b="1" dirty="0" err="1"/>
              <a:t>učinila</a:t>
            </a:r>
            <a:r>
              <a:rPr lang="es-ES" b="1" dirty="0"/>
              <a:t> </a:t>
            </a:r>
            <a:r>
              <a:rPr lang="es-ES" b="1" dirty="0" err="1"/>
              <a:t>zajímavé</a:t>
            </a:r>
            <a:r>
              <a:rPr lang="es-ES" b="1" dirty="0"/>
              <a:t> </a:t>
            </a:r>
            <a:r>
              <a:rPr lang="es-ES" b="1" dirty="0" err="1"/>
              <a:t>prohlášení</a:t>
            </a:r>
            <a:r>
              <a:rPr lang="es-ES" b="1" dirty="0"/>
              <a:t> </a:t>
            </a:r>
            <a:r>
              <a:rPr lang="es-ES" b="1" dirty="0" err="1"/>
              <a:t>týkající</a:t>
            </a:r>
            <a:r>
              <a:rPr lang="es-ES" b="1" dirty="0"/>
              <a:t> se </a:t>
            </a:r>
            <a:r>
              <a:rPr lang="es-ES" b="1" dirty="0" err="1"/>
              <a:t>dětí</a:t>
            </a:r>
            <a:r>
              <a:rPr lang="es-ES" b="1" dirty="0"/>
              <a:t>:</a:t>
            </a:r>
          </a:p>
          <a:p>
            <a:r>
              <a:rPr lang="cs-CZ" b="1" dirty="0"/>
              <a:t>„</a:t>
            </a:r>
            <a:r>
              <a:rPr lang="es-ES" b="1" dirty="0"/>
              <a:t>V </a:t>
            </a:r>
            <a:r>
              <a:rPr lang="es-ES" b="1" dirty="0" err="1"/>
              <a:t>závěrečných</a:t>
            </a:r>
            <a:r>
              <a:rPr lang="es-ES" b="1" dirty="0"/>
              <a:t> </a:t>
            </a:r>
            <a:r>
              <a:rPr lang="es-ES" b="1" dirty="0" err="1"/>
              <a:t>scénách</a:t>
            </a:r>
            <a:r>
              <a:rPr lang="es-ES" b="1" dirty="0"/>
              <a:t> </a:t>
            </a:r>
            <a:r>
              <a:rPr lang="es-ES" b="1" dirty="0" err="1"/>
              <a:t>dějin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země</a:t>
            </a:r>
            <a:r>
              <a:rPr lang="es-ES" b="1" dirty="0"/>
              <a:t> </a:t>
            </a:r>
            <a:r>
              <a:rPr lang="es-ES" b="1" dirty="0" err="1"/>
              <a:t>mnohé</a:t>
            </a:r>
            <a:r>
              <a:rPr lang="es-ES" b="1" dirty="0"/>
              <a:t> z </a:t>
            </a:r>
            <a:r>
              <a:rPr lang="es-ES" b="1" dirty="0" err="1"/>
              <a:t>těchto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a </a:t>
            </a:r>
            <a:r>
              <a:rPr lang="es-ES" b="1" dirty="0" err="1"/>
              <a:t>mladých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es-ES" b="1" dirty="0" err="1"/>
              <a:t>ohromí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svědectvím</a:t>
            </a:r>
            <a:r>
              <a:rPr lang="es-ES" b="1" dirty="0"/>
              <a:t> o </a:t>
            </a:r>
            <a:r>
              <a:rPr lang="es-ES" b="1" dirty="0" err="1"/>
              <a:t>pravdě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dávat</a:t>
            </a:r>
            <a:r>
              <a:rPr lang="es-ES" b="1" dirty="0"/>
              <a:t> </a:t>
            </a:r>
            <a:r>
              <a:rPr lang="es-ES" b="1" dirty="0" err="1"/>
              <a:t>prostě</a:t>
            </a:r>
            <a:r>
              <a:rPr lang="es-ES" b="1" dirty="0"/>
              <a:t>, ale s </a:t>
            </a:r>
            <a:r>
              <a:rPr lang="es-ES" b="1" dirty="0" err="1"/>
              <a:t>duchem</a:t>
            </a:r>
            <a:r>
              <a:rPr lang="es-ES" b="1" dirty="0"/>
              <a:t> a </a:t>
            </a:r>
            <a:r>
              <a:rPr lang="es-ES" b="1" dirty="0" err="1"/>
              <a:t>mocí</a:t>
            </a:r>
            <a:r>
              <a:rPr lang="es-ES" b="1" dirty="0"/>
              <a:t>.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poučeni</a:t>
            </a:r>
            <a:r>
              <a:rPr lang="es-ES" b="1" dirty="0"/>
              <a:t> o </a:t>
            </a:r>
            <a:r>
              <a:rPr lang="es-ES" b="1" dirty="0" err="1"/>
              <a:t>bázni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Jehovou</a:t>
            </a:r>
            <a:r>
              <a:rPr lang="es-ES" b="1" dirty="0"/>
              <a:t> a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zasaženo</a:t>
            </a:r>
            <a:r>
              <a:rPr lang="es-ES" b="1" dirty="0"/>
              <a:t> </a:t>
            </a:r>
            <a:r>
              <a:rPr lang="es-ES" b="1" dirty="0" err="1"/>
              <a:t>pečlivým</a:t>
            </a:r>
            <a:r>
              <a:rPr lang="es-ES" b="1" dirty="0"/>
              <a:t> </a:t>
            </a:r>
            <a:r>
              <a:rPr lang="es-ES" b="1" dirty="0" err="1"/>
              <a:t>studiem</a:t>
            </a:r>
            <a:r>
              <a:rPr lang="es-ES" b="1" dirty="0"/>
              <a:t> </a:t>
            </a:r>
            <a:r>
              <a:rPr lang="es-ES" b="1" dirty="0" err="1"/>
              <a:t>Bible</a:t>
            </a:r>
            <a:r>
              <a:rPr lang="es-ES" b="1" dirty="0"/>
              <a:t> </a:t>
            </a:r>
            <a:r>
              <a:rPr lang="es-ES" b="1" dirty="0" err="1"/>
              <a:t>doprovázeným</a:t>
            </a:r>
            <a:r>
              <a:rPr lang="es-ES" b="1" dirty="0"/>
              <a:t> </a:t>
            </a:r>
            <a:r>
              <a:rPr lang="es-ES" b="1" dirty="0" err="1"/>
              <a:t>modlitbou</a:t>
            </a:r>
            <a:r>
              <a:rPr lang="es-ES" b="1" dirty="0"/>
              <a:t>. V </a:t>
            </a:r>
            <a:r>
              <a:rPr lang="es-ES" b="1" dirty="0" err="1"/>
              <a:t>blízké</a:t>
            </a:r>
            <a:r>
              <a:rPr lang="es-ES" b="1" dirty="0"/>
              <a:t> </a:t>
            </a:r>
            <a:r>
              <a:rPr lang="es-ES" b="1" dirty="0" err="1"/>
              <a:t>budoucnosti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</a:t>
            </a:r>
            <a:r>
              <a:rPr lang="es-ES" b="1" dirty="0" err="1"/>
              <a:t>obdařeno</a:t>
            </a:r>
            <a:r>
              <a:rPr lang="es-ES" b="1" dirty="0"/>
              <a:t> </a:t>
            </a:r>
            <a:r>
              <a:rPr lang="es-ES" b="1" dirty="0" err="1"/>
              <a:t>Duchem</a:t>
            </a:r>
            <a:r>
              <a:rPr lang="es-ES" b="1" dirty="0"/>
              <a:t> </a:t>
            </a:r>
            <a:r>
              <a:rPr lang="es-ES" b="1" dirty="0" err="1"/>
              <a:t>Božím</a:t>
            </a:r>
            <a:r>
              <a:rPr lang="es-ES" b="1" dirty="0"/>
              <a:t> a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konat</a:t>
            </a:r>
            <a:r>
              <a:rPr lang="es-ES" b="1" dirty="0"/>
              <a:t>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hlásání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 </a:t>
            </a:r>
            <a:r>
              <a:rPr lang="es-ES" b="1" dirty="0" err="1"/>
              <a:t>světu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dospělí</a:t>
            </a:r>
            <a:r>
              <a:rPr lang="es-ES" b="1" dirty="0"/>
              <a:t> </a:t>
            </a:r>
            <a:r>
              <a:rPr lang="es-ES" b="1" dirty="0" err="1"/>
              <a:t>členové</a:t>
            </a:r>
            <a:r>
              <a:rPr lang="es-ES" b="1" dirty="0"/>
              <a:t> </a:t>
            </a:r>
            <a:r>
              <a:rPr lang="es-ES" b="1" dirty="0" err="1"/>
              <a:t>nebudou</a:t>
            </a:r>
            <a:r>
              <a:rPr lang="es-ES" b="1" dirty="0"/>
              <a:t> </a:t>
            </a:r>
            <a:r>
              <a:rPr lang="es-ES" b="1" dirty="0" err="1"/>
              <a:t>moci</a:t>
            </a:r>
            <a:r>
              <a:rPr lang="es-ES" b="1" dirty="0"/>
              <a:t> </a:t>
            </a:r>
            <a:r>
              <a:rPr lang="es-ES" b="1" dirty="0" err="1"/>
              <a:t>vykonat</a:t>
            </a:r>
            <a:r>
              <a:rPr lang="es-ES" b="1" dirty="0"/>
              <a:t>" (</a:t>
            </a:r>
            <a:r>
              <a:rPr lang="es-ES" b="1" dirty="0" err="1"/>
              <a:t>Rady</a:t>
            </a:r>
            <a:r>
              <a:rPr lang="es-ES" b="1" dirty="0"/>
              <a:t> pro </a:t>
            </a:r>
            <a:r>
              <a:rPr lang="es-ES" b="1" dirty="0" err="1"/>
              <a:t>učitele</a:t>
            </a:r>
            <a:r>
              <a:rPr lang="es-ES" b="1" dirty="0"/>
              <a:t>, 127).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misionáři</a:t>
            </a:r>
            <a:r>
              <a:rPr lang="es-ES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67EC32-FE02-DCC9-5278-C0C44E3CE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4974118" cy="175042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90700F7-E613-86BF-9297-B21968CF598D}"/>
              </a:ext>
            </a:extLst>
          </p:cNvPr>
          <p:cNvSpPr txBox="1"/>
          <p:nvPr/>
        </p:nvSpPr>
        <p:spPr>
          <a:xfrm>
            <a:off x="1814649" y="609464"/>
            <a:ext cx="275764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100" b="1" dirty="0">
                <a:solidFill>
                  <a:srgbClr val="B8478F"/>
                </a:solidFill>
                <a:latin typeface="Times New Roman" panose="02020603050405020304" pitchFamily="18" charset="0"/>
              </a:rPr>
              <a:t>DALŠÍ MISIONÁŘI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99F53D-4B5C-26B0-B799-7D6D07F4F0A9}"/>
              </a:ext>
            </a:extLst>
          </p:cNvPr>
          <p:cNvSpPr txBox="1"/>
          <p:nvPr/>
        </p:nvSpPr>
        <p:spPr>
          <a:xfrm>
            <a:off x="7548182" y="69647"/>
            <a:ext cx="458941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dob</a:t>
            </a:r>
            <a:r>
              <a:rPr lang="es-ES" b="1" dirty="0"/>
              <a:t> </a:t>
            </a:r>
            <a:r>
              <a:rPr lang="es-ES" b="1" dirty="0" err="1"/>
              <a:t>reformátorů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misionářů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šířili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celém</a:t>
            </a:r>
            <a:r>
              <a:rPr lang="es-ES" b="1" dirty="0"/>
              <a:t> </a:t>
            </a:r>
            <a:r>
              <a:rPr lang="es-ES" b="1" dirty="0" err="1"/>
              <a:t>světě</a:t>
            </a:r>
            <a:r>
              <a:rPr lang="es-ES" b="1" dirty="0"/>
              <a:t>. </a:t>
            </a:r>
            <a:r>
              <a:rPr lang="es-ES" b="1" dirty="0" err="1"/>
              <a:t>Napadají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některé</a:t>
            </a:r>
            <a:r>
              <a:rPr lang="es-ES" b="1" dirty="0"/>
              <a:t> z </a:t>
            </a:r>
            <a:r>
              <a:rPr lang="es-ES" b="1" dirty="0" err="1"/>
              <a:t>nich</a:t>
            </a:r>
            <a:r>
              <a:rPr lang="es-ES" b="1" dirty="0"/>
              <a:t>?</a:t>
            </a:r>
          </a:p>
          <a:p>
            <a:r>
              <a:rPr lang="es-ES" b="1" dirty="0" err="1"/>
              <a:t>Někteří</a:t>
            </a:r>
            <a:r>
              <a:rPr lang="es-ES" b="1" dirty="0"/>
              <a:t> </a:t>
            </a:r>
            <a:r>
              <a:rPr lang="es-ES" b="1" dirty="0" err="1"/>
              <a:t>misionáři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zvonit</a:t>
            </a:r>
            <a:r>
              <a:rPr lang="es-ES" b="1" dirty="0"/>
              <a:t>, </a:t>
            </a:r>
            <a:r>
              <a:rPr lang="es-ES" b="1" dirty="0" err="1"/>
              <a:t>jsou</a:t>
            </a:r>
            <a:r>
              <a:rPr lang="es-ES" b="1" dirty="0"/>
              <a:t>:</a:t>
            </a:r>
          </a:p>
          <a:p>
            <a:r>
              <a:rPr lang="es-ES" b="1" dirty="0"/>
              <a:t>David Livingstone – </a:t>
            </a:r>
            <a:r>
              <a:rPr lang="es-ES" b="1" dirty="0" err="1"/>
              <a:t>misionář</a:t>
            </a:r>
            <a:r>
              <a:rPr lang="es-ES" b="1" dirty="0"/>
              <a:t> v </a:t>
            </a:r>
            <a:r>
              <a:rPr lang="es-ES" b="1" dirty="0" err="1"/>
              <a:t>jižní</a:t>
            </a:r>
            <a:r>
              <a:rPr lang="es-ES" b="1" dirty="0"/>
              <a:t> a </a:t>
            </a:r>
            <a:r>
              <a:rPr lang="es-ES" b="1" dirty="0" err="1"/>
              <a:t>střední</a:t>
            </a:r>
            <a:r>
              <a:rPr lang="es-ES" b="1" dirty="0"/>
              <a:t> </a:t>
            </a:r>
            <a:r>
              <a:rPr lang="es-ES" b="1" dirty="0" err="1"/>
              <a:t>Africe</a:t>
            </a:r>
            <a:r>
              <a:rPr lang="es-ES" b="1" dirty="0"/>
              <a:t>.</a:t>
            </a:r>
          </a:p>
          <a:p>
            <a:r>
              <a:rPr lang="es-ES" b="1" dirty="0"/>
              <a:t>Mary </a:t>
            </a:r>
            <a:r>
              <a:rPr lang="es-ES" b="1" dirty="0" err="1"/>
              <a:t>Slessorová</a:t>
            </a:r>
            <a:r>
              <a:rPr lang="es-ES" b="1" dirty="0"/>
              <a:t> – </a:t>
            </a:r>
            <a:r>
              <a:rPr lang="es-ES" b="1" dirty="0" err="1"/>
              <a:t>misionářka</a:t>
            </a:r>
            <a:r>
              <a:rPr lang="es-ES" b="1" dirty="0"/>
              <a:t> v </a:t>
            </a:r>
            <a:r>
              <a:rPr lang="es-ES" b="1" dirty="0" err="1"/>
              <a:t>západní</a:t>
            </a:r>
            <a:r>
              <a:rPr lang="es-ES" b="1" dirty="0"/>
              <a:t> </a:t>
            </a:r>
            <a:r>
              <a:rPr lang="es-ES" b="1" dirty="0" err="1"/>
              <a:t>Africe</a:t>
            </a:r>
            <a:r>
              <a:rPr lang="es-ES" b="1" dirty="0"/>
              <a:t>.</a:t>
            </a:r>
          </a:p>
          <a:p>
            <a:r>
              <a:rPr lang="es-ES" b="1" dirty="0"/>
              <a:t>Dr. Miller – </a:t>
            </a:r>
            <a:r>
              <a:rPr lang="es-ES" b="1" dirty="0" err="1"/>
              <a:t>misionář</a:t>
            </a:r>
            <a:r>
              <a:rPr lang="es-ES" b="1" dirty="0"/>
              <a:t> v </a:t>
            </a:r>
            <a:r>
              <a:rPr lang="es-ES" b="1" dirty="0" err="1"/>
              <a:t>Číně</a:t>
            </a:r>
            <a:r>
              <a:rPr lang="es-ES" b="1" dirty="0"/>
              <a:t>.</a:t>
            </a:r>
          </a:p>
          <a:p>
            <a:r>
              <a:rPr lang="es-ES" b="1" dirty="0"/>
              <a:t>Ellen G. </a:t>
            </a:r>
            <a:r>
              <a:rPr lang="es-ES" b="1" dirty="0" err="1"/>
              <a:t>Whiteová</a:t>
            </a:r>
            <a:r>
              <a:rPr lang="es-ES" b="1" dirty="0"/>
              <a:t> – </a:t>
            </a:r>
            <a:r>
              <a:rPr lang="es-ES" b="1" dirty="0" err="1"/>
              <a:t>misionářka</a:t>
            </a:r>
            <a:r>
              <a:rPr lang="es-ES" b="1" dirty="0"/>
              <a:t> v </a:t>
            </a:r>
            <a:r>
              <a:rPr lang="es-ES" b="1" dirty="0" err="1"/>
              <a:t>Austrálii</a:t>
            </a:r>
            <a:r>
              <a:rPr lang="es-ES" b="1" dirty="0"/>
              <a:t>.</a:t>
            </a:r>
          </a:p>
          <a:p>
            <a:r>
              <a:rPr lang="es-ES" b="1" dirty="0"/>
              <a:t>Pastor a paní </a:t>
            </a:r>
            <a:r>
              <a:rPr lang="es-ES" b="1" dirty="0" err="1"/>
              <a:t>Stahlovi</a:t>
            </a:r>
            <a:r>
              <a:rPr lang="es-ES" b="1" dirty="0"/>
              <a:t> – </a:t>
            </a:r>
            <a:r>
              <a:rPr lang="es-ES" b="1" dirty="0" err="1"/>
              <a:t>misionáři</a:t>
            </a:r>
            <a:r>
              <a:rPr lang="es-ES" b="1" dirty="0"/>
              <a:t> v </a:t>
            </a:r>
            <a:r>
              <a:rPr lang="es-ES" b="1" dirty="0" err="1"/>
              <a:t>Jižní</a:t>
            </a:r>
            <a:r>
              <a:rPr lang="es-ES" b="1" dirty="0"/>
              <a:t> Americe.</a:t>
            </a:r>
          </a:p>
          <a:p>
            <a:r>
              <a:rPr lang="es-ES" b="1" dirty="0"/>
              <a:t>J. N. Andrews – </a:t>
            </a:r>
            <a:r>
              <a:rPr lang="es-ES" b="1" dirty="0" err="1"/>
              <a:t>misionář</a:t>
            </a:r>
            <a:r>
              <a:rPr lang="es-ES" b="1" dirty="0"/>
              <a:t> ve </a:t>
            </a:r>
            <a:r>
              <a:rPr lang="es-ES" b="1" dirty="0" err="1"/>
              <a:t>Švýcarsku</a:t>
            </a:r>
            <a:r>
              <a:rPr lang="es-ES" b="1" dirty="0"/>
              <a:t>.</a:t>
            </a:r>
          </a:p>
        </p:txBody>
      </p:sp>
      <p:pic>
        <p:nvPicPr>
          <p:cNvPr id="8" name="Imagen 7" descr="Un dibujo de un perro&#10;&#10;Descripción generada automáticamente con confianza baja">
            <a:extLst>
              <a:ext uri="{FF2B5EF4-FFF2-40B4-BE49-F238E27FC236}">
                <a16:creationId xmlns:a16="http://schemas.microsoft.com/office/drawing/2014/main" id="{0EEFC7E5-CB96-6567-802C-C64E3B92E6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6232" r="7522" b="4962"/>
          <a:stretch/>
        </p:blipFill>
        <p:spPr>
          <a:xfrm>
            <a:off x="150798" y="1804818"/>
            <a:ext cx="1401417" cy="2037642"/>
          </a:xfrm>
          <a:prstGeom prst="rect">
            <a:avLst/>
          </a:prstGeom>
          <a:ln w="38100" cap="sq">
            <a:solidFill>
              <a:srgbClr val="B847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a fot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CF0C0547-5255-57E9-AAF4-897410D05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49" y="1825498"/>
            <a:ext cx="1882223" cy="2049002"/>
          </a:xfrm>
          <a:prstGeom prst="rect">
            <a:avLst/>
          </a:prstGeom>
          <a:ln w="38100" cap="sq">
            <a:solidFill>
              <a:srgbClr val="B847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borros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2C88289-0793-CBA3-11BF-7E3B73004A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r="29262"/>
          <a:stretch/>
        </p:blipFill>
        <p:spPr>
          <a:xfrm>
            <a:off x="3959306" y="1810854"/>
            <a:ext cx="1594399" cy="2046250"/>
          </a:xfrm>
          <a:prstGeom prst="rect">
            <a:avLst/>
          </a:prstGeom>
          <a:ln w="38100" cap="sq">
            <a:solidFill>
              <a:srgbClr val="B847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Imagen que contiene exterior, hombre, viejo, foto&#10;&#10;Descripción generada automáticamente">
            <a:extLst>
              <a:ext uri="{FF2B5EF4-FFF2-40B4-BE49-F238E27FC236}">
                <a16:creationId xmlns:a16="http://schemas.microsoft.com/office/drawing/2014/main" id="{2BB1A3B0-E1E6-7066-B741-50FDDCA45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90" y="69647"/>
            <a:ext cx="2523431" cy="1495133"/>
          </a:xfrm>
          <a:prstGeom prst="rect">
            <a:avLst/>
          </a:prstGeom>
          <a:ln w="38100" cap="sq">
            <a:solidFill>
              <a:srgbClr val="B847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677659D-F532-0BF4-FFCB-88F13DF9DB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6138" y="1820989"/>
            <a:ext cx="1511576" cy="2015435"/>
          </a:xfrm>
          <a:prstGeom prst="rect">
            <a:avLst/>
          </a:prstGeom>
          <a:ln w="38100" cap="sq">
            <a:solidFill>
              <a:srgbClr val="B847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0141F8D-6826-23C2-4A95-0647DF122B26}"/>
              </a:ext>
            </a:extLst>
          </p:cNvPr>
          <p:cNvSpPr txBox="1"/>
          <p:nvPr/>
        </p:nvSpPr>
        <p:spPr>
          <a:xfrm>
            <a:off x="183697" y="386326"/>
            <a:ext cx="11109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B8478F"/>
                </a:solidFill>
              </a:rPr>
              <a:t>XIX</a:t>
            </a:r>
            <a:r>
              <a:rPr lang="cs-CZ" sz="1600" b="1" dirty="0">
                <a:solidFill>
                  <a:srgbClr val="B8478F"/>
                </a:solidFill>
              </a:rPr>
              <a:t>.</a:t>
            </a:r>
            <a:r>
              <a:rPr lang="es-ES" sz="1600" b="1" dirty="0">
                <a:solidFill>
                  <a:srgbClr val="B8478F"/>
                </a:solidFill>
              </a:rPr>
              <a:t> </a:t>
            </a:r>
            <a:r>
              <a:rPr lang="es-ES" sz="1600" b="1" dirty="0" err="1">
                <a:solidFill>
                  <a:srgbClr val="B8478F"/>
                </a:solidFill>
              </a:rPr>
              <a:t>století</a:t>
            </a:r>
            <a:r>
              <a:rPr lang="es-ES" sz="1600" b="1" dirty="0">
                <a:solidFill>
                  <a:srgbClr val="B8478F"/>
                </a:solidFill>
              </a:rPr>
              <a:t>
-</a:t>
            </a:r>
          </a:p>
          <a:p>
            <a:pPr algn="ctr"/>
            <a:r>
              <a:rPr lang="es-ES" sz="1600" b="1" dirty="0">
                <a:solidFill>
                  <a:srgbClr val="B8478F"/>
                </a:solidFill>
              </a:rPr>
              <a:t>XXI</a:t>
            </a:r>
            <a:r>
              <a:rPr lang="cs-CZ" sz="1600" b="1" dirty="0">
                <a:solidFill>
                  <a:srgbClr val="B8478F"/>
                </a:solidFill>
              </a:rPr>
              <a:t>.</a:t>
            </a:r>
            <a:r>
              <a:rPr lang="es-ES" sz="1600" b="1" dirty="0">
                <a:solidFill>
                  <a:srgbClr val="B8478F"/>
                </a:solidFill>
              </a:rPr>
              <a:t> </a:t>
            </a:r>
            <a:r>
              <a:rPr lang="es-ES" sz="1600" b="1" dirty="0" err="1">
                <a:solidFill>
                  <a:srgbClr val="B8478F"/>
                </a:solidFill>
              </a:rPr>
              <a:t>století</a:t>
            </a:r>
            <a:endParaRPr lang="es-ES" sz="1600" b="1" dirty="0">
              <a:solidFill>
                <a:srgbClr val="B847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2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uiExpand="1" build="p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AC300D-EAEE-3311-FDE0-C1F55D623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330" y="494631"/>
            <a:ext cx="5814085" cy="3495478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1F6D11A-7732-7F07-CBA5-AB7F7D16FB60}"/>
              </a:ext>
            </a:extLst>
          </p:cNvPr>
          <p:cNvSpPr txBox="1"/>
          <p:nvPr/>
        </p:nvSpPr>
        <p:spPr>
          <a:xfrm>
            <a:off x="67992" y="354235"/>
            <a:ext cx="6145046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Dozvěděli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jsme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se,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jak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a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proč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byla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křesťanská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církev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cs-CZ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    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v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průběhu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historie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rozdělena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do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mnoha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církví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S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velkým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úsilím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a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obětavostí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(a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někdy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za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to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položil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život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)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každý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reformátor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přispěl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k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tomu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aby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vynesl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cs-CZ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   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na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světlo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nějakou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pravdu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která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byla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po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cs-CZ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určit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ou</a:t>
            </a:r>
            <a:r>
              <a:rPr lang="cs-CZ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dobu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skryta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Pokud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každý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z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nás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prosí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Ducha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svatého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aby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nás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naučil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tomu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co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potřebujeme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cs-CZ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zná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t, je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ochoten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nám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ukázat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více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cs-CZ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o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Boh</a:t>
            </a:r>
            <a:r>
              <a:rPr lang="cs-CZ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u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Proto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musíme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pilně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zkoumat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Bibli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abychom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cs-CZ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pochopi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li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pravdy</a:t>
            </a:r>
            <a:r>
              <a:rPr lang="cs-CZ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v ní uložené,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které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se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musíme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naučit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Stejně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jako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staří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reformátoři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,</a:t>
            </a:r>
            <a:r>
              <a:rPr lang="cs-CZ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jsme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i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my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všichni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kteří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milujeme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čistou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pravdu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jak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je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prezentována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v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Božím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slově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povoláni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dělit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se o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dobrou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zprávu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evangelia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se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všemi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kteří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ještě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nevědí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co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Bůh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učinil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a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co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pro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ně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připravil</a:t>
            </a:r>
            <a:r>
              <a:rPr lang="es-ES" sz="2200" b="1" dirty="0">
                <a:solidFill>
                  <a:schemeClr val="bg1"/>
                </a:solidFill>
                <a:effectLst>
                  <a:glow rad="127000">
                    <a:srgbClr val="471A00"/>
                  </a:glow>
                </a:effectLst>
              </a:rPr>
              <a:t>.</a:t>
            </a:r>
          </a:p>
        </p:txBody>
      </p:sp>
      <p:pic>
        <p:nvPicPr>
          <p:cNvPr id="16" name="Imagen 15" descr="Imagen que contiene hombre, tabla, sostener, mujer&#10;&#10;Descripción generada automáticamente">
            <a:extLst>
              <a:ext uri="{FF2B5EF4-FFF2-40B4-BE49-F238E27FC236}">
                <a16:creationId xmlns:a16="http://schemas.microsoft.com/office/drawing/2014/main" id="{24F82942-47CA-C489-9FCF-945234D60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6" r="8046"/>
          <a:stretch/>
        </p:blipFill>
        <p:spPr>
          <a:xfrm>
            <a:off x="10080688" y="4160977"/>
            <a:ext cx="1937727" cy="2202391"/>
          </a:xfrm>
          <a:prstGeom prst="rect">
            <a:avLst/>
          </a:prstGeom>
          <a:ln w="38100" cap="sq">
            <a:solidFill>
              <a:srgbClr val="F3A2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Imagen que contiene persona, sostener, joven, pez&#10;&#10;Descripción generada automáticamente">
            <a:extLst>
              <a:ext uri="{FF2B5EF4-FFF2-40B4-BE49-F238E27FC236}">
                <a16:creationId xmlns:a16="http://schemas.microsoft.com/office/drawing/2014/main" id="{499D71D3-9D5B-991C-E647-17D297C1DD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/>
          <a:stretch/>
        </p:blipFill>
        <p:spPr>
          <a:xfrm>
            <a:off x="6204329" y="4160978"/>
            <a:ext cx="2064563" cy="2202390"/>
          </a:xfrm>
          <a:prstGeom prst="rect">
            <a:avLst/>
          </a:prstGeom>
          <a:ln w="38100" cap="sq">
            <a:solidFill>
              <a:srgbClr val="F3A2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 descr="Mujer sentada en el pasto&#10;&#10;Descripción generada automáticamente con confianza media">
            <a:extLst>
              <a:ext uri="{FF2B5EF4-FFF2-40B4-BE49-F238E27FC236}">
                <a16:creationId xmlns:a16="http://schemas.microsoft.com/office/drawing/2014/main" id="{F9EFD7AD-6C54-FB71-A3B4-4D663A3F77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482" y="4160978"/>
            <a:ext cx="1590616" cy="2202391"/>
          </a:xfrm>
          <a:prstGeom prst="rect">
            <a:avLst/>
          </a:prstGeom>
          <a:ln w="38100" cap="sq">
            <a:solidFill>
              <a:srgbClr val="F3A2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95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5D6E03D4-6FAE-592D-8018-A26E0F6DF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3" y="-1"/>
            <a:ext cx="5878286" cy="6858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Forma, Cuadrado&#10;&#10;Descripción generada automáticamente">
            <a:extLst>
              <a:ext uri="{FF2B5EF4-FFF2-40B4-BE49-F238E27FC236}">
                <a16:creationId xmlns:a16="http://schemas.microsoft.com/office/drawing/2014/main" id="{D3979DB2-1187-3BCC-E014-FAD9AE809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13714" cy="6858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3A328F0-8370-13B8-56F2-AD8485A5210A}"/>
              </a:ext>
            </a:extLst>
          </p:cNvPr>
          <p:cNvSpPr txBox="1"/>
          <p:nvPr/>
        </p:nvSpPr>
        <p:spPr>
          <a:xfrm>
            <a:off x="191589" y="378578"/>
            <a:ext cx="593053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Jaké</a:t>
            </a:r>
            <a:r>
              <a:rPr lang="es-ES" sz="1900" b="1" dirty="0"/>
              <a:t> </a:t>
            </a:r>
            <a:r>
              <a:rPr lang="es-ES" sz="1900" b="1" dirty="0" err="1"/>
              <a:t>problémy</a:t>
            </a:r>
            <a:r>
              <a:rPr lang="es-ES" sz="1900" b="1" dirty="0"/>
              <a:t> </a:t>
            </a:r>
            <a:r>
              <a:rPr lang="es-ES" sz="1900" b="1" dirty="0" err="1"/>
              <a:t>měli</a:t>
            </a:r>
            <a:r>
              <a:rPr lang="es-ES" sz="1900" b="1" dirty="0"/>
              <a:t> </a:t>
            </a:r>
            <a:r>
              <a:rPr lang="es-ES" sz="1900" b="1" dirty="0" err="1"/>
              <a:t>podle</a:t>
            </a:r>
            <a:r>
              <a:rPr lang="es-ES" sz="1900" b="1" dirty="0"/>
              <a:t> </a:t>
            </a:r>
            <a:r>
              <a:rPr lang="es-ES" sz="1900" b="1" dirty="0" err="1"/>
              <a:t>vás</a:t>
            </a:r>
            <a:r>
              <a:rPr lang="es-ES" sz="1900" b="1" dirty="0"/>
              <a:t> </a:t>
            </a:r>
            <a:r>
              <a:rPr lang="es-ES" sz="1900" b="1" dirty="0" err="1"/>
              <a:t>křesťané</a:t>
            </a:r>
            <a:r>
              <a:rPr lang="es-ES" sz="1900" b="1" dirty="0"/>
              <a:t> se </a:t>
            </a:r>
            <a:r>
              <a:rPr lang="es-ES" sz="1900" b="1" dirty="0" err="1"/>
              <a:t>svou</a:t>
            </a:r>
            <a:r>
              <a:rPr lang="es-ES" sz="1900" b="1" dirty="0"/>
              <a:t> </a:t>
            </a:r>
            <a:r>
              <a:rPr lang="es-ES" sz="1900" b="1" dirty="0" err="1"/>
              <a:t>církví</a:t>
            </a:r>
            <a:r>
              <a:rPr lang="es-ES" sz="1900" b="1" dirty="0"/>
              <a:t> </a:t>
            </a:r>
            <a:r>
              <a:rPr lang="cs-CZ" sz="1900" b="1" dirty="0"/>
              <a:t>    </a:t>
            </a:r>
            <a:r>
              <a:rPr lang="es-ES" sz="1900" b="1" dirty="0"/>
              <a:t>ve </a:t>
            </a:r>
            <a:r>
              <a:rPr lang="es-ES" sz="1900" b="1" dirty="0" err="1"/>
              <a:t>středověku</a:t>
            </a:r>
            <a:r>
              <a:rPr lang="es-ES" sz="1900" b="1" dirty="0"/>
              <a:t>? </a:t>
            </a:r>
            <a:r>
              <a:rPr lang="es-ES" sz="1900" b="1" dirty="0" err="1"/>
              <a:t>Představte</a:t>
            </a:r>
            <a:r>
              <a:rPr lang="es-ES" sz="1900" b="1" dirty="0"/>
              <a:t> si,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es-ES" sz="1900" b="1" dirty="0" err="1"/>
              <a:t>jste</a:t>
            </a:r>
            <a:r>
              <a:rPr lang="es-ES" sz="1900" b="1" dirty="0"/>
              <a:t> </a:t>
            </a:r>
            <a:r>
              <a:rPr lang="es-ES" sz="1900" b="1" dirty="0" err="1"/>
              <a:t>udělali</a:t>
            </a:r>
            <a:r>
              <a:rPr lang="es-ES" sz="1900" b="1" dirty="0"/>
              <a:t> </a:t>
            </a:r>
            <a:r>
              <a:rPr lang="es-ES" sz="1900" b="1" dirty="0" err="1"/>
              <a:t>něco</a:t>
            </a:r>
            <a:r>
              <a:rPr lang="es-ES" sz="1900" b="1" dirty="0"/>
              <a:t> </a:t>
            </a:r>
            <a:r>
              <a:rPr lang="es-ES" sz="1900" b="1" dirty="0" err="1"/>
              <a:t>špat</a:t>
            </a:r>
            <a:r>
              <a:rPr lang="cs-CZ" sz="1900" b="1" dirty="0"/>
              <a:t>-</a:t>
            </a:r>
            <a:r>
              <a:rPr lang="es-ES" sz="1900" b="1" dirty="0" err="1"/>
              <a:t>ného</a:t>
            </a:r>
            <a:r>
              <a:rPr lang="es-ES" sz="1900" b="1" dirty="0"/>
              <a:t>, </a:t>
            </a:r>
            <a:r>
              <a:rPr lang="es-ES" sz="1900" b="1" dirty="0" err="1"/>
              <a:t>čeho</a:t>
            </a:r>
            <a:r>
              <a:rPr lang="es-ES" sz="1900" b="1" dirty="0"/>
              <a:t> </a:t>
            </a:r>
            <a:r>
              <a:rPr lang="es-ES" sz="1900" b="1" dirty="0" err="1"/>
              <a:t>litujete</a:t>
            </a:r>
            <a:r>
              <a:rPr lang="es-ES" sz="1900" b="1" dirty="0"/>
              <a:t>.</a:t>
            </a:r>
          </a:p>
          <a:p>
            <a:r>
              <a:rPr lang="es-ES" sz="1900" b="1" dirty="0" err="1">
                <a:solidFill>
                  <a:srgbClr val="43695F"/>
                </a:solidFill>
              </a:rPr>
              <a:t>Boháč</a:t>
            </a:r>
            <a:r>
              <a:rPr lang="es-ES" sz="1900" b="1" dirty="0">
                <a:solidFill>
                  <a:srgbClr val="43695F"/>
                </a:solidFill>
              </a:rPr>
              <a:t>:</a:t>
            </a:r>
            <a:r>
              <a:rPr lang="es-ES" sz="1900" b="1" dirty="0"/>
              <a:t> </a:t>
            </a:r>
            <a:r>
              <a:rPr lang="es-ES" sz="1900" b="1" dirty="0" err="1"/>
              <a:t>Udělal</a:t>
            </a:r>
            <a:r>
              <a:rPr lang="es-ES" sz="1900" b="1" dirty="0"/>
              <a:t> </a:t>
            </a:r>
            <a:r>
              <a:rPr lang="es-ES" sz="1900" b="1" dirty="0" err="1"/>
              <a:t>jsem</a:t>
            </a:r>
            <a:r>
              <a:rPr lang="es-ES" sz="1900" b="1" dirty="0"/>
              <a:t> </a:t>
            </a:r>
            <a:r>
              <a:rPr lang="es-ES" sz="1900" b="1" dirty="0" err="1"/>
              <a:t>něco</a:t>
            </a:r>
            <a:r>
              <a:rPr lang="es-ES" sz="1900" b="1" dirty="0"/>
              <a:t> </a:t>
            </a:r>
            <a:r>
              <a:rPr lang="es-ES" sz="1900" b="1" dirty="0" err="1"/>
              <a:t>špatného</a:t>
            </a:r>
            <a:r>
              <a:rPr lang="es-ES" sz="1900" b="1" dirty="0"/>
              <a:t> a je mi z </a:t>
            </a:r>
            <a:r>
              <a:rPr lang="es-ES" sz="1900" b="1" dirty="0" err="1"/>
              <a:t>toho</a:t>
            </a:r>
            <a:r>
              <a:rPr lang="es-ES" sz="1900" b="1" dirty="0"/>
              <a:t> </a:t>
            </a:r>
            <a:r>
              <a:rPr lang="es-ES" sz="1900" b="1" dirty="0" err="1"/>
              <a:t>opravdu</a:t>
            </a:r>
            <a:r>
              <a:rPr lang="es-ES" sz="1900" b="1" dirty="0"/>
              <a:t> </a:t>
            </a:r>
            <a:r>
              <a:rPr lang="es-ES" sz="1900" b="1" dirty="0" err="1"/>
              <a:t>smutno</a:t>
            </a:r>
            <a:r>
              <a:rPr lang="es-ES" sz="1900" b="1" dirty="0"/>
              <a:t>. </a:t>
            </a:r>
            <a:r>
              <a:rPr lang="es-ES" sz="1900" b="1" dirty="0" err="1"/>
              <a:t>Myslíš</a:t>
            </a:r>
            <a:r>
              <a:rPr lang="es-ES" sz="1900" b="1" dirty="0"/>
              <a:t>, </a:t>
            </a:r>
            <a:r>
              <a:rPr lang="es-ES" sz="1900" b="1" dirty="0" err="1"/>
              <a:t>že</a:t>
            </a:r>
            <a:r>
              <a:rPr lang="es-ES" sz="1900" b="1" dirty="0"/>
              <a:t> mi </a:t>
            </a:r>
            <a:r>
              <a:rPr lang="es-ES" sz="1900" b="1" dirty="0" err="1"/>
              <a:t>Bůh</a:t>
            </a:r>
            <a:r>
              <a:rPr lang="es-ES" sz="1900" b="1" dirty="0"/>
              <a:t> </a:t>
            </a:r>
            <a:r>
              <a:rPr lang="es-ES" sz="1900" b="1" dirty="0" err="1"/>
              <a:t>může</a:t>
            </a:r>
            <a:r>
              <a:rPr lang="es-ES" sz="1900" b="1" dirty="0"/>
              <a:t> </a:t>
            </a:r>
            <a:r>
              <a:rPr lang="es-ES" sz="1900" b="1" dirty="0" err="1"/>
              <a:t>odpustit</a:t>
            </a:r>
            <a:r>
              <a:rPr lang="es-ES" sz="1900" b="1" dirty="0"/>
              <a:t>?</a:t>
            </a:r>
          </a:p>
          <a:p>
            <a:r>
              <a:rPr lang="es-ES" sz="1900" b="1" dirty="0" err="1">
                <a:solidFill>
                  <a:srgbClr val="43695F"/>
                </a:solidFill>
              </a:rPr>
              <a:t>Kněz</a:t>
            </a:r>
            <a:r>
              <a:rPr lang="es-ES" sz="1900" b="1" dirty="0">
                <a:solidFill>
                  <a:srgbClr val="43695F"/>
                </a:solidFill>
              </a:rPr>
              <a:t>: </a:t>
            </a:r>
            <a:r>
              <a:rPr lang="es-ES" sz="1900" b="1" dirty="0"/>
              <a:t>Ano, ale </a:t>
            </a:r>
            <a:r>
              <a:rPr lang="es-ES" sz="1900" b="1" dirty="0" err="1"/>
              <a:t>bude</a:t>
            </a:r>
            <a:r>
              <a:rPr lang="es-ES" sz="1900" b="1" dirty="0"/>
              <a:t> </a:t>
            </a:r>
            <a:r>
              <a:rPr lang="es-ES" sz="1900" b="1" dirty="0" err="1"/>
              <a:t>tě</a:t>
            </a:r>
            <a:r>
              <a:rPr lang="es-ES" sz="1900" b="1" dirty="0"/>
              <a:t> </a:t>
            </a:r>
            <a:r>
              <a:rPr lang="es-ES" sz="1900" b="1" dirty="0" err="1"/>
              <a:t>to</a:t>
            </a:r>
            <a:r>
              <a:rPr lang="es-ES" sz="1900" b="1" dirty="0"/>
              <a:t> </a:t>
            </a:r>
            <a:r>
              <a:rPr lang="es-ES" sz="1900" b="1" dirty="0" err="1"/>
              <a:t>stát</a:t>
            </a:r>
            <a:r>
              <a:rPr lang="es-ES" sz="1900" b="1" dirty="0"/>
              <a:t> </a:t>
            </a:r>
            <a:r>
              <a:rPr lang="es-ES" sz="1900" b="1" dirty="0" err="1"/>
              <a:t>hodně</a:t>
            </a:r>
            <a:r>
              <a:rPr lang="es-ES" sz="1900" b="1" dirty="0"/>
              <a:t> </a:t>
            </a:r>
            <a:r>
              <a:rPr lang="es-ES" sz="1900" b="1" dirty="0" err="1"/>
              <a:t>peněz</a:t>
            </a:r>
            <a:r>
              <a:rPr lang="es-ES" sz="1900" b="1" dirty="0"/>
              <a:t>.</a:t>
            </a:r>
          </a:p>
          <a:p>
            <a:r>
              <a:rPr lang="es-ES" sz="1900" b="1" dirty="0" err="1">
                <a:solidFill>
                  <a:srgbClr val="43695F"/>
                </a:solidFill>
              </a:rPr>
              <a:t>Boháč</a:t>
            </a:r>
            <a:r>
              <a:rPr lang="es-ES" sz="1900" b="1" dirty="0">
                <a:solidFill>
                  <a:srgbClr val="43695F"/>
                </a:solidFill>
              </a:rPr>
              <a:t>: </a:t>
            </a:r>
            <a:r>
              <a:rPr lang="es-ES" sz="1900" b="1" dirty="0" err="1"/>
              <a:t>Tady</a:t>
            </a:r>
            <a:r>
              <a:rPr lang="es-ES" sz="1900" b="1" dirty="0"/>
              <a:t> </a:t>
            </a:r>
            <a:r>
              <a:rPr lang="es-ES" sz="1900" b="1" dirty="0" err="1"/>
              <a:t>jsou</a:t>
            </a:r>
            <a:r>
              <a:rPr lang="es-ES" sz="1900" b="1" dirty="0"/>
              <a:t> </a:t>
            </a:r>
            <a:r>
              <a:rPr lang="es-ES" sz="1900" b="1" dirty="0" err="1"/>
              <a:t>peníze</a:t>
            </a:r>
            <a:r>
              <a:rPr lang="es-ES" sz="1900" b="1" dirty="0"/>
              <a:t>.</a:t>
            </a:r>
          </a:p>
          <a:p>
            <a:r>
              <a:rPr lang="es-ES" sz="1900" b="1" dirty="0" err="1">
                <a:solidFill>
                  <a:srgbClr val="43695F"/>
                </a:solidFill>
              </a:rPr>
              <a:t>Kněz</a:t>
            </a:r>
            <a:r>
              <a:rPr lang="es-ES" sz="1900" b="1" dirty="0">
                <a:solidFill>
                  <a:srgbClr val="43695F"/>
                </a:solidFill>
              </a:rPr>
              <a:t>: </a:t>
            </a:r>
            <a:r>
              <a:rPr lang="es-ES" sz="1900" b="1" dirty="0" err="1"/>
              <a:t>Tady</a:t>
            </a:r>
            <a:r>
              <a:rPr lang="es-ES" sz="1900" b="1" dirty="0"/>
              <a:t> je </a:t>
            </a:r>
            <a:r>
              <a:rPr lang="es-ES" sz="1900" b="1" dirty="0" err="1"/>
              <a:t>odpustek</a:t>
            </a:r>
            <a:r>
              <a:rPr lang="es-ES" sz="1900" b="1" dirty="0"/>
              <a:t>, </a:t>
            </a:r>
            <a:r>
              <a:rPr lang="es-ES" sz="1900" b="1" dirty="0" err="1"/>
              <a:t>který</a:t>
            </a:r>
            <a:r>
              <a:rPr lang="es-ES" sz="1900" b="1" dirty="0"/>
              <a:t> </a:t>
            </a:r>
            <a:r>
              <a:rPr lang="es-ES" sz="1900" b="1" dirty="0" err="1"/>
              <a:t>říká</a:t>
            </a:r>
            <a:r>
              <a:rPr lang="es-ES" sz="1900" b="1" dirty="0"/>
              <a:t>, </a:t>
            </a:r>
            <a:r>
              <a:rPr lang="es-ES" sz="1900" b="1" dirty="0" err="1"/>
              <a:t>že</a:t>
            </a:r>
            <a:r>
              <a:rPr lang="es-ES" sz="1900" b="1" dirty="0"/>
              <a:t> ti </a:t>
            </a:r>
            <a:r>
              <a:rPr lang="es-ES" sz="1900" b="1" dirty="0" err="1"/>
              <a:t>Bůh</a:t>
            </a:r>
            <a:r>
              <a:rPr lang="es-ES" sz="1900" b="1" dirty="0"/>
              <a:t> </a:t>
            </a:r>
            <a:r>
              <a:rPr lang="es-ES" sz="1900" b="1" dirty="0" err="1"/>
              <a:t>odpustil</a:t>
            </a:r>
            <a:r>
              <a:rPr lang="es-ES" sz="1900" b="1" dirty="0"/>
              <a:t>.</a:t>
            </a:r>
          </a:p>
          <a:p>
            <a:r>
              <a:rPr lang="es-ES" sz="1900" b="1" dirty="0" err="1">
                <a:solidFill>
                  <a:srgbClr val="43695F"/>
                </a:solidFill>
              </a:rPr>
              <a:t>Druhý</a:t>
            </a:r>
            <a:r>
              <a:rPr lang="es-ES" sz="1900" b="1" dirty="0">
                <a:solidFill>
                  <a:srgbClr val="43695F"/>
                </a:solidFill>
              </a:rPr>
              <a:t> </a:t>
            </a:r>
            <a:r>
              <a:rPr lang="es-ES" sz="1900" b="1" dirty="0" err="1">
                <a:solidFill>
                  <a:srgbClr val="43695F"/>
                </a:solidFill>
              </a:rPr>
              <a:t>muž</a:t>
            </a:r>
            <a:r>
              <a:rPr lang="es-ES" sz="1900" b="1" dirty="0">
                <a:solidFill>
                  <a:srgbClr val="43695F"/>
                </a:solidFill>
              </a:rPr>
              <a:t>: </a:t>
            </a:r>
            <a:r>
              <a:rPr lang="es-ES" sz="1900" b="1" dirty="0" err="1"/>
              <a:t>Udělal</a:t>
            </a:r>
            <a:r>
              <a:rPr lang="es-ES" sz="1900" b="1" dirty="0"/>
              <a:t> </a:t>
            </a:r>
            <a:r>
              <a:rPr lang="es-ES" sz="1900" b="1" dirty="0" err="1"/>
              <a:t>jsem</a:t>
            </a:r>
            <a:r>
              <a:rPr lang="es-ES" sz="1900" b="1" dirty="0"/>
              <a:t> </a:t>
            </a:r>
            <a:r>
              <a:rPr lang="es-ES" sz="1900" b="1" dirty="0" err="1"/>
              <a:t>něco</a:t>
            </a:r>
            <a:r>
              <a:rPr lang="es-ES" sz="1900" b="1" dirty="0"/>
              <a:t> </a:t>
            </a:r>
            <a:r>
              <a:rPr lang="es-ES" sz="1900" b="1" dirty="0" err="1"/>
              <a:t>opravdu</a:t>
            </a:r>
            <a:r>
              <a:rPr lang="es-ES" sz="1900" b="1" dirty="0"/>
              <a:t> </a:t>
            </a:r>
            <a:r>
              <a:rPr lang="es-ES" sz="1900" b="1" dirty="0" err="1"/>
              <a:t>špatného</a:t>
            </a:r>
            <a:r>
              <a:rPr lang="es-ES" sz="1900" b="1" dirty="0"/>
              <a:t> a </a:t>
            </a:r>
            <a:r>
              <a:rPr lang="es-ES" sz="1900" b="1" dirty="0" err="1"/>
              <a:t>cítím</a:t>
            </a:r>
            <a:r>
              <a:rPr lang="es-ES" sz="1900" b="1" dirty="0"/>
              <a:t> se </a:t>
            </a:r>
            <a:r>
              <a:rPr lang="es-ES" sz="1900" b="1" dirty="0" err="1"/>
              <a:t>kvůli</a:t>
            </a:r>
            <a:r>
              <a:rPr lang="es-ES" sz="1900" b="1" dirty="0"/>
              <a:t> </a:t>
            </a:r>
            <a:r>
              <a:rPr lang="es-ES" sz="1900" b="1" dirty="0" err="1"/>
              <a:t>tomu</a:t>
            </a:r>
            <a:r>
              <a:rPr lang="es-ES" sz="1900" b="1" dirty="0"/>
              <a:t> </a:t>
            </a:r>
            <a:r>
              <a:rPr lang="es-ES" sz="1900" b="1" dirty="0" err="1"/>
              <a:t>opravdu</a:t>
            </a:r>
            <a:r>
              <a:rPr lang="es-ES" sz="1900" b="1" dirty="0"/>
              <a:t> </a:t>
            </a:r>
            <a:r>
              <a:rPr lang="es-ES" sz="1900" b="1" dirty="0" err="1"/>
              <a:t>smutný</a:t>
            </a:r>
            <a:r>
              <a:rPr lang="es-ES" sz="1900" b="1" dirty="0"/>
              <a:t>. </a:t>
            </a:r>
            <a:r>
              <a:rPr lang="es-ES" sz="1900" b="1" dirty="0" err="1"/>
              <a:t>Odpustí</a:t>
            </a:r>
            <a:r>
              <a:rPr lang="es-ES" sz="1900" b="1" dirty="0"/>
              <a:t> mi </a:t>
            </a:r>
            <a:r>
              <a:rPr lang="es-ES" sz="1900" b="1" dirty="0" err="1"/>
              <a:t>Bůh</a:t>
            </a:r>
            <a:r>
              <a:rPr lang="es-ES" sz="1900" b="1" dirty="0"/>
              <a:t>?</a:t>
            </a:r>
          </a:p>
          <a:p>
            <a:r>
              <a:rPr lang="es-ES" sz="1900" b="1" dirty="0" err="1">
                <a:solidFill>
                  <a:srgbClr val="43695F"/>
                </a:solidFill>
              </a:rPr>
              <a:t>Kněz</a:t>
            </a:r>
            <a:r>
              <a:rPr lang="es-ES" sz="1900" b="1" dirty="0">
                <a:solidFill>
                  <a:srgbClr val="43695F"/>
                </a:solidFill>
              </a:rPr>
              <a:t>: </a:t>
            </a:r>
            <a:r>
              <a:rPr lang="es-ES" sz="1900" b="1" dirty="0" err="1"/>
              <a:t>To</a:t>
            </a:r>
            <a:r>
              <a:rPr lang="es-ES" sz="1900" b="1" dirty="0"/>
              <a:t> </a:t>
            </a:r>
            <a:r>
              <a:rPr lang="es-ES" sz="1900" b="1" dirty="0" err="1"/>
              <a:t>tě</a:t>
            </a:r>
            <a:r>
              <a:rPr lang="es-ES" sz="1900" b="1" dirty="0"/>
              <a:t> </a:t>
            </a:r>
            <a:r>
              <a:rPr lang="es-ES" sz="1900" b="1" dirty="0" err="1"/>
              <a:t>také</a:t>
            </a:r>
            <a:r>
              <a:rPr lang="es-ES" sz="1900" b="1" dirty="0"/>
              <a:t> </a:t>
            </a:r>
            <a:r>
              <a:rPr lang="es-ES" sz="1900" b="1" dirty="0" err="1"/>
              <a:t>bude</a:t>
            </a:r>
            <a:r>
              <a:rPr lang="es-ES" sz="1900" b="1" dirty="0"/>
              <a:t> </a:t>
            </a:r>
            <a:r>
              <a:rPr lang="es-ES" sz="1900" b="1" dirty="0" err="1"/>
              <a:t>stát</a:t>
            </a:r>
            <a:r>
              <a:rPr lang="es-ES" sz="1900" b="1" dirty="0"/>
              <a:t> </a:t>
            </a:r>
            <a:r>
              <a:rPr lang="es-ES" sz="1900" b="1" dirty="0" err="1"/>
              <a:t>hodně</a:t>
            </a:r>
            <a:r>
              <a:rPr lang="es-ES" sz="1900" b="1" dirty="0"/>
              <a:t> </a:t>
            </a:r>
            <a:r>
              <a:rPr lang="es-ES" sz="1900" b="1" dirty="0" err="1"/>
              <a:t>peněz</a:t>
            </a:r>
            <a:r>
              <a:rPr lang="es-ES" sz="1900" b="1" dirty="0"/>
              <a:t>.</a:t>
            </a:r>
          </a:p>
          <a:p>
            <a:r>
              <a:rPr lang="es-ES" sz="1900" b="1" dirty="0" err="1">
                <a:solidFill>
                  <a:srgbClr val="43695F"/>
                </a:solidFill>
              </a:rPr>
              <a:t>Druhý</a:t>
            </a:r>
            <a:r>
              <a:rPr lang="es-ES" sz="1900" b="1" dirty="0">
                <a:solidFill>
                  <a:srgbClr val="43695F"/>
                </a:solidFill>
              </a:rPr>
              <a:t> </a:t>
            </a:r>
            <a:r>
              <a:rPr lang="es-ES" sz="1900" b="1" dirty="0" err="1">
                <a:solidFill>
                  <a:srgbClr val="43695F"/>
                </a:solidFill>
              </a:rPr>
              <a:t>muž</a:t>
            </a:r>
            <a:r>
              <a:rPr lang="es-ES" sz="1900" b="1" dirty="0">
                <a:solidFill>
                  <a:srgbClr val="43695F"/>
                </a:solidFill>
              </a:rPr>
              <a:t>: </a:t>
            </a:r>
            <a:r>
              <a:rPr lang="es-ES" sz="1900" b="1" dirty="0" err="1"/>
              <a:t>Nemám</a:t>
            </a:r>
            <a:r>
              <a:rPr lang="es-ES" sz="1900" b="1" dirty="0"/>
              <a:t> t</a:t>
            </a:r>
            <a:r>
              <a:rPr lang="cs-CZ" sz="1900" b="1" dirty="0" err="1"/>
              <a:t>olik</a:t>
            </a:r>
            <a:r>
              <a:rPr lang="es-ES" sz="1900" b="1" dirty="0"/>
              <a:t> pen</a:t>
            </a:r>
            <a:r>
              <a:rPr lang="cs-CZ" sz="1900" b="1" dirty="0"/>
              <a:t>ěz</a:t>
            </a:r>
            <a:r>
              <a:rPr lang="es-ES" sz="1900" b="1" dirty="0"/>
              <a:t>.</a:t>
            </a:r>
          </a:p>
          <a:p>
            <a:r>
              <a:rPr lang="es-ES" sz="1900" b="1" dirty="0" err="1">
                <a:solidFill>
                  <a:srgbClr val="43695F"/>
                </a:solidFill>
              </a:rPr>
              <a:t>Kněz</a:t>
            </a:r>
            <a:r>
              <a:rPr lang="es-ES" sz="1900" b="1" dirty="0">
                <a:solidFill>
                  <a:srgbClr val="43695F"/>
                </a:solidFill>
              </a:rPr>
              <a:t>: </a:t>
            </a:r>
            <a:r>
              <a:rPr lang="es-ES" sz="1900" b="1" dirty="0"/>
              <a:t>No, </a:t>
            </a:r>
            <a:r>
              <a:rPr lang="es-ES" sz="1900" b="1" dirty="0" err="1"/>
              <a:t>vrať</a:t>
            </a:r>
            <a:r>
              <a:rPr lang="es-ES" sz="1900" b="1" dirty="0"/>
              <a:t> se, </a:t>
            </a:r>
            <a:r>
              <a:rPr lang="es-ES" sz="1900" b="1" dirty="0" err="1"/>
              <a:t>až</a:t>
            </a:r>
            <a:r>
              <a:rPr lang="es-ES" sz="1900" b="1" dirty="0"/>
              <a:t> </a:t>
            </a:r>
            <a:r>
              <a:rPr lang="es-ES" sz="1900" b="1" dirty="0" err="1"/>
              <a:t>to</a:t>
            </a:r>
            <a:r>
              <a:rPr lang="es-ES" sz="1900" b="1" dirty="0"/>
              <a:t> </a:t>
            </a:r>
            <a:r>
              <a:rPr lang="es-ES" sz="1900" b="1" dirty="0" err="1"/>
              <a:t>budeš</a:t>
            </a:r>
            <a:r>
              <a:rPr lang="es-ES" sz="1900" b="1" dirty="0"/>
              <a:t> </a:t>
            </a:r>
            <a:r>
              <a:rPr lang="es-ES" sz="1900" b="1" dirty="0" err="1"/>
              <a:t>mít</a:t>
            </a:r>
            <a:r>
              <a:rPr lang="es-ES" sz="1900" b="1" dirty="0"/>
              <a:t>, a </a:t>
            </a:r>
            <a:r>
              <a:rPr lang="es-ES" sz="1900" b="1" dirty="0" err="1"/>
              <a:t>možná</a:t>
            </a:r>
            <a:r>
              <a:rPr lang="es-ES" sz="1900" b="1" dirty="0"/>
              <a:t> ti </a:t>
            </a:r>
            <a:r>
              <a:rPr lang="es-ES" sz="1900" b="1" dirty="0" err="1"/>
              <a:t>Bůh</a:t>
            </a:r>
            <a:r>
              <a:rPr lang="es-ES" sz="1900" b="1" dirty="0"/>
              <a:t> </a:t>
            </a:r>
            <a:r>
              <a:rPr lang="es-ES" sz="1900" b="1" dirty="0" err="1"/>
              <a:t>odpustí</a:t>
            </a:r>
            <a:r>
              <a:rPr lang="es-ES" sz="1900" b="1" dirty="0"/>
              <a:t>.</a:t>
            </a:r>
          </a:p>
          <a:p>
            <a:r>
              <a:rPr lang="es-ES" sz="1900" b="1" dirty="0" err="1"/>
              <a:t>Jak</a:t>
            </a:r>
            <a:r>
              <a:rPr lang="es-ES" sz="1900" b="1" dirty="0"/>
              <a:t> </a:t>
            </a:r>
            <a:r>
              <a:rPr lang="es-ES" sz="1900" b="1" dirty="0" err="1"/>
              <a:t>by</a:t>
            </a:r>
            <a:r>
              <a:rPr lang="cs-CZ" sz="1900" b="1" dirty="0"/>
              <a:t> vám bylo na místě</a:t>
            </a:r>
            <a:r>
              <a:rPr lang="es-ES" sz="1900" b="1" dirty="0"/>
              <a:t> </a:t>
            </a:r>
            <a:r>
              <a:rPr lang="es-ES" sz="1900" b="1" dirty="0" err="1"/>
              <a:t>druh</a:t>
            </a:r>
            <a:r>
              <a:rPr lang="cs-CZ" sz="1900" b="1" dirty="0" err="1"/>
              <a:t>ého</a:t>
            </a:r>
            <a:r>
              <a:rPr lang="es-ES" sz="1900" b="1" dirty="0"/>
              <a:t> </a:t>
            </a:r>
            <a:r>
              <a:rPr lang="cs-CZ" sz="1900" b="1" dirty="0"/>
              <a:t>člověka</a:t>
            </a:r>
            <a:r>
              <a:rPr lang="es-ES" sz="1900" b="1" dirty="0"/>
              <a:t>? </a:t>
            </a:r>
            <a:r>
              <a:rPr lang="es-ES" sz="1900" b="1" dirty="0" err="1"/>
              <a:t>Jak</a:t>
            </a:r>
            <a:r>
              <a:rPr lang="cs-CZ" sz="1900" b="1" dirty="0"/>
              <a:t> se</a:t>
            </a:r>
            <a:r>
              <a:rPr lang="es-ES" sz="1900" b="1" dirty="0"/>
              <a:t> </a:t>
            </a:r>
            <a:r>
              <a:rPr lang="es-ES" sz="1900" b="1" dirty="0" err="1"/>
              <a:t>podle</a:t>
            </a:r>
            <a:r>
              <a:rPr lang="es-ES" sz="1900" b="1" dirty="0"/>
              <a:t> </a:t>
            </a:r>
            <a:r>
              <a:rPr lang="es-ES" sz="1900" b="1" dirty="0" err="1"/>
              <a:t>vás</a:t>
            </a:r>
            <a:r>
              <a:rPr lang="es-ES" sz="1900" b="1" dirty="0"/>
              <a:t> </a:t>
            </a:r>
            <a:r>
              <a:rPr lang="cs-CZ" sz="1900" b="1" dirty="0"/>
              <a:t>cítil</a:t>
            </a:r>
            <a:r>
              <a:rPr lang="es-ES" sz="1900" b="1" dirty="0"/>
              <a:t>?</a:t>
            </a:r>
          </a:p>
          <a:p>
            <a:r>
              <a:rPr lang="es-ES" sz="1900" b="1" dirty="0" err="1"/>
              <a:t>Myslíte</a:t>
            </a:r>
            <a:r>
              <a:rPr lang="es-ES" sz="1900" b="1" dirty="0"/>
              <a:t> si,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es-ES" sz="1900" b="1" dirty="0" err="1"/>
              <a:t>by</a:t>
            </a:r>
            <a:r>
              <a:rPr lang="es-ES" sz="1900" b="1" dirty="0"/>
              <a:t> </a:t>
            </a:r>
            <a:r>
              <a:rPr lang="es-ES" sz="1900" b="1" dirty="0" err="1"/>
              <a:t>Bůh</a:t>
            </a:r>
            <a:r>
              <a:rPr lang="es-ES" sz="1900" b="1" dirty="0"/>
              <a:t> </a:t>
            </a:r>
            <a:r>
              <a:rPr lang="es-ES" sz="1900" b="1" dirty="0" err="1"/>
              <a:t>snáze</a:t>
            </a:r>
            <a:r>
              <a:rPr lang="es-ES" sz="1900" b="1" dirty="0"/>
              <a:t> </a:t>
            </a:r>
            <a:r>
              <a:rPr lang="es-ES" sz="1900" b="1" dirty="0" err="1"/>
              <a:t>odpustil</a:t>
            </a:r>
            <a:r>
              <a:rPr lang="es-ES" sz="1900" b="1" dirty="0"/>
              <a:t> </a:t>
            </a:r>
            <a:r>
              <a:rPr lang="es-ES" sz="1900" b="1" dirty="0" err="1"/>
              <a:t>bohatému</a:t>
            </a:r>
            <a:r>
              <a:rPr lang="es-ES" sz="1900" b="1" dirty="0"/>
              <a:t> </a:t>
            </a:r>
            <a:r>
              <a:rPr lang="es-ES" sz="1900" b="1" dirty="0" err="1"/>
              <a:t>člověku</a:t>
            </a:r>
            <a:r>
              <a:rPr lang="es-ES" sz="1900" b="1" dirty="0"/>
              <a:t> </a:t>
            </a:r>
            <a:r>
              <a:rPr lang="es-ES" sz="1900" b="1" dirty="0" err="1"/>
              <a:t>než</a:t>
            </a:r>
            <a:r>
              <a:rPr lang="es-ES" sz="1900" b="1" dirty="0"/>
              <a:t> </a:t>
            </a:r>
            <a:r>
              <a:rPr lang="es-ES" sz="1900" b="1" dirty="0" err="1"/>
              <a:t>chudému</a:t>
            </a:r>
            <a:r>
              <a:rPr lang="cs-CZ" sz="1900" b="1" dirty="0"/>
              <a:t> - tedy vám</a:t>
            </a:r>
            <a:r>
              <a:rPr lang="es-ES" sz="1900" b="1" dirty="0"/>
              <a:t>? </a:t>
            </a:r>
          </a:p>
          <a:p>
            <a:r>
              <a:rPr lang="cs-CZ" sz="1900" b="1" dirty="0"/>
              <a:t>Kolik musíme</a:t>
            </a:r>
            <a:r>
              <a:rPr lang="es-ES" sz="1900" b="1" dirty="0"/>
              <a:t> </a:t>
            </a:r>
            <a:r>
              <a:rPr lang="es-ES" sz="1900" b="1" dirty="0" err="1"/>
              <a:t>zaplatit</a:t>
            </a:r>
            <a:r>
              <a:rPr lang="es-ES" sz="1900" b="1" dirty="0"/>
              <a:t> </a:t>
            </a:r>
            <a:r>
              <a:rPr lang="es-ES" sz="1900" b="1" dirty="0" err="1"/>
              <a:t>Bohu</a:t>
            </a:r>
            <a:r>
              <a:rPr lang="es-ES" sz="1900" b="1" dirty="0"/>
              <a:t>, </a:t>
            </a:r>
            <a:r>
              <a:rPr lang="es-ES" sz="1900" b="1" dirty="0" err="1"/>
              <a:t>aby</a:t>
            </a:r>
            <a:r>
              <a:rPr lang="es-ES" sz="1900" b="1" dirty="0"/>
              <a:t> </a:t>
            </a:r>
            <a:r>
              <a:rPr lang="es-ES" sz="1900" b="1" dirty="0" err="1"/>
              <a:t>nám</a:t>
            </a:r>
            <a:r>
              <a:rPr lang="es-ES" sz="1900" b="1" dirty="0"/>
              <a:t> </a:t>
            </a:r>
            <a:r>
              <a:rPr lang="es-ES" sz="1900" b="1" dirty="0" err="1"/>
              <a:t>odpustil</a:t>
            </a:r>
            <a:r>
              <a:rPr lang="es-ES" sz="1900" b="1" dirty="0"/>
              <a:t> </a:t>
            </a:r>
            <a:r>
              <a:rPr lang="es-ES" sz="1900" b="1" dirty="0" err="1"/>
              <a:t>hříchy</a:t>
            </a:r>
            <a:r>
              <a:rPr lang="es-ES" sz="1900" b="1" dirty="0"/>
              <a:t>? </a:t>
            </a:r>
            <a:r>
              <a:rPr lang="es-ES" sz="1900" b="1" dirty="0" err="1"/>
              <a:t>Jak</a:t>
            </a:r>
            <a:r>
              <a:rPr lang="es-ES" sz="1900" b="1" dirty="0"/>
              <a:t> </a:t>
            </a:r>
            <a:r>
              <a:rPr lang="es-ES" sz="1900" b="1" dirty="0" err="1"/>
              <a:t>byste</a:t>
            </a:r>
            <a:r>
              <a:rPr lang="es-ES" sz="1900" b="1" dirty="0"/>
              <a:t> se </a:t>
            </a:r>
            <a:r>
              <a:rPr lang="es-ES" sz="1900" b="1" dirty="0" err="1"/>
              <a:t>cítili</a:t>
            </a:r>
            <a:r>
              <a:rPr lang="cs-CZ" sz="1900" b="1" dirty="0"/>
              <a:t> v takové církvi</a:t>
            </a:r>
            <a:r>
              <a:rPr lang="es-ES" sz="1900" b="1" dirty="0"/>
              <a:t>? </a:t>
            </a:r>
            <a:r>
              <a:rPr lang="cs-CZ" sz="1900" b="1" dirty="0"/>
              <a:t>Přečtěte si</a:t>
            </a:r>
            <a:r>
              <a:rPr lang="es-ES" sz="1900" b="1" dirty="0"/>
              <a:t> 1</a:t>
            </a:r>
            <a:r>
              <a:rPr lang="cs-CZ" sz="1900" b="1" dirty="0"/>
              <a:t>. list</a:t>
            </a:r>
            <a:r>
              <a:rPr lang="es-ES" sz="1900" b="1" dirty="0"/>
              <a:t> Jan</a:t>
            </a:r>
            <a:r>
              <a:rPr lang="cs-CZ" sz="1900" b="1" dirty="0" err="1"/>
              <a:t>ův</a:t>
            </a:r>
            <a:r>
              <a:rPr lang="es-ES" sz="1900" b="1" dirty="0"/>
              <a:t> 1</a:t>
            </a:r>
            <a:r>
              <a:rPr lang="cs-CZ" sz="1900" b="1" dirty="0"/>
              <a:t>,</a:t>
            </a:r>
            <a:r>
              <a:rPr lang="es-ES" sz="1900" b="1" dirty="0"/>
              <a:t>9.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A0F4FAF-F374-091C-0B30-5F7DEC3B0693}"/>
              </a:ext>
            </a:extLst>
          </p:cNvPr>
          <p:cNvSpPr txBox="1"/>
          <p:nvPr/>
        </p:nvSpPr>
        <p:spPr>
          <a:xfrm>
            <a:off x="6522720" y="312762"/>
            <a:ext cx="5477691" cy="5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1900" b="1" dirty="0"/>
          </a:p>
          <a:p>
            <a:r>
              <a:rPr lang="es-ES" sz="1900" b="1" dirty="0" err="1"/>
              <a:t>Mnoho</a:t>
            </a:r>
            <a:r>
              <a:rPr lang="es-ES" sz="1900" b="1" dirty="0"/>
              <a:t> </a:t>
            </a:r>
            <a:r>
              <a:rPr lang="es-ES" sz="1900" b="1" dirty="0" err="1"/>
              <a:t>křesťanů</a:t>
            </a:r>
            <a:r>
              <a:rPr lang="es-ES" sz="1900" b="1" dirty="0"/>
              <a:t> </a:t>
            </a:r>
            <a:r>
              <a:rPr lang="es-ES" sz="1900" b="1" dirty="0" err="1"/>
              <a:t>začalo</a:t>
            </a:r>
            <a:r>
              <a:rPr lang="es-ES" sz="1900" b="1" dirty="0"/>
              <a:t> </a:t>
            </a:r>
            <a:r>
              <a:rPr lang="es-ES" sz="1900" b="1" dirty="0" err="1"/>
              <a:t>být</a:t>
            </a:r>
            <a:r>
              <a:rPr lang="es-ES" sz="1900" b="1" dirty="0"/>
              <a:t> </a:t>
            </a:r>
            <a:r>
              <a:rPr lang="es-ES" sz="1900" b="1" dirty="0" err="1"/>
              <a:t>znepokojeno</a:t>
            </a:r>
            <a:r>
              <a:rPr lang="es-ES" sz="1900" b="1" dirty="0"/>
              <a:t>, </a:t>
            </a:r>
            <a:r>
              <a:rPr lang="es-ES" sz="1900" b="1" dirty="0" err="1"/>
              <a:t>když</a:t>
            </a:r>
            <a:r>
              <a:rPr lang="es-ES" sz="1900" b="1" dirty="0"/>
              <a:t> </a:t>
            </a:r>
            <a:r>
              <a:rPr lang="es-ES" sz="1900" b="1" dirty="0" err="1"/>
              <a:t>někdo</a:t>
            </a:r>
            <a:r>
              <a:rPr lang="es-ES" sz="1900" b="1" dirty="0"/>
              <a:t> z </a:t>
            </a:r>
            <a:r>
              <a:rPr lang="es-ES" sz="1900" b="1" dirty="0" err="1"/>
              <a:t>jejich</a:t>
            </a:r>
            <a:r>
              <a:rPr lang="es-ES" sz="1900" b="1" dirty="0"/>
              <a:t> </a:t>
            </a:r>
            <a:r>
              <a:rPr lang="es-ES" sz="1900" b="1" dirty="0" err="1"/>
              <a:t>blízkých</a:t>
            </a:r>
            <a:r>
              <a:rPr lang="es-ES" sz="1900" b="1" dirty="0"/>
              <a:t> </a:t>
            </a:r>
            <a:r>
              <a:rPr lang="es-ES" sz="1900" b="1" dirty="0" err="1"/>
              <a:t>zemřel</a:t>
            </a:r>
            <a:r>
              <a:rPr lang="es-ES" sz="1900" b="1" dirty="0"/>
              <a:t>. </a:t>
            </a:r>
            <a:r>
              <a:rPr lang="es-ES" sz="1900" b="1" dirty="0" err="1"/>
              <a:t>Nevěděli</a:t>
            </a:r>
            <a:r>
              <a:rPr lang="es-ES" sz="1900" b="1" dirty="0"/>
              <a:t>, </a:t>
            </a:r>
            <a:r>
              <a:rPr lang="es-ES" sz="1900" b="1" dirty="0" err="1"/>
              <a:t>co</a:t>
            </a:r>
            <a:r>
              <a:rPr lang="es-ES" sz="1900" b="1" dirty="0"/>
              <a:t> Bible </a:t>
            </a:r>
            <a:r>
              <a:rPr lang="es-ES" sz="1900" b="1" dirty="0" err="1"/>
              <a:t>říká</a:t>
            </a:r>
            <a:r>
              <a:rPr lang="es-ES" sz="1900" b="1" dirty="0"/>
              <a:t> o </a:t>
            </a:r>
            <a:r>
              <a:rPr lang="es-ES" sz="1900" b="1" dirty="0" err="1"/>
              <a:t>spánku</a:t>
            </a:r>
            <a:r>
              <a:rPr lang="es-ES" sz="1900" b="1" dirty="0"/>
              <a:t> </a:t>
            </a:r>
            <a:r>
              <a:rPr lang="es-ES" sz="1900" b="1" dirty="0" err="1"/>
              <a:t>mrtvých</a:t>
            </a:r>
            <a:r>
              <a:rPr lang="es-ES" sz="1900" b="1" dirty="0"/>
              <a:t>, a </a:t>
            </a:r>
            <a:r>
              <a:rPr lang="es-ES" sz="1900" b="1" dirty="0" err="1"/>
              <a:t>tak</a:t>
            </a:r>
            <a:r>
              <a:rPr lang="es-ES" sz="1900" b="1" dirty="0"/>
              <a:t> si </a:t>
            </a:r>
            <a:r>
              <a:rPr lang="es-ES" sz="1900" b="1" dirty="0" err="1"/>
              <a:t>dělali</a:t>
            </a:r>
            <a:r>
              <a:rPr lang="es-ES" sz="1900" b="1" dirty="0"/>
              <a:t> </a:t>
            </a:r>
            <a:r>
              <a:rPr lang="es-ES" sz="1900" b="1" dirty="0" err="1"/>
              <a:t>starosti</a:t>
            </a:r>
            <a:r>
              <a:rPr lang="es-ES" sz="1900" b="1" dirty="0"/>
              <a:t>, </a:t>
            </a:r>
            <a:r>
              <a:rPr lang="es-ES" sz="1900" b="1" dirty="0" err="1"/>
              <a:t>když</a:t>
            </a:r>
            <a:r>
              <a:rPr lang="es-ES" sz="1900" b="1" dirty="0"/>
              <a:t> si </a:t>
            </a:r>
            <a:r>
              <a:rPr lang="es-ES" sz="1900" b="1" dirty="0" err="1"/>
              <a:t>představili</a:t>
            </a:r>
            <a:r>
              <a:rPr lang="es-ES" sz="1900" b="1" dirty="0"/>
              <a:t>,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es-ES" sz="1900" b="1" dirty="0" err="1"/>
              <a:t>mrtvý</a:t>
            </a:r>
            <a:r>
              <a:rPr lang="es-ES" sz="1900" b="1" dirty="0"/>
              <a:t> </a:t>
            </a:r>
            <a:r>
              <a:rPr lang="es-ES" sz="1900" b="1" dirty="0" err="1"/>
              <a:t>bude</a:t>
            </a:r>
            <a:r>
              <a:rPr lang="es-ES" sz="1900" b="1" dirty="0"/>
              <a:t> </a:t>
            </a:r>
            <a:r>
              <a:rPr lang="es-ES" sz="1900" b="1" dirty="0" err="1"/>
              <a:t>trpět</a:t>
            </a:r>
            <a:r>
              <a:rPr lang="es-ES" sz="1900" b="1" dirty="0"/>
              <a:t>.</a:t>
            </a:r>
          </a:p>
          <a:p>
            <a:r>
              <a:rPr lang="cs-CZ" sz="1900" b="1" dirty="0">
                <a:solidFill>
                  <a:srgbClr val="3C5E7C"/>
                </a:solidFill>
              </a:rPr>
              <a:t>Člověk, který přichází za knězem</a:t>
            </a:r>
            <a:r>
              <a:rPr lang="es-ES" sz="1900" b="1" dirty="0">
                <a:solidFill>
                  <a:srgbClr val="3C5E7C"/>
                </a:solidFill>
              </a:rPr>
              <a:t>: </a:t>
            </a:r>
            <a:r>
              <a:rPr lang="es-ES" sz="1900" b="1" dirty="0" err="1"/>
              <a:t>Bojím</a:t>
            </a:r>
            <a:r>
              <a:rPr lang="es-ES" sz="1900" b="1" dirty="0"/>
              <a:t> se o </a:t>
            </a:r>
            <a:r>
              <a:rPr lang="es-ES" sz="1900" b="1" dirty="0" err="1"/>
              <a:t>svého</a:t>
            </a:r>
            <a:r>
              <a:rPr lang="es-ES" sz="1900" b="1" dirty="0"/>
              <a:t> </a:t>
            </a:r>
            <a:r>
              <a:rPr lang="es-ES" sz="1900" b="1" dirty="0" err="1"/>
              <a:t>dědečka</a:t>
            </a:r>
            <a:r>
              <a:rPr lang="es-ES" sz="1900" b="1" dirty="0"/>
              <a:t>, </a:t>
            </a:r>
            <a:r>
              <a:rPr lang="es-ES" sz="1900" b="1" dirty="0" err="1"/>
              <a:t>který</a:t>
            </a:r>
            <a:r>
              <a:rPr lang="es-ES" sz="1900" b="1" dirty="0"/>
              <a:t> </a:t>
            </a:r>
            <a:r>
              <a:rPr lang="es-ES" sz="1900" b="1" dirty="0" err="1"/>
              <a:t>nedávno</a:t>
            </a:r>
            <a:r>
              <a:rPr lang="es-ES" sz="1900" b="1" dirty="0"/>
              <a:t> </a:t>
            </a:r>
            <a:r>
              <a:rPr lang="es-ES" sz="1900" b="1" dirty="0" err="1"/>
              <a:t>zemřel</a:t>
            </a:r>
            <a:r>
              <a:rPr lang="es-ES" sz="1900" b="1" dirty="0"/>
              <a:t>. Co </a:t>
            </a:r>
            <a:r>
              <a:rPr lang="es-ES" sz="1900" b="1" dirty="0" err="1"/>
              <a:t>mohu</a:t>
            </a:r>
            <a:r>
              <a:rPr lang="es-ES" sz="1900" b="1" dirty="0"/>
              <a:t> </a:t>
            </a:r>
            <a:r>
              <a:rPr lang="es-ES" sz="1900" b="1" dirty="0" err="1"/>
              <a:t>dělat</a:t>
            </a:r>
            <a:r>
              <a:rPr lang="es-ES" sz="1900" b="1" dirty="0"/>
              <a:t>, </a:t>
            </a:r>
            <a:r>
              <a:rPr lang="es-ES" sz="1900" b="1" dirty="0" err="1"/>
              <a:t>abych</a:t>
            </a:r>
            <a:r>
              <a:rPr lang="es-ES" sz="1900" b="1" dirty="0"/>
              <a:t> se </a:t>
            </a:r>
            <a:r>
              <a:rPr lang="es-ES" sz="1900" b="1" dirty="0" err="1"/>
              <a:t>ujistil</a:t>
            </a:r>
            <a:r>
              <a:rPr lang="es-ES" sz="1900" b="1" dirty="0"/>
              <a:t>, </a:t>
            </a:r>
            <a:r>
              <a:rPr lang="es-ES" sz="1900" b="1" dirty="0" err="1"/>
              <a:t>že</a:t>
            </a:r>
            <a:r>
              <a:rPr lang="es-ES" sz="1900" b="1" dirty="0"/>
              <a:t> je v </a:t>
            </a:r>
            <a:r>
              <a:rPr lang="es-ES" sz="1900" b="1" dirty="0" err="1"/>
              <a:t>nebi</a:t>
            </a:r>
            <a:r>
              <a:rPr lang="es-ES" sz="1900" b="1" dirty="0"/>
              <a:t> s </a:t>
            </a:r>
            <a:r>
              <a:rPr lang="es-ES" sz="1900" b="1" dirty="0" err="1"/>
              <a:t>Bohem</a:t>
            </a:r>
            <a:r>
              <a:rPr lang="es-ES" sz="1900" b="1" dirty="0"/>
              <a:t>?</a:t>
            </a:r>
          </a:p>
          <a:p>
            <a:r>
              <a:rPr lang="es-ES" sz="1900" b="1" dirty="0" err="1">
                <a:solidFill>
                  <a:srgbClr val="3C5E7C"/>
                </a:solidFill>
              </a:rPr>
              <a:t>Kněz</a:t>
            </a:r>
            <a:r>
              <a:rPr lang="es-ES" sz="1900" b="1" dirty="0">
                <a:solidFill>
                  <a:srgbClr val="3C5E7C"/>
                </a:solidFill>
              </a:rPr>
              <a:t>: </a:t>
            </a:r>
            <a:r>
              <a:rPr lang="es-ES" sz="1900" b="1" dirty="0" err="1"/>
              <a:t>Musíte</a:t>
            </a:r>
            <a:r>
              <a:rPr lang="es-ES" sz="1900" b="1" dirty="0"/>
              <a:t> </a:t>
            </a:r>
            <a:r>
              <a:rPr lang="es-ES" sz="1900" b="1" dirty="0" err="1"/>
              <a:t>zaplatit</a:t>
            </a:r>
            <a:r>
              <a:rPr lang="es-ES" sz="1900" b="1" dirty="0"/>
              <a:t> </a:t>
            </a:r>
            <a:r>
              <a:rPr lang="es-ES" sz="1900" b="1" dirty="0" err="1"/>
              <a:t>spoustu</a:t>
            </a:r>
            <a:r>
              <a:rPr lang="es-ES" sz="1900" b="1" dirty="0"/>
              <a:t> </a:t>
            </a:r>
            <a:r>
              <a:rPr lang="es-ES" sz="1900" b="1" dirty="0" err="1"/>
              <a:t>peněz</a:t>
            </a:r>
            <a:r>
              <a:rPr lang="cs-CZ" sz="1900" b="1" dirty="0"/>
              <a:t>,</a:t>
            </a:r>
            <a:r>
              <a:rPr lang="es-ES" sz="1900" b="1" dirty="0"/>
              <a:t> </a:t>
            </a:r>
            <a:r>
              <a:rPr lang="es-ES" sz="1900" b="1" dirty="0" err="1"/>
              <a:t>zapálit</a:t>
            </a:r>
            <a:r>
              <a:rPr lang="es-ES" sz="1900" b="1" dirty="0"/>
              <a:t> tuto </a:t>
            </a:r>
            <a:r>
              <a:rPr lang="es-ES" sz="1900" b="1" dirty="0" err="1"/>
              <a:t>svíčku</a:t>
            </a:r>
            <a:r>
              <a:rPr lang="es-ES" sz="1900" b="1" dirty="0"/>
              <a:t> a </a:t>
            </a:r>
            <a:r>
              <a:rPr lang="es-ES" sz="1900" b="1" dirty="0" err="1"/>
              <a:t>modlit</a:t>
            </a:r>
            <a:r>
              <a:rPr lang="es-ES" sz="1900" b="1" dirty="0"/>
              <a:t> se </a:t>
            </a:r>
            <a:r>
              <a:rPr lang="es-ES" sz="1900" b="1" dirty="0" err="1"/>
              <a:t>za</a:t>
            </a:r>
            <a:r>
              <a:rPr lang="es-ES" sz="1900" b="1" dirty="0"/>
              <a:t> n</a:t>
            </a:r>
            <a:r>
              <a:rPr lang="cs-CZ" sz="1900" b="1" dirty="0" err="1"/>
              <a:t>ěj</a:t>
            </a:r>
            <a:r>
              <a:rPr lang="cs-CZ" sz="1900" b="1" dirty="0"/>
              <a:t> -</a:t>
            </a:r>
            <a:r>
              <a:rPr lang="es-ES" sz="1900" b="1" dirty="0"/>
              <a:t> </a:t>
            </a:r>
            <a:r>
              <a:rPr lang="es-ES" sz="1900" b="1" dirty="0" err="1"/>
              <a:t>to</a:t>
            </a:r>
            <a:r>
              <a:rPr lang="es-ES" sz="1900" b="1" dirty="0"/>
              <a:t> j</a:t>
            </a:r>
            <a:r>
              <a:rPr lang="cs-CZ" sz="1900" b="1" dirty="0"/>
              <a:t>ej</a:t>
            </a:r>
            <a:r>
              <a:rPr lang="es-ES" sz="1900" b="1" dirty="0"/>
              <a:t> </a:t>
            </a:r>
            <a:r>
              <a:rPr lang="es-ES" sz="1900" b="1" dirty="0" err="1"/>
              <a:t>možná</a:t>
            </a:r>
            <a:r>
              <a:rPr lang="es-ES" sz="1900" b="1" dirty="0"/>
              <a:t> </a:t>
            </a:r>
            <a:r>
              <a:rPr lang="es-ES" sz="1900" b="1" dirty="0" err="1"/>
              <a:t>může</a:t>
            </a:r>
            <a:r>
              <a:rPr lang="es-ES" sz="1900" b="1" dirty="0"/>
              <a:t> </a:t>
            </a:r>
            <a:r>
              <a:rPr lang="es-ES" sz="1900" b="1" dirty="0" err="1"/>
              <a:t>trochu</a:t>
            </a:r>
            <a:r>
              <a:rPr lang="es-ES" sz="1900" b="1" dirty="0"/>
              <a:t> </a:t>
            </a:r>
            <a:r>
              <a:rPr lang="es-ES" sz="1900" b="1" dirty="0" err="1"/>
              <a:t>posunout</a:t>
            </a:r>
            <a:r>
              <a:rPr lang="es-ES" sz="1900" b="1" dirty="0"/>
              <a:t> do </a:t>
            </a:r>
            <a:r>
              <a:rPr lang="es-ES" sz="1900" b="1" dirty="0" err="1"/>
              <a:t>nebe</a:t>
            </a:r>
            <a:r>
              <a:rPr lang="es-ES" sz="1900" b="1" dirty="0"/>
              <a:t>. Je v </a:t>
            </a:r>
            <a:r>
              <a:rPr lang="es-ES" sz="1900" b="1" dirty="0" err="1"/>
              <a:t>očistci</a:t>
            </a:r>
            <a:r>
              <a:rPr lang="es-ES" sz="1900" b="1" dirty="0"/>
              <a:t>, </a:t>
            </a:r>
            <a:r>
              <a:rPr lang="es-ES" sz="1900" b="1" dirty="0" err="1"/>
              <a:t>který</a:t>
            </a:r>
            <a:r>
              <a:rPr lang="es-ES" sz="1900" b="1" dirty="0"/>
              <a:t> </a:t>
            </a:r>
            <a:r>
              <a:rPr lang="es-ES" sz="1900" b="1" dirty="0" err="1"/>
              <a:t>leží</a:t>
            </a:r>
            <a:r>
              <a:rPr lang="es-ES" sz="1900" b="1" dirty="0"/>
              <a:t> </a:t>
            </a:r>
            <a:r>
              <a:rPr lang="es-ES" sz="1900" b="1" dirty="0" err="1"/>
              <a:t>na</a:t>
            </a:r>
            <a:r>
              <a:rPr lang="es-ES" sz="1900" b="1" dirty="0"/>
              <a:t> </a:t>
            </a:r>
            <a:r>
              <a:rPr lang="es-ES" sz="1900" b="1" dirty="0" err="1"/>
              <a:t>půli</a:t>
            </a:r>
            <a:r>
              <a:rPr lang="es-ES" sz="1900" b="1" dirty="0"/>
              <a:t> </a:t>
            </a:r>
            <a:r>
              <a:rPr lang="es-ES" sz="1900" b="1" dirty="0" err="1"/>
              <a:t>cesty</a:t>
            </a:r>
            <a:r>
              <a:rPr lang="es-ES" sz="1900" b="1" dirty="0"/>
              <a:t> </a:t>
            </a:r>
            <a:r>
              <a:rPr lang="es-ES" sz="1900" b="1" dirty="0" err="1"/>
              <a:t>mezi</a:t>
            </a:r>
            <a:r>
              <a:rPr lang="es-ES" sz="1900" b="1" dirty="0"/>
              <a:t> </a:t>
            </a:r>
            <a:r>
              <a:rPr lang="es-ES" sz="1900" b="1" dirty="0" err="1"/>
              <a:t>nebem</a:t>
            </a:r>
            <a:r>
              <a:rPr lang="es-ES" sz="1900" b="1" dirty="0"/>
              <a:t> a </a:t>
            </a:r>
            <a:r>
              <a:rPr lang="es-ES" sz="1900" b="1" dirty="0" err="1"/>
              <a:t>peklem</a:t>
            </a:r>
            <a:r>
              <a:rPr lang="es-ES" sz="1900" b="1" dirty="0"/>
              <a:t>. </a:t>
            </a:r>
            <a:r>
              <a:rPr lang="es-ES" sz="1900" b="1" dirty="0" err="1"/>
              <a:t>Pokud</a:t>
            </a:r>
            <a:r>
              <a:rPr lang="es-ES" sz="1900" b="1" dirty="0"/>
              <a:t> </a:t>
            </a:r>
            <a:r>
              <a:rPr lang="es-ES" sz="1900" b="1" dirty="0" err="1"/>
              <a:t>zaplatíte</a:t>
            </a:r>
            <a:r>
              <a:rPr lang="es-ES" sz="1900" b="1" dirty="0"/>
              <a:t> </a:t>
            </a:r>
            <a:r>
              <a:rPr lang="es-ES" sz="1900" b="1" dirty="0" err="1"/>
              <a:t>dost</a:t>
            </a:r>
            <a:r>
              <a:rPr lang="es-ES" sz="1900" b="1" dirty="0"/>
              <a:t> </a:t>
            </a:r>
            <a:r>
              <a:rPr lang="es-ES" sz="1900" b="1" dirty="0" err="1"/>
              <a:t>peněz</a:t>
            </a:r>
            <a:r>
              <a:rPr lang="es-ES" sz="1900" b="1" dirty="0"/>
              <a:t> a </a:t>
            </a:r>
            <a:r>
              <a:rPr lang="es-ES" sz="1900" b="1" dirty="0" err="1"/>
              <a:t>budete</a:t>
            </a:r>
            <a:r>
              <a:rPr lang="es-ES" sz="1900" b="1" dirty="0"/>
              <a:t> se </a:t>
            </a:r>
            <a:r>
              <a:rPr lang="es-ES" sz="1900" b="1" dirty="0" err="1"/>
              <a:t>modlit</a:t>
            </a:r>
            <a:r>
              <a:rPr lang="es-ES" sz="1900" b="1" dirty="0"/>
              <a:t> </a:t>
            </a:r>
            <a:r>
              <a:rPr lang="es-ES" sz="1900" b="1" dirty="0" err="1"/>
              <a:t>dostatečně</a:t>
            </a:r>
            <a:r>
              <a:rPr lang="es-ES" sz="1900" b="1" dirty="0"/>
              <a:t> </a:t>
            </a:r>
            <a:r>
              <a:rPr lang="es-ES" sz="1900" b="1" dirty="0" err="1"/>
              <a:t>často</a:t>
            </a:r>
            <a:r>
              <a:rPr lang="es-ES" sz="1900" b="1" dirty="0"/>
              <a:t>, </a:t>
            </a:r>
            <a:r>
              <a:rPr lang="es-ES" sz="1900" b="1" dirty="0" err="1"/>
              <a:t>nakonec</a:t>
            </a:r>
            <a:r>
              <a:rPr lang="es-ES" sz="1900" b="1" dirty="0"/>
              <a:t> se </a:t>
            </a:r>
            <a:r>
              <a:rPr lang="es-ES" sz="1900" b="1" dirty="0" err="1"/>
              <a:t>dostane</a:t>
            </a:r>
            <a:r>
              <a:rPr lang="es-ES" sz="1900" b="1" dirty="0"/>
              <a:t> do </a:t>
            </a:r>
            <a:r>
              <a:rPr lang="es-ES" sz="1900" b="1" dirty="0" err="1"/>
              <a:t>nebe</a:t>
            </a:r>
            <a:r>
              <a:rPr lang="es-ES" sz="1900" b="1" dirty="0"/>
              <a:t>.</a:t>
            </a:r>
          </a:p>
          <a:p>
            <a:r>
              <a:rPr lang="cs-CZ" sz="1900" b="1" dirty="0"/>
              <a:t>Říká tohle</a:t>
            </a:r>
            <a:r>
              <a:rPr lang="es-ES" sz="1900" b="1" dirty="0"/>
              <a:t> </a:t>
            </a:r>
            <a:r>
              <a:rPr lang="es-ES" sz="1900" b="1" dirty="0" err="1"/>
              <a:t>Bible</a:t>
            </a:r>
            <a:r>
              <a:rPr lang="es-ES" sz="1900" b="1" dirty="0"/>
              <a:t> o </a:t>
            </a:r>
            <a:r>
              <a:rPr lang="es-ES" sz="1900" b="1" dirty="0" err="1"/>
              <a:t>tom</a:t>
            </a:r>
            <a:r>
              <a:rPr lang="es-ES" sz="1900" b="1" dirty="0"/>
              <a:t>, </a:t>
            </a:r>
            <a:r>
              <a:rPr lang="es-ES" sz="1900" b="1" dirty="0" err="1"/>
              <a:t>kde</a:t>
            </a:r>
            <a:r>
              <a:rPr lang="es-ES" sz="1900" b="1" dirty="0"/>
              <a:t> </a:t>
            </a:r>
            <a:r>
              <a:rPr lang="es-ES" sz="1900" b="1" dirty="0" err="1"/>
              <a:t>jsou</a:t>
            </a:r>
            <a:r>
              <a:rPr lang="es-ES" sz="1900" b="1" dirty="0"/>
              <a:t> </a:t>
            </a:r>
            <a:r>
              <a:rPr lang="es-ES" sz="1900" b="1" dirty="0" err="1"/>
              <a:t>mrtví</a:t>
            </a:r>
            <a:r>
              <a:rPr lang="es-ES" sz="1900" b="1" dirty="0"/>
              <a:t>? Co se </a:t>
            </a:r>
            <a:r>
              <a:rPr lang="es-ES" sz="1900" b="1" dirty="0" err="1"/>
              <a:t>stane</a:t>
            </a:r>
            <a:r>
              <a:rPr lang="es-ES" sz="1900" b="1" dirty="0"/>
              <a:t> </a:t>
            </a:r>
            <a:r>
              <a:rPr lang="cs-CZ" sz="1900" b="1" dirty="0"/>
              <a:t>  </a:t>
            </a:r>
            <a:r>
              <a:rPr lang="es-ES" sz="1900" b="1" dirty="0"/>
              <a:t>s </a:t>
            </a:r>
            <a:r>
              <a:rPr lang="es-ES" sz="1900" b="1" dirty="0" err="1"/>
              <a:t>lidmi</a:t>
            </a:r>
            <a:r>
              <a:rPr lang="es-ES" sz="1900" b="1" dirty="0"/>
              <a:t>, </a:t>
            </a:r>
            <a:r>
              <a:rPr lang="es-ES" sz="1900" b="1" dirty="0" err="1"/>
              <a:t>když</a:t>
            </a:r>
            <a:r>
              <a:rPr lang="es-ES" sz="1900" b="1" dirty="0"/>
              <a:t> </a:t>
            </a:r>
            <a:r>
              <a:rPr lang="es-ES" sz="1900" b="1" dirty="0" err="1"/>
              <a:t>zemřou</a:t>
            </a:r>
            <a:r>
              <a:rPr lang="es-ES" sz="1900" b="1" dirty="0"/>
              <a:t>? </a:t>
            </a:r>
            <a:r>
              <a:rPr lang="es-ES" sz="1900" b="1" dirty="0" err="1"/>
              <a:t>Přečtěte</a:t>
            </a:r>
            <a:r>
              <a:rPr lang="es-ES" sz="1900" b="1" dirty="0"/>
              <a:t> si </a:t>
            </a:r>
            <a:r>
              <a:rPr lang="es-ES" sz="1900" b="1" dirty="0" err="1"/>
              <a:t>následující</a:t>
            </a:r>
            <a:r>
              <a:rPr lang="es-ES" sz="1900" b="1" dirty="0"/>
              <a:t> </a:t>
            </a:r>
            <a:r>
              <a:rPr lang="es-ES" sz="1900" b="1" dirty="0" err="1"/>
              <a:t>texty</a:t>
            </a:r>
            <a:r>
              <a:rPr lang="es-ES" sz="1900" b="1" dirty="0"/>
              <a:t>: </a:t>
            </a:r>
            <a:r>
              <a:rPr lang="es-ES" sz="1900" b="1" dirty="0" err="1"/>
              <a:t>Kazatel</a:t>
            </a:r>
            <a:r>
              <a:rPr lang="es-ES" sz="1900" b="1" dirty="0"/>
              <a:t> 9,5; Jan 11:11-14; </a:t>
            </a:r>
            <a:r>
              <a:rPr lang="es-ES" sz="1900" b="1" dirty="0" err="1"/>
              <a:t>Žalm</a:t>
            </a:r>
            <a:r>
              <a:rPr lang="es-ES" sz="1900" b="1" dirty="0"/>
              <a:t> 115,17; </a:t>
            </a:r>
            <a:r>
              <a:rPr lang="es-ES" sz="1900" b="1" dirty="0" err="1"/>
              <a:t>Žalm</a:t>
            </a:r>
            <a:r>
              <a:rPr lang="es-ES" sz="1900" b="1" dirty="0"/>
              <a:t> 6,5;</a:t>
            </a:r>
            <a:r>
              <a:rPr lang="cs-CZ" sz="1900" b="1" dirty="0"/>
              <a:t>   </a:t>
            </a:r>
            <a:r>
              <a:rPr lang="es-ES" sz="1900" b="1" dirty="0"/>
              <a:t> </a:t>
            </a:r>
            <a:r>
              <a:rPr lang="cs-CZ" sz="1900" b="1" dirty="0"/>
              <a:t>  </a:t>
            </a:r>
            <a:r>
              <a:rPr lang="es-ES" sz="1900" b="1" dirty="0"/>
              <a:t>1. </a:t>
            </a:r>
            <a:r>
              <a:rPr lang="cs-CZ" sz="1900" b="1" dirty="0" err="1"/>
              <a:t>li</a:t>
            </a:r>
            <a:r>
              <a:rPr lang="es-ES" sz="1900" b="1" dirty="0"/>
              <a:t>s</a:t>
            </a:r>
            <a:r>
              <a:rPr lang="cs-CZ" sz="1900" b="1" dirty="0"/>
              <a:t>t</a:t>
            </a:r>
            <a:r>
              <a:rPr lang="es-ES" sz="1900" b="1" dirty="0"/>
              <a:t> </a:t>
            </a:r>
            <a:r>
              <a:rPr lang="es-ES" sz="1900" b="1" dirty="0" err="1"/>
              <a:t>Tesalonickým</a:t>
            </a:r>
            <a:r>
              <a:rPr lang="es-ES" sz="1900" b="1" dirty="0"/>
              <a:t> 4,16. </a:t>
            </a:r>
            <a:r>
              <a:rPr lang="es-ES" sz="1900" b="1" dirty="0" err="1"/>
              <a:t>Zde</a:t>
            </a:r>
            <a:r>
              <a:rPr lang="es-ES" sz="1900" b="1" dirty="0"/>
              <a:t> </a:t>
            </a:r>
            <a:r>
              <a:rPr lang="cs-CZ" sz="1900" b="1" dirty="0"/>
              <a:t>se píše</a:t>
            </a:r>
            <a:r>
              <a:rPr lang="es-ES" sz="1900" b="1" dirty="0"/>
              <a:t>,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es-ES" sz="1900" b="1" dirty="0" err="1"/>
              <a:t>mrtví</a:t>
            </a:r>
            <a:r>
              <a:rPr lang="es-ES" sz="1900" b="1" dirty="0"/>
              <a:t> </a:t>
            </a:r>
            <a:r>
              <a:rPr lang="es-ES" sz="1900" b="1" dirty="0" err="1"/>
              <a:t>spí</a:t>
            </a:r>
            <a:r>
              <a:rPr lang="es-ES" sz="1900" b="1" dirty="0"/>
              <a:t>, </a:t>
            </a:r>
            <a:r>
              <a:rPr lang="es-ES" sz="1900" b="1" dirty="0" err="1"/>
              <a:t>čekají</a:t>
            </a:r>
            <a:r>
              <a:rPr lang="es-ES" sz="1900" b="1" dirty="0"/>
              <a:t>, </a:t>
            </a:r>
            <a:r>
              <a:rPr lang="es-ES" sz="1900" b="1" dirty="0" err="1"/>
              <a:t>až</a:t>
            </a:r>
            <a:r>
              <a:rPr lang="es-ES" sz="1900" b="1" dirty="0"/>
              <a:t> je </a:t>
            </a:r>
            <a:r>
              <a:rPr lang="es-ES" sz="1900" b="1" dirty="0" err="1"/>
              <a:t>Ježíš</a:t>
            </a:r>
            <a:r>
              <a:rPr lang="es-ES" sz="1900" b="1" dirty="0"/>
              <a:t> </a:t>
            </a:r>
            <a:r>
              <a:rPr lang="es-ES" sz="1900" b="1" dirty="0" err="1"/>
              <a:t>probudí</a:t>
            </a:r>
            <a:r>
              <a:rPr lang="es-ES" sz="1900" b="1" dirty="0"/>
              <a:t> a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es-ES" sz="1900" b="1" dirty="0" err="1"/>
              <a:t>nic</a:t>
            </a:r>
            <a:r>
              <a:rPr lang="es-ES" sz="1900" b="1" dirty="0"/>
              <a:t> </a:t>
            </a:r>
            <a:r>
              <a:rPr lang="es-ES" sz="1900" b="1" dirty="0" err="1"/>
              <a:t>nevědí</a:t>
            </a:r>
            <a:r>
              <a:rPr lang="es-ES" sz="19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285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DEBA0D8-E6BE-2E56-FD14-35B9F7472317}"/>
              </a:ext>
            </a:extLst>
          </p:cNvPr>
          <p:cNvSpPr txBox="1"/>
          <p:nvPr/>
        </p:nvSpPr>
        <p:spPr>
          <a:xfrm>
            <a:off x="58391" y="51945"/>
            <a:ext cx="788942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vůdců</a:t>
            </a:r>
            <a:r>
              <a:rPr lang="es-ES" b="1" dirty="0"/>
              <a:t> </a:t>
            </a:r>
            <a:r>
              <a:rPr lang="es-ES" b="1" dirty="0" err="1"/>
              <a:t>křesťanské</a:t>
            </a:r>
            <a:r>
              <a:rPr lang="es-ES" b="1" dirty="0"/>
              <a:t> </a:t>
            </a:r>
            <a:r>
              <a:rPr lang="es-ES" b="1" dirty="0" err="1"/>
              <a:t>církve</a:t>
            </a:r>
            <a:r>
              <a:rPr lang="es-ES" b="1" dirty="0"/>
              <a:t> ve </a:t>
            </a:r>
            <a:r>
              <a:rPr lang="es-ES" b="1" dirty="0" err="1"/>
              <a:t>středověku</a:t>
            </a:r>
            <a:r>
              <a:rPr lang="es-ES" b="1" dirty="0"/>
              <a:t> s</a:t>
            </a:r>
            <a:r>
              <a:rPr lang="cs-CZ" b="1" dirty="0"/>
              <a:t>e snažilo</a:t>
            </a:r>
            <a:r>
              <a:rPr lang="es-ES" b="1" dirty="0"/>
              <a:t> </a:t>
            </a:r>
            <a:r>
              <a:rPr lang="es-ES" b="1" dirty="0" err="1"/>
              <a:t>přilákat</a:t>
            </a:r>
            <a:r>
              <a:rPr lang="es-ES" b="1" dirty="0"/>
              <a:t> </a:t>
            </a:r>
            <a:r>
              <a:rPr lang="es-ES" b="1" dirty="0" err="1"/>
              <a:t>nekřesťany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do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cs-CZ" b="1" dirty="0"/>
              <a:t>„</a:t>
            </a:r>
            <a:r>
              <a:rPr lang="es-ES" b="1" dirty="0" err="1"/>
              <a:t>křesťanské</a:t>
            </a:r>
            <a:r>
              <a:rPr lang="cs-CZ" b="1" dirty="0"/>
              <a:t>“</a:t>
            </a:r>
            <a:r>
              <a:rPr lang="es-ES" b="1" dirty="0"/>
              <a:t> </a:t>
            </a:r>
            <a:r>
              <a:rPr lang="es-ES" b="1" dirty="0" err="1"/>
              <a:t>církve</a:t>
            </a:r>
            <a:r>
              <a:rPr lang="es-ES" b="1" dirty="0"/>
              <a:t>. </a:t>
            </a:r>
            <a:r>
              <a:rPr lang="es-ES" b="1" dirty="0" err="1"/>
              <a:t>Mysleli</a:t>
            </a:r>
            <a:r>
              <a:rPr lang="es-ES" b="1" dirty="0"/>
              <a:t> si,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k </a:t>
            </a:r>
            <a:r>
              <a:rPr lang="es-ES" b="1" dirty="0" err="1"/>
              <a:t>těm</a:t>
            </a:r>
            <a:r>
              <a:rPr lang="es-ES" b="1" dirty="0"/>
              <a:t> </a:t>
            </a:r>
            <a:r>
              <a:rPr lang="es-ES" b="1" dirty="0" err="1"/>
              <a:t>křesťanským</a:t>
            </a:r>
            <a:r>
              <a:rPr lang="es-ES" b="1" dirty="0"/>
              <a:t> </a:t>
            </a:r>
            <a:r>
              <a:rPr lang="es-ES" b="1" dirty="0" err="1"/>
              <a:t>církvím</a:t>
            </a:r>
            <a:r>
              <a:rPr lang="es-ES" b="1" dirty="0"/>
              <a:t> </a:t>
            </a:r>
            <a:r>
              <a:rPr lang="es-ES" b="1" dirty="0" err="1"/>
              <a:t>přidají</a:t>
            </a:r>
            <a:r>
              <a:rPr lang="es-ES" b="1" dirty="0"/>
              <a:t> </a:t>
            </a:r>
            <a:r>
              <a:rPr lang="es-ES" b="1" dirty="0" err="1"/>
              <a:t>některé</a:t>
            </a:r>
            <a:r>
              <a:rPr lang="es-ES" b="1" dirty="0"/>
              <a:t> </a:t>
            </a:r>
            <a:r>
              <a:rPr lang="es-ES" b="1" dirty="0" err="1"/>
              <a:t>pohanské</a:t>
            </a:r>
            <a:r>
              <a:rPr lang="es-ES" b="1" dirty="0"/>
              <a:t> </a:t>
            </a:r>
            <a:r>
              <a:rPr lang="cs-CZ" b="1" dirty="0"/>
              <a:t>svátky a zvyky</a:t>
            </a:r>
            <a:r>
              <a:rPr lang="es-ES" b="1" dirty="0"/>
              <a:t>, </a:t>
            </a:r>
            <a:r>
              <a:rPr lang="es-ES" b="1" dirty="0" err="1"/>
              <a:t>pak</a:t>
            </a:r>
            <a:r>
              <a:rPr lang="es-ES" b="1" dirty="0"/>
              <a:t> </a:t>
            </a:r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es-ES" b="1" dirty="0" err="1"/>
              <a:t>najde</a:t>
            </a:r>
            <a:r>
              <a:rPr lang="es-ES" b="1" dirty="0"/>
              <a:t> v </a:t>
            </a:r>
            <a:r>
              <a:rPr lang="es-ES" b="1" dirty="0" err="1"/>
              <a:t>kostele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příjemného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/>
              <a:t>a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navštěvovat</a:t>
            </a:r>
            <a:r>
              <a:rPr lang="es-ES" b="1" dirty="0"/>
              <a:t>.</a:t>
            </a:r>
          </a:p>
          <a:p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směsi</a:t>
            </a:r>
            <a:r>
              <a:rPr lang="es-ES" b="1" dirty="0"/>
              <a:t> </a:t>
            </a:r>
            <a:r>
              <a:rPr lang="es-ES" b="1" dirty="0" err="1"/>
              <a:t>lze</a:t>
            </a:r>
            <a:r>
              <a:rPr lang="es-ES" b="1" dirty="0"/>
              <a:t> </a:t>
            </a:r>
            <a:r>
              <a:rPr lang="es-ES" b="1" dirty="0" err="1"/>
              <a:t>nalézt</a:t>
            </a:r>
            <a:r>
              <a:rPr lang="es-ES" b="1" dirty="0"/>
              <a:t> </a:t>
            </a:r>
            <a:r>
              <a:rPr lang="es-ES" b="1" dirty="0" err="1"/>
              <a:t>dodnes</a:t>
            </a:r>
            <a:r>
              <a:rPr lang="es-ES" b="1" dirty="0"/>
              <a:t>. Co se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vybaví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řekne</a:t>
            </a:r>
            <a:r>
              <a:rPr lang="es-ES" b="1" dirty="0"/>
              <a:t> </a:t>
            </a:r>
            <a:r>
              <a:rPr lang="es-ES" b="1" dirty="0" err="1"/>
              <a:t>Velikonoce</a:t>
            </a:r>
            <a:r>
              <a:rPr lang="es-ES" b="1" dirty="0"/>
              <a:t>?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: </a:t>
            </a:r>
            <a:r>
              <a:rPr lang="es-ES" b="1" dirty="0" err="1"/>
              <a:t>kříže</a:t>
            </a:r>
            <a:r>
              <a:rPr lang="es-ES" b="1" dirty="0"/>
              <a:t>, </a:t>
            </a:r>
            <a:r>
              <a:rPr lang="es-ES" b="1" dirty="0" err="1"/>
              <a:t>prázdný</a:t>
            </a:r>
            <a:r>
              <a:rPr lang="es-ES" b="1" dirty="0"/>
              <a:t> </a:t>
            </a:r>
            <a:r>
              <a:rPr lang="es-ES" b="1" dirty="0" err="1"/>
              <a:t>hrob</a:t>
            </a:r>
            <a:r>
              <a:rPr lang="es-ES" b="1" dirty="0"/>
              <a:t>, </a:t>
            </a:r>
            <a:r>
              <a:rPr lang="es-ES" b="1" dirty="0" err="1"/>
              <a:t>čokoládov</a:t>
            </a:r>
            <a:r>
              <a:rPr lang="cs-CZ" b="1" dirty="0"/>
              <a:t>á</a:t>
            </a:r>
            <a:r>
              <a:rPr lang="es-ES" b="1" dirty="0"/>
              <a:t> </a:t>
            </a:r>
            <a:r>
              <a:rPr lang="es-ES" b="1" dirty="0" err="1"/>
              <a:t>velikonoční</a:t>
            </a:r>
            <a:r>
              <a:rPr lang="es-ES" b="1" dirty="0"/>
              <a:t> </a:t>
            </a:r>
            <a:r>
              <a:rPr lang="es-ES" b="1" dirty="0" err="1"/>
              <a:t>vajíčka</a:t>
            </a:r>
            <a:r>
              <a:rPr lang="es-ES" b="1" dirty="0"/>
              <a:t> </a:t>
            </a:r>
            <a:r>
              <a:rPr lang="es-ES" b="1" dirty="0" err="1"/>
              <a:t>atd</a:t>
            </a:r>
            <a:r>
              <a:rPr lang="es-ES" b="1" dirty="0"/>
              <a:t>.</a:t>
            </a:r>
          </a:p>
          <a:p>
            <a:r>
              <a:rPr lang="es-ES" b="1" dirty="0" err="1"/>
              <a:t>Svátek</a:t>
            </a:r>
            <a:r>
              <a:rPr lang="es-ES" b="1" dirty="0"/>
              <a:t> </a:t>
            </a:r>
            <a:r>
              <a:rPr lang="es-ES" b="1" dirty="0" err="1"/>
              <a:t>Pesach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Vzkříšení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zvláštním</a:t>
            </a:r>
            <a:r>
              <a:rPr lang="es-ES" b="1" dirty="0"/>
              <a:t> </a:t>
            </a:r>
            <a:r>
              <a:rPr lang="es-ES" b="1" dirty="0" err="1"/>
              <a:t>svátkem</a:t>
            </a:r>
            <a:r>
              <a:rPr lang="es-ES" b="1" dirty="0"/>
              <a:t> pro </a:t>
            </a:r>
            <a:r>
              <a:rPr lang="es-ES" b="1" dirty="0" err="1"/>
              <a:t>pohany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nekřesťany</a:t>
            </a:r>
            <a:r>
              <a:rPr lang="es-ES" b="1" dirty="0"/>
              <a:t> </a:t>
            </a:r>
            <a:r>
              <a:rPr lang="es-ES" b="1" dirty="0" err="1"/>
              <a:t>dlouho</a:t>
            </a:r>
            <a:r>
              <a:rPr lang="es-ES" b="1" dirty="0"/>
              <a:t> </a:t>
            </a:r>
            <a:r>
              <a:rPr lang="es-ES" b="1" dirty="0" err="1"/>
              <a:t>předtím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se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narodil</a:t>
            </a:r>
            <a:r>
              <a:rPr lang="es-ES" b="1" dirty="0"/>
              <a:t>. </a:t>
            </a:r>
            <a:r>
              <a:rPr lang="es-ES" b="1" dirty="0" err="1"/>
              <a:t>Velikonoční</a:t>
            </a:r>
            <a:r>
              <a:rPr lang="es-ES" b="1" dirty="0"/>
              <a:t> </a:t>
            </a:r>
            <a:r>
              <a:rPr lang="es-ES" b="1" dirty="0" err="1"/>
              <a:t>zajíček</a:t>
            </a:r>
            <a:r>
              <a:rPr lang="es-ES" b="1" dirty="0"/>
              <a:t> a </a:t>
            </a:r>
            <a:r>
              <a:rPr lang="es-ES" b="1" dirty="0" err="1"/>
              <a:t>barevná</a:t>
            </a:r>
            <a:r>
              <a:rPr lang="es-ES" b="1" dirty="0"/>
              <a:t> </a:t>
            </a:r>
            <a:r>
              <a:rPr lang="es-ES" b="1" dirty="0" err="1"/>
              <a:t>vajíčka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součástí</a:t>
            </a:r>
            <a:r>
              <a:rPr lang="es-ES" b="1" dirty="0"/>
              <a:t> je</a:t>
            </a:r>
            <a:r>
              <a:rPr lang="cs-CZ" b="1" dirty="0" err="1"/>
              <a:t>jic</a:t>
            </a:r>
            <a:r>
              <a:rPr lang="es-ES" b="1" dirty="0"/>
              <a:t>h </a:t>
            </a:r>
            <a:r>
              <a:rPr lang="es-ES" b="1" dirty="0" err="1"/>
              <a:t>pohanského</a:t>
            </a:r>
            <a:r>
              <a:rPr lang="es-ES" b="1" dirty="0"/>
              <a:t> </a:t>
            </a:r>
            <a:r>
              <a:rPr lang="es-ES" b="1" dirty="0" err="1"/>
              <a:t>svátku</a:t>
            </a:r>
            <a:r>
              <a:rPr lang="es-ES" b="1" dirty="0"/>
              <a:t> </a:t>
            </a:r>
            <a:r>
              <a:rPr lang="es-ES" b="1" dirty="0" err="1"/>
              <a:t>oslavujícího</a:t>
            </a:r>
            <a:r>
              <a:rPr lang="es-ES" b="1" dirty="0"/>
              <a:t> jaro. </a:t>
            </a:r>
            <a:r>
              <a:rPr lang="es-ES" b="1" dirty="0" err="1"/>
              <a:t>Křesťanští</a:t>
            </a:r>
            <a:r>
              <a:rPr lang="es-ES" b="1" dirty="0"/>
              <a:t> </a:t>
            </a:r>
            <a:r>
              <a:rPr lang="es-ES" b="1" dirty="0" err="1"/>
              <a:t>vůdci</a:t>
            </a:r>
            <a:r>
              <a:rPr lang="es-ES" b="1" dirty="0"/>
              <a:t> se </a:t>
            </a:r>
            <a:r>
              <a:rPr lang="es-ES" b="1" dirty="0" err="1"/>
              <a:t>snažili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dva</a:t>
            </a:r>
            <a:r>
              <a:rPr lang="es-ES" b="1" dirty="0"/>
              <a:t> </a:t>
            </a:r>
            <a:r>
              <a:rPr lang="es-ES" b="1" dirty="0" err="1"/>
              <a:t>svátky</a:t>
            </a:r>
            <a:r>
              <a:rPr lang="es-ES" b="1" dirty="0"/>
              <a:t> </a:t>
            </a:r>
            <a:r>
              <a:rPr lang="es-ES" b="1" dirty="0" err="1"/>
              <a:t>skloubit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křesťanský</a:t>
            </a:r>
            <a:r>
              <a:rPr lang="es-ES" b="1" dirty="0"/>
              <a:t> </a:t>
            </a:r>
            <a:r>
              <a:rPr lang="es-ES" b="1" dirty="0" err="1"/>
              <a:t>svátek</a:t>
            </a:r>
            <a:r>
              <a:rPr lang="es-ES" b="1" dirty="0"/>
              <a:t> </a:t>
            </a:r>
            <a:r>
              <a:rPr lang="es-ES" b="1" dirty="0" err="1"/>
              <a:t>stal</a:t>
            </a:r>
            <a:r>
              <a:rPr lang="es-ES" b="1" dirty="0"/>
              <a:t> </a:t>
            </a:r>
            <a:r>
              <a:rPr lang="es-ES" b="1" dirty="0" err="1"/>
              <a:t>zvláštní</a:t>
            </a:r>
            <a:r>
              <a:rPr lang="es-ES" b="1" dirty="0"/>
              <a:t> </a:t>
            </a:r>
            <a:r>
              <a:rPr lang="es-ES" b="1" dirty="0" err="1"/>
              <a:t>příle</a:t>
            </a:r>
            <a:r>
              <a:rPr lang="cs-CZ" b="1" dirty="0"/>
              <a:t>-</a:t>
            </a:r>
            <a:r>
              <a:rPr lang="es-ES" b="1" dirty="0" err="1"/>
              <a:t>žitostí</a:t>
            </a:r>
            <a:r>
              <a:rPr lang="es-ES" b="1" dirty="0"/>
              <a:t> pro </a:t>
            </a:r>
            <a:r>
              <a:rPr lang="es-ES" b="1" dirty="0" err="1"/>
              <a:t>všechny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65864B-AE7E-6EBB-C1EA-74248478D200}"/>
              </a:ext>
            </a:extLst>
          </p:cNvPr>
          <p:cNvSpPr txBox="1"/>
          <p:nvPr/>
        </p:nvSpPr>
        <p:spPr>
          <a:xfrm>
            <a:off x="2255519" y="5010646"/>
            <a:ext cx="84821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Co se </a:t>
            </a:r>
            <a:r>
              <a:rPr lang="es-ES" b="1" dirty="0" err="1"/>
              <a:t>stane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přidáme</a:t>
            </a:r>
            <a:r>
              <a:rPr lang="es-ES" b="1" dirty="0"/>
              <a:t> </a:t>
            </a:r>
            <a:r>
              <a:rPr lang="es-ES" b="1" dirty="0" err="1"/>
              <a:t>trochu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 a </a:t>
            </a:r>
            <a:r>
              <a:rPr lang="es-ES" b="1" dirty="0" err="1"/>
              <a:t>trochu</a:t>
            </a:r>
            <a:r>
              <a:rPr lang="es-ES" b="1" dirty="0"/>
              <a:t> </a:t>
            </a:r>
            <a:r>
              <a:rPr lang="es-ES" b="1" dirty="0" err="1"/>
              <a:t>lží</a:t>
            </a:r>
            <a:r>
              <a:rPr lang="es-ES" b="1" dirty="0"/>
              <a:t>? </a:t>
            </a:r>
            <a:r>
              <a:rPr lang="cs-CZ" b="1" dirty="0"/>
              <a:t>Právě to dělala</a:t>
            </a:r>
            <a:r>
              <a:rPr lang="es-ES" b="1" dirty="0"/>
              <a:t> </a:t>
            </a:r>
            <a:r>
              <a:rPr lang="es-ES" b="1" dirty="0" err="1"/>
              <a:t>křesťansk</a:t>
            </a:r>
            <a:r>
              <a:rPr lang="cs-CZ" b="1" dirty="0"/>
              <a:t>á</a:t>
            </a:r>
            <a:r>
              <a:rPr lang="es-ES" b="1" dirty="0"/>
              <a:t> </a:t>
            </a:r>
            <a:r>
              <a:rPr lang="es-ES" b="1" dirty="0" err="1"/>
              <a:t>círk</a:t>
            </a:r>
            <a:r>
              <a:rPr lang="cs-CZ" b="1" dirty="0"/>
              <a:t>e</a:t>
            </a:r>
            <a:r>
              <a:rPr lang="es-ES" b="1" dirty="0"/>
              <a:t>v </a:t>
            </a:r>
            <a:r>
              <a:rPr lang="es-ES" b="1" dirty="0" err="1"/>
              <a:t>během</a:t>
            </a:r>
            <a:r>
              <a:rPr lang="es-ES" b="1" dirty="0"/>
              <a:t> </a:t>
            </a:r>
            <a:r>
              <a:rPr lang="es-ES" b="1" dirty="0" err="1"/>
              <a:t>středověku</a:t>
            </a:r>
            <a:r>
              <a:rPr lang="es-ES" b="1" dirty="0"/>
              <a:t>.</a:t>
            </a:r>
          </a:p>
          <a:p>
            <a:r>
              <a:rPr lang="es-ES" b="1" dirty="0" err="1"/>
              <a:t>Jak</a:t>
            </a:r>
            <a:r>
              <a:rPr lang="cs-CZ" b="1" dirty="0" err="1"/>
              <a:t>ým</a:t>
            </a:r>
            <a:r>
              <a:rPr lang="cs-CZ" b="1" dirty="0"/>
              <a:t> způsobem</a:t>
            </a:r>
            <a:r>
              <a:rPr lang="es-ES" b="1" dirty="0"/>
              <a:t>? Co se </a:t>
            </a:r>
            <a:r>
              <a:rPr lang="es-ES" b="1" dirty="0" err="1"/>
              <a:t>stalo</a:t>
            </a:r>
            <a:r>
              <a:rPr lang="es-ES" b="1" dirty="0"/>
              <a:t> v </a:t>
            </a:r>
            <a:r>
              <a:rPr lang="es-ES" b="1" dirty="0" err="1"/>
              <a:t>biblických</a:t>
            </a:r>
            <a:r>
              <a:rPr lang="es-ES" b="1" dirty="0"/>
              <a:t> </a:t>
            </a:r>
            <a:r>
              <a:rPr lang="es-ES" b="1" dirty="0" err="1"/>
              <a:t>dobách</a:t>
            </a:r>
            <a:r>
              <a:rPr lang="es-ES" b="1" dirty="0"/>
              <a:t>,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lid </a:t>
            </a:r>
            <a:r>
              <a:rPr lang="es-ES" b="1" dirty="0" err="1"/>
              <a:t>Izraele</a:t>
            </a:r>
            <a:r>
              <a:rPr lang="es-ES" b="1" dirty="0"/>
              <a:t> </a:t>
            </a:r>
            <a:r>
              <a:rPr lang="es-ES" b="1" dirty="0" err="1"/>
              <a:t>potíže</a:t>
            </a:r>
            <a:r>
              <a:rPr lang="es-ES" b="1" dirty="0"/>
              <a:t> </a:t>
            </a:r>
            <a:r>
              <a:rPr lang="es-ES" b="1" dirty="0" err="1"/>
              <a:t>poslouchat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es-ES" b="1" dirty="0" err="1"/>
              <a:t>nechovat</a:t>
            </a:r>
            <a:r>
              <a:rPr lang="es-ES" b="1" dirty="0"/>
              <a:t> se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pohané</a:t>
            </a:r>
            <a:r>
              <a:rPr lang="es-ES" b="1" dirty="0"/>
              <a:t>?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poslal</a:t>
            </a:r>
            <a:r>
              <a:rPr lang="es-ES" b="1" dirty="0"/>
              <a:t> </a:t>
            </a:r>
            <a:r>
              <a:rPr lang="es-ES" b="1" dirty="0" err="1"/>
              <a:t>proroky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reformovali</a:t>
            </a:r>
            <a:r>
              <a:rPr lang="es-ES" b="1" dirty="0"/>
              <a:t> </a:t>
            </a:r>
            <a:r>
              <a:rPr lang="cs-CZ" b="1" dirty="0"/>
              <a:t>i</a:t>
            </a:r>
            <a:r>
              <a:rPr lang="es-ES" b="1" dirty="0" err="1"/>
              <a:t>zrael</a:t>
            </a:r>
            <a:r>
              <a:rPr lang="cs-CZ" b="1" dirty="0" err="1"/>
              <a:t>ský</a:t>
            </a:r>
            <a:r>
              <a:rPr lang="cs-CZ" b="1" dirty="0"/>
              <a:t> lid</a:t>
            </a:r>
            <a:r>
              <a:rPr lang="es-ES" b="1" dirty="0"/>
              <a:t> a </a:t>
            </a:r>
            <a:r>
              <a:rPr lang="es-ES" b="1" dirty="0" err="1"/>
              <a:t>přivedli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zpět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cesty</a:t>
            </a:r>
            <a:r>
              <a:rPr lang="es-ES" b="1" dirty="0"/>
              <a:t>. A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cs-CZ" b="1" dirty="0"/>
              <a:t>stejné</a:t>
            </a:r>
            <a:r>
              <a:rPr lang="es-ES" b="1" dirty="0"/>
              <a:t> </a:t>
            </a:r>
            <a:r>
              <a:rPr lang="es-ES" b="1" dirty="0" err="1"/>
              <a:t>dělal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cs-CZ" b="1" dirty="0"/>
              <a:t> i</a:t>
            </a:r>
            <a:r>
              <a:rPr lang="es-ES" b="1" dirty="0"/>
              <a:t> ve </a:t>
            </a:r>
            <a:r>
              <a:rPr lang="es-ES" b="1" dirty="0" err="1"/>
              <a:t>středověku</a:t>
            </a:r>
            <a:r>
              <a:rPr lang="es-ES" b="1" dirty="0"/>
              <a:t>. </a:t>
            </a:r>
            <a:r>
              <a:rPr lang="cs-CZ" b="1" dirty="0"/>
              <a:t>P</a:t>
            </a:r>
            <a:r>
              <a:rPr lang="es-ES" b="1" dirty="0" err="1"/>
              <a:t>oslal</a:t>
            </a:r>
            <a:r>
              <a:rPr lang="es-ES" b="1" dirty="0"/>
              <a:t> </a:t>
            </a:r>
            <a:r>
              <a:rPr lang="es-ES" b="1" dirty="0" err="1"/>
              <a:t>reformátory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pomáhali</a:t>
            </a:r>
            <a:r>
              <a:rPr lang="es-ES" b="1" dirty="0"/>
              <a:t> </a:t>
            </a:r>
            <a:r>
              <a:rPr lang="es-ES" b="1" dirty="0" err="1"/>
              <a:t>křesťanům</a:t>
            </a:r>
            <a:r>
              <a:rPr lang="es-ES" b="1" dirty="0"/>
              <a:t> </a:t>
            </a:r>
            <a:r>
              <a:rPr lang="es-ES" b="1" dirty="0" err="1"/>
              <a:t>rozpoznat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</a:t>
            </a:r>
            <a:r>
              <a:rPr lang="es-ES" b="1" dirty="0" err="1"/>
              <a:t>pravda</a:t>
            </a:r>
            <a:r>
              <a:rPr lang="es-ES" b="1" dirty="0"/>
              <a:t> a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ne</a:t>
            </a:r>
            <a:r>
              <a:rPr lang="es-ES" b="1" dirty="0"/>
              <a:t>.</a:t>
            </a:r>
          </a:p>
        </p:txBody>
      </p:sp>
      <p:pic>
        <p:nvPicPr>
          <p:cNvPr id="20" name="Imagen 19" descr="Un hombre vestido formal parado de frente&#10;&#10;Descripción generada automáticamente con confianza media">
            <a:extLst>
              <a:ext uri="{FF2B5EF4-FFF2-40B4-BE49-F238E27FC236}">
                <a16:creationId xmlns:a16="http://schemas.microsoft.com/office/drawing/2014/main" id="{F4095617-9DB2-7C44-14A6-F4E506E24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1124" y="3355359"/>
            <a:ext cx="1546374" cy="3449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hombre, persona, viendo, vistiendo&#10;&#10;Descripción generada automáticamente">
            <a:extLst>
              <a:ext uri="{FF2B5EF4-FFF2-40B4-BE49-F238E27FC236}">
                <a16:creationId xmlns:a16="http://schemas.microsoft.com/office/drawing/2014/main" id="{9052CA8F-3B20-609B-9224-13D04F9487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4"/>
          <a:stretch/>
        </p:blipFill>
        <p:spPr>
          <a:xfrm flipH="1">
            <a:off x="0" y="3477535"/>
            <a:ext cx="2255519" cy="30754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12CD7D6C-412D-3D05-6FA1-A34873763BD3}"/>
              </a:ext>
            </a:extLst>
          </p:cNvPr>
          <p:cNvSpPr txBox="1"/>
          <p:nvPr/>
        </p:nvSpPr>
        <p:spPr>
          <a:xfrm>
            <a:off x="2255519" y="3231657"/>
            <a:ext cx="68013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Co se </a:t>
            </a:r>
            <a:r>
              <a:rPr lang="es-ES" b="1" dirty="0" err="1"/>
              <a:t>stane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některé</a:t>
            </a:r>
            <a:r>
              <a:rPr lang="es-ES" b="1" dirty="0"/>
              <a:t> </a:t>
            </a:r>
            <a:r>
              <a:rPr lang="es-ES" b="1" dirty="0" err="1"/>
              <a:t>pravdivé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 </a:t>
            </a:r>
            <a:r>
              <a:rPr lang="es-ES" b="1" dirty="0" err="1"/>
              <a:t>smíchají</a:t>
            </a:r>
            <a:r>
              <a:rPr lang="es-ES" b="1" dirty="0"/>
              <a:t> s </a:t>
            </a:r>
            <a:r>
              <a:rPr lang="es-ES" b="1" dirty="0" err="1"/>
              <a:t>jinými</a:t>
            </a:r>
            <a:r>
              <a:rPr lang="es-ES" b="1" dirty="0"/>
              <a:t>, </a:t>
            </a:r>
            <a:r>
              <a:rPr lang="cs-CZ" b="1" dirty="0"/>
              <a:t>          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cs-CZ" b="1" dirty="0"/>
              <a:t>pravdivými </a:t>
            </a:r>
            <a:r>
              <a:rPr lang="es-ES" b="1" dirty="0" err="1"/>
              <a:t>nejsou</a:t>
            </a:r>
            <a:r>
              <a:rPr lang="es-ES" b="1" dirty="0"/>
              <a:t>?</a:t>
            </a:r>
          </a:p>
          <a:p>
            <a:r>
              <a:rPr lang="es-ES" b="1" dirty="0" err="1"/>
              <a:t>Vezměte</a:t>
            </a:r>
            <a:r>
              <a:rPr lang="es-ES" b="1" dirty="0"/>
              <a:t> si </a:t>
            </a:r>
            <a:r>
              <a:rPr lang="es-ES" b="1" dirty="0" err="1"/>
              <a:t>sklenici</a:t>
            </a:r>
            <a:r>
              <a:rPr lang="es-ES" b="1" dirty="0"/>
              <a:t> </a:t>
            </a:r>
            <a:r>
              <a:rPr lang="es-ES" b="1" dirty="0" err="1"/>
              <a:t>křišťálově</a:t>
            </a:r>
            <a:r>
              <a:rPr lang="es-ES" b="1" dirty="0"/>
              <a:t> </a:t>
            </a:r>
            <a:r>
              <a:rPr lang="es-ES" b="1" dirty="0" err="1"/>
              <a:t>čisté</a:t>
            </a:r>
            <a:r>
              <a:rPr lang="es-ES" b="1" dirty="0"/>
              <a:t> </a:t>
            </a:r>
            <a:r>
              <a:rPr lang="es-ES" b="1" dirty="0" err="1"/>
              <a:t>vody</a:t>
            </a:r>
            <a:r>
              <a:rPr lang="es-ES" b="1" dirty="0"/>
              <a:t>. </a:t>
            </a:r>
            <a:r>
              <a:rPr lang="es-ES" b="1" dirty="0" err="1"/>
              <a:t>Použij</a:t>
            </a:r>
            <a:r>
              <a:rPr lang="cs-CZ" b="1" dirty="0"/>
              <a:t>m</a:t>
            </a:r>
            <a:r>
              <a:rPr lang="es-ES" b="1" dirty="0"/>
              <a:t>e </a:t>
            </a:r>
            <a:r>
              <a:rPr lang="es-ES" b="1" dirty="0" err="1"/>
              <a:t>sůl</a:t>
            </a:r>
            <a:r>
              <a:rPr lang="es-ES" b="1" dirty="0"/>
              <a:t> </a:t>
            </a:r>
            <a:r>
              <a:rPr lang="cs-CZ" b="1" dirty="0"/>
              <a:t>představující</a:t>
            </a:r>
            <a:r>
              <a:rPr lang="es-ES" b="1" dirty="0"/>
              <a:t> </a:t>
            </a:r>
            <a:r>
              <a:rPr lang="es-ES" b="1" dirty="0" err="1"/>
              <a:t>pravd</a:t>
            </a:r>
            <a:r>
              <a:rPr lang="cs-CZ" b="1" dirty="0"/>
              <a:t>u</a:t>
            </a:r>
            <a:r>
              <a:rPr lang="es-ES" b="1" dirty="0"/>
              <a:t> a </a:t>
            </a:r>
            <a:r>
              <a:rPr lang="cs-CZ" b="1" dirty="0"/>
              <a:t>olej</a:t>
            </a:r>
            <a:r>
              <a:rPr lang="es-ES" b="1" dirty="0"/>
              <a:t> pro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pravda</a:t>
            </a:r>
            <a:r>
              <a:rPr lang="es-ES" b="1" dirty="0"/>
              <a:t>. </a:t>
            </a:r>
            <a:r>
              <a:rPr lang="es-ES" b="1" dirty="0" err="1"/>
              <a:t>Přidáním</a:t>
            </a:r>
            <a:r>
              <a:rPr lang="es-ES" b="1" dirty="0"/>
              <a:t> </a:t>
            </a:r>
            <a:r>
              <a:rPr lang="es-ES" b="1" dirty="0" err="1"/>
              <a:t>soli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představuje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[</a:t>
            </a:r>
            <a:r>
              <a:rPr lang="es-ES" b="1" dirty="0" err="1"/>
              <a:t>přidejte</a:t>
            </a:r>
            <a:r>
              <a:rPr lang="es-ES" b="1" dirty="0"/>
              <a:t> a </a:t>
            </a:r>
            <a:r>
              <a:rPr lang="es-ES" b="1" dirty="0" err="1"/>
              <a:t>promíchejte</a:t>
            </a:r>
            <a:r>
              <a:rPr lang="es-ES" b="1" dirty="0"/>
              <a:t>], si </a:t>
            </a:r>
            <a:r>
              <a:rPr lang="es-ES" b="1" dirty="0" err="1"/>
              <a:t>všimnete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voda</a:t>
            </a:r>
            <a:r>
              <a:rPr lang="es-ES" b="1" dirty="0"/>
              <a:t> </a:t>
            </a:r>
            <a:r>
              <a:rPr lang="es-ES" b="1" dirty="0" err="1"/>
              <a:t>zůstává</a:t>
            </a:r>
            <a:r>
              <a:rPr lang="es-ES" b="1" dirty="0"/>
              <a:t> </a:t>
            </a:r>
            <a:r>
              <a:rPr lang="es-ES" b="1" dirty="0" err="1"/>
              <a:t>čistá</a:t>
            </a:r>
            <a:r>
              <a:rPr lang="es-ES" b="1" dirty="0"/>
              <a:t>.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přidáme</a:t>
            </a:r>
            <a:r>
              <a:rPr lang="es-ES" b="1" dirty="0"/>
              <a:t> </a:t>
            </a:r>
            <a:r>
              <a:rPr lang="cs-CZ" b="1" dirty="0"/>
              <a:t>olej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se </a:t>
            </a:r>
            <a:r>
              <a:rPr lang="es-ES" b="1" dirty="0" err="1"/>
              <a:t>stane</a:t>
            </a:r>
            <a:r>
              <a:rPr lang="es-ES" b="1" dirty="0"/>
              <a:t>? </a:t>
            </a:r>
            <a:r>
              <a:rPr lang="es-ES" b="1" dirty="0" err="1"/>
              <a:t>Voda</a:t>
            </a:r>
            <a:r>
              <a:rPr lang="es-ES" b="1" dirty="0"/>
              <a:t> se </a:t>
            </a:r>
            <a:r>
              <a:rPr lang="es-ES" b="1" dirty="0" err="1"/>
              <a:t>zakalí</a:t>
            </a:r>
            <a:r>
              <a:rPr lang="es-ES" b="1" dirty="0"/>
              <a:t>.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EF757DB-8819-ABCD-C5D2-412B3B26B5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38" r="7030"/>
          <a:stretch/>
        </p:blipFill>
        <p:spPr>
          <a:xfrm>
            <a:off x="9066853" y="3557977"/>
            <a:ext cx="1306286" cy="1246572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EAE5D8D-F1B0-79CB-F54A-011B02EE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5853" y="102967"/>
            <a:ext cx="4217772" cy="3128690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78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uiExpand="1" build="p"/>
      <p:bldP spid="2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9D8B67F-E5D3-0818-C620-226DD292134A}"/>
              </a:ext>
            </a:extLst>
          </p:cNvPr>
          <p:cNvSpPr txBox="1"/>
          <p:nvPr/>
        </p:nvSpPr>
        <p:spPr>
          <a:xfrm>
            <a:off x="65760" y="1563438"/>
            <a:ext cx="9019331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Kdo</a:t>
            </a:r>
            <a:r>
              <a:rPr lang="es-ES" sz="1900" b="1" dirty="0"/>
              <a:t> </a:t>
            </a:r>
            <a:r>
              <a:rPr lang="es-ES" sz="1900" b="1" dirty="0" err="1"/>
              <a:t>byli</a:t>
            </a:r>
            <a:r>
              <a:rPr lang="es-ES" sz="1900" b="1" dirty="0"/>
              <a:t> </a:t>
            </a:r>
            <a:r>
              <a:rPr lang="es-ES" sz="1900" b="1" dirty="0" err="1"/>
              <a:t>valdenští</a:t>
            </a:r>
            <a:r>
              <a:rPr lang="es-ES" sz="1900" b="1" dirty="0"/>
              <a:t> a </a:t>
            </a:r>
            <a:r>
              <a:rPr lang="es-ES" sz="1900" b="1" dirty="0" err="1"/>
              <a:t>kdy</a:t>
            </a:r>
            <a:r>
              <a:rPr lang="es-ES" sz="1900" b="1" dirty="0"/>
              <a:t> </a:t>
            </a:r>
            <a:r>
              <a:rPr lang="es-ES" sz="1900" b="1" dirty="0" err="1"/>
              <a:t>žili</a:t>
            </a:r>
            <a:r>
              <a:rPr lang="es-ES" sz="1900" b="1" dirty="0"/>
              <a:t>? </a:t>
            </a:r>
            <a:r>
              <a:rPr lang="es-ES" sz="1900" b="1" dirty="0" err="1"/>
              <a:t>Valdenští</a:t>
            </a:r>
            <a:r>
              <a:rPr lang="es-ES" sz="1900" b="1" dirty="0"/>
              <a:t> </a:t>
            </a:r>
            <a:r>
              <a:rPr lang="es-ES" sz="1900" b="1" dirty="0" err="1"/>
              <a:t>byli</a:t>
            </a:r>
            <a:r>
              <a:rPr lang="es-ES" sz="1900" b="1" dirty="0"/>
              <a:t> </a:t>
            </a:r>
            <a:r>
              <a:rPr lang="es-ES" sz="1900" b="1" dirty="0" err="1"/>
              <a:t>lidé</a:t>
            </a:r>
            <a:r>
              <a:rPr lang="es-ES" sz="1900" b="1" dirty="0"/>
              <a:t>, </a:t>
            </a:r>
            <a:r>
              <a:rPr lang="es-ES" sz="1900" b="1" dirty="0" err="1"/>
              <a:t>kteří</a:t>
            </a:r>
            <a:r>
              <a:rPr lang="es-ES" sz="1900" b="1" dirty="0"/>
              <a:t> </a:t>
            </a:r>
            <a:r>
              <a:rPr lang="es-ES" sz="1900" b="1" dirty="0" err="1"/>
              <a:t>chtěli</a:t>
            </a:r>
            <a:endParaRPr lang="es-ES" sz="1900" b="1" dirty="0"/>
          </a:p>
          <a:p>
            <a:r>
              <a:rPr lang="cs-CZ" sz="1900" b="1" dirty="0"/>
              <a:t>v životě</a:t>
            </a:r>
            <a:r>
              <a:rPr lang="es-ES" sz="1900" b="1" dirty="0"/>
              <a:t> </a:t>
            </a:r>
            <a:r>
              <a:rPr lang="cs-CZ" sz="1900" b="1" dirty="0"/>
              <a:t>zachovávat</a:t>
            </a:r>
            <a:r>
              <a:rPr lang="es-ES" sz="1900" b="1" dirty="0"/>
              <a:t> </a:t>
            </a:r>
            <a:r>
              <a:rPr lang="es-ES" sz="1900" b="1" dirty="0" err="1"/>
              <a:t>Bibl</a:t>
            </a:r>
            <a:r>
              <a:rPr lang="cs-CZ" sz="1900" b="1" dirty="0"/>
              <a:t>i</a:t>
            </a:r>
            <a:r>
              <a:rPr lang="es-ES" sz="1900" b="1" dirty="0"/>
              <a:t>. 
</a:t>
            </a:r>
            <a:r>
              <a:rPr lang="cs-CZ" sz="1900" b="1" dirty="0"/>
              <a:t>Problém byl v tom,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es-ES" sz="1900" b="1" dirty="0" err="1"/>
              <a:t>Bible</a:t>
            </a:r>
            <a:r>
              <a:rPr lang="es-ES" sz="1900" b="1" dirty="0"/>
              <a:t> </a:t>
            </a:r>
            <a:r>
              <a:rPr lang="es-ES" sz="1900" b="1" dirty="0" err="1"/>
              <a:t>nebyla</a:t>
            </a:r>
            <a:r>
              <a:rPr lang="es-ES" sz="1900" b="1" dirty="0"/>
              <a:t> </a:t>
            </a:r>
            <a:r>
              <a:rPr lang="es-ES" sz="1900" b="1" dirty="0" err="1"/>
              <a:t>dostupná</a:t>
            </a:r>
            <a:r>
              <a:rPr lang="es-ES" sz="1900" b="1" dirty="0"/>
              <a:t> </a:t>
            </a:r>
            <a:r>
              <a:rPr lang="es-ES" sz="1900" b="1" dirty="0" err="1"/>
              <a:t>všem</a:t>
            </a:r>
            <a:r>
              <a:rPr lang="es-ES" sz="1900" b="1" dirty="0"/>
              <a:t>. </a:t>
            </a:r>
            <a:r>
              <a:rPr lang="es-ES" sz="1900" b="1" dirty="0" err="1"/>
              <a:t>Písmo</a:t>
            </a:r>
            <a:r>
              <a:rPr lang="es-ES" sz="1900" b="1" dirty="0"/>
              <a:t> </a:t>
            </a:r>
            <a:r>
              <a:rPr lang="cs-CZ" sz="1900" b="1" dirty="0"/>
              <a:t>se</a:t>
            </a:r>
            <a:r>
              <a:rPr lang="es-ES" sz="1900" b="1" dirty="0"/>
              <a:t> </a:t>
            </a:r>
            <a:r>
              <a:rPr lang="es-ES" sz="1900" b="1" dirty="0" err="1"/>
              <a:t>uchováv</a:t>
            </a:r>
            <a:r>
              <a:rPr lang="cs-CZ" sz="1900" b="1" dirty="0"/>
              <a:t>al</a:t>
            </a:r>
            <a:r>
              <a:rPr lang="es-ES" sz="1900" b="1" dirty="0"/>
              <a:t>o v </a:t>
            </a:r>
            <a:r>
              <a:rPr lang="es-ES" sz="1900" b="1" dirty="0" err="1"/>
              <a:t>klášterech</a:t>
            </a:r>
            <a:r>
              <a:rPr lang="es-ES" sz="1900" b="1" dirty="0"/>
              <a:t> a</a:t>
            </a:r>
            <a:r>
              <a:rPr lang="cs-CZ" sz="1900" b="1" dirty="0"/>
              <a:t> měli  k němu přístup</a:t>
            </a:r>
            <a:r>
              <a:rPr lang="es-ES" sz="1900" b="1" dirty="0"/>
              <a:t> </a:t>
            </a:r>
            <a:r>
              <a:rPr lang="es-ES" sz="1900" b="1" dirty="0" err="1"/>
              <a:t>pouze</a:t>
            </a:r>
            <a:r>
              <a:rPr lang="es-ES" sz="1900" b="1" dirty="0"/>
              <a:t> </a:t>
            </a:r>
            <a:r>
              <a:rPr lang="es-ES" sz="1900" b="1" dirty="0" err="1"/>
              <a:t>kněží</a:t>
            </a:r>
            <a:r>
              <a:rPr lang="es-ES" sz="1900" b="1" dirty="0"/>
              <a:t> a </a:t>
            </a:r>
            <a:r>
              <a:rPr lang="es-ES" sz="1900" b="1" dirty="0" err="1"/>
              <a:t>církevní</a:t>
            </a:r>
            <a:r>
              <a:rPr lang="es-ES" sz="1900" b="1" dirty="0"/>
              <a:t> </a:t>
            </a:r>
            <a:r>
              <a:rPr lang="es-ES" sz="1900" b="1" dirty="0" err="1"/>
              <a:t>představitelé</a:t>
            </a:r>
            <a:r>
              <a:rPr lang="es-ES" sz="1900" b="1" dirty="0"/>
              <a:t>. </a:t>
            </a:r>
            <a:r>
              <a:rPr lang="es-ES" sz="1900" b="1" dirty="0" err="1"/>
              <a:t>Nebyly</a:t>
            </a:r>
            <a:r>
              <a:rPr lang="es-ES" sz="1900" b="1" dirty="0"/>
              <a:t> </a:t>
            </a:r>
            <a:r>
              <a:rPr lang="es-ES" sz="1900" b="1" dirty="0" err="1"/>
              <a:t>přeloženy</a:t>
            </a:r>
            <a:r>
              <a:rPr lang="es-ES" sz="1900" b="1" dirty="0"/>
              <a:t> do </a:t>
            </a:r>
            <a:r>
              <a:rPr lang="es-ES" sz="1900" b="1" dirty="0" err="1"/>
              <a:t>jazyků</a:t>
            </a:r>
            <a:r>
              <a:rPr lang="es-ES" sz="1900" b="1" dirty="0"/>
              <a:t>, </a:t>
            </a:r>
            <a:r>
              <a:rPr lang="es-ES" sz="1900" b="1" dirty="0" err="1"/>
              <a:t>kterými</a:t>
            </a:r>
            <a:r>
              <a:rPr lang="es-ES" sz="1900" b="1" dirty="0"/>
              <a:t> </a:t>
            </a:r>
            <a:r>
              <a:rPr lang="es-ES" sz="1900" b="1" dirty="0" err="1"/>
              <a:t>mluvili</a:t>
            </a:r>
            <a:r>
              <a:rPr lang="es-ES" sz="1900" b="1" dirty="0"/>
              <a:t> </a:t>
            </a:r>
            <a:r>
              <a:rPr lang="es-ES" sz="1900" b="1" dirty="0" err="1"/>
              <a:t>obyčejní</a:t>
            </a:r>
            <a:r>
              <a:rPr lang="cs-CZ" sz="1900" b="1" dirty="0"/>
              <a:t> venkovští</a:t>
            </a:r>
            <a:r>
              <a:rPr lang="es-ES" sz="1900" b="1" dirty="0"/>
              <a:t> </a:t>
            </a:r>
            <a:r>
              <a:rPr lang="es-ES" sz="1900" b="1" dirty="0" err="1"/>
              <a:t>lidé</a:t>
            </a:r>
            <a:r>
              <a:rPr lang="es-ES" sz="1900" b="1" dirty="0"/>
              <a:t>. </a:t>
            </a:r>
            <a:r>
              <a:rPr lang="es-ES" sz="1900" b="1" dirty="0" err="1"/>
              <a:t>Zachovaly</a:t>
            </a:r>
            <a:r>
              <a:rPr lang="es-ES" sz="1900" b="1" dirty="0"/>
              <a:t> se v </a:t>
            </a:r>
            <a:r>
              <a:rPr lang="es-ES" sz="1900" b="1" dirty="0" err="1"/>
              <a:t>původních</a:t>
            </a:r>
            <a:r>
              <a:rPr lang="es-ES" sz="1900" b="1" dirty="0"/>
              <a:t> </a:t>
            </a:r>
            <a:r>
              <a:rPr lang="es-ES" sz="1900" b="1" dirty="0" err="1"/>
              <a:t>řeckých</a:t>
            </a:r>
            <a:r>
              <a:rPr lang="es-ES" sz="1900" b="1" dirty="0"/>
              <a:t> a </a:t>
            </a:r>
            <a:r>
              <a:rPr lang="es-ES" sz="1900" b="1" dirty="0" err="1"/>
              <a:t>hebrejských</a:t>
            </a:r>
            <a:r>
              <a:rPr lang="es-ES" sz="1900" b="1" dirty="0"/>
              <a:t> </a:t>
            </a:r>
            <a:r>
              <a:rPr lang="es-ES" sz="1900" b="1" dirty="0" err="1"/>
              <a:t>jazycích</a:t>
            </a:r>
            <a:r>
              <a:rPr lang="es-ES" sz="1900" b="1" dirty="0"/>
              <a:t> a </a:t>
            </a:r>
            <a:r>
              <a:rPr lang="es-ES" sz="1900" b="1" dirty="0" err="1"/>
              <a:t>jejich</a:t>
            </a:r>
            <a:r>
              <a:rPr lang="es-ES" sz="1900" b="1" dirty="0"/>
              <a:t> </a:t>
            </a:r>
            <a:r>
              <a:rPr lang="es-ES" sz="1900" b="1" dirty="0" err="1"/>
              <a:t>překlad</a:t>
            </a:r>
            <a:r>
              <a:rPr lang="es-ES" sz="1900" b="1" dirty="0"/>
              <a:t> do </a:t>
            </a:r>
            <a:r>
              <a:rPr lang="es-ES" sz="1900" b="1" dirty="0" err="1"/>
              <a:t>latiny</a:t>
            </a:r>
            <a:r>
              <a:rPr lang="es-ES" sz="1900" b="1" dirty="0"/>
              <a:t>, </a:t>
            </a:r>
            <a:r>
              <a:rPr lang="es-ES" sz="1900" b="1" dirty="0" err="1"/>
              <a:t>které</a:t>
            </a:r>
            <a:r>
              <a:rPr lang="es-ES" sz="1900" b="1" dirty="0"/>
              <a:t> </a:t>
            </a:r>
            <a:r>
              <a:rPr lang="es-ES" sz="1900" b="1" dirty="0" err="1"/>
              <a:t>rozumělo</a:t>
            </a:r>
            <a:r>
              <a:rPr lang="es-ES" sz="1900" b="1" dirty="0"/>
              <a:t> </a:t>
            </a:r>
            <a:r>
              <a:rPr lang="es-ES" sz="1900" b="1" dirty="0" err="1"/>
              <a:t>jen</a:t>
            </a:r>
            <a:r>
              <a:rPr lang="es-ES" sz="1900" b="1" dirty="0"/>
              <a:t> </a:t>
            </a:r>
            <a:r>
              <a:rPr lang="es-ES" sz="1900" b="1" dirty="0" err="1"/>
              <a:t>málo</a:t>
            </a:r>
            <a:r>
              <a:rPr lang="es-ES" sz="1900" b="1" dirty="0"/>
              <a:t> </a:t>
            </a:r>
            <a:r>
              <a:rPr lang="es-ES" sz="1900" b="1" dirty="0" err="1"/>
              <a:t>vysoce</a:t>
            </a:r>
            <a:r>
              <a:rPr lang="es-ES" sz="1900" b="1" dirty="0"/>
              <a:t> </a:t>
            </a:r>
            <a:r>
              <a:rPr lang="es-ES" sz="1900" b="1" dirty="0" err="1"/>
              <a:t>vzdělaných</a:t>
            </a:r>
            <a:r>
              <a:rPr lang="es-ES" sz="1900" b="1" dirty="0"/>
              <a:t> </a:t>
            </a:r>
            <a:r>
              <a:rPr lang="es-ES" sz="1900" b="1" dirty="0" err="1"/>
              <a:t>lidí</a:t>
            </a:r>
            <a:r>
              <a:rPr lang="es-ES" sz="1900" b="1" dirty="0"/>
              <a:t>. </a:t>
            </a:r>
            <a:r>
              <a:rPr lang="es-ES" sz="1900" b="1" dirty="0" err="1"/>
              <a:t>Obyčejní</a:t>
            </a:r>
            <a:r>
              <a:rPr lang="es-ES" sz="1900" b="1" dirty="0"/>
              <a:t> </a:t>
            </a:r>
            <a:r>
              <a:rPr lang="es-ES" sz="1900" b="1" dirty="0" err="1"/>
              <a:t>lidé</a:t>
            </a:r>
            <a:r>
              <a:rPr lang="es-ES" sz="1900" b="1" dirty="0"/>
              <a:t> </a:t>
            </a:r>
            <a:r>
              <a:rPr lang="es-ES" sz="1900" b="1" dirty="0" err="1"/>
              <a:t>nemohli</a:t>
            </a:r>
            <a:r>
              <a:rPr lang="es-ES" sz="1900" b="1" dirty="0"/>
              <a:t> </a:t>
            </a:r>
            <a:r>
              <a:rPr lang="es-ES" sz="1900" b="1" dirty="0" err="1"/>
              <a:t>hledat</a:t>
            </a:r>
            <a:r>
              <a:rPr lang="es-ES" sz="1900" b="1" dirty="0"/>
              <a:t> v </a:t>
            </a:r>
            <a:r>
              <a:rPr lang="es-ES" sz="1900" b="1" dirty="0" err="1"/>
              <a:t>Bibli</a:t>
            </a:r>
            <a:r>
              <a:rPr lang="es-ES" sz="1900" b="1" dirty="0"/>
              <a:t> </a:t>
            </a:r>
            <a:r>
              <a:rPr lang="es-ES" sz="1900" b="1" dirty="0" err="1"/>
              <a:t>to</a:t>
            </a:r>
            <a:r>
              <a:rPr lang="es-ES" sz="1900" b="1" dirty="0"/>
              <a:t>, </a:t>
            </a:r>
            <a:r>
              <a:rPr lang="es-ES" sz="1900" b="1" dirty="0" err="1"/>
              <a:t>co</a:t>
            </a:r>
            <a:r>
              <a:rPr lang="es-ES" sz="1900" b="1" dirty="0"/>
              <a:t> </a:t>
            </a:r>
            <a:r>
              <a:rPr lang="es-ES" sz="1900" b="1" dirty="0" err="1"/>
              <a:t>říká</a:t>
            </a:r>
            <a:r>
              <a:rPr lang="es-ES" sz="1900" b="1" dirty="0"/>
              <a:t> o </a:t>
            </a:r>
            <a:r>
              <a:rPr lang="es-ES" sz="1900" b="1" dirty="0" err="1"/>
              <a:t>různých</a:t>
            </a:r>
            <a:r>
              <a:rPr lang="es-ES" sz="1900" b="1" dirty="0"/>
              <a:t> </a:t>
            </a:r>
            <a:r>
              <a:rPr lang="cs-CZ" sz="1900" b="1" dirty="0"/>
              <a:t>záležitost</a:t>
            </a:r>
            <a:r>
              <a:rPr lang="es-ES" sz="1900" b="1" dirty="0" err="1"/>
              <a:t>ech</a:t>
            </a:r>
            <a:r>
              <a:rPr lang="es-ES" sz="1900" b="1" dirty="0"/>
              <a:t>. </a:t>
            </a:r>
            <a:r>
              <a:rPr lang="es-ES" sz="1900" b="1" dirty="0" err="1"/>
              <a:t>Valdenští</a:t>
            </a:r>
            <a:r>
              <a:rPr lang="es-ES" sz="1900" b="1" dirty="0"/>
              <a:t> se </a:t>
            </a:r>
            <a:r>
              <a:rPr lang="es-ES" sz="1900" b="1" dirty="0" err="1"/>
              <a:t>rozhodli</a:t>
            </a:r>
            <a:r>
              <a:rPr lang="es-ES" sz="1900" b="1" dirty="0"/>
              <a:t> s </a:t>
            </a:r>
            <a:r>
              <a:rPr lang="es-ES" sz="1900" b="1" dirty="0" err="1"/>
              <a:t>tím</a:t>
            </a:r>
            <a:r>
              <a:rPr lang="es-ES" sz="1900" b="1" dirty="0"/>
              <a:t> </a:t>
            </a:r>
            <a:r>
              <a:rPr lang="es-ES" sz="1900" b="1" dirty="0" err="1"/>
              <a:t>něco</a:t>
            </a:r>
            <a:r>
              <a:rPr lang="es-ES" sz="1900" b="1" dirty="0"/>
              <a:t> </a:t>
            </a:r>
            <a:r>
              <a:rPr lang="es-ES" sz="1900" b="1" dirty="0" err="1"/>
              <a:t>udělat</a:t>
            </a:r>
            <a:r>
              <a:rPr lang="es-ES" sz="1900" b="1" dirty="0"/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5AE5D4-232D-22DE-8CCE-204F938F4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72" y="-365"/>
            <a:ext cx="4353936" cy="154732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906140F-43E8-8F1C-0772-E5192104A984}"/>
              </a:ext>
            </a:extLst>
          </p:cNvPr>
          <p:cNvSpPr txBox="1"/>
          <p:nvPr/>
        </p:nvSpPr>
        <p:spPr>
          <a:xfrm>
            <a:off x="200300" y="442337"/>
            <a:ext cx="984069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926800"/>
                </a:solidFill>
              </a:rPr>
              <a:t>1170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926800"/>
                </a:solidFill>
              </a:rPr>
              <a:t>-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926800"/>
                </a:solidFill>
              </a:rPr>
              <a:t>1620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CA536D6-2C61-02F3-7DFD-78C46EAD4AE9}"/>
              </a:ext>
            </a:extLst>
          </p:cNvPr>
          <p:cNvSpPr txBox="1"/>
          <p:nvPr/>
        </p:nvSpPr>
        <p:spPr>
          <a:xfrm>
            <a:off x="1671205" y="486338"/>
            <a:ext cx="2638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E2A100"/>
                </a:solidFill>
                <a:latin typeface="Times New Roman" panose="02020603050405020304" pitchFamily="18" charset="0"/>
              </a:rPr>
              <a:t>VALDENŠTÍ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0C86B27-38D2-144C-F194-7552D16E28E8}"/>
              </a:ext>
            </a:extLst>
          </p:cNvPr>
          <p:cNvSpPr txBox="1"/>
          <p:nvPr/>
        </p:nvSpPr>
        <p:spPr>
          <a:xfrm>
            <a:off x="5686698" y="4134177"/>
            <a:ext cx="654013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Valdenští</a:t>
            </a:r>
            <a:r>
              <a:rPr lang="es-ES" sz="1900" b="1" dirty="0"/>
              <a:t> </a:t>
            </a:r>
            <a:r>
              <a:rPr lang="es-ES" sz="1900" b="1" dirty="0" err="1"/>
              <a:t>žili</a:t>
            </a:r>
            <a:r>
              <a:rPr lang="es-ES" sz="1900" b="1" dirty="0"/>
              <a:t> ve </a:t>
            </a:r>
            <a:r>
              <a:rPr lang="es-ES" sz="1900" b="1" dirty="0" err="1"/>
              <a:t>Francii</a:t>
            </a:r>
            <a:r>
              <a:rPr lang="es-ES" sz="1900" b="1" dirty="0"/>
              <a:t> a </a:t>
            </a:r>
            <a:r>
              <a:rPr lang="es-ES" sz="1900" b="1" dirty="0" err="1"/>
              <a:t>Itálii</a:t>
            </a:r>
            <a:r>
              <a:rPr lang="es-ES" sz="1900" b="1" dirty="0"/>
              <a:t> </a:t>
            </a:r>
            <a:r>
              <a:rPr lang="es-ES" sz="1900" b="1" dirty="0" err="1"/>
              <a:t>od</a:t>
            </a:r>
            <a:r>
              <a:rPr lang="es-ES" sz="1900" b="1" dirty="0"/>
              <a:t> </a:t>
            </a:r>
            <a:r>
              <a:rPr lang="es-ES" sz="1900" b="1" dirty="0" err="1"/>
              <a:t>roku</a:t>
            </a:r>
            <a:r>
              <a:rPr lang="es-ES" sz="1900" b="1" dirty="0"/>
              <a:t> 1170 do </a:t>
            </a:r>
            <a:r>
              <a:rPr lang="es-ES" sz="1900" b="1" dirty="0" err="1"/>
              <a:t>roku</a:t>
            </a:r>
            <a:r>
              <a:rPr lang="es-ES" sz="1900" b="1" dirty="0"/>
              <a:t> 1620. B</a:t>
            </a:r>
            <a:r>
              <a:rPr lang="cs-CZ" sz="1900" b="1" dirty="0" err="1"/>
              <a:t>yli</a:t>
            </a:r>
            <a:r>
              <a:rPr lang="es-ES" sz="1900" b="1" dirty="0"/>
              <a:t> </a:t>
            </a:r>
            <a:r>
              <a:rPr lang="es-ES" sz="1900" b="1" dirty="0" err="1"/>
              <a:t>pronásledováni</a:t>
            </a:r>
            <a:r>
              <a:rPr lang="es-ES" sz="1900" b="1" dirty="0"/>
              <a:t> </a:t>
            </a:r>
            <a:r>
              <a:rPr lang="es-ES" sz="1900" b="1" dirty="0" err="1"/>
              <a:t>za</a:t>
            </a:r>
            <a:r>
              <a:rPr lang="es-ES" sz="1900" b="1" dirty="0"/>
              <a:t> </a:t>
            </a:r>
            <a:r>
              <a:rPr lang="es-ES" sz="1900" b="1" dirty="0" err="1"/>
              <a:t>svou</a:t>
            </a:r>
            <a:r>
              <a:rPr lang="es-ES" sz="1900" b="1" dirty="0"/>
              <a:t> </a:t>
            </a:r>
            <a:r>
              <a:rPr lang="es-ES" sz="1900" b="1" dirty="0" err="1"/>
              <a:t>víru</a:t>
            </a:r>
            <a:r>
              <a:rPr lang="es-ES" sz="1900" b="1" dirty="0"/>
              <a:t> a </a:t>
            </a:r>
            <a:r>
              <a:rPr lang="es-ES" sz="1900" b="1" dirty="0" err="1"/>
              <a:t>činy</a:t>
            </a:r>
            <a:r>
              <a:rPr lang="es-ES" sz="1900" b="1" dirty="0"/>
              <a:t>. </a:t>
            </a:r>
            <a:r>
              <a:rPr lang="cs-CZ" sz="1900" b="1" dirty="0"/>
              <a:t>Název si dali</a:t>
            </a:r>
            <a:r>
              <a:rPr lang="es-ES" sz="1900" b="1" dirty="0"/>
              <a:t> </a:t>
            </a:r>
            <a:r>
              <a:rPr lang="es-ES" sz="1900" b="1" dirty="0" err="1"/>
              <a:t>na</a:t>
            </a:r>
            <a:r>
              <a:rPr lang="es-ES" sz="1900" b="1" dirty="0"/>
              <a:t> </a:t>
            </a:r>
            <a:r>
              <a:rPr lang="es-ES" sz="1900" b="1" dirty="0" err="1"/>
              <a:t>počest</a:t>
            </a:r>
            <a:r>
              <a:rPr lang="es-ES" sz="1900" b="1" dirty="0"/>
              <a:t> Pe</a:t>
            </a:r>
            <a:r>
              <a:rPr lang="cs-CZ" sz="1900" b="1" dirty="0"/>
              <a:t>tra</a:t>
            </a:r>
            <a:r>
              <a:rPr lang="es-ES" sz="1900" b="1" dirty="0"/>
              <a:t> Waldo, </a:t>
            </a:r>
            <a:r>
              <a:rPr lang="es-ES" sz="1900" b="1" dirty="0" err="1"/>
              <a:t>jedn</a:t>
            </a:r>
            <a:r>
              <a:rPr lang="cs-CZ" sz="1900" b="1" dirty="0"/>
              <a:t>oho</a:t>
            </a:r>
            <a:r>
              <a:rPr lang="es-ES" sz="1900" b="1" dirty="0"/>
              <a:t> z </a:t>
            </a:r>
            <a:r>
              <a:rPr lang="es-ES" sz="1900" b="1" dirty="0" err="1"/>
              <a:t>jejich</a:t>
            </a:r>
            <a:r>
              <a:rPr lang="es-ES" sz="1900" b="1" dirty="0"/>
              <a:t> </a:t>
            </a:r>
            <a:r>
              <a:rPr lang="es-ES" sz="1900" b="1" dirty="0" err="1"/>
              <a:t>velkých</a:t>
            </a:r>
            <a:r>
              <a:rPr lang="es-ES" sz="1900" b="1" dirty="0"/>
              <a:t> </a:t>
            </a:r>
            <a:r>
              <a:rPr lang="es-ES" sz="1900" b="1" dirty="0" err="1"/>
              <a:t>vůdců</a:t>
            </a:r>
            <a:r>
              <a:rPr lang="cs-CZ" sz="1900" b="1" dirty="0"/>
              <a:t> žijícím</a:t>
            </a:r>
            <a:r>
              <a:rPr lang="es-ES" sz="1900" b="1" dirty="0"/>
              <a:t> v </a:t>
            </a:r>
            <a:r>
              <a:rPr lang="es-ES" sz="1900" b="1" dirty="0" err="1"/>
              <a:t>jedenáctém</a:t>
            </a:r>
            <a:r>
              <a:rPr lang="es-ES" sz="1900" b="1" dirty="0"/>
              <a:t> </a:t>
            </a:r>
            <a:r>
              <a:rPr lang="es-ES" sz="1900" b="1" dirty="0" err="1"/>
              <a:t>století</a:t>
            </a:r>
            <a:r>
              <a:rPr lang="es-ES" sz="1900" b="1" dirty="0"/>
              <a:t>.</a:t>
            </a:r>
          </a:p>
          <a:p>
            <a:r>
              <a:rPr lang="cs-CZ" sz="1900" b="1" dirty="0"/>
              <a:t>Proč měli</a:t>
            </a:r>
            <a:r>
              <a:rPr lang="es-ES" sz="1900" b="1" dirty="0"/>
              <a:t> </a:t>
            </a:r>
            <a:r>
              <a:rPr lang="es-ES" sz="1900" b="1" dirty="0" err="1"/>
              <a:t>valdenští</a:t>
            </a:r>
            <a:r>
              <a:rPr lang="es-ES" sz="1900" b="1" dirty="0"/>
              <a:t> </a:t>
            </a:r>
            <a:r>
              <a:rPr lang="es-ES" sz="1900" b="1" dirty="0" err="1"/>
              <a:t>tolik</a:t>
            </a:r>
            <a:r>
              <a:rPr lang="es-ES" sz="1900" b="1" dirty="0"/>
              <a:t> </a:t>
            </a:r>
            <a:r>
              <a:rPr lang="es-ES" sz="1900" b="1" dirty="0" err="1"/>
              <a:t>problémů</a:t>
            </a:r>
            <a:r>
              <a:rPr lang="es-ES" sz="1900" b="1" dirty="0"/>
              <a:t>? </a:t>
            </a:r>
            <a:r>
              <a:rPr lang="es-ES" sz="1900" b="1" dirty="0" err="1"/>
              <a:t>Věřili</a:t>
            </a:r>
            <a:r>
              <a:rPr lang="es-ES" sz="1900" b="1" dirty="0"/>
              <a:t>,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es-ES" sz="1900" b="1" dirty="0" err="1"/>
              <a:t>každý</a:t>
            </a:r>
            <a:r>
              <a:rPr lang="es-ES" sz="1900" b="1" dirty="0"/>
              <a:t> </a:t>
            </a:r>
            <a:r>
              <a:rPr lang="es-ES" sz="1900" b="1" dirty="0" err="1"/>
              <a:t>člověk</a:t>
            </a:r>
            <a:r>
              <a:rPr lang="es-ES" sz="1900" b="1" dirty="0"/>
              <a:t> </a:t>
            </a:r>
            <a:r>
              <a:rPr lang="es-ES" sz="1900" b="1" dirty="0" err="1"/>
              <a:t>by</a:t>
            </a:r>
            <a:r>
              <a:rPr lang="es-ES" sz="1900" b="1" dirty="0"/>
              <a:t> </a:t>
            </a:r>
            <a:r>
              <a:rPr lang="es-ES" sz="1900" b="1" dirty="0" err="1"/>
              <a:t>měl</a:t>
            </a:r>
            <a:r>
              <a:rPr lang="es-ES" sz="1900" b="1" dirty="0"/>
              <a:t> </a:t>
            </a:r>
            <a:r>
              <a:rPr lang="es-ES" sz="1900" b="1" dirty="0" err="1"/>
              <a:t>mít</a:t>
            </a:r>
            <a:r>
              <a:rPr lang="es-ES" sz="1900" b="1" dirty="0"/>
              <a:t> </a:t>
            </a:r>
            <a:r>
              <a:rPr lang="es-ES" sz="1900" b="1" dirty="0" err="1"/>
              <a:t>možnost</a:t>
            </a:r>
            <a:r>
              <a:rPr lang="es-ES" sz="1900" b="1" dirty="0"/>
              <a:t> </a:t>
            </a:r>
            <a:r>
              <a:rPr lang="es-ES" sz="1900" b="1" dirty="0" err="1"/>
              <a:t>zkoumat</a:t>
            </a:r>
            <a:r>
              <a:rPr lang="es-ES" sz="1900" b="1" dirty="0"/>
              <a:t> v </a:t>
            </a:r>
            <a:r>
              <a:rPr lang="es-ES" sz="1900" b="1" dirty="0" err="1"/>
              <a:t>Bibli</a:t>
            </a:r>
            <a:r>
              <a:rPr lang="es-ES" sz="1900" b="1" dirty="0"/>
              <a:t> </a:t>
            </a:r>
            <a:r>
              <a:rPr lang="es-ES" sz="1900" b="1" dirty="0" err="1"/>
              <a:t>to</a:t>
            </a:r>
            <a:r>
              <a:rPr lang="es-ES" sz="1900" b="1" dirty="0"/>
              <a:t>, </a:t>
            </a:r>
            <a:r>
              <a:rPr lang="es-ES" sz="1900" b="1" dirty="0" err="1"/>
              <a:t>co</a:t>
            </a:r>
            <a:r>
              <a:rPr lang="es-ES" sz="1900" b="1" dirty="0"/>
              <a:t> </a:t>
            </a:r>
            <a:r>
              <a:rPr lang="cs-CZ" sz="1900" b="1" dirty="0"/>
              <a:t>potřebuj</a:t>
            </a:r>
            <a:r>
              <a:rPr lang="es-ES" sz="1900" b="1" dirty="0"/>
              <a:t>e a </a:t>
            </a:r>
            <a:r>
              <a:rPr lang="es-ES" sz="1900" b="1" dirty="0" err="1"/>
              <a:t>sám</a:t>
            </a:r>
            <a:r>
              <a:rPr lang="es-ES" sz="1900" b="1" dirty="0"/>
              <a:t> si ji </a:t>
            </a:r>
            <a:r>
              <a:rPr lang="es-ES" sz="1900" b="1" dirty="0" err="1"/>
              <a:t>přečíst</a:t>
            </a:r>
            <a:r>
              <a:rPr lang="es-ES" sz="1900" b="1" dirty="0"/>
              <a:t>. </a:t>
            </a:r>
            <a:r>
              <a:rPr lang="es-ES" sz="1900" b="1" dirty="0" err="1"/>
              <a:t>Valdenští</a:t>
            </a:r>
            <a:r>
              <a:rPr lang="es-ES" sz="1900" b="1" dirty="0"/>
              <a:t> </a:t>
            </a:r>
            <a:r>
              <a:rPr lang="es-ES" sz="1900" b="1" dirty="0" err="1"/>
              <a:t>byli</a:t>
            </a:r>
            <a:r>
              <a:rPr lang="es-ES" sz="1900" b="1" dirty="0"/>
              <a:t> </a:t>
            </a:r>
            <a:r>
              <a:rPr lang="es-ES" sz="1900" b="1" dirty="0" err="1"/>
              <a:t>mezi</a:t>
            </a:r>
            <a:r>
              <a:rPr lang="es-ES" sz="1900" b="1" dirty="0"/>
              <a:t> </a:t>
            </a:r>
            <a:r>
              <a:rPr lang="es-ES" sz="1900" b="1" dirty="0" err="1"/>
              <a:t>prvními</a:t>
            </a:r>
            <a:r>
              <a:rPr lang="es-ES" sz="1900" b="1" dirty="0"/>
              <a:t>, </a:t>
            </a:r>
            <a:r>
              <a:rPr lang="es-ES" sz="1900" b="1" dirty="0" err="1"/>
              <a:t>kteří</a:t>
            </a:r>
            <a:r>
              <a:rPr lang="es-ES" sz="1900" b="1" dirty="0"/>
              <a:t> ji </a:t>
            </a:r>
            <a:r>
              <a:rPr lang="es-ES" sz="1900" b="1" dirty="0" err="1"/>
              <a:t>přeložili</a:t>
            </a:r>
            <a:r>
              <a:rPr lang="es-ES" sz="1900" b="1" dirty="0"/>
              <a:t> do </a:t>
            </a:r>
            <a:r>
              <a:rPr lang="es-ES" sz="1900" b="1" dirty="0" err="1"/>
              <a:t>jazyka</a:t>
            </a:r>
            <a:r>
              <a:rPr lang="es-ES" sz="1900" b="1" dirty="0"/>
              <a:t> </a:t>
            </a:r>
            <a:r>
              <a:rPr lang="es-ES" sz="1900" b="1" dirty="0" err="1"/>
              <a:t>lidu</a:t>
            </a:r>
            <a:r>
              <a:rPr lang="es-ES" sz="1900" b="1" dirty="0"/>
              <a:t>. </a:t>
            </a:r>
            <a:r>
              <a:rPr lang="es-ES" sz="1900" b="1" dirty="0" err="1"/>
              <a:t>To</a:t>
            </a:r>
            <a:r>
              <a:rPr lang="es-ES" sz="1900" b="1" dirty="0"/>
              <a:t> </a:t>
            </a:r>
            <a:r>
              <a:rPr lang="es-ES" sz="1900" b="1" dirty="0" err="1"/>
              <a:t>církevní</a:t>
            </a:r>
            <a:r>
              <a:rPr lang="es-ES" sz="1900" b="1" dirty="0"/>
              <a:t> </a:t>
            </a:r>
            <a:r>
              <a:rPr lang="es-ES" sz="1900" b="1" dirty="0" err="1"/>
              <a:t>představitele</a:t>
            </a:r>
            <a:r>
              <a:rPr lang="es-ES" sz="1900" b="1" dirty="0"/>
              <a:t> </a:t>
            </a:r>
            <a:r>
              <a:rPr lang="es-ES" sz="1900" b="1" dirty="0" err="1"/>
              <a:t>velmi</a:t>
            </a:r>
            <a:r>
              <a:rPr lang="es-ES" sz="1900" b="1" dirty="0"/>
              <a:t> </a:t>
            </a:r>
            <a:r>
              <a:rPr lang="es-ES" sz="1900" b="1" dirty="0" err="1"/>
              <a:t>rozzlobilo</a:t>
            </a:r>
            <a:r>
              <a:rPr lang="es-ES" sz="1900" b="1" dirty="0"/>
              <a:t>.</a:t>
            </a:r>
          </a:p>
        </p:txBody>
      </p:sp>
      <p:pic>
        <p:nvPicPr>
          <p:cNvPr id="12" name="Imagen 11" descr="Grupo de personas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75254993-1C6C-EC06-5EE9-85ADCADF8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29" y="81453"/>
            <a:ext cx="2903161" cy="3870881"/>
          </a:xfrm>
          <a:prstGeom prst="rect">
            <a:avLst/>
          </a:prstGeom>
          <a:ln w="38100" cap="sq">
            <a:solidFill>
              <a:srgbClr val="FFB5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Imagen que contiene edificio, frente, tabla, gato&#10;&#10;Descripción generada automáticamente">
            <a:extLst>
              <a:ext uri="{FF2B5EF4-FFF2-40B4-BE49-F238E27FC236}">
                <a16:creationId xmlns:a16="http://schemas.microsoft.com/office/drawing/2014/main" id="{0CC59B82-88E1-02FD-0953-A7D691314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" y="4017727"/>
            <a:ext cx="1974644" cy="27802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16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E718D0C-CEE1-E0EE-F01B-F4B9BE822E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41"/>
          <a:stretch/>
        </p:blipFill>
        <p:spPr>
          <a:xfrm>
            <a:off x="2119187" y="4017728"/>
            <a:ext cx="3488728" cy="27782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16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450034C-2C87-636F-4D7E-51CA63668B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331"/>
          <a:stretch/>
        </p:blipFill>
        <p:spPr>
          <a:xfrm>
            <a:off x="6785433" y="81453"/>
            <a:ext cx="2291730" cy="1863266"/>
          </a:xfrm>
          <a:prstGeom prst="rect">
            <a:avLst/>
          </a:prstGeom>
          <a:ln w="38100" cap="sq">
            <a:solidFill>
              <a:srgbClr val="FFB5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 descr="Casa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584C8010-C3CB-E53C-5FC3-E16AEDFE03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0" b="11926"/>
          <a:stretch/>
        </p:blipFill>
        <p:spPr>
          <a:xfrm>
            <a:off x="4998720" y="81454"/>
            <a:ext cx="1593199" cy="1207416"/>
          </a:xfrm>
          <a:prstGeom prst="rect">
            <a:avLst/>
          </a:prstGeom>
          <a:ln w="38100" cap="sq">
            <a:solidFill>
              <a:srgbClr val="FFB5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CEB4892-9827-01FA-FD84-F90378780E39}"/>
              </a:ext>
            </a:extLst>
          </p:cNvPr>
          <p:cNvSpPr txBox="1"/>
          <p:nvPr/>
        </p:nvSpPr>
        <p:spPr>
          <a:xfrm>
            <a:off x="4998720" y="1317095"/>
            <a:ext cx="159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 err="1"/>
              <a:t>Typický</a:t>
            </a:r>
            <a:r>
              <a:rPr lang="es-ES" sz="1000" dirty="0"/>
              <a:t> </a:t>
            </a:r>
            <a:r>
              <a:rPr lang="es-ES" sz="1000" dirty="0" err="1"/>
              <a:t>valdenský</a:t>
            </a:r>
            <a:r>
              <a:rPr lang="es-ES" sz="1000" dirty="0"/>
              <a:t> </a:t>
            </a:r>
            <a:r>
              <a:rPr lang="es-ES" sz="1000" dirty="0" err="1"/>
              <a:t>dům</a:t>
            </a:r>
            <a:r>
              <a:rPr lang="es-ES" sz="1000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85450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9" grpId="0"/>
      <p:bldP spid="11" grpId="0" uiExpand="1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BB02501-AF5A-E6D7-A0A9-4A88F4C998F7}"/>
              </a:ext>
            </a:extLst>
          </p:cNvPr>
          <p:cNvSpPr txBox="1"/>
          <p:nvPr/>
        </p:nvSpPr>
        <p:spPr>
          <a:xfrm>
            <a:off x="185482" y="162051"/>
            <a:ext cx="926840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Tajně</a:t>
            </a:r>
            <a:r>
              <a:rPr lang="es-ES" sz="1900" b="1" dirty="0"/>
              <a:t>, </a:t>
            </a:r>
            <a:r>
              <a:rPr lang="es-ES" sz="1900" b="1" dirty="0" err="1"/>
              <a:t>často</a:t>
            </a:r>
            <a:r>
              <a:rPr lang="es-ES" sz="1900" b="1" dirty="0"/>
              <a:t> </a:t>
            </a:r>
            <a:r>
              <a:rPr lang="es-ES" sz="1900" b="1" dirty="0" err="1"/>
              <a:t>ukryti</a:t>
            </a:r>
            <a:r>
              <a:rPr lang="es-ES" sz="1900" b="1" dirty="0"/>
              <a:t> v </a:t>
            </a:r>
            <a:r>
              <a:rPr lang="es-ES" sz="1900" b="1" dirty="0" err="1"/>
              <a:t>jeskyních</a:t>
            </a:r>
            <a:r>
              <a:rPr lang="es-ES" sz="1900" b="1" dirty="0"/>
              <a:t>, </a:t>
            </a:r>
            <a:r>
              <a:rPr lang="es-ES" sz="1900" b="1" dirty="0" err="1"/>
              <a:t>valdenští</a:t>
            </a:r>
            <a:r>
              <a:rPr lang="es-ES" sz="1900" b="1" dirty="0"/>
              <a:t> </a:t>
            </a:r>
            <a:r>
              <a:rPr lang="cs-CZ" sz="1900" b="1" dirty="0" err="1"/>
              <a:t>opisova</a:t>
            </a:r>
            <a:r>
              <a:rPr lang="es-ES" sz="1900" b="1" dirty="0" err="1"/>
              <a:t>li</a:t>
            </a:r>
            <a:r>
              <a:rPr lang="es-ES" sz="1900" b="1" dirty="0"/>
              <a:t> </a:t>
            </a:r>
            <a:r>
              <a:rPr lang="es-ES" sz="1900" b="1" dirty="0" err="1"/>
              <a:t>části</a:t>
            </a:r>
            <a:r>
              <a:rPr lang="es-ES" sz="1900" b="1" dirty="0"/>
              <a:t> </a:t>
            </a:r>
            <a:r>
              <a:rPr lang="es-ES" sz="1900" b="1" dirty="0" err="1"/>
              <a:t>Písma</a:t>
            </a:r>
            <a:r>
              <a:rPr lang="es-ES" sz="1900" b="1" dirty="0"/>
              <a:t> a </a:t>
            </a:r>
            <a:r>
              <a:rPr lang="es-ES" sz="1900" b="1" dirty="0" err="1"/>
              <a:t>schovávali</a:t>
            </a:r>
            <a:r>
              <a:rPr lang="es-ES" sz="1900" b="1" dirty="0"/>
              <a:t> je do </a:t>
            </a:r>
            <a:r>
              <a:rPr lang="cs-CZ" sz="1900" b="1" dirty="0"/>
              <a:t>oblečení</a:t>
            </a:r>
            <a:r>
              <a:rPr lang="es-ES" sz="1900" b="1" dirty="0"/>
              <a:t>. </a:t>
            </a:r>
            <a:r>
              <a:rPr lang="cs-CZ" sz="1900" b="1" dirty="0"/>
              <a:t>                 C</a:t>
            </a:r>
            <a:r>
              <a:rPr lang="es-ES" sz="1900" b="1" dirty="0" err="1"/>
              <a:t>estovali</a:t>
            </a:r>
            <a:r>
              <a:rPr lang="es-ES" sz="1900" b="1" dirty="0"/>
              <a:t> z </a:t>
            </a:r>
            <a:r>
              <a:rPr lang="es-ES" sz="1900" b="1" dirty="0" err="1"/>
              <a:t>místa</a:t>
            </a:r>
            <a:r>
              <a:rPr lang="es-ES" sz="1900" b="1" dirty="0"/>
              <a:t> </a:t>
            </a:r>
            <a:r>
              <a:rPr lang="es-ES" sz="1900" b="1" dirty="0" err="1"/>
              <a:t>na</a:t>
            </a:r>
            <a:r>
              <a:rPr lang="es-ES" sz="1900" b="1" dirty="0"/>
              <a:t> </a:t>
            </a:r>
            <a:r>
              <a:rPr lang="es-ES" sz="1900" b="1" dirty="0" err="1"/>
              <a:t>místo</a:t>
            </a:r>
            <a:r>
              <a:rPr lang="es-ES" sz="1900" b="1" dirty="0"/>
              <a:t> a </a:t>
            </a:r>
            <a:r>
              <a:rPr lang="es-ES" sz="1900" b="1" dirty="0" err="1"/>
              <a:t>prodávali</a:t>
            </a:r>
            <a:r>
              <a:rPr lang="es-ES" sz="1900" b="1" dirty="0"/>
              <a:t> </a:t>
            </a:r>
            <a:r>
              <a:rPr lang="es-ES" sz="1900" b="1" dirty="0" err="1"/>
              <a:t>oblečení</a:t>
            </a:r>
            <a:r>
              <a:rPr lang="es-ES" sz="1900" b="1" dirty="0"/>
              <a:t>, </a:t>
            </a:r>
            <a:r>
              <a:rPr lang="es-ES" sz="1900" b="1" dirty="0" err="1"/>
              <a:t>šperky</a:t>
            </a:r>
            <a:r>
              <a:rPr lang="es-ES" sz="1900" b="1" dirty="0"/>
              <a:t>, </a:t>
            </a:r>
            <a:r>
              <a:rPr lang="es-ES" sz="1900" b="1" dirty="0" err="1"/>
              <a:t>kuchyňské</a:t>
            </a:r>
            <a:r>
              <a:rPr lang="es-ES" sz="1900" b="1" dirty="0"/>
              <a:t> </a:t>
            </a:r>
            <a:r>
              <a:rPr lang="es-ES" sz="1900" b="1" dirty="0" err="1"/>
              <a:t>náčiní</a:t>
            </a:r>
            <a:r>
              <a:rPr lang="es-ES" sz="1900" b="1" dirty="0"/>
              <a:t> a </a:t>
            </a:r>
            <a:r>
              <a:rPr lang="es-ES" sz="1900" b="1" dirty="0" err="1"/>
              <a:t>další</a:t>
            </a:r>
            <a:r>
              <a:rPr lang="es-ES" sz="1900" b="1" dirty="0"/>
              <a:t> </a:t>
            </a:r>
            <a:r>
              <a:rPr lang="es-ES" sz="1900" b="1" dirty="0" err="1"/>
              <a:t>věci</a:t>
            </a:r>
            <a:r>
              <a:rPr lang="es-ES" sz="1900" b="1" dirty="0"/>
              <a:t>, </a:t>
            </a:r>
            <a:r>
              <a:rPr lang="es-ES" sz="1900" b="1" dirty="0" err="1"/>
              <a:t>které</a:t>
            </a:r>
            <a:r>
              <a:rPr lang="es-ES" sz="1900" b="1" dirty="0"/>
              <a:t> </a:t>
            </a:r>
            <a:r>
              <a:rPr lang="es-ES" sz="1900" b="1" dirty="0" err="1"/>
              <a:t>lidé</a:t>
            </a:r>
            <a:r>
              <a:rPr lang="es-ES" sz="1900" b="1" dirty="0"/>
              <a:t> </a:t>
            </a:r>
            <a:r>
              <a:rPr lang="es-ES" sz="1900" b="1" dirty="0" err="1"/>
              <a:t>potřebovali</a:t>
            </a:r>
            <a:r>
              <a:rPr lang="es-ES" sz="1900" b="1" dirty="0"/>
              <a:t>. </a:t>
            </a:r>
            <a:r>
              <a:rPr lang="es-ES" sz="1900" b="1" dirty="0" err="1"/>
              <a:t>Tím</a:t>
            </a:r>
            <a:r>
              <a:rPr lang="es-ES" sz="1900" b="1" dirty="0"/>
              <a:t>, </a:t>
            </a:r>
            <a:r>
              <a:rPr lang="es-ES" sz="1900" b="1" dirty="0" err="1"/>
              <a:t>že</a:t>
            </a:r>
            <a:r>
              <a:rPr lang="es-ES" sz="1900" b="1" dirty="0"/>
              <a:t> je </a:t>
            </a:r>
            <a:r>
              <a:rPr lang="es-ES" sz="1900" b="1" dirty="0" err="1"/>
              <a:t>prodávali</a:t>
            </a:r>
            <a:r>
              <a:rPr lang="es-ES" sz="1900" b="1" dirty="0"/>
              <a:t>, </a:t>
            </a:r>
            <a:r>
              <a:rPr lang="es-ES" sz="1900" b="1" dirty="0" err="1"/>
              <a:t>také</a:t>
            </a:r>
            <a:r>
              <a:rPr lang="es-ES" sz="1900" b="1" dirty="0"/>
              <a:t> </a:t>
            </a:r>
            <a:r>
              <a:rPr lang="es-ES" sz="1900" b="1" dirty="0" err="1"/>
              <a:t>svědčili</a:t>
            </a:r>
            <a:r>
              <a:rPr lang="es-ES" sz="1900" b="1" dirty="0"/>
              <a:t> a </a:t>
            </a:r>
            <a:r>
              <a:rPr lang="cs-CZ" sz="1900" b="1" dirty="0" err="1"/>
              <a:t>roz</a:t>
            </a:r>
            <a:r>
              <a:rPr lang="es-ES" sz="1900" b="1" dirty="0" err="1"/>
              <a:t>dávali</a:t>
            </a:r>
            <a:r>
              <a:rPr lang="es-ES" sz="1900" b="1" dirty="0"/>
              <a:t> </a:t>
            </a:r>
            <a:r>
              <a:rPr lang="es-ES" sz="1900" b="1" dirty="0" err="1"/>
              <a:t>písma</a:t>
            </a:r>
            <a:r>
              <a:rPr lang="es-ES" sz="1900" b="1" dirty="0"/>
              <a:t> </a:t>
            </a:r>
            <a:r>
              <a:rPr lang="es-ES" sz="1900" b="1" dirty="0" err="1"/>
              <a:t>každému</a:t>
            </a:r>
            <a:r>
              <a:rPr lang="es-ES" sz="1900" b="1" dirty="0"/>
              <a:t>, </a:t>
            </a:r>
            <a:r>
              <a:rPr lang="es-ES" sz="1900" b="1" dirty="0" err="1"/>
              <a:t>kdo</a:t>
            </a:r>
            <a:r>
              <a:rPr lang="es-ES" sz="1900" b="1" dirty="0"/>
              <a:t> si je </a:t>
            </a:r>
            <a:r>
              <a:rPr lang="es-ES" sz="1900" b="1" dirty="0" err="1"/>
              <a:t>chtěl</a:t>
            </a:r>
            <a:r>
              <a:rPr lang="es-ES" sz="1900" b="1" dirty="0"/>
              <a:t> </a:t>
            </a:r>
            <a:r>
              <a:rPr lang="es-ES" sz="1900" b="1" dirty="0" err="1"/>
              <a:t>přečíst</a:t>
            </a:r>
            <a:r>
              <a:rPr lang="es-ES" sz="1900" b="1" dirty="0"/>
              <a:t>. </a:t>
            </a:r>
            <a:r>
              <a:rPr lang="cs-CZ" sz="1900" b="1" dirty="0"/>
              <a:t>   </a:t>
            </a:r>
            <a:r>
              <a:rPr lang="es-ES" sz="1900" b="1" dirty="0" err="1"/>
              <a:t>To</a:t>
            </a:r>
            <a:r>
              <a:rPr lang="es-ES" sz="1900" b="1" dirty="0"/>
              <a:t> </a:t>
            </a:r>
            <a:r>
              <a:rPr lang="es-ES" sz="1900" b="1" dirty="0" err="1"/>
              <a:t>církevní</a:t>
            </a:r>
            <a:r>
              <a:rPr lang="es-ES" sz="1900" b="1" dirty="0"/>
              <a:t> </a:t>
            </a:r>
            <a:r>
              <a:rPr lang="es-ES" sz="1900" b="1" dirty="0" err="1"/>
              <a:t>představitele</a:t>
            </a:r>
            <a:r>
              <a:rPr lang="es-ES" sz="1900" b="1" dirty="0"/>
              <a:t> </a:t>
            </a:r>
            <a:r>
              <a:rPr lang="es-ES" sz="1900" b="1" dirty="0" err="1"/>
              <a:t>velmi</a:t>
            </a:r>
            <a:r>
              <a:rPr lang="es-ES" sz="1900" b="1" dirty="0"/>
              <a:t> </a:t>
            </a:r>
            <a:r>
              <a:rPr lang="es-ES" sz="1900" b="1" dirty="0" err="1"/>
              <a:t>rozzlobilo</a:t>
            </a:r>
            <a:r>
              <a:rPr lang="es-ES" sz="1900" b="1" dirty="0"/>
              <a:t>. P</a:t>
            </a:r>
            <a:r>
              <a:rPr lang="cs-CZ" sz="1900" b="1" dirty="0"/>
              <a:t>r</a:t>
            </a:r>
            <a:r>
              <a:rPr lang="es-ES" sz="1900" b="1" dirty="0" err="1"/>
              <a:t>oto</a:t>
            </a:r>
            <a:r>
              <a:rPr lang="es-ES" sz="1900" b="1" dirty="0"/>
              <a:t> </a:t>
            </a:r>
            <a:r>
              <a:rPr lang="es-ES" sz="1900" b="1" dirty="0" err="1"/>
              <a:t>poslali</a:t>
            </a:r>
            <a:r>
              <a:rPr lang="es-ES" sz="1900" b="1" dirty="0"/>
              <a:t> </a:t>
            </a:r>
            <a:r>
              <a:rPr lang="es-ES" sz="1900" b="1" dirty="0" err="1"/>
              <a:t>vojáky</a:t>
            </a:r>
            <a:r>
              <a:rPr lang="es-ES" sz="1900" b="1" dirty="0"/>
              <a:t>, </a:t>
            </a:r>
            <a:r>
              <a:rPr lang="es-ES" sz="1900" b="1" dirty="0" err="1"/>
              <a:t>aby</a:t>
            </a:r>
            <a:r>
              <a:rPr lang="es-ES" sz="1900" b="1" dirty="0"/>
              <a:t> se </a:t>
            </a:r>
            <a:r>
              <a:rPr lang="es-ES" sz="1900" b="1" dirty="0" err="1"/>
              <a:t>vloupali</a:t>
            </a:r>
            <a:r>
              <a:rPr lang="es-ES" sz="1900" b="1" dirty="0"/>
              <a:t> do</a:t>
            </a:r>
            <a:r>
              <a:rPr lang="cs-CZ" sz="1900" b="1" dirty="0"/>
              <a:t> jejich</a:t>
            </a:r>
            <a:r>
              <a:rPr lang="es-ES" sz="1900" b="1" dirty="0"/>
              <a:t> </a:t>
            </a:r>
            <a:r>
              <a:rPr lang="es-ES" sz="1900" b="1" dirty="0" err="1"/>
              <a:t>domů</a:t>
            </a:r>
            <a:r>
              <a:rPr lang="es-ES" sz="1900" b="1" dirty="0"/>
              <a:t> a </a:t>
            </a:r>
            <a:r>
              <a:rPr lang="es-ES" sz="1900" b="1" dirty="0" err="1"/>
              <a:t>spálili</a:t>
            </a:r>
            <a:r>
              <a:rPr lang="es-ES" sz="1900" b="1" dirty="0"/>
              <a:t> </a:t>
            </a:r>
            <a:r>
              <a:rPr lang="es-ES" sz="1900" b="1" dirty="0" err="1"/>
              <a:t>knihy</a:t>
            </a:r>
            <a:r>
              <a:rPr lang="es-ES" sz="1900" b="1" dirty="0"/>
              <a:t>,</a:t>
            </a:r>
            <a:r>
              <a:rPr lang="cs-CZ" sz="1900" b="1" dirty="0"/>
              <a:t> které tam najdou -</a:t>
            </a:r>
            <a:r>
              <a:rPr lang="es-ES" sz="1900" b="1" dirty="0"/>
              <a:t> </a:t>
            </a:r>
            <a:r>
              <a:rPr lang="es-ES" sz="1900" b="1" dirty="0" err="1"/>
              <a:t>Bible</a:t>
            </a:r>
            <a:r>
              <a:rPr lang="es-ES" sz="1900" b="1" dirty="0"/>
              <a:t> </a:t>
            </a:r>
            <a:r>
              <a:rPr lang="es-ES" sz="1900" b="1" dirty="0" err="1"/>
              <a:t>nebo</a:t>
            </a:r>
            <a:r>
              <a:rPr lang="es-ES" sz="1900" b="1" dirty="0"/>
              <a:t> </a:t>
            </a:r>
            <a:r>
              <a:rPr lang="es-ES" sz="1900" b="1" dirty="0" err="1"/>
              <a:t>části</a:t>
            </a:r>
            <a:r>
              <a:rPr lang="es-ES" sz="1900" b="1" dirty="0"/>
              <a:t> </a:t>
            </a:r>
            <a:r>
              <a:rPr lang="es-ES" sz="1900" b="1" dirty="0" err="1"/>
              <a:t>Písma</a:t>
            </a:r>
            <a:r>
              <a:rPr lang="es-ES" sz="19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36D2235-00B8-1B81-635B-888954EA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885" y="200295"/>
            <a:ext cx="2635819" cy="3662060"/>
          </a:xfrm>
          <a:prstGeom prst="rect">
            <a:avLst/>
          </a:prstGeom>
          <a:ln w="38100" cap="sq">
            <a:solidFill>
              <a:srgbClr val="AB391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DFCB608F-74A4-D4BF-D335-B3B0BBDC6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r="2538"/>
          <a:stretch/>
        </p:blipFill>
        <p:spPr>
          <a:xfrm>
            <a:off x="81191" y="2031324"/>
            <a:ext cx="3401586" cy="4745209"/>
          </a:xfrm>
          <a:prstGeom prst="rect">
            <a:avLst/>
          </a:prstGeom>
          <a:ln w="38100" cap="sq">
            <a:solidFill>
              <a:srgbClr val="AB391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52334AE-7023-D83E-F906-DE20F3AE1F3C}"/>
              </a:ext>
            </a:extLst>
          </p:cNvPr>
          <p:cNvSpPr txBox="1"/>
          <p:nvPr/>
        </p:nvSpPr>
        <p:spPr>
          <a:xfrm>
            <a:off x="3590609" y="4264514"/>
            <a:ext cx="855215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900" b="1" dirty="0"/>
              <a:t>Jednou nečekaně napadli</a:t>
            </a:r>
            <a:r>
              <a:rPr lang="es-ES" sz="1900" b="1" dirty="0"/>
              <a:t> </a:t>
            </a:r>
            <a:r>
              <a:rPr lang="es-ES" sz="1900" b="1" dirty="0" err="1"/>
              <a:t>dům</a:t>
            </a:r>
            <a:r>
              <a:rPr lang="es-ES" sz="1900" b="1" dirty="0"/>
              <a:t> </a:t>
            </a:r>
            <a:r>
              <a:rPr lang="es-ES" sz="1900" b="1" dirty="0" err="1"/>
              <a:t>valdenské</a:t>
            </a:r>
            <a:r>
              <a:rPr lang="es-ES" sz="1900" b="1" dirty="0"/>
              <a:t> </a:t>
            </a:r>
            <a:r>
              <a:rPr lang="es-ES" sz="1900" b="1" dirty="0" err="1"/>
              <a:t>rodiny</a:t>
            </a:r>
            <a:r>
              <a:rPr lang="es-ES" sz="1900" b="1" dirty="0"/>
              <a:t>. </a:t>
            </a:r>
            <a:r>
              <a:rPr lang="es-ES" sz="1900" b="1" dirty="0" err="1"/>
              <a:t>Matka</a:t>
            </a:r>
            <a:r>
              <a:rPr lang="es-ES" sz="1900" b="1" dirty="0"/>
              <a:t> </a:t>
            </a:r>
            <a:r>
              <a:rPr lang="es-ES" sz="1900" b="1" dirty="0" err="1"/>
              <a:t>pekla</a:t>
            </a:r>
            <a:r>
              <a:rPr lang="es-ES" sz="1900" b="1" dirty="0"/>
              <a:t> </a:t>
            </a:r>
            <a:r>
              <a:rPr lang="es-ES" sz="1900" b="1" dirty="0" err="1"/>
              <a:t>chleba</a:t>
            </a:r>
            <a:r>
              <a:rPr lang="es-ES" sz="1900" b="1" dirty="0"/>
              <a:t>. </a:t>
            </a:r>
            <a:r>
              <a:rPr lang="es-ES" sz="1900" b="1" dirty="0" err="1"/>
              <a:t>Právě</a:t>
            </a:r>
            <a:r>
              <a:rPr lang="es-ES" sz="1900" b="1" dirty="0"/>
              <a:t> </a:t>
            </a:r>
            <a:r>
              <a:rPr lang="es-ES" sz="1900" b="1" dirty="0" err="1"/>
              <a:t>hnětla</a:t>
            </a:r>
            <a:r>
              <a:rPr lang="es-ES" sz="1900" b="1" dirty="0"/>
              <a:t> </a:t>
            </a:r>
            <a:r>
              <a:rPr lang="es-ES" sz="1900" b="1" dirty="0" err="1"/>
              <a:t>těsto</a:t>
            </a:r>
            <a:r>
              <a:rPr lang="es-ES" sz="1900" b="1" dirty="0"/>
              <a:t> </a:t>
            </a:r>
            <a:r>
              <a:rPr lang="es-ES" sz="1900" b="1" dirty="0" err="1"/>
              <a:t>na</a:t>
            </a:r>
            <a:r>
              <a:rPr lang="es-ES" sz="1900" b="1" dirty="0"/>
              <a:t> </a:t>
            </a:r>
            <a:r>
              <a:rPr lang="es-ES" sz="1900" b="1" dirty="0" err="1"/>
              <a:t>chléb</a:t>
            </a:r>
            <a:r>
              <a:rPr lang="es-ES" sz="1900" b="1" dirty="0"/>
              <a:t> a </a:t>
            </a:r>
            <a:r>
              <a:rPr lang="es-ES" sz="1900" b="1" dirty="0" err="1"/>
              <a:t>byla</a:t>
            </a:r>
            <a:r>
              <a:rPr lang="es-ES" sz="1900" b="1" dirty="0"/>
              <a:t> </a:t>
            </a:r>
            <a:r>
              <a:rPr lang="es-ES" sz="1900" b="1" dirty="0" err="1"/>
              <a:t>připravena</a:t>
            </a:r>
            <a:r>
              <a:rPr lang="es-ES" sz="1900" b="1" dirty="0"/>
              <a:t> </a:t>
            </a:r>
            <a:r>
              <a:rPr lang="es-ES" sz="1900" b="1" dirty="0" err="1"/>
              <a:t>dát</a:t>
            </a:r>
            <a:r>
              <a:rPr lang="es-ES" sz="1900" b="1" dirty="0"/>
              <a:t> </a:t>
            </a:r>
            <a:r>
              <a:rPr lang="es-ES" sz="1900" b="1" dirty="0" err="1"/>
              <a:t>ho</a:t>
            </a:r>
            <a:r>
              <a:rPr lang="es-ES" sz="1900" b="1" dirty="0"/>
              <a:t> do </a:t>
            </a:r>
            <a:r>
              <a:rPr lang="es-ES" sz="1900" b="1" dirty="0" err="1"/>
              <a:t>trouby</a:t>
            </a:r>
            <a:r>
              <a:rPr lang="es-ES" sz="1900" b="1" dirty="0"/>
              <a:t>, </a:t>
            </a:r>
            <a:r>
              <a:rPr lang="es-ES" sz="1900" b="1" dirty="0" err="1"/>
              <a:t>když</a:t>
            </a:r>
            <a:r>
              <a:rPr lang="es-ES" sz="1900" b="1" dirty="0"/>
              <a:t> </a:t>
            </a:r>
            <a:r>
              <a:rPr lang="es-ES" sz="1900" b="1" dirty="0" err="1"/>
              <a:t>vojáci</a:t>
            </a:r>
            <a:r>
              <a:rPr lang="es-ES" sz="1900" b="1" dirty="0"/>
              <a:t> </a:t>
            </a:r>
            <a:r>
              <a:rPr lang="es-ES" sz="1900" b="1" dirty="0" err="1"/>
              <a:t>vtrhli</a:t>
            </a:r>
            <a:r>
              <a:rPr lang="es-ES" sz="1900" b="1" dirty="0"/>
              <a:t> do </a:t>
            </a:r>
            <a:r>
              <a:rPr lang="es-ES" sz="1900" b="1" dirty="0" err="1"/>
              <a:t>dveří</a:t>
            </a:r>
            <a:r>
              <a:rPr lang="es-ES" sz="1900" b="1" dirty="0"/>
              <a:t>. K</a:t>
            </a:r>
            <a:r>
              <a:rPr lang="cs-CZ" sz="1900" b="1" dirty="0" err="1"/>
              <a:t>am</a:t>
            </a:r>
            <a:r>
              <a:rPr lang="es-ES" sz="1900" b="1" dirty="0"/>
              <a:t> </a:t>
            </a:r>
            <a:r>
              <a:rPr lang="cs-CZ" sz="1900" b="1" dirty="0"/>
              <a:t>ukryla</a:t>
            </a:r>
            <a:r>
              <a:rPr lang="es-ES" sz="1900" b="1" dirty="0"/>
              <a:t> </a:t>
            </a:r>
            <a:r>
              <a:rPr lang="es-ES" sz="1900" b="1" dirty="0" err="1"/>
              <a:t>Bibli</a:t>
            </a:r>
            <a:r>
              <a:rPr lang="es-ES" sz="1900" b="1" dirty="0"/>
              <a:t>? </a:t>
            </a:r>
            <a:r>
              <a:rPr lang="cs-CZ" sz="1900" b="1" dirty="0"/>
              <a:t>Uhodnete to</a:t>
            </a:r>
            <a:r>
              <a:rPr lang="es-ES" sz="1900" b="1" dirty="0"/>
              <a:t>?</a:t>
            </a:r>
          </a:p>
          <a:p>
            <a:r>
              <a:rPr lang="es-ES" sz="1900" b="1" dirty="0" err="1"/>
              <a:t>Rychle</a:t>
            </a:r>
            <a:r>
              <a:rPr lang="es-ES" sz="1900" b="1" dirty="0"/>
              <a:t> </a:t>
            </a:r>
            <a:r>
              <a:rPr lang="es-ES" sz="1900" b="1" dirty="0" err="1"/>
              <a:t>vzal</a:t>
            </a:r>
            <a:r>
              <a:rPr lang="cs-CZ" sz="1900" b="1" dirty="0"/>
              <a:t>a</a:t>
            </a:r>
            <a:r>
              <a:rPr lang="es-ES" sz="1900" b="1" dirty="0"/>
              <a:t> </a:t>
            </a:r>
            <a:r>
              <a:rPr lang="cs-CZ" sz="1900" b="1" dirty="0"/>
              <a:t>P</a:t>
            </a:r>
            <a:r>
              <a:rPr lang="es-ES" sz="1900" b="1" dirty="0" err="1"/>
              <a:t>ísm</a:t>
            </a:r>
            <a:r>
              <a:rPr lang="cs-CZ" sz="1900" b="1" dirty="0"/>
              <a:t>o svaté</a:t>
            </a:r>
            <a:r>
              <a:rPr lang="es-ES" sz="1900" b="1" dirty="0"/>
              <a:t>, </a:t>
            </a:r>
            <a:r>
              <a:rPr lang="es-ES" sz="1900" b="1" dirty="0" err="1"/>
              <a:t>vložil</a:t>
            </a:r>
            <a:r>
              <a:rPr lang="cs-CZ" sz="1900" b="1" dirty="0"/>
              <a:t>a</a:t>
            </a:r>
            <a:r>
              <a:rPr lang="es-ES" sz="1900" b="1" dirty="0"/>
              <a:t> je do </a:t>
            </a:r>
            <a:r>
              <a:rPr lang="es-ES" sz="1900" b="1" dirty="0" err="1"/>
              <a:t>těsta</a:t>
            </a:r>
            <a:r>
              <a:rPr lang="es-ES" sz="1900" b="1" dirty="0"/>
              <a:t> a </a:t>
            </a:r>
            <a:r>
              <a:rPr lang="cs-CZ" sz="1900" b="1" dirty="0"/>
              <a:t>vsunula</a:t>
            </a:r>
            <a:r>
              <a:rPr lang="es-ES" sz="1900" b="1" dirty="0"/>
              <a:t> je do pece. </a:t>
            </a:r>
            <a:r>
              <a:rPr lang="es-ES" sz="1900" b="1" dirty="0" err="1"/>
              <a:t>Vojáci</a:t>
            </a:r>
            <a:r>
              <a:rPr lang="es-ES" sz="1900" b="1" dirty="0"/>
              <a:t> </a:t>
            </a:r>
            <a:r>
              <a:rPr lang="cs-CZ" sz="1900" b="1" dirty="0"/>
              <a:t>hledali</a:t>
            </a:r>
            <a:r>
              <a:rPr lang="es-ES" sz="1900" b="1" dirty="0"/>
              <a:t> </a:t>
            </a:r>
            <a:r>
              <a:rPr lang="es-ES" sz="1900" b="1" dirty="0" err="1"/>
              <a:t>Bibli</a:t>
            </a:r>
            <a:r>
              <a:rPr lang="es-ES" sz="1900" b="1" dirty="0"/>
              <a:t> </a:t>
            </a:r>
            <a:r>
              <a:rPr lang="cs-CZ" sz="1900" b="1" dirty="0"/>
              <a:t>    </a:t>
            </a:r>
            <a:r>
              <a:rPr lang="es-ES" sz="1900" b="1" dirty="0" err="1"/>
              <a:t>po</a:t>
            </a:r>
            <a:r>
              <a:rPr lang="es-ES" sz="1900" b="1" dirty="0"/>
              <a:t> </a:t>
            </a:r>
            <a:r>
              <a:rPr lang="es-ES" sz="1900" b="1" dirty="0" err="1"/>
              <a:t>celém</a:t>
            </a:r>
            <a:r>
              <a:rPr lang="es-ES" sz="1900" b="1" dirty="0"/>
              <a:t> </a:t>
            </a:r>
            <a:r>
              <a:rPr lang="es-ES" sz="1900" b="1" dirty="0" err="1"/>
              <a:t>domě</a:t>
            </a:r>
            <a:r>
              <a:rPr lang="es-ES" sz="1900" b="1" dirty="0"/>
              <a:t>.</a:t>
            </a:r>
          </a:p>
          <a:p>
            <a:r>
              <a:rPr lang="es-ES" sz="1900" b="1" dirty="0" err="1"/>
              <a:t>Vy</a:t>
            </a:r>
            <a:r>
              <a:rPr lang="cs-CZ" sz="1900" b="1" dirty="0" err="1"/>
              <a:t>sypa</a:t>
            </a:r>
            <a:r>
              <a:rPr lang="es-ES" sz="1900" b="1" dirty="0" err="1"/>
              <a:t>li</a:t>
            </a:r>
            <a:r>
              <a:rPr lang="es-ES" sz="1900" b="1" dirty="0"/>
              <a:t> </a:t>
            </a:r>
            <a:r>
              <a:rPr lang="es-ES" sz="1900" b="1" dirty="0" err="1"/>
              <a:t>zásuvky</a:t>
            </a:r>
            <a:r>
              <a:rPr lang="es-ES" sz="1900" b="1" dirty="0"/>
              <a:t> </a:t>
            </a:r>
            <a:r>
              <a:rPr lang="es-ES" sz="1900" b="1" dirty="0" err="1"/>
              <a:t>skříněk</a:t>
            </a:r>
            <a:r>
              <a:rPr lang="es-ES" sz="1900" b="1" dirty="0"/>
              <a:t>, </a:t>
            </a:r>
            <a:r>
              <a:rPr lang="es-ES" sz="1900" b="1" dirty="0" err="1"/>
              <a:t>prohledali</a:t>
            </a:r>
            <a:r>
              <a:rPr lang="es-ES" sz="1900" b="1" dirty="0"/>
              <a:t> </a:t>
            </a:r>
            <a:r>
              <a:rPr lang="es-ES" sz="1900" b="1" dirty="0" err="1"/>
              <a:t>matrace</a:t>
            </a:r>
            <a:r>
              <a:rPr lang="es-ES" sz="1900" b="1" dirty="0"/>
              <a:t>, </a:t>
            </a:r>
            <a:r>
              <a:rPr lang="es-ES" sz="1900" b="1" dirty="0" err="1"/>
              <a:t>zatřásli</a:t>
            </a:r>
            <a:r>
              <a:rPr lang="es-ES" sz="1900" b="1" dirty="0"/>
              <a:t> </a:t>
            </a:r>
            <a:r>
              <a:rPr lang="es-ES" sz="1900" b="1" dirty="0" err="1"/>
              <a:t>přikrývkami</a:t>
            </a:r>
            <a:r>
              <a:rPr lang="es-ES" sz="1900" b="1" dirty="0"/>
              <a:t> a </a:t>
            </a:r>
            <a:r>
              <a:rPr lang="es-ES" sz="1900" b="1" dirty="0" err="1"/>
              <a:t>hledali</a:t>
            </a:r>
            <a:r>
              <a:rPr lang="es-ES" sz="1900" b="1" dirty="0"/>
              <a:t>, </a:t>
            </a:r>
            <a:r>
              <a:rPr lang="es-ES" sz="1900" b="1" dirty="0" err="1"/>
              <a:t>kde</a:t>
            </a:r>
            <a:r>
              <a:rPr lang="es-ES" sz="1900" b="1" dirty="0"/>
              <a:t> se dalo. Po </a:t>
            </a:r>
            <a:r>
              <a:rPr lang="es-ES" sz="1900" b="1" dirty="0" err="1"/>
              <a:t>celou</a:t>
            </a:r>
            <a:r>
              <a:rPr lang="es-ES" sz="1900" b="1" dirty="0"/>
              <a:t> tuto </a:t>
            </a:r>
            <a:r>
              <a:rPr lang="es-ES" sz="1900" b="1" dirty="0" err="1"/>
              <a:t>dobu</a:t>
            </a:r>
            <a:r>
              <a:rPr lang="es-ES" sz="1900" b="1" dirty="0"/>
              <a:t> se </a:t>
            </a:r>
            <a:r>
              <a:rPr lang="es-ES" sz="1900" b="1" dirty="0" err="1"/>
              <a:t>chléb</a:t>
            </a:r>
            <a:r>
              <a:rPr lang="es-ES" sz="1900" b="1" dirty="0"/>
              <a:t> v </a:t>
            </a:r>
            <a:r>
              <a:rPr lang="es-ES" sz="1900" b="1" dirty="0" err="1"/>
              <a:t>troubě</a:t>
            </a:r>
            <a:r>
              <a:rPr lang="es-ES" sz="1900" b="1" dirty="0"/>
              <a:t> </a:t>
            </a:r>
            <a:r>
              <a:rPr lang="es-ES" sz="1900" b="1" dirty="0" err="1"/>
              <a:t>pomalu</a:t>
            </a:r>
            <a:r>
              <a:rPr lang="es-ES" sz="1900" b="1" dirty="0"/>
              <a:t> </a:t>
            </a:r>
            <a:r>
              <a:rPr lang="cs-CZ" sz="1900" b="1" dirty="0" err="1"/>
              <a:t>pek</a:t>
            </a:r>
            <a:r>
              <a:rPr lang="es-ES" sz="1900" b="1" dirty="0"/>
              <a:t>l. </a:t>
            </a:r>
            <a:r>
              <a:rPr lang="es-ES" sz="1900" b="1" dirty="0" err="1"/>
              <a:t>Když</a:t>
            </a:r>
            <a:r>
              <a:rPr lang="es-ES" sz="1900" b="1" dirty="0"/>
              <a:t> </a:t>
            </a:r>
            <a:r>
              <a:rPr lang="es-ES" sz="1900" b="1" dirty="0" err="1"/>
              <a:t>vojáci</a:t>
            </a:r>
            <a:r>
              <a:rPr lang="es-ES" sz="1900" b="1" dirty="0"/>
              <a:t> </a:t>
            </a:r>
            <a:r>
              <a:rPr lang="es-ES" sz="1900" b="1" dirty="0" err="1"/>
              <a:t>nic</a:t>
            </a:r>
            <a:r>
              <a:rPr lang="es-ES" sz="1900" b="1" dirty="0"/>
              <a:t> </a:t>
            </a:r>
            <a:r>
              <a:rPr lang="es-ES" sz="1900" b="1" dirty="0" err="1"/>
              <a:t>nenašli</a:t>
            </a:r>
            <a:r>
              <a:rPr lang="es-ES" sz="1900" b="1" dirty="0"/>
              <a:t>, </a:t>
            </a:r>
            <a:r>
              <a:rPr lang="es-ES" sz="1900" b="1" dirty="0" err="1"/>
              <a:t>odešli</a:t>
            </a:r>
            <a:r>
              <a:rPr lang="es-ES" sz="1900" b="1" dirty="0"/>
              <a:t>. </a:t>
            </a:r>
            <a:r>
              <a:rPr lang="cs-CZ" sz="1900" b="1" dirty="0"/>
              <a:t>Pak</a:t>
            </a:r>
            <a:r>
              <a:rPr lang="es-ES" sz="1900" b="1" dirty="0"/>
              <a:t> </a:t>
            </a:r>
            <a:r>
              <a:rPr lang="es-ES" sz="1900" b="1" dirty="0" err="1"/>
              <a:t>matka</a:t>
            </a:r>
            <a:r>
              <a:rPr lang="es-ES" sz="1900" b="1" dirty="0"/>
              <a:t> </a:t>
            </a:r>
            <a:r>
              <a:rPr lang="es-ES" sz="1900" b="1" dirty="0" err="1"/>
              <a:t>vy</a:t>
            </a:r>
            <a:r>
              <a:rPr lang="cs-CZ" sz="1900" b="1" dirty="0" err="1"/>
              <a:t>táh</a:t>
            </a:r>
            <a:r>
              <a:rPr lang="es-ES" sz="1900" b="1" dirty="0"/>
              <a:t>la </a:t>
            </a:r>
            <a:r>
              <a:rPr lang="es-ES" sz="1900" b="1" dirty="0" err="1"/>
              <a:t>chléb</a:t>
            </a:r>
            <a:r>
              <a:rPr lang="es-ES" sz="1900" b="1" dirty="0"/>
              <a:t> z pece a </a:t>
            </a:r>
            <a:r>
              <a:rPr lang="es-ES" sz="1900" b="1" dirty="0" err="1"/>
              <a:t>rozlomila</a:t>
            </a:r>
            <a:r>
              <a:rPr lang="es-ES" sz="1900" b="1" dirty="0"/>
              <a:t> </a:t>
            </a:r>
            <a:r>
              <a:rPr lang="es-ES" sz="1900" b="1" dirty="0" err="1"/>
              <a:t>ho</a:t>
            </a:r>
            <a:r>
              <a:rPr lang="es-ES" sz="1900" b="1" dirty="0"/>
              <a:t> </a:t>
            </a:r>
            <a:r>
              <a:rPr lang="cs-CZ" sz="1900" b="1" dirty="0"/>
              <a:t>na</a:t>
            </a:r>
            <a:r>
              <a:rPr lang="es-ES" sz="1900" b="1" dirty="0" err="1"/>
              <a:t>půl</a:t>
            </a:r>
            <a:r>
              <a:rPr lang="es-ES" sz="19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3E5BFC-5E02-4AC7-3224-137CB2FDFACE}"/>
              </a:ext>
            </a:extLst>
          </p:cNvPr>
          <p:cNvSpPr txBox="1"/>
          <p:nvPr/>
        </p:nvSpPr>
        <p:spPr>
          <a:xfrm>
            <a:off x="3590609" y="1831989"/>
            <a:ext cx="575544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Valdenští</a:t>
            </a:r>
            <a:r>
              <a:rPr lang="es-ES" sz="1900" b="1" dirty="0"/>
              <a:t> </a:t>
            </a:r>
            <a:r>
              <a:rPr lang="es-ES" sz="1900" b="1" dirty="0" err="1"/>
              <a:t>byli</a:t>
            </a:r>
            <a:r>
              <a:rPr lang="es-ES" sz="1900" b="1" dirty="0"/>
              <a:t> </a:t>
            </a:r>
            <a:r>
              <a:rPr lang="es-ES" sz="1900" b="1" dirty="0" err="1"/>
              <a:t>velmi</a:t>
            </a:r>
            <a:r>
              <a:rPr lang="es-ES" sz="1900" b="1" dirty="0"/>
              <a:t> </a:t>
            </a:r>
            <a:r>
              <a:rPr lang="cs-CZ" sz="1900" b="1" dirty="0" err="1"/>
              <a:t>vynalézav</a:t>
            </a:r>
            <a:r>
              <a:rPr lang="es-ES" sz="1900" b="1" dirty="0"/>
              <a:t>í v </a:t>
            </a:r>
            <a:r>
              <a:rPr lang="es-ES" sz="1900" b="1" dirty="0" err="1"/>
              <a:t>ukrývání</a:t>
            </a:r>
            <a:r>
              <a:rPr lang="es-ES" sz="1900" b="1" dirty="0"/>
              <a:t> </a:t>
            </a:r>
            <a:r>
              <a:rPr lang="es-ES" sz="1900" b="1" dirty="0" err="1"/>
              <a:t>Biblí</a:t>
            </a:r>
            <a:r>
              <a:rPr lang="es-ES" sz="1900" b="1" dirty="0"/>
              <a:t>. Je</a:t>
            </a:r>
            <a:r>
              <a:rPr lang="cs-CZ" sz="1900" b="1" dirty="0" err="1"/>
              <a:t>jic</a:t>
            </a:r>
            <a:r>
              <a:rPr lang="es-ES" sz="1900" b="1" dirty="0"/>
              <a:t>h </a:t>
            </a:r>
            <a:r>
              <a:rPr lang="es-ES" sz="1900" b="1" dirty="0" err="1"/>
              <a:t>děti</a:t>
            </a:r>
            <a:r>
              <a:rPr lang="cs-CZ" sz="1900" b="1" dirty="0"/>
              <a:t> </a:t>
            </a:r>
            <a:r>
              <a:rPr lang="es-ES" sz="1900" b="1" dirty="0"/>
              <a:t> s </a:t>
            </a:r>
            <a:r>
              <a:rPr lang="es-ES" sz="1900" b="1" dirty="0" err="1"/>
              <a:t>sebou</a:t>
            </a:r>
            <a:r>
              <a:rPr lang="es-ES" sz="1900" b="1" dirty="0"/>
              <a:t> </a:t>
            </a:r>
            <a:r>
              <a:rPr lang="es-ES" sz="1900" b="1" dirty="0" err="1"/>
              <a:t>nosily</a:t>
            </a:r>
            <a:r>
              <a:rPr lang="es-ES" sz="1900" b="1" dirty="0"/>
              <a:t> </a:t>
            </a:r>
            <a:r>
              <a:rPr lang="es-ES" sz="1900" b="1" dirty="0" err="1"/>
              <a:t>části</a:t>
            </a:r>
            <a:r>
              <a:rPr lang="es-ES" sz="1900" b="1" dirty="0"/>
              <a:t> </a:t>
            </a:r>
            <a:r>
              <a:rPr lang="cs-CZ" sz="1900" b="1" dirty="0"/>
              <a:t>P</a:t>
            </a:r>
            <a:r>
              <a:rPr lang="es-ES" sz="1900" b="1" dirty="0" err="1"/>
              <a:t>ísm</a:t>
            </a:r>
            <a:r>
              <a:rPr lang="cs-CZ" sz="1900" b="1" dirty="0"/>
              <a:t>a</a:t>
            </a:r>
            <a:r>
              <a:rPr lang="es-ES" sz="1900" b="1" dirty="0"/>
              <a:t>. </a:t>
            </a:r>
            <a:r>
              <a:rPr lang="es-ES" sz="1900" b="1" dirty="0" err="1"/>
              <a:t>Přišívali</a:t>
            </a:r>
            <a:r>
              <a:rPr lang="es-ES" sz="1900" b="1" dirty="0"/>
              <a:t> si je do </a:t>
            </a:r>
            <a:r>
              <a:rPr lang="es-ES" sz="1900" b="1" dirty="0" err="1"/>
              <a:t>šatů</a:t>
            </a:r>
            <a:r>
              <a:rPr lang="es-ES" sz="1900" b="1" dirty="0"/>
              <a:t>, </a:t>
            </a:r>
            <a:r>
              <a:rPr lang="es-ES" sz="1900" b="1" dirty="0" err="1"/>
              <a:t>na</a:t>
            </a:r>
            <a:r>
              <a:rPr lang="es-ES" sz="1900" b="1" dirty="0"/>
              <a:t> </a:t>
            </a:r>
            <a:r>
              <a:rPr lang="es-ES" sz="1900" b="1" dirty="0" err="1"/>
              <a:t>lem</a:t>
            </a:r>
            <a:r>
              <a:rPr lang="es-ES" sz="1900" b="1" dirty="0"/>
              <a:t> </a:t>
            </a:r>
            <a:r>
              <a:rPr lang="es-ES" sz="1900" b="1" dirty="0" err="1"/>
              <a:t>nebo</a:t>
            </a:r>
            <a:r>
              <a:rPr lang="cs-CZ" sz="1900" b="1" dirty="0"/>
              <a:t>do podšívky</a:t>
            </a:r>
            <a:r>
              <a:rPr lang="es-ES" sz="1900" b="1" dirty="0"/>
              <a:t>, </a:t>
            </a:r>
            <a:r>
              <a:rPr lang="es-ES" sz="1900" b="1" dirty="0" err="1"/>
              <a:t>kterou</a:t>
            </a:r>
            <a:r>
              <a:rPr lang="es-ES" sz="1900" b="1" dirty="0"/>
              <a:t> </a:t>
            </a:r>
            <a:r>
              <a:rPr lang="es-ES" sz="1900" b="1" dirty="0" err="1"/>
              <a:t>trochu</a:t>
            </a:r>
            <a:r>
              <a:rPr lang="es-ES" sz="1900" b="1" dirty="0"/>
              <a:t> </a:t>
            </a:r>
            <a:r>
              <a:rPr lang="es-ES" sz="1900" b="1" dirty="0" err="1"/>
              <a:t>rozešli</a:t>
            </a:r>
            <a:r>
              <a:rPr lang="es-ES" sz="1900" b="1" dirty="0"/>
              <a:t>, </a:t>
            </a:r>
            <a:r>
              <a:rPr lang="es-ES" sz="1900" b="1" dirty="0" err="1"/>
              <a:t>nebo</a:t>
            </a:r>
            <a:r>
              <a:rPr lang="es-ES" sz="1900" b="1" dirty="0"/>
              <a:t> </a:t>
            </a:r>
            <a:r>
              <a:rPr lang="es-ES" sz="1900" b="1" dirty="0" err="1"/>
              <a:t>na</a:t>
            </a:r>
            <a:r>
              <a:rPr lang="es-ES" sz="1900" b="1" dirty="0"/>
              <a:t> </a:t>
            </a:r>
            <a:r>
              <a:rPr lang="es-ES" sz="1900" b="1" dirty="0" err="1"/>
              <a:t>záhyby</a:t>
            </a:r>
            <a:r>
              <a:rPr lang="es-ES" sz="1900" b="1" dirty="0"/>
              <a:t> </a:t>
            </a:r>
            <a:r>
              <a:rPr lang="es-ES" sz="1900" b="1" dirty="0" err="1"/>
              <a:t>či</a:t>
            </a:r>
            <a:r>
              <a:rPr lang="es-ES" sz="1900" b="1" dirty="0"/>
              <a:t> </a:t>
            </a:r>
            <a:r>
              <a:rPr lang="es-ES" sz="1900" b="1" dirty="0" err="1"/>
              <a:t>sedlové</a:t>
            </a:r>
            <a:r>
              <a:rPr lang="es-ES" sz="1900" b="1" dirty="0"/>
              <a:t> </a:t>
            </a:r>
            <a:r>
              <a:rPr lang="es-ES" sz="1900" b="1" dirty="0" err="1"/>
              <a:t>brašny</a:t>
            </a:r>
            <a:r>
              <a:rPr lang="es-ES" sz="1900" b="1" dirty="0"/>
              <a:t> </a:t>
            </a:r>
            <a:r>
              <a:rPr lang="es-ES" sz="1900" b="1" dirty="0" err="1"/>
              <a:t>rukávů</a:t>
            </a:r>
            <a:r>
              <a:rPr lang="es-ES" sz="1900" b="1" dirty="0"/>
              <a:t>, </a:t>
            </a:r>
            <a:r>
              <a:rPr lang="es-ES" sz="1900" b="1" dirty="0" err="1"/>
              <a:t>takže</a:t>
            </a:r>
            <a:r>
              <a:rPr lang="es-ES" sz="1900" b="1" dirty="0"/>
              <a:t> </a:t>
            </a:r>
            <a:r>
              <a:rPr lang="cs-CZ" sz="1900" b="1" dirty="0"/>
              <a:t>u</a:t>
            </a:r>
            <a:r>
              <a:rPr lang="es-ES" sz="1900" b="1" dirty="0"/>
              <a:t> s</a:t>
            </a:r>
            <a:r>
              <a:rPr lang="cs-CZ" sz="1900" b="1" dirty="0" err="1"/>
              <a:t>ebe</a:t>
            </a:r>
            <a:r>
              <a:rPr lang="es-ES" sz="1900" b="1" dirty="0"/>
              <a:t> </a:t>
            </a:r>
            <a:r>
              <a:rPr lang="es-ES" sz="1900" b="1" dirty="0" err="1"/>
              <a:t>vždy</a:t>
            </a:r>
            <a:r>
              <a:rPr lang="es-ES" sz="1900" b="1" dirty="0"/>
              <a:t> </a:t>
            </a:r>
            <a:r>
              <a:rPr lang="es-ES" sz="1900" b="1" dirty="0" err="1"/>
              <a:t>nosili</a:t>
            </a:r>
            <a:r>
              <a:rPr lang="es-ES" sz="1900" b="1" dirty="0"/>
              <a:t> </a:t>
            </a:r>
            <a:r>
              <a:rPr lang="es-ES" sz="1900" b="1" dirty="0" err="1"/>
              <a:t>skryté</a:t>
            </a:r>
            <a:r>
              <a:rPr lang="es-ES" sz="1900" b="1" dirty="0"/>
              <a:t> </a:t>
            </a:r>
            <a:r>
              <a:rPr lang="es-ES" sz="1900" b="1" dirty="0" err="1"/>
              <a:t>Boží</a:t>
            </a:r>
            <a:r>
              <a:rPr lang="es-ES" sz="1900" b="1" dirty="0"/>
              <a:t> </a:t>
            </a:r>
            <a:r>
              <a:rPr lang="es-ES" sz="1900" b="1" dirty="0" err="1"/>
              <a:t>slovo</a:t>
            </a:r>
            <a:r>
              <a:rPr lang="es-ES" sz="1900" b="1" dirty="0"/>
              <a:t>. </a:t>
            </a:r>
            <a:r>
              <a:rPr lang="es-ES" sz="1900" b="1" dirty="0" err="1"/>
              <a:t>Tímto</a:t>
            </a:r>
            <a:r>
              <a:rPr lang="es-ES" sz="1900" b="1" dirty="0"/>
              <a:t> </a:t>
            </a:r>
            <a:r>
              <a:rPr lang="es-ES" sz="1900" b="1" dirty="0" err="1"/>
              <a:t>způsobem</a:t>
            </a:r>
            <a:r>
              <a:rPr lang="es-ES" sz="1900" b="1" dirty="0"/>
              <a:t> se o </a:t>
            </a:r>
            <a:r>
              <a:rPr lang="es-ES" sz="1900" b="1" dirty="0" err="1"/>
              <a:t>ně</a:t>
            </a:r>
            <a:r>
              <a:rPr lang="es-ES" sz="1900" b="1" dirty="0"/>
              <a:t> </a:t>
            </a:r>
            <a:r>
              <a:rPr lang="es-ES" sz="1900" b="1" dirty="0" err="1"/>
              <a:t>mohli</a:t>
            </a:r>
            <a:r>
              <a:rPr lang="es-ES" sz="1900" b="1" dirty="0"/>
              <a:t> </a:t>
            </a:r>
            <a:r>
              <a:rPr lang="es-ES" sz="1900" b="1" dirty="0" err="1"/>
              <a:t>podělit</a:t>
            </a:r>
            <a:r>
              <a:rPr lang="es-ES" sz="1900" b="1" dirty="0"/>
              <a:t> s </a:t>
            </a:r>
            <a:r>
              <a:rPr lang="es-ES" sz="1900" b="1" dirty="0" err="1"/>
              <a:t>každým</a:t>
            </a:r>
            <a:r>
              <a:rPr lang="es-ES" sz="1900" b="1" dirty="0"/>
              <a:t>, </a:t>
            </a:r>
            <a:r>
              <a:rPr lang="es-ES" sz="1900" b="1" dirty="0" err="1"/>
              <a:t>kdo</a:t>
            </a:r>
            <a:r>
              <a:rPr lang="es-ES" sz="1900" b="1" dirty="0"/>
              <a:t> </a:t>
            </a:r>
            <a:r>
              <a:rPr lang="es-ES" sz="1900" b="1" dirty="0" err="1"/>
              <a:t>měl</a:t>
            </a:r>
            <a:r>
              <a:rPr lang="es-ES" sz="1900" b="1" dirty="0"/>
              <a:t> </a:t>
            </a:r>
            <a:r>
              <a:rPr lang="es-ES" sz="1900" b="1" dirty="0" err="1"/>
              <a:t>zájem</a:t>
            </a:r>
            <a:r>
              <a:rPr lang="es-ES" sz="1900" b="1" dirty="0"/>
              <a:t>. </a:t>
            </a:r>
            <a:r>
              <a:rPr lang="es-ES" sz="1900" b="1" dirty="0" err="1"/>
              <a:t>Podívejte</a:t>
            </a:r>
            <a:r>
              <a:rPr lang="es-ES" sz="1900" b="1" dirty="0"/>
              <a:t> se </a:t>
            </a:r>
            <a:r>
              <a:rPr lang="es-ES" sz="1900" b="1" dirty="0" err="1"/>
              <a:t>na</a:t>
            </a:r>
            <a:r>
              <a:rPr lang="es-ES" sz="1900" b="1" dirty="0"/>
              <a:t> </a:t>
            </a:r>
            <a:r>
              <a:rPr lang="es-ES" sz="1900" b="1" dirty="0" err="1"/>
              <a:t>oblečení</a:t>
            </a:r>
            <a:r>
              <a:rPr lang="es-ES" sz="1900" b="1" dirty="0"/>
              <a:t>, </a:t>
            </a:r>
            <a:r>
              <a:rPr lang="es-ES" sz="1900" b="1" dirty="0" err="1"/>
              <a:t>které</a:t>
            </a:r>
            <a:r>
              <a:rPr lang="es-ES" sz="1900" b="1" dirty="0"/>
              <a:t> </a:t>
            </a:r>
            <a:r>
              <a:rPr lang="cs-CZ" sz="1900" b="1" dirty="0"/>
              <a:t>nosíte. </a:t>
            </a:r>
            <a:r>
              <a:rPr lang="es-ES" sz="1900" b="1" dirty="0" err="1"/>
              <a:t>Kdybyste</a:t>
            </a:r>
            <a:r>
              <a:rPr lang="es-ES" sz="1900" b="1" dirty="0"/>
              <a:t> </a:t>
            </a:r>
            <a:r>
              <a:rPr lang="es-ES" sz="1900" b="1" dirty="0" err="1"/>
              <a:t>byli</a:t>
            </a:r>
            <a:r>
              <a:rPr lang="es-ES" sz="1900" b="1" dirty="0"/>
              <a:t> </a:t>
            </a:r>
            <a:r>
              <a:rPr lang="es-ES" sz="1900" b="1" dirty="0" err="1"/>
              <a:t>valdenští</a:t>
            </a:r>
            <a:r>
              <a:rPr lang="es-ES" sz="1900" b="1" dirty="0"/>
              <a:t>, </a:t>
            </a:r>
            <a:r>
              <a:rPr lang="es-ES" sz="1900" b="1" dirty="0" err="1"/>
              <a:t>kam</a:t>
            </a:r>
            <a:r>
              <a:rPr lang="es-ES" sz="1900" b="1" dirty="0"/>
              <a:t> </a:t>
            </a:r>
            <a:r>
              <a:rPr lang="es-ES" sz="1900" b="1" dirty="0" err="1"/>
              <a:t>byste</a:t>
            </a:r>
            <a:r>
              <a:rPr lang="es-ES" sz="1900" b="1" dirty="0"/>
              <a:t> </a:t>
            </a:r>
            <a:r>
              <a:rPr lang="cs-CZ" sz="1900" b="1" dirty="0"/>
              <a:t>u</a:t>
            </a:r>
            <a:r>
              <a:rPr lang="es-ES" sz="1900" b="1" dirty="0" err="1"/>
              <a:t>kryli</a:t>
            </a:r>
            <a:r>
              <a:rPr lang="es-ES" sz="1900" b="1" dirty="0"/>
              <a:t> </a:t>
            </a:r>
            <a:r>
              <a:rPr lang="es-ES" sz="1900" b="1" dirty="0" err="1"/>
              <a:t>Písmo</a:t>
            </a:r>
            <a:r>
              <a:rPr lang="es-ES" sz="19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700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6921BE-B607-D26C-EB82-EFBC06BA6C3A}"/>
              </a:ext>
            </a:extLst>
          </p:cNvPr>
          <p:cNvSpPr txBox="1"/>
          <p:nvPr/>
        </p:nvSpPr>
        <p:spPr>
          <a:xfrm>
            <a:off x="85767" y="72125"/>
            <a:ext cx="70325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valdenští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cs-CZ" b="1" dirty="0"/>
              <a:t> při ukrývání Písma dost</a:t>
            </a:r>
            <a:r>
              <a:rPr lang="es-ES" b="1" dirty="0"/>
              <a:t> </a:t>
            </a:r>
            <a:r>
              <a:rPr lang="cs-CZ" b="1" dirty="0"/>
              <a:t>vynalézaví</a:t>
            </a:r>
            <a:r>
              <a:rPr lang="es-ES" b="1" dirty="0"/>
              <a:t>, </a:t>
            </a:r>
            <a:r>
              <a:rPr lang="es-ES" b="1" dirty="0" err="1"/>
              <a:t>vojáci</a:t>
            </a:r>
            <a:r>
              <a:rPr lang="es-ES" b="1" dirty="0"/>
              <a:t> je </a:t>
            </a:r>
            <a:r>
              <a:rPr lang="es-ES" b="1" dirty="0" err="1"/>
              <a:t>někdy</a:t>
            </a:r>
            <a:r>
              <a:rPr lang="es-ES" b="1" dirty="0"/>
              <a:t> </a:t>
            </a:r>
            <a:r>
              <a:rPr lang="es-ES" b="1" dirty="0" err="1"/>
              <a:t>našli</a:t>
            </a:r>
            <a:r>
              <a:rPr lang="es-ES" b="1" dirty="0"/>
              <a:t>. 
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DE6372-E1CD-FC93-3405-9595AE763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899" y="111906"/>
            <a:ext cx="1907307" cy="3198825"/>
          </a:xfrm>
          <a:prstGeom prst="rect">
            <a:avLst/>
          </a:prstGeom>
          <a:ln w="28575" cap="sq">
            <a:solidFill>
              <a:srgbClr val="AB391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4515FB3-F5F8-0D76-A0A1-2B17D5FCF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7089" y="111906"/>
            <a:ext cx="1907307" cy="3198825"/>
          </a:xfrm>
          <a:prstGeom prst="rect">
            <a:avLst/>
          </a:prstGeom>
          <a:ln w="28575" cap="sq">
            <a:solidFill>
              <a:srgbClr val="AB391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81CCA4-8654-1B5C-154C-03579B028DCF}"/>
              </a:ext>
            </a:extLst>
          </p:cNvPr>
          <p:cNvSpPr txBox="1"/>
          <p:nvPr/>
        </p:nvSpPr>
        <p:spPr>
          <a:xfrm>
            <a:off x="134449" y="3318556"/>
            <a:ext cx="7328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Uchováváme</a:t>
            </a:r>
            <a:r>
              <a:rPr lang="es-ES" b="1" dirty="0"/>
              <a:t> si </a:t>
            </a:r>
            <a:r>
              <a:rPr lang="es-ES" b="1" dirty="0" err="1"/>
              <a:t>mnoho</a:t>
            </a:r>
            <a:r>
              <a:rPr lang="es-ES" b="1" dirty="0"/>
              <a:t> z </a:t>
            </a:r>
            <a:r>
              <a:rPr lang="es-ES" b="1" dirty="0" err="1"/>
              <a:t>víry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valdenští</a:t>
            </a:r>
            <a:r>
              <a:rPr lang="es-ES" b="1" dirty="0"/>
              <a:t>. </a:t>
            </a:r>
            <a:r>
              <a:rPr lang="es-ES" b="1" dirty="0" err="1"/>
              <a:t>Někteří</a:t>
            </a:r>
            <a:r>
              <a:rPr lang="es-ES" b="1" dirty="0"/>
              <a:t> </a:t>
            </a:r>
            <a:r>
              <a:rPr lang="es-ES" b="1" dirty="0" err="1"/>
              <a:t>valdenští</a:t>
            </a:r>
            <a:r>
              <a:rPr lang="es-ES" b="1" dirty="0"/>
              <a:t> </a:t>
            </a:r>
            <a:r>
              <a:rPr lang="es-ES" b="1" dirty="0" err="1"/>
              <a:t>zachovávali</a:t>
            </a:r>
            <a:r>
              <a:rPr lang="es-ES" b="1" dirty="0"/>
              <a:t> </a:t>
            </a:r>
            <a:r>
              <a:rPr lang="es-ES" b="1" dirty="0" err="1"/>
              <a:t>sobotu</a:t>
            </a:r>
            <a:r>
              <a:rPr lang="es-ES" b="1" dirty="0"/>
              <a:t>. </a:t>
            </a:r>
            <a:r>
              <a:rPr lang="es-ES" b="1" dirty="0" err="1"/>
              <a:t>Zbytek</a:t>
            </a:r>
            <a:r>
              <a:rPr lang="es-ES" b="1" dirty="0"/>
              <a:t> </a:t>
            </a:r>
            <a:r>
              <a:rPr lang="es-ES" b="1" dirty="0" err="1"/>
              <a:t>křesťanů</a:t>
            </a:r>
            <a:r>
              <a:rPr lang="es-ES" b="1" dirty="0"/>
              <a:t> </a:t>
            </a:r>
            <a:r>
              <a:rPr lang="es-ES" b="1" dirty="0" err="1"/>
              <a:t>začal</a:t>
            </a:r>
            <a:r>
              <a:rPr lang="es-ES" b="1" dirty="0"/>
              <a:t> </a:t>
            </a:r>
            <a:r>
              <a:rPr lang="es-ES" b="1" dirty="0" err="1"/>
              <a:t>zachovávat</a:t>
            </a:r>
            <a:r>
              <a:rPr lang="es-ES" b="1" dirty="0"/>
              <a:t> </a:t>
            </a:r>
            <a:r>
              <a:rPr lang="es-ES" b="1" dirty="0" err="1"/>
              <a:t>neděli</a:t>
            </a:r>
            <a:r>
              <a:rPr lang="es-ES" b="1" dirty="0"/>
              <a:t>, </a:t>
            </a:r>
            <a:r>
              <a:rPr lang="cs-CZ" b="1" dirty="0"/>
              <a:t>tedy</a:t>
            </a:r>
            <a:r>
              <a:rPr lang="es-ES" b="1" dirty="0"/>
              <a:t> den,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sjednotil</a:t>
            </a:r>
            <a:r>
              <a:rPr lang="es-ES" b="1" dirty="0"/>
              <a:t> </a:t>
            </a:r>
            <a:r>
              <a:rPr lang="es-ES" b="1" dirty="0" err="1"/>
              <a:t>křesťany</a:t>
            </a:r>
            <a:r>
              <a:rPr lang="es-ES" b="1" dirty="0"/>
              <a:t> i </a:t>
            </a:r>
            <a:r>
              <a:rPr lang="es-ES" b="1" dirty="0" err="1"/>
              <a:t>nekřesťany</a:t>
            </a:r>
            <a:r>
              <a:rPr lang="es-ES" b="1" dirty="0"/>
              <a:t>. </a:t>
            </a:r>
            <a:r>
              <a:rPr lang="es-ES" b="1" dirty="0" err="1"/>
              <a:t>Valdenští</a:t>
            </a:r>
            <a:r>
              <a:rPr lang="es-ES" b="1" dirty="0"/>
              <a:t> </a:t>
            </a:r>
            <a:r>
              <a:rPr lang="es-ES" b="1" dirty="0" err="1"/>
              <a:t>zachovali</a:t>
            </a:r>
            <a:r>
              <a:rPr lang="es-ES" b="1" dirty="0"/>
              <a:t> </a:t>
            </a:r>
            <a:r>
              <a:rPr lang="es-ES" b="1" dirty="0" err="1"/>
              <a:t>původní</a:t>
            </a:r>
            <a:r>
              <a:rPr lang="es-ES" b="1" dirty="0"/>
              <a:t> den </a:t>
            </a:r>
            <a:r>
              <a:rPr lang="es-ES" b="1" dirty="0" err="1"/>
              <a:t>bohoslužby</a:t>
            </a:r>
            <a:r>
              <a:rPr lang="es-ES" b="1" dirty="0"/>
              <a:t>. </a:t>
            </a:r>
            <a:r>
              <a:rPr lang="cs-CZ" b="1" dirty="0"/>
              <a:t>K</a:t>
            </a:r>
            <a:r>
              <a:rPr lang="es-ES" b="1" dirty="0" err="1"/>
              <a:t>terý</a:t>
            </a:r>
            <a:r>
              <a:rPr lang="es-ES" b="1" dirty="0"/>
              <a:t> den </a:t>
            </a:r>
            <a:r>
              <a:rPr lang="es-ES" b="1" dirty="0" err="1"/>
              <a:t>uctíváte</a:t>
            </a:r>
            <a:r>
              <a:rPr lang="es-ES" b="1" dirty="0"/>
              <a:t>? </a:t>
            </a:r>
            <a:r>
              <a:rPr lang="es-ES" b="1" dirty="0" err="1"/>
              <a:t>Proč</a:t>
            </a:r>
            <a:r>
              <a:rPr lang="es-ES" b="1" dirty="0"/>
              <a:t>? </a:t>
            </a:r>
            <a:r>
              <a:rPr lang="cs-CZ" b="1" dirty="0"/>
              <a:t>Přečtěte si</a:t>
            </a:r>
            <a:r>
              <a:rPr lang="es-ES" b="1" dirty="0"/>
              <a:t> </a:t>
            </a:r>
            <a:r>
              <a:rPr lang="cs-CZ" b="1" dirty="0"/>
              <a:t>2. Mojžíšovou</a:t>
            </a:r>
            <a:r>
              <a:rPr lang="es-ES" b="1" dirty="0"/>
              <a:t> 20</a:t>
            </a:r>
            <a:r>
              <a:rPr lang="cs-CZ" b="1" dirty="0"/>
              <a:t>,</a:t>
            </a:r>
            <a:r>
              <a:rPr lang="es-ES" b="1" dirty="0"/>
              <a:t>8-11.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7F848F5-BA13-5F00-9C5B-BFD77CC0DF9E}"/>
              </a:ext>
            </a:extLst>
          </p:cNvPr>
          <p:cNvSpPr txBox="1"/>
          <p:nvPr/>
        </p:nvSpPr>
        <p:spPr>
          <a:xfrm>
            <a:off x="40876" y="897677"/>
            <a:ext cx="202159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Co </a:t>
            </a:r>
            <a:r>
              <a:rPr lang="es-ES" b="1" dirty="0" err="1"/>
              <a:t>říká</a:t>
            </a:r>
            <a:r>
              <a:rPr lang="es-ES" b="1" dirty="0"/>
              <a:t> </a:t>
            </a:r>
            <a:r>
              <a:rPr lang="es-ES" b="1" dirty="0" err="1"/>
              <a:t>Bible</a:t>
            </a:r>
            <a:r>
              <a:rPr lang="es-ES" b="1" dirty="0"/>
              <a:t> </a:t>
            </a:r>
            <a:r>
              <a:rPr lang="cs-CZ" b="1" dirty="0"/>
              <a:t>          </a:t>
            </a:r>
            <a:r>
              <a:rPr lang="es-ES" b="1" dirty="0"/>
              <a:t>o </a:t>
            </a:r>
            <a:r>
              <a:rPr lang="cs-CZ" b="1" dirty="0"/>
              <a:t>u</a:t>
            </a:r>
            <a:r>
              <a:rPr lang="es-ES" b="1" dirty="0" err="1"/>
              <a:t>krývání</a:t>
            </a:r>
            <a:r>
              <a:rPr lang="es-ES" b="1" dirty="0"/>
              <a:t> </a:t>
            </a:r>
            <a:r>
              <a:rPr lang="es-ES" b="1" dirty="0" err="1"/>
              <a:t>Písma</a:t>
            </a:r>
            <a:r>
              <a:rPr lang="es-ES" b="1" dirty="0"/>
              <a:t>?</a:t>
            </a:r>
          </a:p>
          <a:p>
            <a:pPr>
              <a:spcBef>
                <a:spcPts val="600"/>
              </a:spcBef>
            </a:pPr>
            <a:r>
              <a:rPr lang="cs-CZ" b="1" dirty="0"/>
              <a:t>Přečtěte si       </a:t>
            </a:r>
            <a:r>
              <a:rPr lang="es-ES" b="1" dirty="0"/>
              <a:t> </a:t>
            </a:r>
            <a:r>
              <a:rPr lang="cs-CZ" b="1" dirty="0"/>
              <a:t>Ž</a:t>
            </a:r>
            <a:r>
              <a:rPr lang="es-ES" b="1" dirty="0" err="1"/>
              <a:t>alm</a:t>
            </a:r>
            <a:r>
              <a:rPr lang="es-ES" b="1" dirty="0"/>
              <a:t> 119</a:t>
            </a:r>
            <a:r>
              <a:rPr lang="cs-CZ" b="1" dirty="0"/>
              <a:t>,</a:t>
            </a:r>
            <a:r>
              <a:rPr lang="es-ES" b="1" dirty="0"/>
              <a:t>11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cs-CZ" b="1" dirty="0"/>
              <a:t>u</a:t>
            </a:r>
            <a:r>
              <a:rPr lang="es-ES" b="1" dirty="0" err="1"/>
              <a:t>krýt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srdci</a:t>
            </a:r>
            <a:r>
              <a:rPr lang="es-ES" b="1" dirty="0"/>
              <a:t>?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066DC36-40B5-4100-E5CA-9E01C4BF00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252"/>
          <a:stretch/>
        </p:blipFill>
        <p:spPr>
          <a:xfrm>
            <a:off x="5214479" y="466285"/>
            <a:ext cx="2953538" cy="2621438"/>
          </a:xfrm>
          <a:prstGeom prst="rect">
            <a:avLst/>
          </a:prstGeom>
          <a:ln w="28575" cap="sq">
            <a:solidFill>
              <a:srgbClr val="AB391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E3AD195-77D0-7439-8FBC-95A06E38E031}"/>
              </a:ext>
            </a:extLst>
          </p:cNvPr>
          <p:cNvSpPr txBox="1"/>
          <p:nvPr/>
        </p:nvSpPr>
        <p:spPr>
          <a:xfrm>
            <a:off x="108519" y="4697400"/>
            <a:ext cx="73286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Další</a:t>
            </a:r>
            <a:r>
              <a:rPr lang="es-ES" b="1" dirty="0"/>
              <a:t> z </a:t>
            </a:r>
            <a:r>
              <a:rPr lang="es-ES" b="1" dirty="0" err="1"/>
              <a:t>přesvědčení</a:t>
            </a:r>
            <a:r>
              <a:rPr lang="es-ES" b="1" dirty="0"/>
              <a:t> </a:t>
            </a:r>
            <a:r>
              <a:rPr lang="es-ES" b="1" dirty="0" err="1"/>
              <a:t>valdenských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stále</a:t>
            </a:r>
            <a:r>
              <a:rPr lang="es-ES" b="1" dirty="0"/>
              <a:t> </a:t>
            </a:r>
            <a:r>
              <a:rPr lang="es-ES" b="1" dirty="0" err="1"/>
              <a:t>zachováváme</a:t>
            </a:r>
            <a:r>
              <a:rPr lang="es-ES" b="1" dirty="0"/>
              <a:t>, je,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se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modlit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 a </a:t>
            </a:r>
            <a:r>
              <a:rPr lang="es-ES" b="1" dirty="0" err="1"/>
              <a:t>ne</a:t>
            </a:r>
            <a:r>
              <a:rPr lang="es-ES" b="1" dirty="0"/>
              <a:t> ke </a:t>
            </a:r>
            <a:r>
              <a:rPr lang="es-ES" b="1" dirty="0" err="1"/>
              <a:t>svatým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relikviím</a:t>
            </a:r>
            <a:r>
              <a:rPr lang="es-ES" b="1" dirty="0"/>
              <a:t> </a:t>
            </a:r>
            <a:r>
              <a:rPr lang="es-ES" b="1" dirty="0" err="1"/>
              <a:t>svatých</a:t>
            </a:r>
            <a:r>
              <a:rPr lang="es-ES" b="1" dirty="0"/>
              <a:t>, </a:t>
            </a:r>
            <a:r>
              <a:rPr lang="es-ES" b="1" dirty="0" err="1"/>
              <a:t>nebo</a:t>
            </a:r>
            <a:r>
              <a:rPr lang="es-ES" b="1" dirty="0"/>
              <a:t> k </a:t>
            </a:r>
            <a:r>
              <a:rPr lang="es-ES" b="1" dirty="0" err="1"/>
              <a:t>modlám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dřeva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kamene</a:t>
            </a:r>
            <a:r>
              <a:rPr lang="es-ES" b="1" dirty="0"/>
              <a:t>. 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es-ES" b="1" dirty="0" err="1"/>
              <a:t>tomu</a:t>
            </a:r>
            <a:r>
              <a:rPr lang="es-ES" b="1" dirty="0"/>
              <a:t> </a:t>
            </a:r>
            <a:r>
              <a:rPr lang="es-ES" b="1" dirty="0" err="1"/>
              <a:t>věříme</a:t>
            </a:r>
            <a:r>
              <a:rPr lang="es-ES" b="1" dirty="0"/>
              <a:t>?                              </a:t>
            </a:r>
            <a:r>
              <a:rPr lang="es-ES" b="1" dirty="0" err="1"/>
              <a:t>Přečtěte</a:t>
            </a:r>
            <a:r>
              <a:rPr lang="es-ES" b="1" dirty="0"/>
              <a:t> si 2. </a:t>
            </a:r>
            <a:r>
              <a:rPr lang="es-ES" b="1" dirty="0" err="1"/>
              <a:t>Mojžíšovou</a:t>
            </a:r>
            <a:r>
              <a:rPr lang="es-ES" b="1" dirty="0"/>
              <a:t> 20,3-5.</a:t>
            </a:r>
          </a:p>
          <a:p>
            <a:r>
              <a:rPr lang="es-ES" b="1" dirty="0" err="1"/>
              <a:t>Nemyslíte</a:t>
            </a:r>
            <a:r>
              <a:rPr lang="es-ES" b="1" dirty="0"/>
              <a:t> si,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štěstí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Bibli</a:t>
            </a:r>
            <a:r>
              <a:rPr lang="es-ES" b="1" dirty="0"/>
              <a:t> </a:t>
            </a:r>
            <a:r>
              <a:rPr lang="es-ES" b="1" dirty="0" err="1"/>
              <a:t>přeloženou</a:t>
            </a:r>
            <a:r>
              <a:rPr lang="es-ES" b="1" dirty="0"/>
              <a:t> do </a:t>
            </a:r>
            <a:r>
              <a:rPr lang="cs-CZ" b="1" dirty="0"/>
              <a:t>své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jazyka</a:t>
            </a:r>
            <a:r>
              <a:rPr lang="es-ES" b="1" dirty="0"/>
              <a:t>?</a:t>
            </a:r>
          </a:p>
          <a:p>
            <a:r>
              <a:rPr lang="es-ES" b="1" dirty="0" err="1"/>
              <a:t>Nikdo</a:t>
            </a:r>
            <a:r>
              <a:rPr lang="es-ES" b="1" dirty="0"/>
              <a:t> se </a:t>
            </a:r>
            <a:r>
              <a:rPr lang="es-ES" b="1" dirty="0" err="1"/>
              <a:t>nám</a:t>
            </a:r>
            <a:r>
              <a:rPr lang="es-ES" b="1" dirty="0"/>
              <a:t> ji </a:t>
            </a:r>
            <a:r>
              <a:rPr lang="es-ES" b="1" dirty="0" err="1"/>
              <a:t>nesnaží</a:t>
            </a:r>
            <a:r>
              <a:rPr lang="es-ES" b="1" dirty="0"/>
              <a:t> </a:t>
            </a:r>
            <a:r>
              <a:rPr lang="es-ES" b="1" dirty="0" err="1"/>
              <a:t>vzít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dostat</a:t>
            </a:r>
            <a:r>
              <a:rPr lang="es-ES" b="1" dirty="0"/>
              <a:t> do </a:t>
            </a:r>
            <a:r>
              <a:rPr lang="es-ES" b="1" dirty="0" err="1"/>
              <a:t>potíží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ji </a:t>
            </a:r>
            <a:r>
              <a:rPr lang="es-ES" b="1" dirty="0" err="1"/>
              <a:t>vlastníme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je k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dobrý</a:t>
            </a:r>
            <a:r>
              <a:rPr lang="es-ES" b="1" dirty="0"/>
              <a:t>. </a:t>
            </a:r>
            <a:r>
              <a:rPr lang="es-ES" b="1" dirty="0" err="1"/>
              <a:t>Studuj</a:t>
            </a:r>
            <a:r>
              <a:rPr lang="cs-CZ" b="1" dirty="0" err="1"/>
              <a:t>me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Bibli</a:t>
            </a:r>
            <a:r>
              <a:rPr lang="es-ES" b="1" dirty="0"/>
              <a:t>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D342B9-1559-5632-FE17-890C6CC30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789" y="3384864"/>
            <a:ext cx="4567851" cy="3380209"/>
          </a:xfrm>
          <a:prstGeom prst="rect">
            <a:avLst/>
          </a:prstGeom>
          <a:ln w="28575" cap="sq">
            <a:solidFill>
              <a:srgbClr val="3D706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Pintura de un grupo de personas posando para una foto&#10;&#10;Descripción generada automáticamente con confianza baja">
            <a:extLst>
              <a:ext uri="{FF2B5EF4-FFF2-40B4-BE49-F238E27FC236}">
                <a16:creationId xmlns:a16="http://schemas.microsoft.com/office/drawing/2014/main" id="{A2B8AC7E-2A6B-74C0-4EC5-BC319EE82F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580" y="975535"/>
            <a:ext cx="3126017" cy="2117019"/>
          </a:xfrm>
          <a:prstGeom prst="rect">
            <a:avLst/>
          </a:prstGeom>
          <a:ln w="28575" cap="sq">
            <a:solidFill>
              <a:srgbClr val="AB391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62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  <p:bldP spid="1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13DB466-FB77-707A-546F-1F889FA53B83}"/>
              </a:ext>
            </a:extLst>
          </p:cNvPr>
          <p:cNvSpPr txBox="1"/>
          <p:nvPr/>
        </p:nvSpPr>
        <p:spPr>
          <a:xfrm>
            <a:off x="5236232" y="65246"/>
            <a:ext cx="66451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John Wyclef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es-ES" b="1" dirty="0" err="1"/>
              <a:t>znám</a:t>
            </a:r>
            <a:r>
              <a:rPr lang="cs-CZ" b="1" dirty="0"/>
              <a:t>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cs-CZ" b="1" dirty="0"/>
              <a:t>průkopníka</a:t>
            </a:r>
            <a:r>
              <a:rPr lang="es-ES" b="1" dirty="0"/>
              <a:t> </a:t>
            </a:r>
            <a:r>
              <a:rPr lang="es-ES" b="1" dirty="0" err="1"/>
              <a:t>reformace</a:t>
            </a:r>
            <a:r>
              <a:rPr lang="es-ES" b="1" dirty="0"/>
              <a:t>.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anglický</a:t>
            </a:r>
            <a:r>
              <a:rPr lang="es-ES" b="1" dirty="0"/>
              <a:t> </a:t>
            </a:r>
            <a:r>
              <a:rPr lang="es-ES" b="1" dirty="0" err="1"/>
              <a:t>kněz</a:t>
            </a:r>
            <a:r>
              <a:rPr lang="es-ES" b="1" dirty="0"/>
              <a:t> a jeden z </a:t>
            </a:r>
            <a:r>
              <a:rPr lang="es-ES" b="1" dirty="0" err="1"/>
              <a:t>prvních</a:t>
            </a:r>
            <a:r>
              <a:rPr lang="es-ES" b="1" dirty="0"/>
              <a:t> </a:t>
            </a:r>
            <a:r>
              <a:rPr lang="es-ES" b="1" dirty="0" err="1"/>
              <a:t>reformátorů</a:t>
            </a:r>
            <a:r>
              <a:rPr lang="es-ES" b="1" dirty="0"/>
              <a:t>. </a:t>
            </a:r>
            <a:r>
              <a:rPr lang="es-ES" b="1" dirty="0" err="1"/>
              <a:t>Mnoho</a:t>
            </a:r>
            <a:r>
              <a:rPr lang="es-ES" b="1" dirty="0"/>
              <a:t> z </a:t>
            </a:r>
            <a:r>
              <a:rPr lang="es-ES" b="1" dirty="0" err="1"/>
              <a:t>učení</a:t>
            </a:r>
            <a:r>
              <a:rPr lang="es-ES" b="1" dirty="0"/>
              <a:t> </a:t>
            </a:r>
            <a:r>
              <a:rPr lang="es-ES" b="1" dirty="0" err="1"/>
              <a:t>Johna</a:t>
            </a:r>
            <a:r>
              <a:rPr lang="es-ES" b="1" dirty="0"/>
              <a:t> </a:t>
            </a:r>
            <a:r>
              <a:rPr lang="es-ES" b="1" dirty="0" err="1"/>
              <a:t>Wyclefa</a:t>
            </a:r>
            <a:r>
              <a:rPr lang="es-ES" b="1" dirty="0"/>
              <a:t> </a:t>
            </a:r>
            <a:r>
              <a:rPr lang="es-ES" b="1" dirty="0" err="1"/>
              <a:t>mělo</a:t>
            </a:r>
            <a:r>
              <a:rPr lang="es-ES" b="1" dirty="0"/>
              <a:t> </a:t>
            </a:r>
            <a:r>
              <a:rPr lang="es-ES" b="1" dirty="0" err="1"/>
              <a:t>velký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Jana </a:t>
            </a:r>
            <a:r>
              <a:rPr lang="es-ES" b="1" dirty="0" err="1"/>
              <a:t>Husa</a:t>
            </a:r>
            <a:r>
              <a:rPr lang="es-ES" b="1" dirty="0"/>
              <a:t> a Martina </a:t>
            </a:r>
            <a:r>
              <a:rPr lang="es-ES" b="1" dirty="0" err="1"/>
              <a:t>Luthera</a:t>
            </a:r>
            <a:r>
              <a:rPr lang="es-ES" b="1" dirty="0"/>
              <a:t>. </a:t>
            </a:r>
            <a:r>
              <a:rPr lang="es-ES" b="1" dirty="0" err="1"/>
              <a:t>Učení</a:t>
            </a:r>
            <a:r>
              <a:rPr lang="es-ES" b="1" dirty="0"/>
              <a:t> </a:t>
            </a:r>
            <a:r>
              <a:rPr lang="es-ES" b="1" dirty="0" err="1"/>
              <a:t>Johna</a:t>
            </a:r>
            <a:r>
              <a:rPr lang="es-ES" b="1" dirty="0"/>
              <a:t> </a:t>
            </a:r>
            <a:r>
              <a:rPr lang="es-ES" b="1" dirty="0" err="1"/>
              <a:t>Wyclefa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ovlivňuje</a:t>
            </a:r>
            <a:r>
              <a:rPr lang="es-ES" b="1" dirty="0"/>
              <a:t> i </a:t>
            </a:r>
            <a:r>
              <a:rPr lang="es-ES" b="1" dirty="0" err="1"/>
              <a:t>dnes</a:t>
            </a:r>
            <a:r>
              <a:rPr lang="es-ES" b="1" dirty="0"/>
              <a:t>.</a:t>
            </a:r>
          </a:p>
        </p:txBody>
      </p:sp>
      <p:pic>
        <p:nvPicPr>
          <p:cNvPr id="4" name="Imagen 3" descr="Un dibujo de una cara con ojos y boca&#10;&#10;Descripción generada automáticamente con confianza baja">
            <a:extLst>
              <a:ext uri="{FF2B5EF4-FFF2-40B4-BE49-F238E27FC236}">
                <a16:creationId xmlns:a16="http://schemas.microsoft.com/office/drawing/2014/main" id="{FE11E145-52E6-4FB2-F1B1-4C0637E6A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" y="33661"/>
            <a:ext cx="3887400" cy="136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8AC0F3-3274-2160-3459-2F262A9720EB}"/>
              </a:ext>
            </a:extLst>
          </p:cNvPr>
          <p:cNvSpPr txBox="1"/>
          <p:nvPr/>
        </p:nvSpPr>
        <p:spPr>
          <a:xfrm>
            <a:off x="1680669" y="302162"/>
            <a:ext cx="21240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52691"/>
                </a:solidFill>
                <a:latin typeface="Times New Roman" panose="02020603050405020304" pitchFamily="18" charset="0"/>
              </a:rPr>
              <a:t>JOHN WYCLEF
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4B7C8A5-2B69-F9B2-0EBA-35F22E7CDE6A}"/>
              </a:ext>
            </a:extLst>
          </p:cNvPr>
          <p:cNvSpPr txBox="1"/>
          <p:nvPr/>
        </p:nvSpPr>
        <p:spPr>
          <a:xfrm>
            <a:off x="278677" y="393960"/>
            <a:ext cx="984069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FB5FAA"/>
                </a:solidFill>
              </a:rPr>
              <a:t>1320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FB5FAA"/>
                </a:solidFill>
              </a:rPr>
              <a:t>-</a:t>
            </a:r>
          </a:p>
          <a:p>
            <a:pPr algn="ctr">
              <a:lnSpc>
                <a:spcPts val="1500"/>
              </a:lnSpc>
            </a:pPr>
            <a:r>
              <a:rPr lang="es-ES" b="1" dirty="0">
                <a:solidFill>
                  <a:srgbClr val="FB5FAA"/>
                </a:solidFill>
              </a:rPr>
              <a:t>1384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F6F0279-024C-2F74-EBA3-1E1156915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16" y="1436497"/>
            <a:ext cx="3300506" cy="5281749"/>
          </a:xfrm>
          <a:prstGeom prst="rect">
            <a:avLst/>
          </a:prstGeom>
          <a:ln w="38100" cap="sq">
            <a:solidFill>
              <a:srgbClr val="B52691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5BF361C-8E35-3ADF-5B15-D02BF6502106}"/>
              </a:ext>
            </a:extLst>
          </p:cNvPr>
          <p:cNvSpPr txBox="1"/>
          <p:nvPr/>
        </p:nvSpPr>
        <p:spPr>
          <a:xfrm>
            <a:off x="3568148" y="1245437"/>
            <a:ext cx="8623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</a:t>
            </a:r>
            <a:r>
              <a:rPr lang="cs-CZ" b="1" dirty="0" err="1"/>
              <a:t>ohn</a:t>
            </a:r>
            <a:r>
              <a:rPr lang="cs-CZ" b="1" dirty="0"/>
              <a:t> </a:t>
            </a:r>
            <a:r>
              <a:rPr lang="es-ES" b="1" dirty="0"/>
              <a:t>Wyclef je </a:t>
            </a:r>
            <a:r>
              <a:rPr lang="es-ES" b="1" dirty="0" err="1"/>
              <a:t>známý</a:t>
            </a:r>
            <a:r>
              <a:rPr lang="cs-CZ" b="1" dirty="0"/>
              <a:t> spíš</a:t>
            </a:r>
            <a:r>
              <a:rPr lang="es-ES" b="1" dirty="0"/>
              <a:t> pro </a:t>
            </a:r>
            <a:r>
              <a:rPr lang="cs-CZ" b="1" dirty="0"/>
              <a:t>svůj</a:t>
            </a:r>
            <a:r>
              <a:rPr lang="es-ES" b="1" dirty="0"/>
              <a:t> </a:t>
            </a:r>
            <a:r>
              <a:rPr lang="es-ES" b="1" dirty="0" err="1"/>
              <a:t>překlad</a:t>
            </a:r>
            <a:r>
              <a:rPr lang="es-ES" b="1" dirty="0"/>
              <a:t> </a:t>
            </a:r>
            <a:r>
              <a:rPr lang="es-ES" b="1" dirty="0" err="1"/>
              <a:t>Bible</a:t>
            </a:r>
            <a:r>
              <a:rPr lang="es-ES" b="1" dirty="0"/>
              <a:t> do </a:t>
            </a:r>
            <a:r>
              <a:rPr lang="es-ES" b="1" dirty="0" err="1"/>
              <a:t>angličtiny</a:t>
            </a:r>
            <a:r>
              <a:rPr lang="es-ES" b="1" dirty="0"/>
              <a:t>. V </a:t>
            </a:r>
            <a:r>
              <a:rPr lang="es-ES" b="1" dirty="0" err="1"/>
              <a:t>letech</a:t>
            </a:r>
            <a:r>
              <a:rPr lang="es-ES" b="1" dirty="0"/>
              <a:t> 1320 </a:t>
            </a:r>
            <a:r>
              <a:rPr lang="es-ES" b="1" dirty="0" err="1"/>
              <a:t>až</a:t>
            </a:r>
            <a:r>
              <a:rPr lang="es-ES" b="1" dirty="0"/>
              <a:t> 1384 </a:t>
            </a:r>
            <a:r>
              <a:rPr lang="es-ES" b="1" dirty="0" err="1"/>
              <a:t>žil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v </a:t>
            </a:r>
            <a:r>
              <a:rPr lang="es-ES" b="1" dirty="0" err="1"/>
              <a:t>Anglii</a:t>
            </a:r>
            <a:r>
              <a:rPr lang="es-ES" b="1" dirty="0"/>
              <a:t>. </a:t>
            </a:r>
            <a:r>
              <a:rPr lang="es-ES" b="1" dirty="0" err="1"/>
              <a:t>Kolik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es-ES" b="1" dirty="0" err="1"/>
              <a:t>let</a:t>
            </a:r>
            <a:r>
              <a:rPr lang="cs-CZ" b="1" dirty="0"/>
              <a:t> se do</a:t>
            </a:r>
            <a:r>
              <a:rPr lang="es-ES" b="1" dirty="0" err="1"/>
              <a:t>žil</a:t>
            </a:r>
            <a:r>
              <a:rPr lang="es-ES" b="1" dirty="0"/>
              <a:t>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205A9A-AF3F-3DE5-9464-D78D53B4CDD8}"/>
              </a:ext>
            </a:extLst>
          </p:cNvPr>
          <p:cNvSpPr txBox="1"/>
          <p:nvPr/>
        </p:nvSpPr>
        <p:spPr>
          <a:xfrm>
            <a:off x="3568148" y="1852211"/>
            <a:ext cx="83717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John Wyclef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knězem</a:t>
            </a:r>
            <a:r>
              <a:rPr lang="es-ES" b="1" dirty="0"/>
              <a:t> a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učitelem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Anglické</a:t>
            </a:r>
            <a:r>
              <a:rPr lang="es-ES" b="1" dirty="0"/>
              <a:t> </a:t>
            </a:r>
            <a:r>
              <a:rPr lang="es-ES" b="1" dirty="0" err="1"/>
              <a:t>univerzitě</a:t>
            </a:r>
            <a:r>
              <a:rPr lang="es-ES" b="1" dirty="0"/>
              <a:t>.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základě</a:t>
            </a:r>
            <a:r>
              <a:rPr lang="es-ES" b="1" dirty="0"/>
              <a:t> </a:t>
            </a:r>
            <a:r>
              <a:rPr lang="es-ES" b="1" dirty="0" err="1"/>
              <a:t>studia</a:t>
            </a:r>
            <a:r>
              <a:rPr lang="es-ES" b="1" dirty="0"/>
              <a:t> </a:t>
            </a:r>
            <a:r>
              <a:rPr lang="es-ES" b="1" dirty="0" err="1"/>
              <a:t>Bible</a:t>
            </a:r>
            <a:r>
              <a:rPr lang="es-ES" b="1" dirty="0"/>
              <a:t> </a:t>
            </a:r>
            <a:r>
              <a:rPr lang="es-ES" b="1" dirty="0" err="1"/>
              <a:t>věřil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papež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nejvyšší</a:t>
            </a:r>
            <a:r>
              <a:rPr lang="es-ES" b="1" dirty="0"/>
              <a:t> </a:t>
            </a:r>
            <a:r>
              <a:rPr lang="es-ES" b="1" dirty="0" err="1"/>
              <a:t>vůdce</a:t>
            </a:r>
            <a:r>
              <a:rPr lang="es-ES" b="1" dirty="0"/>
              <a:t> </a:t>
            </a:r>
            <a:r>
              <a:rPr lang="es-ES" b="1" dirty="0" err="1"/>
              <a:t>křesťanské</a:t>
            </a:r>
            <a:r>
              <a:rPr lang="es-ES" b="1" dirty="0"/>
              <a:t> </a:t>
            </a:r>
            <a:r>
              <a:rPr lang="es-ES" b="1" dirty="0" err="1"/>
              <a:t>církve</a:t>
            </a:r>
            <a:r>
              <a:rPr lang="es-ES" b="1" dirty="0"/>
              <a:t> té </a:t>
            </a:r>
            <a:r>
              <a:rPr lang="es-ES" b="1" dirty="0" err="1"/>
              <a:t>doby</a:t>
            </a:r>
            <a:r>
              <a:rPr lang="es-ES" b="1" dirty="0"/>
              <a:t> </a:t>
            </a:r>
            <a:r>
              <a:rPr lang="es-ES" b="1" dirty="0" err="1"/>
              <a:t>nemá</a:t>
            </a:r>
            <a:r>
              <a:rPr lang="es-ES" b="1" dirty="0"/>
              <a:t> </a:t>
            </a:r>
            <a:r>
              <a:rPr lang="es-ES" b="1" dirty="0" err="1"/>
              <a:t>pravomoc</a:t>
            </a:r>
            <a:r>
              <a:rPr lang="es-ES" b="1" dirty="0"/>
              <a:t> </a:t>
            </a:r>
            <a:r>
              <a:rPr lang="es-ES" b="1" dirty="0" err="1"/>
              <a:t>měnit</a:t>
            </a:r>
            <a:r>
              <a:rPr lang="es-ES" b="1" dirty="0"/>
              <a:t> </a:t>
            </a:r>
            <a:r>
              <a:rPr lang="es-ES" b="1" dirty="0" err="1"/>
              <a:t>mandáty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rozhodovat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hříchy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odpuštěny</a:t>
            </a:r>
            <a:r>
              <a:rPr lang="es-ES" b="1" dirty="0"/>
              <a:t> a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ne</a:t>
            </a:r>
            <a:r>
              <a:rPr lang="es-ES" b="1" dirty="0"/>
              <a:t>. John Wyclef </a:t>
            </a:r>
            <a:r>
              <a:rPr lang="es-ES" b="1" dirty="0" err="1"/>
              <a:t>věřil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Kristovo</a:t>
            </a:r>
            <a:r>
              <a:rPr lang="es-ES" b="1" dirty="0"/>
              <a:t> </a:t>
            </a:r>
            <a:r>
              <a:rPr lang="es-ES" b="1" dirty="0" err="1"/>
              <a:t>evangelium</a:t>
            </a:r>
            <a:r>
              <a:rPr lang="es-ES" b="1" dirty="0"/>
              <a:t> je </a:t>
            </a:r>
            <a:r>
              <a:rPr lang="es-ES" b="1" dirty="0" err="1"/>
              <a:t>dostatečné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Bible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odpustil</a:t>
            </a:r>
            <a:r>
              <a:rPr lang="es-ES" b="1" dirty="0"/>
              <a:t>,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pravda</a:t>
            </a:r>
            <a:r>
              <a:rPr lang="es-ES" b="1" dirty="0"/>
              <a:t>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383E9F2-8197-5D20-A330-823E12818517}"/>
              </a:ext>
            </a:extLst>
          </p:cNvPr>
          <p:cNvSpPr txBox="1"/>
          <p:nvPr/>
        </p:nvSpPr>
        <p:spPr>
          <a:xfrm>
            <a:off x="3650672" y="3321804"/>
            <a:ext cx="31711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věřil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náboženští</a:t>
            </a:r>
            <a:r>
              <a:rPr lang="es-ES" b="1" dirty="0"/>
              <a:t> </a:t>
            </a:r>
            <a:r>
              <a:rPr lang="es-ES" b="1" dirty="0" err="1"/>
              <a:t>služebníci</a:t>
            </a:r>
            <a:r>
              <a:rPr lang="es-ES" b="1" dirty="0"/>
              <a:t> </a:t>
            </a:r>
            <a:r>
              <a:rPr lang="es-ES" b="1" dirty="0" err="1"/>
              <a:t>nemohou</a:t>
            </a:r>
            <a:r>
              <a:rPr lang="es-ES" b="1" dirty="0"/>
              <a:t> </a:t>
            </a:r>
            <a:r>
              <a:rPr lang="cs-CZ" b="1" dirty="0"/>
              <a:t>k</a:t>
            </a:r>
            <a:r>
              <a:rPr lang="es-ES" b="1" dirty="0"/>
              <a:t> </a:t>
            </a:r>
            <a:r>
              <a:rPr lang="es-ES" b="1" dirty="0" err="1"/>
              <a:t>Bibl</a:t>
            </a:r>
            <a:r>
              <a:rPr lang="cs-CZ" b="1" dirty="0"/>
              <a:t>i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přidávat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cs-CZ" b="1" dirty="0"/>
              <a:t>z ní </a:t>
            </a:r>
            <a:r>
              <a:rPr lang="es-ES" b="1" dirty="0" err="1"/>
              <a:t>ubírat</a:t>
            </a:r>
            <a:r>
              <a:rPr lang="es-ES" b="1" dirty="0"/>
              <a:t>.</a:t>
            </a:r>
          </a:p>
          <a:p>
            <a:r>
              <a:rPr lang="es-ES" b="1" dirty="0" err="1"/>
              <a:t>Dalším</a:t>
            </a:r>
            <a:r>
              <a:rPr lang="es-ES" b="1" dirty="0"/>
              <a:t> z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přesvědčení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chléb</a:t>
            </a:r>
            <a:r>
              <a:rPr lang="es-ES" b="1" dirty="0"/>
              <a:t> a </a:t>
            </a:r>
            <a:r>
              <a:rPr lang="es-ES" b="1" dirty="0" err="1"/>
              <a:t>hroznová</a:t>
            </a:r>
            <a:r>
              <a:rPr lang="es-ES" b="1" dirty="0"/>
              <a:t> </a:t>
            </a:r>
            <a:r>
              <a:rPr lang="es-ES" b="1" dirty="0" err="1"/>
              <a:t>šťáva</a:t>
            </a:r>
            <a:r>
              <a:rPr lang="es-ES" b="1" dirty="0"/>
              <a:t> </a:t>
            </a:r>
            <a:r>
              <a:rPr lang="es-ES" b="1" dirty="0" err="1"/>
              <a:t>podávan</a:t>
            </a:r>
            <a:r>
              <a:rPr lang="cs-CZ" b="1" dirty="0"/>
              <a:t>é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bohoslužbě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symboly</a:t>
            </a:r>
            <a:r>
              <a:rPr lang="es-ES" b="1" dirty="0"/>
              <a:t> </a:t>
            </a:r>
            <a:r>
              <a:rPr lang="es-ES" b="1" dirty="0" err="1"/>
              <a:t>těla</a:t>
            </a:r>
            <a:r>
              <a:rPr lang="es-ES" b="1" dirty="0"/>
              <a:t> </a:t>
            </a:r>
            <a:r>
              <a:rPr lang="es-ES" b="1" dirty="0" err="1"/>
              <a:t>Kristova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připomínají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pro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udělal</a:t>
            </a:r>
            <a:r>
              <a:rPr lang="es-ES" b="1" dirty="0"/>
              <a:t>. </a:t>
            </a:r>
            <a:r>
              <a:rPr lang="es-ES" b="1" dirty="0" err="1"/>
              <a:t>Křesťanská</a:t>
            </a:r>
            <a:r>
              <a:rPr lang="es-ES" b="1" dirty="0"/>
              <a:t> </a:t>
            </a:r>
            <a:r>
              <a:rPr lang="es-ES" b="1" dirty="0" err="1"/>
              <a:t>církev</a:t>
            </a:r>
            <a:r>
              <a:rPr lang="es-ES" b="1" dirty="0"/>
              <a:t> v té </a:t>
            </a:r>
            <a:r>
              <a:rPr lang="es-ES" b="1" dirty="0" err="1"/>
              <a:t>době</a:t>
            </a:r>
            <a:r>
              <a:rPr lang="es-ES" b="1" dirty="0"/>
              <a:t> </a:t>
            </a:r>
            <a:r>
              <a:rPr lang="es-ES" b="1" dirty="0" err="1"/>
              <a:t>věřila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cs-CZ" b="1" dirty="0"/>
              <a:t>symboly</a:t>
            </a:r>
            <a:r>
              <a:rPr lang="es-ES" b="1" dirty="0"/>
              <a:t> </a:t>
            </a:r>
            <a:r>
              <a:rPr lang="cs-CZ" b="1" dirty="0"/>
              <a:t>jsou</a:t>
            </a:r>
            <a:r>
              <a:rPr lang="es-ES" b="1" dirty="0"/>
              <a:t> </a:t>
            </a:r>
            <a:r>
              <a:rPr lang="es-ES" b="1" dirty="0" err="1"/>
              <a:t>skutečn</a:t>
            </a:r>
            <a:r>
              <a:rPr lang="cs-CZ" b="1" dirty="0" err="1"/>
              <a:t>ým</a:t>
            </a:r>
            <a:r>
              <a:rPr lang="es-ES" b="1" dirty="0"/>
              <a:t> </a:t>
            </a:r>
            <a:r>
              <a:rPr lang="es-ES" b="1" dirty="0" err="1"/>
              <a:t>tělem</a:t>
            </a:r>
            <a:r>
              <a:rPr lang="es-ES" b="1" dirty="0"/>
              <a:t> a </a:t>
            </a:r>
            <a:r>
              <a:rPr lang="es-ES" b="1" dirty="0" err="1"/>
              <a:t>krví</a:t>
            </a:r>
            <a:r>
              <a:rPr lang="es-ES" b="1" dirty="0"/>
              <a:t> Krista, </a:t>
            </a:r>
            <a:r>
              <a:rPr lang="es-ES" b="1" dirty="0" err="1"/>
              <a:t>když</a:t>
            </a:r>
            <a:r>
              <a:rPr lang="es-ES" b="1" dirty="0"/>
              <a:t> je </a:t>
            </a:r>
            <a:r>
              <a:rPr lang="es-ES" b="1" dirty="0" err="1"/>
              <a:t>člověk</a:t>
            </a:r>
            <a:r>
              <a:rPr lang="es-ES" b="1" dirty="0"/>
              <a:t> j</a:t>
            </a:r>
            <a:r>
              <a:rPr lang="cs-CZ" b="1" dirty="0"/>
              <a:t>í a pije</a:t>
            </a:r>
            <a:r>
              <a:rPr lang="es-ES" b="1" dirty="0"/>
              <a:t>.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D388F07-E55B-CB1B-778E-E0CF93C99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929" y="65246"/>
            <a:ext cx="788726" cy="115363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148A0AB-AB10-14CB-FB9E-EFB262550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943" y="3175739"/>
            <a:ext cx="5020041" cy="3542508"/>
          </a:xfrm>
          <a:prstGeom prst="rect">
            <a:avLst/>
          </a:prstGeom>
          <a:ln w="38100" cap="sq">
            <a:solidFill>
              <a:srgbClr val="B5269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60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3" grpId="0"/>
      <p:bldP spid="1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ADA8189-65BE-9427-D6AA-11B0398C9299}"/>
              </a:ext>
            </a:extLst>
          </p:cNvPr>
          <p:cNvSpPr txBox="1"/>
          <p:nvPr/>
        </p:nvSpPr>
        <p:spPr>
          <a:xfrm>
            <a:off x="124271" y="92350"/>
            <a:ext cx="118175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těmto</a:t>
            </a:r>
            <a:r>
              <a:rPr lang="es-ES" b="1" dirty="0"/>
              <a:t> </a:t>
            </a:r>
            <a:r>
              <a:rPr lang="es-ES" b="1" dirty="0" err="1"/>
              <a:t>rozdílům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církevní</a:t>
            </a:r>
            <a:r>
              <a:rPr lang="es-ES" b="1" dirty="0"/>
              <a:t> </a:t>
            </a:r>
            <a:r>
              <a:rPr lang="es-ES" b="1" dirty="0" err="1"/>
              <a:t>vedoucí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Johna</a:t>
            </a:r>
            <a:r>
              <a:rPr lang="es-ES" b="1" dirty="0"/>
              <a:t> </a:t>
            </a:r>
            <a:r>
              <a:rPr lang="es-ES" b="1" dirty="0" err="1"/>
              <a:t>Wyclefa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rozzlobeni</a:t>
            </a:r>
            <a:r>
              <a:rPr lang="es-ES" b="1" dirty="0"/>
              <a:t>. </a:t>
            </a:r>
            <a:r>
              <a:rPr lang="es-ES" b="1" dirty="0" err="1"/>
              <a:t>Šlechtici</a:t>
            </a:r>
            <a:r>
              <a:rPr lang="es-ES" b="1" dirty="0"/>
              <a:t> a </a:t>
            </a:r>
            <a:r>
              <a:rPr lang="es-ES" b="1" dirty="0" err="1"/>
              <a:t>boh</a:t>
            </a:r>
            <a:r>
              <a:rPr lang="cs-CZ" b="1" dirty="0" err="1"/>
              <a:t>áči</a:t>
            </a:r>
            <a:r>
              <a:rPr lang="es-ES" b="1" dirty="0"/>
              <a:t> v </a:t>
            </a:r>
            <a:r>
              <a:rPr lang="es-ES" b="1" dirty="0" err="1"/>
              <a:t>Anglii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chránili</a:t>
            </a:r>
            <a:r>
              <a:rPr lang="es-ES" b="1" dirty="0"/>
              <a:t> a </a:t>
            </a:r>
            <a:r>
              <a:rPr lang="es-ES" b="1" dirty="0" err="1"/>
              <a:t>podporovali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cítili</a:t>
            </a:r>
            <a:r>
              <a:rPr lang="es-ES" b="1" dirty="0"/>
              <a:t> </a:t>
            </a:r>
            <a:r>
              <a:rPr lang="es-ES" b="1" dirty="0" err="1"/>
              <a:t>sympatie</a:t>
            </a:r>
            <a:r>
              <a:rPr lang="es-ES" b="1" dirty="0"/>
              <a:t> k </a:t>
            </a:r>
            <a:r>
              <a:rPr lang="es-ES" b="1" dirty="0" err="1"/>
              <a:t>některým</a:t>
            </a:r>
            <a:r>
              <a:rPr lang="es-ES" b="1" dirty="0"/>
              <a:t> </a:t>
            </a:r>
            <a:r>
              <a:rPr lang="es-ES" b="1" dirty="0" err="1"/>
              <a:t>věcem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učil</a:t>
            </a:r>
            <a:r>
              <a:rPr lang="es-ES" b="1" dirty="0"/>
              <a:t>. </a:t>
            </a:r>
            <a:r>
              <a:rPr lang="es-ES" b="1" dirty="0" err="1"/>
              <a:t>Později</a:t>
            </a:r>
            <a:r>
              <a:rPr lang="es-ES" b="1" dirty="0"/>
              <a:t> Wyclef </a:t>
            </a:r>
            <a:r>
              <a:rPr lang="es-ES" b="1" dirty="0" err="1"/>
              <a:t>těmto</a:t>
            </a:r>
            <a:r>
              <a:rPr lang="es-ES" b="1" dirty="0"/>
              <a:t> </a:t>
            </a:r>
            <a:r>
              <a:rPr lang="es-ES" b="1" dirty="0" err="1"/>
              <a:t>šlechticům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musí </a:t>
            </a:r>
            <a:r>
              <a:rPr lang="es-ES" b="1" dirty="0" err="1"/>
              <a:t>očistit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životy</a:t>
            </a:r>
            <a:r>
              <a:rPr lang="es-ES" b="1" dirty="0"/>
              <a:t> a </a:t>
            </a:r>
            <a:r>
              <a:rPr lang="es-ES" b="1" dirty="0" err="1"/>
              <a:t>žít</a:t>
            </a:r>
            <a:r>
              <a:rPr lang="es-ES" b="1" dirty="0"/>
              <a:t> </a:t>
            </a:r>
            <a:r>
              <a:rPr lang="es-ES" b="1" dirty="0" err="1"/>
              <a:t>čistě</a:t>
            </a:r>
            <a:r>
              <a:rPr lang="es-ES" b="1" dirty="0"/>
              <a:t> a </a:t>
            </a:r>
            <a:r>
              <a:rPr lang="es-ES" b="1" dirty="0" err="1"/>
              <a:t>správně</a:t>
            </a:r>
            <a:r>
              <a:rPr lang="es-ES" b="1" dirty="0"/>
              <a:t>, </a:t>
            </a:r>
            <a:r>
              <a:rPr lang="es-ES" b="1" dirty="0" err="1"/>
              <a:t>jinak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vezme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bohatství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šlechtice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rozzlobilo</a:t>
            </a:r>
            <a:r>
              <a:rPr lang="es-ES" b="1" dirty="0"/>
              <a:t> a </a:t>
            </a:r>
            <a:r>
              <a:rPr lang="es-ES" b="1" dirty="0" err="1"/>
              <a:t>už</a:t>
            </a:r>
            <a:r>
              <a:rPr lang="es-ES" b="1" dirty="0"/>
              <a:t> mu </a:t>
            </a:r>
            <a:r>
              <a:rPr lang="es-ES" b="1" dirty="0" err="1"/>
              <a:t>nepom</a:t>
            </a:r>
            <a:r>
              <a:rPr lang="cs-CZ" b="1" dirty="0" err="1"/>
              <a:t>áhali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nepodporoval</a:t>
            </a:r>
            <a:r>
              <a:rPr lang="cs-CZ" b="1" dirty="0"/>
              <a:t>i</a:t>
            </a:r>
            <a:r>
              <a:rPr lang="es-ES" b="1" dirty="0"/>
              <a:t>.
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19A84C-2FDA-F8B3-E6CE-2CE405968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1" y="3468137"/>
            <a:ext cx="4249783" cy="3264009"/>
          </a:xfrm>
          <a:prstGeom prst="rect">
            <a:avLst/>
          </a:prstGeom>
          <a:ln w="38100" cap="sq">
            <a:solidFill>
              <a:srgbClr val="B5269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80EAD80-2EAE-B87F-4BDA-71A7565188BA}"/>
              </a:ext>
            </a:extLst>
          </p:cNvPr>
          <p:cNvSpPr txBox="1"/>
          <p:nvPr/>
        </p:nvSpPr>
        <p:spPr>
          <a:xfrm>
            <a:off x="124271" y="1244060"/>
            <a:ext cx="86214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John Wyclef </a:t>
            </a:r>
            <a:r>
              <a:rPr lang="es-ES" b="1" dirty="0" err="1"/>
              <a:t>nakonec</a:t>
            </a:r>
            <a:r>
              <a:rPr lang="es-ES" b="1" dirty="0"/>
              <a:t> </a:t>
            </a:r>
            <a:r>
              <a:rPr lang="es-ES" b="1" dirty="0" err="1"/>
              <a:t>musel</a:t>
            </a:r>
            <a:r>
              <a:rPr lang="es-ES" b="1" dirty="0"/>
              <a:t> </a:t>
            </a:r>
            <a:r>
              <a:rPr lang="es-ES" b="1" dirty="0" err="1"/>
              <a:t>opustit</a:t>
            </a:r>
            <a:r>
              <a:rPr lang="es-ES" b="1" dirty="0"/>
              <a:t> </a:t>
            </a:r>
            <a:r>
              <a:rPr lang="es-ES" b="1" dirty="0" err="1"/>
              <a:t>vysokou</a:t>
            </a:r>
            <a:r>
              <a:rPr lang="es-ES" b="1" dirty="0"/>
              <a:t> </a:t>
            </a:r>
            <a:r>
              <a:rPr lang="es-ES" b="1" dirty="0" err="1"/>
              <a:t>školu</a:t>
            </a:r>
            <a:r>
              <a:rPr lang="es-ES" b="1" dirty="0"/>
              <a:t> a </a:t>
            </a:r>
            <a:r>
              <a:rPr lang="es-ES" b="1" dirty="0" err="1"/>
              <a:t>stát</a:t>
            </a:r>
            <a:r>
              <a:rPr lang="es-ES" b="1" dirty="0"/>
              <a:t> se </a:t>
            </a:r>
            <a:r>
              <a:rPr lang="cs-CZ" b="1" dirty="0"/>
              <a:t>farář</a:t>
            </a:r>
            <a:r>
              <a:rPr lang="es-ES" b="1" dirty="0"/>
              <a:t>em </a:t>
            </a:r>
            <a:r>
              <a:rPr lang="es-ES" b="1" dirty="0" err="1"/>
              <a:t>malého</a:t>
            </a:r>
            <a:r>
              <a:rPr lang="es-ES" b="1" dirty="0"/>
              <a:t> </a:t>
            </a:r>
            <a:r>
              <a:rPr lang="es-ES" b="1" dirty="0" err="1"/>
              <a:t>sboru</a:t>
            </a:r>
            <a:r>
              <a:rPr lang="es-ES" b="1" dirty="0"/>
              <a:t> </a:t>
            </a:r>
            <a:r>
              <a:rPr lang="cs-CZ" b="1" dirty="0"/>
              <a:t>      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malém</a:t>
            </a:r>
            <a:r>
              <a:rPr lang="es-ES" b="1" dirty="0"/>
              <a:t> </a:t>
            </a:r>
            <a:r>
              <a:rPr lang="es-ES" b="1" dirty="0" err="1"/>
              <a:t>místě</a:t>
            </a:r>
            <a:r>
              <a:rPr lang="es-ES" b="1" dirty="0"/>
              <a:t> </a:t>
            </a:r>
            <a:r>
              <a:rPr lang="es-ES" b="1" dirty="0" err="1"/>
              <a:t>zvaném</a:t>
            </a:r>
            <a:r>
              <a:rPr lang="es-ES" b="1" dirty="0"/>
              <a:t> </a:t>
            </a:r>
            <a:r>
              <a:rPr lang="es-ES" b="1" dirty="0" err="1"/>
              <a:t>Lutterworth</a:t>
            </a:r>
            <a:r>
              <a:rPr lang="es-ES" b="1" dirty="0"/>
              <a:t>.</a:t>
            </a:r>
          </a:p>
          <a:p>
            <a:r>
              <a:rPr lang="es-ES" b="1" dirty="0" err="1"/>
              <a:t>Tam</a:t>
            </a:r>
            <a:r>
              <a:rPr lang="es-ES" b="1" dirty="0"/>
              <a:t> </a:t>
            </a:r>
            <a:r>
              <a:rPr lang="es-ES" b="1" dirty="0" err="1"/>
              <a:t>pokračoval</a:t>
            </a:r>
            <a:r>
              <a:rPr lang="es-ES" b="1" dirty="0"/>
              <a:t> v </a:t>
            </a:r>
            <a:r>
              <a:rPr lang="es-ES" b="1" dirty="0" err="1"/>
              <a:t>překladu</a:t>
            </a:r>
            <a:r>
              <a:rPr lang="es-ES" b="1" dirty="0"/>
              <a:t> Bible do </a:t>
            </a:r>
            <a:r>
              <a:rPr lang="es-ES" b="1" dirty="0" err="1"/>
              <a:t>anglického</a:t>
            </a:r>
            <a:r>
              <a:rPr lang="es-ES" b="1" dirty="0"/>
              <a:t> </a:t>
            </a:r>
            <a:r>
              <a:rPr lang="es-ES" b="1" dirty="0" err="1"/>
              <a:t>jazyka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si </a:t>
            </a:r>
            <a:r>
              <a:rPr lang="es-ES" b="1" dirty="0" err="1"/>
              <a:t>obyčejní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z </a:t>
            </a:r>
            <a:r>
              <a:rPr lang="es-ES" b="1" dirty="0" err="1"/>
              <a:t>vesnice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sami </a:t>
            </a:r>
            <a:r>
              <a:rPr lang="es-ES" b="1" dirty="0" err="1"/>
              <a:t>přečíst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Bible </a:t>
            </a:r>
            <a:r>
              <a:rPr lang="es-ES" b="1" dirty="0" err="1"/>
              <a:t>skutečně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. John Wyclef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věrných</a:t>
            </a:r>
            <a:r>
              <a:rPr lang="es-ES" b="1" dirty="0"/>
              <a:t> </a:t>
            </a:r>
            <a:r>
              <a:rPr lang="es-ES" b="1" dirty="0" err="1"/>
              <a:t>následovníků</a:t>
            </a:r>
            <a:r>
              <a:rPr lang="es-ES" b="1" dirty="0"/>
              <a:t>. Tito </a:t>
            </a:r>
            <a:r>
              <a:rPr lang="es-ES" b="1" dirty="0" err="1"/>
              <a:t>následovníci</a:t>
            </a:r>
            <a:r>
              <a:rPr lang="es-ES" b="1" dirty="0"/>
              <a:t> se </a:t>
            </a:r>
            <a:r>
              <a:rPr lang="es-ES" b="1" dirty="0" err="1"/>
              <a:t>nazývali</a:t>
            </a:r>
            <a:r>
              <a:rPr lang="es-ES" b="1" dirty="0"/>
              <a:t> </a:t>
            </a:r>
            <a:r>
              <a:rPr lang="es-ES" b="1" dirty="0" err="1"/>
              <a:t>lollard</a:t>
            </a:r>
            <a:r>
              <a:rPr lang="cs-CZ" b="1" dirty="0"/>
              <a:t>i</a:t>
            </a:r>
            <a:r>
              <a:rPr lang="es-ES" b="1" dirty="0"/>
              <a:t>.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říkali</a:t>
            </a:r>
            <a:r>
              <a:rPr lang="es-ES" b="1" dirty="0"/>
              <a:t> </a:t>
            </a:r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legračnímu</a:t>
            </a:r>
            <a:r>
              <a:rPr lang="es-ES" b="1" dirty="0"/>
              <a:t> </a:t>
            </a:r>
            <a:r>
              <a:rPr lang="es-ES" b="1" dirty="0" err="1"/>
              <a:t>přízvuku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zpívali</a:t>
            </a:r>
            <a:r>
              <a:rPr lang="es-ES" b="1" dirty="0"/>
              <a:t>. </a:t>
            </a:r>
            <a:r>
              <a:rPr lang="es-ES" b="1" dirty="0" err="1"/>
              <a:t>Dělal</a:t>
            </a:r>
            <a:r>
              <a:rPr lang="es-ES" b="1" dirty="0"/>
              <a:t> si z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někdo</a:t>
            </a:r>
            <a:r>
              <a:rPr lang="es-ES" b="1" dirty="0"/>
              <a:t> </a:t>
            </a:r>
            <a:r>
              <a:rPr lang="es-ES" b="1" dirty="0" err="1"/>
              <a:t>legraci</a:t>
            </a:r>
            <a:r>
              <a:rPr lang="es-ES" b="1" dirty="0"/>
              <a:t> </a:t>
            </a:r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přízvuku</a:t>
            </a:r>
            <a:r>
              <a:rPr lang="es-ES" b="1" dirty="0"/>
              <a:t>, </a:t>
            </a:r>
            <a:r>
              <a:rPr lang="es-ES" b="1" dirty="0" err="1"/>
              <a:t>způsobu</a:t>
            </a:r>
            <a:r>
              <a:rPr lang="es-ES" b="1" dirty="0"/>
              <a:t>, </a:t>
            </a:r>
            <a:r>
              <a:rPr lang="es-ES" b="1" dirty="0" err="1"/>
              <a:t>jakým</a:t>
            </a:r>
            <a:r>
              <a:rPr lang="es-ES" b="1" dirty="0"/>
              <a:t> </a:t>
            </a:r>
            <a:r>
              <a:rPr lang="es-ES" b="1" dirty="0" err="1"/>
              <a:t>zpíváte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čemu</a:t>
            </a:r>
            <a:r>
              <a:rPr lang="es-ES" b="1" dirty="0"/>
              <a:t> </a:t>
            </a:r>
            <a:r>
              <a:rPr lang="es-ES" b="1" dirty="0" err="1"/>
              <a:t>věříte</a:t>
            </a:r>
            <a:r>
              <a:rPr lang="es-ES" b="1" dirty="0"/>
              <a:t>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13CCB86-1457-9AD1-F37D-9D2FA7C49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114" y="1178933"/>
            <a:ext cx="3309258" cy="2482738"/>
          </a:xfrm>
          <a:prstGeom prst="rect">
            <a:avLst/>
          </a:prstGeom>
          <a:ln w="38100" cap="sq">
            <a:solidFill>
              <a:srgbClr val="B5269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8F0D123-4391-1737-5BB9-0DD53FEF005C}"/>
              </a:ext>
            </a:extLst>
          </p:cNvPr>
          <p:cNvSpPr txBox="1"/>
          <p:nvPr/>
        </p:nvSpPr>
        <p:spPr>
          <a:xfrm>
            <a:off x="4517746" y="5174943"/>
            <a:ext cx="37371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John Wyclef a </a:t>
            </a:r>
            <a:r>
              <a:rPr lang="cs-CZ" b="1" dirty="0"/>
              <a:t>l</a:t>
            </a:r>
            <a:r>
              <a:rPr lang="es-ES" b="1" dirty="0" err="1"/>
              <a:t>ollardi</a:t>
            </a:r>
            <a:r>
              <a:rPr lang="es-ES" b="1" dirty="0"/>
              <a:t> </a:t>
            </a:r>
            <a:r>
              <a:rPr lang="es-ES" b="1" dirty="0" err="1"/>
              <a:t>nevěnovali</a:t>
            </a:r>
            <a:r>
              <a:rPr lang="es-ES" b="1" dirty="0"/>
              <a:t> </a:t>
            </a:r>
            <a:r>
              <a:rPr lang="es-ES" b="1" dirty="0" err="1"/>
              <a:t>posměškům</a:t>
            </a:r>
            <a:r>
              <a:rPr lang="es-ES" b="1" dirty="0"/>
              <a:t> </a:t>
            </a:r>
            <a:r>
              <a:rPr lang="es-ES" b="1" dirty="0" err="1"/>
              <a:t>pozornost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věděli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o </a:t>
            </a:r>
            <a:r>
              <a:rPr lang="es-ES" b="1" dirty="0" err="1"/>
              <a:t>tom</a:t>
            </a:r>
            <a:r>
              <a:rPr lang="es-ES" b="1" dirty="0"/>
              <a:t> </a:t>
            </a:r>
            <a:r>
              <a:rPr lang="es-ES" b="1" dirty="0" err="1"/>
              <a:t>Bible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. </a:t>
            </a:r>
            <a:r>
              <a:rPr lang="es-ES" b="1" dirty="0" err="1"/>
              <a:t>Také</a:t>
            </a:r>
            <a:r>
              <a:rPr lang="es-ES" b="1" dirty="0"/>
              <a:t> se </a:t>
            </a:r>
            <a:r>
              <a:rPr lang="es-ES" b="1" dirty="0" err="1"/>
              <a:t>nemusíte</a:t>
            </a:r>
            <a:r>
              <a:rPr lang="es-ES" b="1" dirty="0"/>
              <a:t> </a:t>
            </a:r>
            <a:r>
              <a:rPr lang="es-ES" b="1" dirty="0" err="1"/>
              <a:t>bát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si z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dělají</a:t>
            </a:r>
            <a:r>
              <a:rPr lang="es-ES" b="1" dirty="0"/>
              <a:t> </a:t>
            </a:r>
            <a:r>
              <a:rPr lang="es-ES" b="1" dirty="0" err="1"/>
              <a:t>legraci</a:t>
            </a:r>
            <a:r>
              <a:rPr lang="es-ES" b="1" dirty="0"/>
              <a:t>. </a:t>
            </a:r>
            <a:r>
              <a:rPr lang="cs-CZ" b="1" dirty="0"/>
              <a:t>Přečti si</a:t>
            </a:r>
            <a:r>
              <a:rPr lang="es-ES" b="1" dirty="0"/>
              <a:t> Mato</a:t>
            </a:r>
            <a:r>
              <a:rPr lang="cs-CZ" b="1" dirty="0" err="1"/>
              <a:t>uše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11.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DD44BE-73A6-065D-C545-479D9D318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788" y="3858772"/>
            <a:ext cx="3849584" cy="2873374"/>
          </a:xfrm>
          <a:prstGeom prst="rect">
            <a:avLst/>
          </a:prstGeom>
          <a:ln w="38100" cap="sq">
            <a:solidFill>
              <a:srgbClr val="B5269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C9592B-052E-F5F1-94E3-6CC734D57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746" y="3292754"/>
            <a:ext cx="3547554" cy="1685088"/>
          </a:xfrm>
          <a:prstGeom prst="rect">
            <a:avLst/>
          </a:prstGeom>
          <a:ln w="38100" cap="sq">
            <a:solidFill>
              <a:srgbClr val="B5269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45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uiExpand="1" build="p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2964</TotalTime>
  <Words>6638</Words>
  <Application>Microsoft Office PowerPoint</Application>
  <PresentationFormat>Panorámica</PresentationFormat>
  <Paragraphs>214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Times New Roman</vt:lpstr>
      <vt:lpstr>Calibri</vt:lpstr>
      <vt:lpstr>Arial</vt:lpstr>
      <vt:lpstr>Calibri Light</vt:lpstr>
      <vt:lpstr>Narkisim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Isabel Laveda</cp:lastModifiedBy>
  <cp:revision>426</cp:revision>
  <dcterms:created xsi:type="dcterms:W3CDTF">2023-02-04T06:13:54Z</dcterms:created>
  <dcterms:modified xsi:type="dcterms:W3CDTF">2023-02-15T16:59:04Z</dcterms:modified>
</cp:coreProperties>
</file>