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258" r:id="rId3"/>
    <p:sldId id="267" r:id="rId4"/>
    <p:sldId id="268" r:id="rId5"/>
    <p:sldId id="269" r:id="rId6"/>
    <p:sldId id="270" r:id="rId7"/>
    <p:sldId id="271" r:id="rId8"/>
    <p:sldId id="272" r:id="rId9"/>
    <p:sldId id="273" r:id="rId10"/>
    <p:sldId id="276" r:id="rId1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92B2"/>
    <a:srgbClr val="22B287"/>
    <a:srgbClr val="8BB222"/>
    <a:srgbClr val="B28E22"/>
    <a:srgbClr val="B25522"/>
    <a:srgbClr val="B222A2"/>
    <a:srgbClr val="B22243"/>
    <a:srgbClr val="BC24AB"/>
    <a:srgbClr val="DCC5ED"/>
    <a:srgbClr val="20AC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E30538-AB52-1D84-6430-E09CB509FDC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5F269FE-CD52-43F0-27C9-6222708132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F313EB5-2C9E-4DB7-6A45-D1F22668B681}"/>
              </a:ext>
            </a:extLst>
          </p:cNvPr>
          <p:cNvSpPr>
            <a:spLocks noGrp="1"/>
          </p:cNvSpPr>
          <p:nvPr>
            <p:ph type="dt" sz="half" idx="10"/>
          </p:nvPr>
        </p:nvSpPr>
        <p:spPr/>
        <p:txBody>
          <a:bodyPr/>
          <a:lstStyle/>
          <a:p>
            <a:fld id="{D879ED77-C750-4D28-AD04-000AC28D96B3}" type="datetimeFigureOut">
              <a:rPr lang="es-ES" smtClean="0"/>
              <a:t>29/12/2022</a:t>
            </a:fld>
            <a:endParaRPr lang="es-ES"/>
          </a:p>
        </p:txBody>
      </p:sp>
      <p:sp>
        <p:nvSpPr>
          <p:cNvPr id="5" name="Marcador de pie de página 4">
            <a:extLst>
              <a:ext uri="{FF2B5EF4-FFF2-40B4-BE49-F238E27FC236}">
                <a16:creationId xmlns:a16="http://schemas.microsoft.com/office/drawing/2014/main" id="{6F1FB58B-9264-703D-31C2-22C58F8A9B0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7B21FF-D409-DEFD-D7BA-36E0AA9A73F8}"/>
              </a:ext>
            </a:extLst>
          </p:cNvPr>
          <p:cNvSpPr>
            <a:spLocks noGrp="1"/>
          </p:cNvSpPr>
          <p:nvPr>
            <p:ph type="sldNum" sz="quarter" idx="12"/>
          </p:nvPr>
        </p:nvSpPr>
        <p:spPr/>
        <p:txBody>
          <a:bodyPr/>
          <a:lstStyle/>
          <a:p>
            <a:fld id="{C385D70D-8929-4F10-AC68-45DDDC447393}" type="slidenum">
              <a:rPr lang="es-ES" smtClean="0"/>
              <a:t>‹Nº›</a:t>
            </a:fld>
            <a:endParaRPr lang="es-ES"/>
          </a:p>
        </p:txBody>
      </p:sp>
    </p:spTree>
    <p:extLst>
      <p:ext uri="{BB962C8B-B14F-4D97-AF65-F5344CB8AC3E}">
        <p14:creationId xmlns:p14="http://schemas.microsoft.com/office/powerpoint/2010/main" val="1860194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2EDB08-8065-B894-A967-18643389498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D0A8A0A-6AA2-553A-56DF-AF57ECDC6D1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2C1466-9A53-7748-BB88-0662E19F259F}"/>
              </a:ext>
            </a:extLst>
          </p:cNvPr>
          <p:cNvSpPr>
            <a:spLocks noGrp="1"/>
          </p:cNvSpPr>
          <p:nvPr>
            <p:ph type="dt" sz="half" idx="10"/>
          </p:nvPr>
        </p:nvSpPr>
        <p:spPr/>
        <p:txBody>
          <a:bodyPr/>
          <a:lstStyle/>
          <a:p>
            <a:fld id="{D879ED77-C750-4D28-AD04-000AC28D96B3}" type="datetimeFigureOut">
              <a:rPr lang="es-ES" smtClean="0"/>
              <a:t>29/12/2022</a:t>
            </a:fld>
            <a:endParaRPr lang="es-ES"/>
          </a:p>
        </p:txBody>
      </p:sp>
      <p:sp>
        <p:nvSpPr>
          <p:cNvPr id="5" name="Marcador de pie de página 4">
            <a:extLst>
              <a:ext uri="{FF2B5EF4-FFF2-40B4-BE49-F238E27FC236}">
                <a16:creationId xmlns:a16="http://schemas.microsoft.com/office/drawing/2014/main" id="{BB545937-5145-6D48-2A3A-C6568979100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50BFA3-1412-2BCC-246D-4E4563B18055}"/>
              </a:ext>
            </a:extLst>
          </p:cNvPr>
          <p:cNvSpPr>
            <a:spLocks noGrp="1"/>
          </p:cNvSpPr>
          <p:nvPr>
            <p:ph type="sldNum" sz="quarter" idx="12"/>
          </p:nvPr>
        </p:nvSpPr>
        <p:spPr/>
        <p:txBody>
          <a:bodyPr/>
          <a:lstStyle/>
          <a:p>
            <a:fld id="{C385D70D-8929-4F10-AC68-45DDDC447393}" type="slidenum">
              <a:rPr lang="es-ES" smtClean="0"/>
              <a:t>‹Nº›</a:t>
            </a:fld>
            <a:endParaRPr lang="es-ES"/>
          </a:p>
        </p:txBody>
      </p:sp>
    </p:spTree>
    <p:extLst>
      <p:ext uri="{BB962C8B-B14F-4D97-AF65-F5344CB8AC3E}">
        <p14:creationId xmlns:p14="http://schemas.microsoft.com/office/powerpoint/2010/main" val="3735977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65EF016-8256-8BE8-F959-03DAE0E1F54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F8E1A94-0E4A-DF6B-252F-3497C050AC5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3A2C96A-7BCC-E410-0D5B-61AD09671725}"/>
              </a:ext>
            </a:extLst>
          </p:cNvPr>
          <p:cNvSpPr>
            <a:spLocks noGrp="1"/>
          </p:cNvSpPr>
          <p:nvPr>
            <p:ph type="dt" sz="half" idx="10"/>
          </p:nvPr>
        </p:nvSpPr>
        <p:spPr/>
        <p:txBody>
          <a:bodyPr/>
          <a:lstStyle/>
          <a:p>
            <a:fld id="{D879ED77-C750-4D28-AD04-000AC28D96B3}" type="datetimeFigureOut">
              <a:rPr lang="es-ES" smtClean="0"/>
              <a:t>29/12/2022</a:t>
            </a:fld>
            <a:endParaRPr lang="es-ES"/>
          </a:p>
        </p:txBody>
      </p:sp>
      <p:sp>
        <p:nvSpPr>
          <p:cNvPr id="5" name="Marcador de pie de página 4">
            <a:extLst>
              <a:ext uri="{FF2B5EF4-FFF2-40B4-BE49-F238E27FC236}">
                <a16:creationId xmlns:a16="http://schemas.microsoft.com/office/drawing/2014/main" id="{10553D1A-567C-7AAD-2006-09246021A9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2933FA-C9BB-8BDA-CF75-B1EAB1A6F71B}"/>
              </a:ext>
            </a:extLst>
          </p:cNvPr>
          <p:cNvSpPr>
            <a:spLocks noGrp="1"/>
          </p:cNvSpPr>
          <p:nvPr>
            <p:ph type="sldNum" sz="quarter" idx="12"/>
          </p:nvPr>
        </p:nvSpPr>
        <p:spPr/>
        <p:txBody>
          <a:bodyPr/>
          <a:lstStyle/>
          <a:p>
            <a:fld id="{C385D70D-8929-4F10-AC68-45DDDC447393}" type="slidenum">
              <a:rPr lang="es-ES" smtClean="0"/>
              <a:t>‹Nº›</a:t>
            </a:fld>
            <a:endParaRPr lang="es-ES"/>
          </a:p>
        </p:txBody>
      </p:sp>
    </p:spTree>
    <p:extLst>
      <p:ext uri="{BB962C8B-B14F-4D97-AF65-F5344CB8AC3E}">
        <p14:creationId xmlns:p14="http://schemas.microsoft.com/office/powerpoint/2010/main" val="1605155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56A0E6-4C25-8868-3A5D-4F39A6E3F66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474DC89-5361-4942-5ED3-D46FA1CE062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E6DA1BF-A4BF-C30C-575F-9B951F9F959D}"/>
              </a:ext>
            </a:extLst>
          </p:cNvPr>
          <p:cNvSpPr>
            <a:spLocks noGrp="1"/>
          </p:cNvSpPr>
          <p:nvPr>
            <p:ph type="dt" sz="half" idx="10"/>
          </p:nvPr>
        </p:nvSpPr>
        <p:spPr/>
        <p:txBody>
          <a:bodyPr/>
          <a:lstStyle/>
          <a:p>
            <a:fld id="{D879ED77-C750-4D28-AD04-000AC28D96B3}" type="datetimeFigureOut">
              <a:rPr lang="es-ES" smtClean="0"/>
              <a:t>29/12/2022</a:t>
            </a:fld>
            <a:endParaRPr lang="es-ES"/>
          </a:p>
        </p:txBody>
      </p:sp>
      <p:sp>
        <p:nvSpPr>
          <p:cNvPr id="5" name="Marcador de pie de página 4">
            <a:extLst>
              <a:ext uri="{FF2B5EF4-FFF2-40B4-BE49-F238E27FC236}">
                <a16:creationId xmlns:a16="http://schemas.microsoft.com/office/drawing/2014/main" id="{E1F596DE-27C5-A4BA-83B7-D260A81EC5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8DF601A-0D46-56A8-6841-512B7233A0C6}"/>
              </a:ext>
            </a:extLst>
          </p:cNvPr>
          <p:cNvSpPr>
            <a:spLocks noGrp="1"/>
          </p:cNvSpPr>
          <p:nvPr>
            <p:ph type="sldNum" sz="quarter" idx="12"/>
          </p:nvPr>
        </p:nvSpPr>
        <p:spPr/>
        <p:txBody>
          <a:bodyPr/>
          <a:lstStyle/>
          <a:p>
            <a:fld id="{C385D70D-8929-4F10-AC68-45DDDC447393}" type="slidenum">
              <a:rPr lang="es-ES" smtClean="0"/>
              <a:t>‹Nº›</a:t>
            </a:fld>
            <a:endParaRPr lang="es-ES"/>
          </a:p>
        </p:txBody>
      </p:sp>
    </p:spTree>
    <p:extLst>
      <p:ext uri="{BB962C8B-B14F-4D97-AF65-F5344CB8AC3E}">
        <p14:creationId xmlns:p14="http://schemas.microsoft.com/office/powerpoint/2010/main" val="2351127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1FC086-6DC1-6C2D-2BDD-E1C07F91AAC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6EC9A71-12D3-7B6E-CBE9-D26E82A67F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AAA64FD-8A54-EC96-AE29-A95EAD9CDA93}"/>
              </a:ext>
            </a:extLst>
          </p:cNvPr>
          <p:cNvSpPr>
            <a:spLocks noGrp="1"/>
          </p:cNvSpPr>
          <p:nvPr>
            <p:ph type="dt" sz="half" idx="10"/>
          </p:nvPr>
        </p:nvSpPr>
        <p:spPr/>
        <p:txBody>
          <a:bodyPr/>
          <a:lstStyle/>
          <a:p>
            <a:fld id="{D879ED77-C750-4D28-AD04-000AC28D96B3}" type="datetimeFigureOut">
              <a:rPr lang="es-ES" smtClean="0"/>
              <a:t>29/12/2022</a:t>
            </a:fld>
            <a:endParaRPr lang="es-ES"/>
          </a:p>
        </p:txBody>
      </p:sp>
      <p:sp>
        <p:nvSpPr>
          <p:cNvPr id="5" name="Marcador de pie de página 4">
            <a:extLst>
              <a:ext uri="{FF2B5EF4-FFF2-40B4-BE49-F238E27FC236}">
                <a16:creationId xmlns:a16="http://schemas.microsoft.com/office/drawing/2014/main" id="{839BCB75-D38A-DEE1-157A-F9D7EA45179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E7B9FB9-EAC4-C3A5-F1F3-D3D7C0FAEF29}"/>
              </a:ext>
            </a:extLst>
          </p:cNvPr>
          <p:cNvSpPr>
            <a:spLocks noGrp="1"/>
          </p:cNvSpPr>
          <p:nvPr>
            <p:ph type="sldNum" sz="quarter" idx="12"/>
          </p:nvPr>
        </p:nvSpPr>
        <p:spPr/>
        <p:txBody>
          <a:bodyPr/>
          <a:lstStyle/>
          <a:p>
            <a:fld id="{C385D70D-8929-4F10-AC68-45DDDC447393}" type="slidenum">
              <a:rPr lang="es-ES" smtClean="0"/>
              <a:t>‹Nº›</a:t>
            </a:fld>
            <a:endParaRPr lang="es-ES"/>
          </a:p>
        </p:txBody>
      </p:sp>
    </p:spTree>
    <p:extLst>
      <p:ext uri="{BB962C8B-B14F-4D97-AF65-F5344CB8AC3E}">
        <p14:creationId xmlns:p14="http://schemas.microsoft.com/office/powerpoint/2010/main" val="4221741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7BE772-2E19-688F-A3F2-BFAB2A045F1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8280519-C4E6-D081-E936-77304C0359C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CE1B5F1-9DF8-4D48-C452-2579E780402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9731A6E-7A52-8E0A-C578-BC95E767246D}"/>
              </a:ext>
            </a:extLst>
          </p:cNvPr>
          <p:cNvSpPr>
            <a:spLocks noGrp="1"/>
          </p:cNvSpPr>
          <p:nvPr>
            <p:ph type="dt" sz="half" idx="10"/>
          </p:nvPr>
        </p:nvSpPr>
        <p:spPr/>
        <p:txBody>
          <a:bodyPr/>
          <a:lstStyle/>
          <a:p>
            <a:fld id="{D879ED77-C750-4D28-AD04-000AC28D96B3}" type="datetimeFigureOut">
              <a:rPr lang="es-ES" smtClean="0"/>
              <a:t>29/12/2022</a:t>
            </a:fld>
            <a:endParaRPr lang="es-ES"/>
          </a:p>
        </p:txBody>
      </p:sp>
      <p:sp>
        <p:nvSpPr>
          <p:cNvPr id="6" name="Marcador de pie de página 5">
            <a:extLst>
              <a:ext uri="{FF2B5EF4-FFF2-40B4-BE49-F238E27FC236}">
                <a16:creationId xmlns:a16="http://schemas.microsoft.com/office/drawing/2014/main" id="{D1CB6FB9-0C6F-E22C-C88E-FA735241D31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C9E83C9-7AA3-FD1F-DAC2-9E96F9BF12E4}"/>
              </a:ext>
            </a:extLst>
          </p:cNvPr>
          <p:cNvSpPr>
            <a:spLocks noGrp="1"/>
          </p:cNvSpPr>
          <p:nvPr>
            <p:ph type="sldNum" sz="quarter" idx="12"/>
          </p:nvPr>
        </p:nvSpPr>
        <p:spPr/>
        <p:txBody>
          <a:bodyPr/>
          <a:lstStyle/>
          <a:p>
            <a:fld id="{C385D70D-8929-4F10-AC68-45DDDC447393}" type="slidenum">
              <a:rPr lang="es-ES" smtClean="0"/>
              <a:t>‹Nº›</a:t>
            </a:fld>
            <a:endParaRPr lang="es-ES"/>
          </a:p>
        </p:txBody>
      </p:sp>
    </p:spTree>
    <p:extLst>
      <p:ext uri="{BB962C8B-B14F-4D97-AF65-F5344CB8AC3E}">
        <p14:creationId xmlns:p14="http://schemas.microsoft.com/office/powerpoint/2010/main" val="3938425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F38EFB-30D6-1409-7D8D-0758420F4DC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1229605-EB70-5F84-0FB3-EBDF0ABF72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3452647-AB59-E4A5-D38E-7AD48736836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6107542-9D06-7E34-BD15-BEBE8CE069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C140D30-8950-AF4E-D005-1D20F28DCB4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CBBFA9A-77CB-0E02-88DB-526376203A52}"/>
              </a:ext>
            </a:extLst>
          </p:cNvPr>
          <p:cNvSpPr>
            <a:spLocks noGrp="1"/>
          </p:cNvSpPr>
          <p:nvPr>
            <p:ph type="dt" sz="half" idx="10"/>
          </p:nvPr>
        </p:nvSpPr>
        <p:spPr/>
        <p:txBody>
          <a:bodyPr/>
          <a:lstStyle/>
          <a:p>
            <a:fld id="{D879ED77-C750-4D28-AD04-000AC28D96B3}" type="datetimeFigureOut">
              <a:rPr lang="es-ES" smtClean="0"/>
              <a:t>29/12/2022</a:t>
            </a:fld>
            <a:endParaRPr lang="es-ES"/>
          </a:p>
        </p:txBody>
      </p:sp>
      <p:sp>
        <p:nvSpPr>
          <p:cNvPr id="8" name="Marcador de pie de página 7">
            <a:extLst>
              <a:ext uri="{FF2B5EF4-FFF2-40B4-BE49-F238E27FC236}">
                <a16:creationId xmlns:a16="http://schemas.microsoft.com/office/drawing/2014/main" id="{2CF0A0F3-1DFA-1D1B-3FBC-A75FC36168FF}"/>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D8059E1-C2AF-FA5E-1FD0-BA8786A76D98}"/>
              </a:ext>
            </a:extLst>
          </p:cNvPr>
          <p:cNvSpPr>
            <a:spLocks noGrp="1"/>
          </p:cNvSpPr>
          <p:nvPr>
            <p:ph type="sldNum" sz="quarter" idx="12"/>
          </p:nvPr>
        </p:nvSpPr>
        <p:spPr/>
        <p:txBody>
          <a:bodyPr/>
          <a:lstStyle/>
          <a:p>
            <a:fld id="{C385D70D-8929-4F10-AC68-45DDDC447393}" type="slidenum">
              <a:rPr lang="es-ES" smtClean="0"/>
              <a:t>‹Nº›</a:t>
            </a:fld>
            <a:endParaRPr lang="es-ES"/>
          </a:p>
        </p:txBody>
      </p:sp>
    </p:spTree>
    <p:extLst>
      <p:ext uri="{BB962C8B-B14F-4D97-AF65-F5344CB8AC3E}">
        <p14:creationId xmlns:p14="http://schemas.microsoft.com/office/powerpoint/2010/main" val="141891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7D16C1-D380-59F4-9FD4-016D502C024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427B24C-B70D-67D0-279D-CB5AB419FC2A}"/>
              </a:ext>
            </a:extLst>
          </p:cNvPr>
          <p:cNvSpPr>
            <a:spLocks noGrp="1"/>
          </p:cNvSpPr>
          <p:nvPr>
            <p:ph type="dt" sz="half" idx="10"/>
          </p:nvPr>
        </p:nvSpPr>
        <p:spPr/>
        <p:txBody>
          <a:bodyPr/>
          <a:lstStyle/>
          <a:p>
            <a:fld id="{D879ED77-C750-4D28-AD04-000AC28D96B3}" type="datetimeFigureOut">
              <a:rPr lang="es-ES" smtClean="0"/>
              <a:t>29/12/2022</a:t>
            </a:fld>
            <a:endParaRPr lang="es-ES"/>
          </a:p>
        </p:txBody>
      </p:sp>
      <p:sp>
        <p:nvSpPr>
          <p:cNvPr id="4" name="Marcador de pie de página 3">
            <a:extLst>
              <a:ext uri="{FF2B5EF4-FFF2-40B4-BE49-F238E27FC236}">
                <a16:creationId xmlns:a16="http://schemas.microsoft.com/office/drawing/2014/main" id="{DE99D13E-354C-B915-9B9E-85F0DD3F783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25A6C73-80B4-A84C-C6A7-CFB4F8ECE71E}"/>
              </a:ext>
            </a:extLst>
          </p:cNvPr>
          <p:cNvSpPr>
            <a:spLocks noGrp="1"/>
          </p:cNvSpPr>
          <p:nvPr>
            <p:ph type="sldNum" sz="quarter" idx="12"/>
          </p:nvPr>
        </p:nvSpPr>
        <p:spPr/>
        <p:txBody>
          <a:bodyPr/>
          <a:lstStyle/>
          <a:p>
            <a:fld id="{C385D70D-8929-4F10-AC68-45DDDC447393}" type="slidenum">
              <a:rPr lang="es-ES" smtClean="0"/>
              <a:t>‹Nº›</a:t>
            </a:fld>
            <a:endParaRPr lang="es-ES"/>
          </a:p>
        </p:txBody>
      </p:sp>
    </p:spTree>
    <p:extLst>
      <p:ext uri="{BB962C8B-B14F-4D97-AF65-F5344CB8AC3E}">
        <p14:creationId xmlns:p14="http://schemas.microsoft.com/office/powerpoint/2010/main" val="2095184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0C1CB16-D2A6-C783-3407-84D56949CE25}"/>
              </a:ext>
            </a:extLst>
          </p:cNvPr>
          <p:cNvSpPr>
            <a:spLocks noGrp="1"/>
          </p:cNvSpPr>
          <p:nvPr>
            <p:ph type="dt" sz="half" idx="10"/>
          </p:nvPr>
        </p:nvSpPr>
        <p:spPr/>
        <p:txBody>
          <a:bodyPr/>
          <a:lstStyle/>
          <a:p>
            <a:fld id="{D879ED77-C750-4D28-AD04-000AC28D96B3}" type="datetimeFigureOut">
              <a:rPr lang="es-ES" smtClean="0"/>
              <a:t>29/12/2022</a:t>
            </a:fld>
            <a:endParaRPr lang="es-ES"/>
          </a:p>
        </p:txBody>
      </p:sp>
      <p:sp>
        <p:nvSpPr>
          <p:cNvPr id="3" name="Marcador de pie de página 2">
            <a:extLst>
              <a:ext uri="{FF2B5EF4-FFF2-40B4-BE49-F238E27FC236}">
                <a16:creationId xmlns:a16="http://schemas.microsoft.com/office/drawing/2014/main" id="{9ABD4467-C9A1-D9BF-CCF2-9878E5B7402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C7F35E5-306E-51DE-2422-5069A7382CD2}"/>
              </a:ext>
            </a:extLst>
          </p:cNvPr>
          <p:cNvSpPr>
            <a:spLocks noGrp="1"/>
          </p:cNvSpPr>
          <p:nvPr>
            <p:ph type="sldNum" sz="quarter" idx="12"/>
          </p:nvPr>
        </p:nvSpPr>
        <p:spPr/>
        <p:txBody>
          <a:bodyPr/>
          <a:lstStyle/>
          <a:p>
            <a:fld id="{C385D70D-8929-4F10-AC68-45DDDC447393}" type="slidenum">
              <a:rPr lang="es-ES" smtClean="0"/>
              <a:t>‹Nº›</a:t>
            </a:fld>
            <a:endParaRPr lang="es-ES"/>
          </a:p>
        </p:txBody>
      </p:sp>
    </p:spTree>
    <p:extLst>
      <p:ext uri="{BB962C8B-B14F-4D97-AF65-F5344CB8AC3E}">
        <p14:creationId xmlns:p14="http://schemas.microsoft.com/office/powerpoint/2010/main" val="3173929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D14F47-75DC-9AE0-DAA0-AE9DC6C757F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E352C4D-3193-B198-FE1F-AD6CD80945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361C91B-1A84-3CA3-2134-7342E96038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BB0A71F-A061-3EE8-FAF7-73F4283B3DC8}"/>
              </a:ext>
            </a:extLst>
          </p:cNvPr>
          <p:cNvSpPr>
            <a:spLocks noGrp="1"/>
          </p:cNvSpPr>
          <p:nvPr>
            <p:ph type="dt" sz="half" idx="10"/>
          </p:nvPr>
        </p:nvSpPr>
        <p:spPr/>
        <p:txBody>
          <a:bodyPr/>
          <a:lstStyle/>
          <a:p>
            <a:fld id="{D879ED77-C750-4D28-AD04-000AC28D96B3}" type="datetimeFigureOut">
              <a:rPr lang="es-ES" smtClean="0"/>
              <a:t>29/12/2022</a:t>
            </a:fld>
            <a:endParaRPr lang="es-ES"/>
          </a:p>
        </p:txBody>
      </p:sp>
      <p:sp>
        <p:nvSpPr>
          <p:cNvPr id="6" name="Marcador de pie de página 5">
            <a:extLst>
              <a:ext uri="{FF2B5EF4-FFF2-40B4-BE49-F238E27FC236}">
                <a16:creationId xmlns:a16="http://schemas.microsoft.com/office/drawing/2014/main" id="{2C95B1A6-C288-E05B-8F47-645D0E89CDA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800A3E6-4454-A59A-92D1-5F0101DB6789}"/>
              </a:ext>
            </a:extLst>
          </p:cNvPr>
          <p:cNvSpPr>
            <a:spLocks noGrp="1"/>
          </p:cNvSpPr>
          <p:nvPr>
            <p:ph type="sldNum" sz="quarter" idx="12"/>
          </p:nvPr>
        </p:nvSpPr>
        <p:spPr/>
        <p:txBody>
          <a:bodyPr/>
          <a:lstStyle/>
          <a:p>
            <a:fld id="{C385D70D-8929-4F10-AC68-45DDDC447393}" type="slidenum">
              <a:rPr lang="es-ES" smtClean="0"/>
              <a:t>‹Nº›</a:t>
            </a:fld>
            <a:endParaRPr lang="es-ES"/>
          </a:p>
        </p:txBody>
      </p:sp>
    </p:spTree>
    <p:extLst>
      <p:ext uri="{BB962C8B-B14F-4D97-AF65-F5344CB8AC3E}">
        <p14:creationId xmlns:p14="http://schemas.microsoft.com/office/powerpoint/2010/main" val="1567272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851174-428D-74E8-F411-6534953B7B9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485AEE2-6DC6-12F2-024B-D3BB63212B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83DD4BD-8B54-1F5D-DC20-D804E31F91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90FE92-AA48-9852-5C5E-D64D42212761}"/>
              </a:ext>
            </a:extLst>
          </p:cNvPr>
          <p:cNvSpPr>
            <a:spLocks noGrp="1"/>
          </p:cNvSpPr>
          <p:nvPr>
            <p:ph type="dt" sz="half" idx="10"/>
          </p:nvPr>
        </p:nvSpPr>
        <p:spPr/>
        <p:txBody>
          <a:bodyPr/>
          <a:lstStyle/>
          <a:p>
            <a:fld id="{D879ED77-C750-4D28-AD04-000AC28D96B3}" type="datetimeFigureOut">
              <a:rPr lang="es-ES" smtClean="0"/>
              <a:t>29/12/2022</a:t>
            </a:fld>
            <a:endParaRPr lang="es-ES"/>
          </a:p>
        </p:txBody>
      </p:sp>
      <p:sp>
        <p:nvSpPr>
          <p:cNvPr id="6" name="Marcador de pie de página 5">
            <a:extLst>
              <a:ext uri="{FF2B5EF4-FFF2-40B4-BE49-F238E27FC236}">
                <a16:creationId xmlns:a16="http://schemas.microsoft.com/office/drawing/2014/main" id="{6BA2A944-23DD-BA3D-3820-82D853D588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636611-CA9C-7EC6-3551-CA96B2B4524E}"/>
              </a:ext>
            </a:extLst>
          </p:cNvPr>
          <p:cNvSpPr>
            <a:spLocks noGrp="1"/>
          </p:cNvSpPr>
          <p:nvPr>
            <p:ph type="sldNum" sz="quarter" idx="12"/>
          </p:nvPr>
        </p:nvSpPr>
        <p:spPr/>
        <p:txBody>
          <a:bodyPr/>
          <a:lstStyle/>
          <a:p>
            <a:fld id="{C385D70D-8929-4F10-AC68-45DDDC447393}" type="slidenum">
              <a:rPr lang="es-ES" smtClean="0"/>
              <a:t>‹Nº›</a:t>
            </a:fld>
            <a:endParaRPr lang="es-ES"/>
          </a:p>
        </p:txBody>
      </p:sp>
    </p:spTree>
    <p:extLst>
      <p:ext uri="{BB962C8B-B14F-4D97-AF65-F5344CB8AC3E}">
        <p14:creationId xmlns:p14="http://schemas.microsoft.com/office/powerpoint/2010/main" val="2125371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08439F8-1615-547C-4757-024C12C7E9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D8353A-F11A-8EEA-0B88-0EA3BAC0A2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4FA383D-BA0A-2289-E013-EB89FCBE1F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79ED77-C750-4D28-AD04-000AC28D96B3}" type="datetimeFigureOut">
              <a:rPr lang="es-ES" smtClean="0"/>
              <a:t>29/12/2022</a:t>
            </a:fld>
            <a:endParaRPr lang="es-ES"/>
          </a:p>
        </p:txBody>
      </p:sp>
      <p:sp>
        <p:nvSpPr>
          <p:cNvPr id="5" name="Marcador de pie de página 4">
            <a:extLst>
              <a:ext uri="{FF2B5EF4-FFF2-40B4-BE49-F238E27FC236}">
                <a16:creationId xmlns:a16="http://schemas.microsoft.com/office/drawing/2014/main" id="{335DA4DA-7255-D2D6-DDAF-467405E2DB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5BD71E24-D4B3-7D81-6531-5C40EC07A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85D70D-8929-4F10-AC68-45DDDC447393}" type="slidenum">
              <a:rPr lang="es-ES" smtClean="0"/>
              <a:t>‹Nº›</a:t>
            </a:fld>
            <a:endParaRPr lang="es-ES"/>
          </a:p>
        </p:txBody>
      </p:sp>
    </p:spTree>
    <p:extLst>
      <p:ext uri="{BB962C8B-B14F-4D97-AF65-F5344CB8AC3E}">
        <p14:creationId xmlns:p14="http://schemas.microsoft.com/office/powerpoint/2010/main" val="4005858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png"/><Relationship Id="rId10" Type="http://schemas.openxmlformats.org/officeDocument/2006/relationships/image" Target="../media/image19.jpg"/><Relationship Id="rId4" Type="http://schemas.openxmlformats.org/officeDocument/2006/relationships/image" Target="../media/image13.png"/><Relationship Id="rId9" Type="http://schemas.openxmlformats.org/officeDocument/2006/relationships/image" Target="../media/image18.jpg"/></Relationships>
</file>

<file path=ppt/slides/_rels/slide4.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8.jpg"/><Relationship Id="rId5" Type="http://schemas.openxmlformats.org/officeDocument/2006/relationships/image" Target="../media/image23.png"/><Relationship Id="rId10" Type="http://schemas.microsoft.com/office/2007/relationships/hdphoto" Target="../media/hdphoto1.wdp"/><Relationship Id="rId4" Type="http://schemas.openxmlformats.org/officeDocument/2006/relationships/image" Target="../media/image22.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png"/><Relationship Id="rId7" Type="http://schemas.openxmlformats.org/officeDocument/2006/relationships/image" Target="../media/image34.jp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emf"/><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png"/><Relationship Id="rId7"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g"/><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jpg"/><Relationship Id="rId2" Type="http://schemas.openxmlformats.org/officeDocument/2006/relationships/image" Target="../media/image55.jpg"/><Relationship Id="rId1" Type="http://schemas.openxmlformats.org/officeDocument/2006/relationships/slideLayout" Target="../slideLayouts/slideLayout7.xml"/><Relationship Id="rId6" Type="http://schemas.openxmlformats.org/officeDocument/2006/relationships/image" Target="../media/image59.jpg"/><Relationship Id="rId11" Type="http://schemas.openxmlformats.org/officeDocument/2006/relationships/image" Target="../media/image64.jp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2675376D-5E39-424F-8490-1E5E8D73522C}"/>
              </a:ext>
            </a:extLst>
          </p:cNvPr>
          <p:cNvSpPr/>
          <p:nvPr/>
        </p:nvSpPr>
        <p:spPr>
          <a:xfrm>
            <a:off x="257175" y="781049"/>
            <a:ext cx="6610350" cy="57816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484FF214-FBDE-6782-0BA0-7A96076B5383}"/>
              </a:ext>
            </a:extLst>
          </p:cNvPr>
          <p:cNvSpPr/>
          <p:nvPr/>
        </p:nvSpPr>
        <p:spPr>
          <a:xfrm>
            <a:off x="6972300" y="781049"/>
            <a:ext cx="4962525" cy="57816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descr="Un dibujo de una persona&#10;&#10;Descripción generada automáticamente con confianza baja">
            <a:extLst>
              <a:ext uri="{FF2B5EF4-FFF2-40B4-BE49-F238E27FC236}">
                <a16:creationId xmlns:a16="http://schemas.microsoft.com/office/drawing/2014/main" id="{871BB1DD-7B9D-7A84-FA66-6A5B6E73CFFF}"/>
              </a:ext>
            </a:extLst>
          </p:cNvPr>
          <p:cNvPicPr>
            <a:picLocks noChangeAspect="1"/>
          </p:cNvPicPr>
          <p:nvPr/>
        </p:nvPicPr>
        <p:blipFill rotWithShape="1">
          <a:blip r:embed="rId2">
            <a:extLst>
              <a:ext uri="{28A0092B-C50C-407E-A947-70E740481C1C}">
                <a14:useLocalDpi xmlns:a14="http://schemas.microsoft.com/office/drawing/2010/main" val="0"/>
              </a:ext>
            </a:extLst>
          </a:blip>
          <a:srcRect l="22500" r="26250"/>
          <a:stretch/>
        </p:blipFill>
        <p:spPr>
          <a:xfrm>
            <a:off x="438150" y="942974"/>
            <a:ext cx="6248400" cy="5457824"/>
          </a:xfrm>
          <a:prstGeom prst="rect">
            <a:avLst/>
          </a:prstGeom>
        </p:spPr>
      </p:pic>
      <p:pic>
        <p:nvPicPr>
          <p:cNvPr id="9" name="Imagen 8" descr="Imagen que contiene persona, interior, hombre, mujer&#10;&#10;Descripción generada automáticamente">
            <a:extLst>
              <a:ext uri="{FF2B5EF4-FFF2-40B4-BE49-F238E27FC236}">
                <a16:creationId xmlns:a16="http://schemas.microsoft.com/office/drawing/2014/main" id="{8A21B78E-32DF-03FB-1668-08289B0A3E59}"/>
              </a:ext>
            </a:extLst>
          </p:cNvPr>
          <p:cNvPicPr>
            <a:picLocks noChangeAspect="1"/>
          </p:cNvPicPr>
          <p:nvPr/>
        </p:nvPicPr>
        <p:blipFill rotWithShape="1">
          <a:blip r:embed="rId3">
            <a:extLst>
              <a:ext uri="{28A0092B-C50C-407E-A947-70E740481C1C}">
                <a14:useLocalDpi xmlns:a14="http://schemas.microsoft.com/office/drawing/2010/main" val="0"/>
              </a:ext>
            </a:extLst>
          </a:blip>
          <a:srcRect l="1784" r="12441"/>
          <a:stretch/>
        </p:blipFill>
        <p:spPr>
          <a:xfrm>
            <a:off x="7153275" y="942974"/>
            <a:ext cx="4600575" cy="5457824"/>
          </a:xfrm>
          <a:prstGeom prst="rect">
            <a:avLst/>
          </a:prstGeom>
        </p:spPr>
      </p:pic>
      <p:sp>
        <p:nvSpPr>
          <p:cNvPr id="10" name="CuadroTexto 9">
            <a:extLst>
              <a:ext uri="{FF2B5EF4-FFF2-40B4-BE49-F238E27FC236}">
                <a16:creationId xmlns:a16="http://schemas.microsoft.com/office/drawing/2014/main" id="{46B7AB75-92B2-ED2B-E3A0-96D5CECA965F}"/>
              </a:ext>
            </a:extLst>
          </p:cNvPr>
          <p:cNvSpPr txBox="1"/>
          <p:nvPr/>
        </p:nvSpPr>
        <p:spPr>
          <a:xfrm>
            <a:off x="1" y="34381"/>
            <a:ext cx="12191999" cy="769441"/>
          </a:xfrm>
          <a:prstGeom prst="rect">
            <a:avLst/>
          </a:prstGeom>
          <a:noFill/>
        </p:spPr>
        <p:txBody>
          <a:bodyPr wrap="square" rtlCol="0">
            <a:spAutoFit/>
          </a:bodyPr>
          <a:lstStyle/>
          <a:p>
            <a:pPr algn="ctr"/>
            <a:r>
              <a:rPr lang="es-ES" sz="4400" b="1" dirty="0">
                <a:ln w="10160">
                  <a:solidFill>
                    <a:schemeClr val="accent4">
                      <a:lumMod val="60000"/>
                      <a:lumOff val="40000"/>
                    </a:schemeClr>
                  </a:solidFill>
                  <a:prstDash val="solid"/>
                </a:ln>
                <a:solidFill>
                  <a:schemeClr val="bg1"/>
                </a:solidFill>
                <a:effectLst>
                  <a:outerShdw blurRad="38100" dist="22860" dir="5400000" algn="tl" rotWithShape="0">
                    <a:srgbClr val="000000">
                      <a:alpha val="30000"/>
                    </a:srgbClr>
                  </a:outerShdw>
                </a:effectLst>
              </a:rPr>
              <a:t>JEŽÍŠ SE </a:t>
            </a:r>
            <a:r>
              <a:rPr lang="cs-CZ" sz="4400" b="1" dirty="0">
                <a:ln w="10160">
                  <a:solidFill>
                    <a:schemeClr val="accent4">
                      <a:lumMod val="60000"/>
                      <a:lumOff val="40000"/>
                    </a:schemeClr>
                  </a:solidFill>
                  <a:prstDash val="solid"/>
                </a:ln>
                <a:solidFill>
                  <a:schemeClr val="bg1"/>
                </a:solidFill>
                <a:effectLst>
                  <a:outerShdw blurRad="38100" dist="22860" dir="5400000" algn="tl" rotWithShape="0">
                    <a:srgbClr val="000000">
                      <a:alpha val="30000"/>
                    </a:srgbClr>
                  </a:outerShdw>
                </a:effectLst>
              </a:rPr>
              <a:t>STAL ČLOVĚKEM</a:t>
            </a:r>
            <a:r>
              <a:rPr lang="es-ES" sz="4400" b="1" dirty="0">
                <a:ln w="10160">
                  <a:solidFill>
                    <a:schemeClr val="accent4">
                      <a:lumMod val="60000"/>
                      <a:lumOff val="40000"/>
                    </a:schemeClr>
                  </a:solidFill>
                  <a:prstDash val="solid"/>
                </a:ln>
                <a:solidFill>
                  <a:schemeClr val="bg1"/>
                </a:solidFill>
                <a:effectLst>
                  <a:outerShdw blurRad="38100" dist="22860" dir="5400000" algn="tl" rotWithShape="0">
                    <a:srgbClr val="000000">
                      <a:alpha val="30000"/>
                    </a:srgbClr>
                  </a:outerShdw>
                </a:effectLst>
              </a:rPr>
              <a:t>….</a:t>
            </a:r>
          </a:p>
        </p:txBody>
      </p:sp>
    </p:spTree>
    <p:extLst>
      <p:ext uri="{BB962C8B-B14F-4D97-AF65-F5344CB8AC3E}">
        <p14:creationId xmlns:p14="http://schemas.microsoft.com/office/powerpoint/2010/main" val="908956058"/>
      </p:ext>
    </p:extLst>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2675376D-5E39-424F-8490-1E5E8D73522C}"/>
              </a:ext>
            </a:extLst>
          </p:cNvPr>
          <p:cNvSpPr/>
          <p:nvPr/>
        </p:nvSpPr>
        <p:spPr>
          <a:xfrm>
            <a:off x="104775" y="123825"/>
            <a:ext cx="5886450" cy="34385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484FF214-FBDE-6782-0BA0-7A96076B5383}"/>
              </a:ext>
            </a:extLst>
          </p:cNvPr>
          <p:cNvSpPr/>
          <p:nvPr/>
        </p:nvSpPr>
        <p:spPr>
          <a:xfrm>
            <a:off x="6096000" y="123826"/>
            <a:ext cx="5991225" cy="34385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FB9EFE23-33DC-862D-6E6E-75170091C84B}"/>
              </a:ext>
            </a:extLst>
          </p:cNvPr>
          <p:cNvSpPr txBox="1"/>
          <p:nvPr/>
        </p:nvSpPr>
        <p:spPr>
          <a:xfrm>
            <a:off x="333374" y="319594"/>
            <a:ext cx="5457826" cy="2677656"/>
          </a:xfrm>
          <a:prstGeom prst="rect">
            <a:avLst/>
          </a:prstGeom>
          <a:solidFill>
            <a:schemeClr val="accent4">
              <a:lumMod val="20000"/>
              <a:lumOff val="80000"/>
            </a:schemeClr>
          </a:solidFill>
          <a:ln w="57150">
            <a:solidFill>
              <a:schemeClr val="accent4">
                <a:lumMod val="75000"/>
              </a:schemeClr>
            </a:solidFill>
          </a:ln>
          <a:scene3d>
            <a:camera prst="orthographicFront"/>
            <a:lightRig rig="threePt" dir="t"/>
          </a:scene3d>
          <a:sp3d>
            <a:bevelT prst="relaxedInset"/>
          </a:sp3d>
        </p:spPr>
        <p:txBody>
          <a:bodyPr wrap="square">
            <a:spAutoFit/>
          </a:bodyPr>
          <a:lstStyle/>
          <a:p>
            <a:r>
              <a:rPr lang="cs-CZ" sz="2400" dirty="0"/>
              <a:t>Kristus přinesl nekonečné velkou oběť. Dal za nás svůj vlastní život. Jeho božská duše vzala na sebe tíhu hříchu - přestoupení Božího zákona. Odložil svou královskou korunu a snížil se, aby krok za krokem sestoupil na úroveň padlého lidstva.</a:t>
            </a:r>
            <a:r>
              <a:rPr lang="es-ES" sz="2400" b="1" dirty="0"/>
              <a:t>” </a:t>
            </a:r>
            <a:r>
              <a:rPr lang="cs-CZ" sz="2400" b="1" dirty="0"/>
              <a:t>   			      </a:t>
            </a:r>
            <a:r>
              <a:rPr lang="es-ES" sz="2000" dirty="0"/>
              <a:t>3</a:t>
            </a:r>
            <a:r>
              <a:rPr lang="cs-CZ" sz="2000" dirty="0"/>
              <a:t>S</a:t>
            </a:r>
            <a:r>
              <a:rPr lang="es-ES" sz="2000" dirty="0"/>
              <a:t>M</a:t>
            </a:r>
            <a:r>
              <a:rPr lang="cs-CZ" sz="2000" dirty="0"/>
              <a:t>, strana</a:t>
            </a:r>
            <a:r>
              <a:rPr lang="es-ES" sz="2000" dirty="0"/>
              <a:t> 283 </a:t>
            </a:r>
            <a:endParaRPr lang="es-ES" sz="2400" dirty="0"/>
          </a:p>
        </p:txBody>
      </p:sp>
      <p:sp>
        <p:nvSpPr>
          <p:cNvPr id="5" name="CuadroTexto 4">
            <a:extLst>
              <a:ext uri="{FF2B5EF4-FFF2-40B4-BE49-F238E27FC236}">
                <a16:creationId xmlns:a16="http://schemas.microsoft.com/office/drawing/2014/main" id="{74C68C11-7260-C3B7-4395-C88CDAECDA3A}"/>
              </a:ext>
            </a:extLst>
          </p:cNvPr>
          <p:cNvSpPr txBox="1"/>
          <p:nvPr/>
        </p:nvSpPr>
        <p:spPr>
          <a:xfrm>
            <a:off x="6324600" y="308491"/>
            <a:ext cx="5534026" cy="2677656"/>
          </a:xfrm>
          <a:prstGeom prst="rect">
            <a:avLst/>
          </a:prstGeom>
          <a:solidFill>
            <a:schemeClr val="accent2">
              <a:lumMod val="40000"/>
              <a:lumOff val="60000"/>
            </a:schemeClr>
          </a:solidFill>
          <a:ln w="57150">
            <a:solidFill>
              <a:schemeClr val="accent2">
                <a:lumMod val="75000"/>
              </a:schemeClr>
            </a:solidFill>
          </a:ln>
          <a:scene3d>
            <a:camera prst="orthographicFront"/>
            <a:lightRig rig="threePt" dir="t"/>
          </a:scene3d>
          <a:sp3d>
            <a:bevelT prst="relaxedInset"/>
          </a:sp3d>
        </p:spPr>
        <p:txBody>
          <a:bodyPr wrap="square">
            <a:spAutoFit/>
          </a:bodyPr>
          <a:lstStyle>
            <a:defPPr>
              <a:defRPr lang="es-ES"/>
            </a:defPPr>
            <a:lvl1pPr>
              <a:defRPr sz="2400" b="1"/>
            </a:lvl1pPr>
          </a:lstStyle>
          <a:p>
            <a:r>
              <a:rPr lang="cs-CZ" dirty="0"/>
              <a:t>Kristus přinesl nekonečné velkou oběť. Dal za nás svůj vlastní život. Jeho božská duše vzala na sebe tíhu hříchu - přestoupení Božího zákona. Odložil svou královskou korunu a snížil se, aby krok za krokem sestoupil na úroveň padlého lidstva    </a:t>
            </a:r>
            <a:r>
              <a:rPr lang="es-ES" sz="2000" b="0" dirty="0"/>
              <a:t>SE2 342 </a:t>
            </a:r>
            <a:r>
              <a:rPr lang="cs-CZ" sz="2000" b="0" dirty="0"/>
              <a:t> (neoficiální překlad Ivo Kapec)</a:t>
            </a:r>
            <a:endParaRPr lang="es-ES" b="0" dirty="0"/>
          </a:p>
        </p:txBody>
      </p:sp>
      <p:sp>
        <p:nvSpPr>
          <p:cNvPr id="6" name="CuadroTexto 5">
            <a:extLst>
              <a:ext uri="{FF2B5EF4-FFF2-40B4-BE49-F238E27FC236}">
                <a16:creationId xmlns:a16="http://schemas.microsoft.com/office/drawing/2014/main" id="{5B92E9F0-6CC1-5BE6-AAEF-B0C19564E7BE}"/>
              </a:ext>
            </a:extLst>
          </p:cNvPr>
          <p:cNvSpPr txBox="1"/>
          <p:nvPr/>
        </p:nvSpPr>
        <p:spPr>
          <a:xfrm>
            <a:off x="104775" y="3758120"/>
            <a:ext cx="5512594" cy="3046988"/>
          </a:xfrm>
          <a:prstGeom prst="rect">
            <a:avLst/>
          </a:prstGeom>
          <a:noFill/>
        </p:spPr>
        <p:txBody>
          <a:bodyPr wrap="square">
            <a:spAutoFit/>
          </a:bodyPr>
          <a:lstStyle/>
          <a:p>
            <a:r>
              <a:rPr lang="es-ES" sz="3200" b="1" dirty="0">
                <a:solidFill>
                  <a:schemeClr val="bg1"/>
                </a:solidFill>
              </a:rPr>
              <a:t>Děkuji Ti, Pane Ježíši. 
Celou věčnost </a:t>
            </a:r>
            <a:r>
              <a:rPr lang="cs-CZ" sz="3200" b="1" dirty="0">
                <a:solidFill>
                  <a:schemeClr val="bg1"/>
                </a:solidFill>
              </a:rPr>
              <a:t>Tě</a:t>
            </a:r>
            <a:r>
              <a:rPr lang="es-ES" sz="3200" b="1" dirty="0">
                <a:solidFill>
                  <a:schemeClr val="bg1"/>
                </a:solidFill>
              </a:rPr>
              <a:t> budu chválit </a:t>
            </a:r>
            <a:r>
              <a:rPr lang="cs-CZ" sz="3200" b="1" dirty="0">
                <a:solidFill>
                  <a:schemeClr val="bg1"/>
                </a:solidFill>
              </a:rPr>
              <a:t> </a:t>
            </a:r>
            <a:r>
              <a:rPr lang="es-ES" sz="3200" b="1" dirty="0">
                <a:solidFill>
                  <a:schemeClr val="bg1"/>
                </a:solidFill>
              </a:rPr>
              <a:t>a děkovat </a:t>
            </a:r>
            <a:r>
              <a:rPr lang="cs-CZ" sz="3200" b="1" dirty="0">
                <a:solidFill>
                  <a:schemeClr val="bg1"/>
                </a:solidFill>
              </a:rPr>
              <a:t>Ti</a:t>
            </a:r>
            <a:r>
              <a:rPr lang="es-ES" sz="3200" b="1" dirty="0">
                <a:solidFill>
                  <a:schemeClr val="bg1"/>
                </a:solidFill>
              </a:rPr>
              <a:t> za všechno, co js</a:t>
            </a:r>
            <a:r>
              <a:rPr lang="cs-CZ" sz="3200" b="1" dirty="0">
                <a:solidFill>
                  <a:schemeClr val="bg1"/>
                </a:solidFill>
              </a:rPr>
              <a:t>i</a:t>
            </a:r>
            <a:r>
              <a:rPr lang="es-ES" sz="3200" b="1" dirty="0">
                <a:solidFill>
                  <a:schemeClr val="bg1"/>
                </a:solidFill>
              </a:rPr>
              <a:t> pro mě </a:t>
            </a:r>
            <a:r>
              <a:rPr lang="cs-CZ" sz="3200" b="1" dirty="0">
                <a:solidFill>
                  <a:schemeClr val="bg1"/>
                </a:solidFill>
              </a:rPr>
              <a:t>vykonal</a:t>
            </a:r>
            <a:r>
              <a:rPr lang="es-ES" sz="3200" b="1" dirty="0">
                <a:solidFill>
                  <a:schemeClr val="bg1"/>
                </a:solidFill>
              </a:rPr>
              <a:t>. </a:t>
            </a:r>
            <a:r>
              <a:rPr lang="cs-CZ" sz="3200" b="1" dirty="0">
                <a:solidFill>
                  <a:schemeClr val="bg1"/>
                </a:solidFill>
              </a:rPr>
              <a:t>       </a:t>
            </a:r>
            <a:r>
              <a:rPr lang="es-ES" sz="3200" b="1" dirty="0">
                <a:solidFill>
                  <a:schemeClr val="bg1"/>
                </a:solidFill>
              </a:rPr>
              <a:t>Nekonečné díky. 
</a:t>
            </a:r>
          </a:p>
        </p:txBody>
      </p:sp>
      <p:sp>
        <p:nvSpPr>
          <p:cNvPr id="8" name="CuadroTexto 7">
            <a:extLst>
              <a:ext uri="{FF2B5EF4-FFF2-40B4-BE49-F238E27FC236}">
                <a16:creationId xmlns:a16="http://schemas.microsoft.com/office/drawing/2014/main" id="{8DB880B8-45CB-AC9A-DBC8-AD397FE95D9D}"/>
              </a:ext>
            </a:extLst>
          </p:cNvPr>
          <p:cNvSpPr txBox="1"/>
          <p:nvPr/>
        </p:nvSpPr>
        <p:spPr>
          <a:xfrm>
            <a:off x="104774" y="6384517"/>
            <a:ext cx="5326541" cy="307777"/>
          </a:xfrm>
          <a:prstGeom prst="rect">
            <a:avLst/>
          </a:prstGeom>
          <a:noFill/>
        </p:spPr>
        <p:txBody>
          <a:bodyPr wrap="square">
            <a:spAutoFit/>
          </a:bodyPr>
          <a:lstStyle/>
          <a:p>
            <a:pPr algn="r"/>
            <a:r>
              <a:rPr lang="es-ES" sz="1400" dirty="0">
                <a:solidFill>
                  <a:schemeClr val="bg1"/>
                </a:solidFill>
              </a:rPr>
              <a:t>Založeno na E.G.W. a adventistickém biblickém komentáři</a:t>
            </a:r>
          </a:p>
        </p:txBody>
      </p:sp>
      <p:pic>
        <p:nvPicPr>
          <p:cNvPr id="12" name="Imagen 11" descr="Imagen que contiene interior, persona, tabla, hombre&#10;&#10;Descripción generada automáticamente">
            <a:extLst>
              <a:ext uri="{FF2B5EF4-FFF2-40B4-BE49-F238E27FC236}">
                <a16:creationId xmlns:a16="http://schemas.microsoft.com/office/drawing/2014/main" id="{03484334-F696-B8EA-2B45-9358B8E80F27}"/>
              </a:ext>
            </a:extLst>
          </p:cNvPr>
          <p:cNvPicPr>
            <a:picLocks noChangeAspect="1"/>
          </p:cNvPicPr>
          <p:nvPr/>
        </p:nvPicPr>
        <p:blipFill rotWithShape="1">
          <a:blip r:embed="rId2">
            <a:extLst>
              <a:ext uri="{28A0092B-C50C-407E-A947-70E740481C1C}">
                <a14:useLocalDpi xmlns:a14="http://schemas.microsoft.com/office/drawing/2010/main" val="0"/>
              </a:ext>
            </a:extLst>
          </a:blip>
          <a:srcRect r="24087"/>
          <a:stretch/>
        </p:blipFill>
        <p:spPr>
          <a:xfrm>
            <a:off x="5726906" y="3758120"/>
            <a:ext cx="3012281" cy="2976060"/>
          </a:xfrm>
          <a:prstGeom prst="rect">
            <a:avLst/>
          </a:prstGeom>
          <a:scene3d>
            <a:camera prst="orthographicFront"/>
            <a:lightRig rig="threePt" dir="t"/>
          </a:scene3d>
          <a:sp3d>
            <a:bevelT prst="relaxedInset"/>
          </a:sp3d>
        </p:spPr>
      </p:pic>
      <p:pic>
        <p:nvPicPr>
          <p:cNvPr id="13" name="Imagen 12" descr="Un grupo de personas en un evento&#10;&#10;Descripción generada automáticamente con confianza media">
            <a:extLst>
              <a:ext uri="{FF2B5EF4-FFF2-40B4-BE49-F238E27FC236}">
                <a16:creationId xmlns:a16="http://schemas.microsoft.com/office/drawing/2014/main" id="{D122B649-1EA2-263C-F788-7B1E23BE2919}"/>
              </a:ext>
            </a:extLst>
          </p:cNvPr>
          <p:cNvPicPr>
            <a:picLocks noChangeAspect="1"/>
          </p:cNvPicPr>
          <p:nvPr/>
        </p:nvPicPr>
        <p:blipFill rotWithShape="1">
          <a:blip r:embed="rId3">
            <a:extLst>
              <a:ext uri="{28A0092B-C50C-407E-A947-70E740481C1C}">
                <a14:useLocalDpi xmlns:a14="http://schemas.microsoft.com/office/drawing/2010/main" val="0"/>
              </a:ext>
            </a:extLst>
          </a:blip>
          <a:srcRect l="18386"/>
          <a:stretch/>
        </p:blipFill>
        <p:spPr>
          <a:xfrm>
            <a:off x="8848725" y="3758123"/>
            <a:ext cx="3238500" cy="2976054"/>
          </a:xfrm>
          <a:prstGeom prst="rect">
            <a:avLst/>
          </a:prstGeom>
          <a:scene3d>
            <a:camera prst="orthographicFront"/>
            <a:lightRig rig="threePt" dir="t"/>
          </a:scene3d>
          <a:sp3d>
            <a:bevelT prst="relaxedInset"/>
          </a:sp3d>
        </p:spPr>
      </p:pic>
    </p:spTree>
    <p:extLst>
      <p:ext uri="{BB962C8B-B14F-4D97-AF65-F5344CB8AC3E}">
        <p14:creationId xmlns:p14="http://schemas.microsoft.com/office/powerpoint/2010/main" val="222949324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ox(out)">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up)">
                                      <p:cBhvr>
                                        <p:cTn id="34" dur="500"/>
                                        <p:tgtEl>
                                          <p:spTgt spid="6"/>
                                        </p:tgtEl>
                                      </p:cBhvr>
                                    </p:animEffect>
                                  </p:childTnLst>
                                </p:cTn>
                              </p:par>
                            </p:childTnLst>
                          </p:cTn>
                        </p:par>
                        <p:par>
                          <p:cTn id="35" fill="hold">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animBg="1"/>
      <p:bldP spid="5" grpId="0" animBg="1"/>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l="-20000" t="-17000" r="-16000" b="-17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8E7A9F24-061A-DAC4-618C-9B3728373D4B}"/>
              </a:ext>
            </a:extLst>
          </p:cNvPr>
          <p:cNvGrpSpPr/>
          <p:nvPr/>
        </p:nvGrpSpPr>
        <p:grpSpPr>
          <a:xfrm>
            <a:off x="4645813" y="171987"/>
            <a:ext cx="3803175" cy="6601365"/>
            <a:chOff x="4645813" y="171987"/>
            <a:chExt cx="3803175" cy="6601365"/>
          </a:xfrm>
        </p:grpSpPr>
        <p:pic>
          <p:nvPicPr>
            <p:cNvPr id="70" name="Imagen 69" descr="Forma, Cuadrado&#10;&#10;Descripción generada automáticamente">
              <a:extLst>
                <a:ext uri="{FF2B5EF4-FFF2-40B4-BE49-F238E27FC236}">
                  <a16:creationId xmlns:a16="http://schemas.microsoft.com/office/drawing/2014/main" id="{464E17E8-DCAA-0983-41EA-A9F0B4E68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813" y="235446"/>
              <a:ext cx="3803175" cy="6537906"/>
            </a:xfrm>
            <a:prstGeom prst="rect">
              <a:avLst/>
            </a:prstGeom>
            <a:effectLst>
              <a:outerShdw blurRad="50800" dist="38100" dir="2700000" algn="tl" rotWithShape="0">
                <a:prstClr val="black">
                  <a:alpha val="40000"/>
                </a:prstClr>
              </a:outerShdw>
            </a:effectLst>
          </p:spPr>
        </p:pic>
        <p:pic>
          <p:nvPicPr>
            <p:cNvPr id="66" name="Imagen 65">
              <a:extLst>
                <a:ext uri="{FF2B5EF4-FFF2-40B4-BE49-F238E27FC236}">
                  <a16:creationId xmlns:a16="http://schemas.microsoft.com/office/drawing/2014/main" id="{8A9BF561-9C46-808A-3031-B699B2AD3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8202" y="171987"/>
              <a:ext cx="209454" cy="216000"/>
            </a:xfrm>
            <a:prstGeom prst="rect">
              <a:avLst/>
            </a:prstGeom>
            <a:effectLst>
              <a:outerShdw blurRad="50800" dist="38100" dir="2700000" algn="tl" rotWithShape="0">
                <a:prstClr val="black">
                  <a:alpha val="40000"/>
                </a:prstClr>
              </a:outerShdw>
            </a:effectLst>
          </p:spPr>
        </p:pic>
      </p:grpSp>
      <p:pic>
        <p:nvPicPr>
          <p:cNvPr id="51" name="Imagen 50" descr="Un grupo de personas disfrazadas&#10;&#10;Descripción generada automáticamente con confianza baja">
            <a:extLst>
              <a:ext uri="{FF2B5EF4-FFF2-40B4-BE49-F238E27FC236}">
                <a16:creationId xmlns:a16="http://schemas.microsoft.com/office/drawing/2014/main" id="{2830A3CD-7FD1-7A12-8E7E-B78BC2D3C8F8}"/>
              </a:ext>
            </a:extLst>
          </p:cNvPr>
          <p:cNvPicPr>
            <a:picLocks noChangeAspect="1"/>
          </p:cNvPicPr>
          <p:nvPr/>
        </p:nvPicPr>
        <p:blipFill rotWithShape="1">
          <a:blip r:embed="rId5">
            <a:extLst>
              <a:ext uri="{28A0092B-C50C-407E-A947-70E740481C1C}">
                <a14:useLocalDpi xmlns:a14="http://schemas.microsoft.com/office/drawing/2010/main" val="0"/>
              </a:ext>
            </a:extLst>
          </a:blip>
          <a:srcRect b="19922"/>
          <a:stretch/>
        </p:blipFill>
        <p:spPr>
          <a:xfrm>
            <a:off x="8632543" y="4726859"/>
            <a:ext cx="3457842" cy="2076749"/>
          </a:xfrm>
          <a:prstGeom prst="rect">
            <a:avLst/>
          </a:prstGeom>
          <a:ln w="38100" cap="sq">
            <a:solidFill>
              <a:srgbClr val="2292B2"/>
            </a:solidFill>
            <a:prstDash val="solid"/>
            <a:miter lim="800000"/>
          </a:ln>
          <a:effectLst>
            <a:outerShdw blurRad="50800" dist="38100" dir="2700000" algn="tl" rotWithShape="0">
              <a:srgbClr val="000000">
                <a:alpha val="43000"/>
              </a:srgbClr>
            </a:outerShdw>
          </a:effectLst>
        </p:spPr>
      </p:pic>
      <p:pic>
        <p:nvPicPr>
          <p:cNvPr id="68" name="Imagen 67" descr="Imagen que contiene Icono&#10;&#10;Descripción generada automáticamente">
            <a:extLst>
              <a:ext uri="{FF2B5EF4-FFF2-40B4-BE49-F238E27FC236}">
                <a16:creationId xmlns:a16="http://schemas.microsoft.com/office/drawing/2014/main" id="{44F046B4-FC1C-8AC6-1AAC-F09D8E30AC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4067" y="62758"/>
            <a:ext cx="4378191" cy="6741358"/>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56D6B515-9312-271D-5514-57BD0F63AFBC}"/>
              </a:ext>
            </a:extLst>
          </p:cNvPr>
          <p:cNvSpPr txBox="1"/>
          <p:nvPr/>
        </p:nvSpPr>
        <p:spPr>
          <a:xfrm>
            <a:off x="1691014" y="534479"/>
            <a:ext cx="2517731" cy="1569660"/>
          </a:xfrm>
          <a:prstGeom prst="rect">
            <a:avLst/>
          </a:prstGeom>
          <a:noFill/>
        </p:spPr>
        <p:txBody>
          <a:bodyPr wrap="square">
            <a:spAutoFit/>
          </a:bodyPr>
          <a:lstStyle/>
          <a:p>
            <a:pPr algn="ctr"/>
            <a:r>
              <a:rPr lang="cs-CZ" sz="3200" b="1" dirty="0">
                <a:solidFill>
                  <a:schemeClr val="bg1"/>
                </a:solidFill>
                <a:effectLst>
                  <a:outerShdw blurRad="50800" dist="38100" dir="2700000" algn="tl" rotWithShape="0">
                    <a:prstClr val="black">
                      <a:alpha val="40000"/>
                    </a:prstClr>
                  </a:outerShdw>
                </a:effectLst>
              </a:rPr>
              <a:t>JEŽÍŠOVO BYDLIŠTĚ</a:t>
            </a:r>
            <a:r>
              <a:rPr lang="es-ES" sz="3200" b="1" dirty="0">
                <a:solidFill>
                  <a:schemeClr val="bg1"/>
                </a:solidFill>
                <a:effectLst>
                  <a:outerShdw blurRad="50800" dist="38100" dir="2700000" algn="tl" rotWithShape="0">
                    <a:prstClr val="black">
                      <a:alpha val="40000"/>
                    </a:prstClr>
                  </a:outerShdw>
                </a:effectLst>
              </a:rPr>
              <a:t> 
</a:t>
            </a:r>
          </a:p>
        </p:txBody>
      </p:sp>
      <p:sp>
        <p:nvSpPr>
          <p:cNvPr id="3" name="CuadroTexto 2">
            <a:extLst>
              <a:ext uri="{FF2B5EF4-FFF2-40B4-BE49-F238E27FC236}">
                <a16:creationId xmlns:a16="http://schemas.microsoft.com/office/drawing/2014/main" id="{437A17B0-BB7A-C804-D4AD-D1CAA76D326E}"/>
              </a:ext>
            </a:extLst>
          </p:cNvPr>
          <p:cNvSpPr txBox="1"/>
          <p:nvPr/>
        </p:nvSpPr>
        <p:spPr>
          <a:xfrm>
            <a:off x="4866512" y="400277"/>
            <a:ext cx="3652960" cy="6247864"/>
          </a:xfrm>
          <a:prstGeom prst="rect">
            <a:avLst/>
          </a:prstGeom>
          <a:effectLst>
            <a:outerShdw blurRad="63500" sx="102000" sy="102000" algn="ctr" rotWithShape="0">
              <a:prstClr val="black">
                <a:alpha val="40000"/>
              </a:prstClr>
            </a:outerShdw>
          </a:effectLst>
        </p:spPr>
        <p:txBody>
          <a:bodyPr wrap="square">
            <a:spAutoFit/>
          </a:bodyPr>
          <a:lstStyle/>
          <a:p>
            <a:r>
              <a:rPr lang="cs-CZ" sz="2000" b="1" dirty="0"/>
              <a:t>Ocitl se</a:t>
            </a:r>
            <a:r>
              <a:rPr lang="es-ES" sz="2000" b="1" dirty="0"/>
              <a:t> na této zemi, ve světě zkaženém a poskvrněném hříchem, zatemněném stínem smrti a prokletí. V chudém domově.
Musel se vztahovat k degrado</a:t>
            </a:r>
            <a:r>
              <a:rPr lang="cs-CZ" sz="2000" b="1" dirty="0"/>
              <a:t>-</a:t>
            </a:r>
            <a:r>
              <a:rPr lang="es-ES" sz="2000" b="1" dirty="0"/>
              <a:t>vaným a hříchem poskvrněným lidským bytostem. </a:t>
            </a:r>
            <a:r>
              <a:rPr lang="cs-CZ" sz="2000" b="1" dirty="0"/>
              <a:t>Žil k</a:t>
            </a:r>
            <a:r>
              <a:rPr lang="es-ES" sz="2000" b="1" dirty="0"/>
              <a:t>onkrétně v temném a opovrhovaném městě Nazaret. </a:t>
            </a:r>
            <a:r>
              <a:rPr lang="cs-CZ" sz="2000" b="1" dirty="0"/>
              <a:t>Jeho o</a:t>
            </a:r>
            <a:r>
              <a:rPr lang="es-ES" sz="2000" b="1" dirty="0"/>
              <a:t>byvatelé</a:t>
            </a:r>
            <a:r>
              <a:rPr lang="cs-CZ" sz="2000" b="1" dirty="0"/>
              <a:t> měli </a:t>
            </a:r>
            <a:r>
              <a:rPr lang="es-ES" sz="2000" b="1" dirty="0"/>
              <a:t>špatno</a:t>
            </a:r>
            <a:r>
              <a:rPr lang="cs-CZ" sz="2000" b="1" dirty="0"/>
              <a:t>o </a:t>
            </a:r>
            <a:r>
              <a:rPr lang="cs-CZ" sz="2000" b="1" dirty="0" err="1"/>
              <a:t>pově</a:t>
            </a:r>
            <a:r>
              <a:rPr lang="es-ES" sz="2000" b="1" dirty="0"/>
              <a:t>st. Natanaelova otázka: "Může být na Nazaretu něco dobrého?" ukazuje</a:t>
            </a:r>
            <a:r>
              <a:rPr lang="cs-CZ" sz="2000" b="1" dirty="0"/>
              <a:t> na to</a:t>
            </a:r>
            <a:r>
              <a:rPr lang="es-ES" sz="2000" b="1" dirty="0"/>
              <a:t>, jak málo si jich lidé vážili.
</a:t>
            </a:r>
            <a:r>
              <a:rPr lang="cs-CZ" sz="2000" b="1" dirty="0"/>
              <a:t>Přichází na místo</a:t>
            </a:r>
            <a:r>
              <a:rPr lang="es-ES" sz="2000" b="1" dirty="0"/>
              <a:t>, kde </a:t>
            </a:r>
            <a:r>
              <a:rPr lang="cs-CZ" sz="2000" b="1" dirty="0"/>
              <a:t>jej bude</a:t>
            </a:r>
            <a:r>
              <a:rPr lang="es-ES" sz="2000" b="1" dirty="0"/>
              <a:t> Satan </a:t>
            </a:r>
            <a:r>
              <a:rPr lang="cs-CZ" sz="2000" b="1" dirty="0"/>
              <a:t>se svými padlými</a:t>
            </a:r>
            <a:r>
              <a:rPr lang="es-ES" sz="2000" b="1" dirty="0"/>
              <a:t> anděl</a:t>
            </a:r>
            <a:r>
              <a:rPr lang="cs-CZ" sz="2000" b="1" dirty="0"/>
              <a:t>y</a:t>
            </a:r>
            <a:r>
              <a:rPr lang="es-ES" sz="2000" b="1" dirty="0"/>
              <a:t> pokoušet každý den a každ</a:t>
            </a:r>
            <a:r>
              <a:rPr lang="cs-CZ" sz="2000" b="1" dirty="0"/>
              <a:t>ou chvíli je</a:t>
            </a:r>
            <a:r>
              <a:rPr lang="es-ES" sz="2000" b="1" dirty="0"/>
              <a:t>ho života.
</a:t>
            </a:r>
          </a:p>
        </p:txBody>
      </p:sp>
      <p:sp>
        <p:nvSpPr>
          <p:cNvPr id="7" name="CuadroTexto 6">
            <a:extLst>
              <a:ext uri="{FF2B5EF4-FFF2-40B4-BE49-F238E27FC236}">
                <a16:creationId xmlns:a16="http://schemas.microsoft.com/office/drawing/2014/main" id="{49281A3B-19E9-B720-6B0C-719028A7CB1D}"/>
              </a:ext>
            </a:extLst>
          </p:cNvPr>
          <p:cNvSpPr txBox="1"/>
          <p:nvPr/>
        </p:nvSpPr>
        <p:spPr>
          <a:xfrm>
            <a:off x="231248" y="2080128"/>
            <a:ext cx="4083828" cy="1631216"/>
          </a:xfrm>
          <a:prstGeom prst="rect">
            <a:avLst/>
          </a:prstGeom>
          <a:noFill/>
        </p:spPr>
        <p:txBody>
          <a:bodyPr wrap="square">
            <a:spAutoFit/>
          </a:bodyPr>
          <a:lstStyle/>
          <a:p>
            <a:r>
              <a:rPr lang="es-ES" sz="2000" b="1" dirty="0"/>
              <a:t>Žil v nebeských nádvořích, na místě nepopsatelné slávy a dokonalosti. Žádná bolest nebo utrpení, jen radost a harmonie. Byl vždy po boku Otce a přijímal poctu andělů.  </a:t>
            </a:r>
          </a:p>
        </p:txBody>
      </p:sp>
      <p:pic>
        <p:nvPicPr>
          <p:cNvPr id="49" name="Imagen 48" descr="Un grupo de personas disfrazadas&#10;&#10;Descripción generada automáticamente con confianza media">
            <a:extLst>
              <a:ext uri="{FF2B5EF4-FFF2-40B4-BE49-F238E27FC236}">
                <a16:creationId xmlns:a16="http://schemas.microsoft.com/office/drawing/2014/main" id="{8C3C266C-DA6E-BD87-882C-DE4205236C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2544" y="2080128"/>
            <a:ext cx="3457841" cy="2593381"/>
          </a:xfrm>
          <a:prstGeom prst="rect">
            <a:avLst/>
          </a:prstGeom>
          <a:ln w="38100" cap="sq">
            <a:solidFill>
              <a:srgbClr val="2292B2"/>
            </a:solidFill>
            <a:prstDash val="solid"/>
            <a:miter lim="800000"/>
          </a:ln>
          <a:effectLst>
            <a:outerShdw blurRad="50800" dist="38100" dir="2700000" algn="tl" rotWithShape="0">
              <a:srgbClr val="000000">
                <a:alpha val="43000"/>
              </a:srgbClr>
            </a:outerShdw>
          </a:effectLst>
        </p:spPr>
      </p:pic>
      <p:pic>
        <p:nvPicPr>
          <p:cNvPr id="53" name="Imagen 52" descr="Dibujo de la tierra desde el espacio&#10;&#10;Descripción generada automáticamente con confianza media">
            <a:extLst>
              <a:ext uri="{FF2B5EF4-FFF2-40B4-BE49-F238E27FC236}">
                <a16:creationId xmlns:a16="http://schemas.microsoft.com/office/drawing/2014/main" id="{22AFB7F7-2B7B-DE83-5E73-436F8052822E}"/>
              </a:ext>
            </a:extLst>
          </p:cNvPr>
          <p:cNvPicPr>
            <a:picLocks noChangeAspect="1"/>
          </p:cNvPicPr>
          <p:nvPr/>
        </p:nvPicPr>
        <p:blipFill rotWithShape="1">
          <a:blip r:embed="rId8">
            <a:extLst>
              <a:ext uri="{28A0092B-C50C-407E-A947-70E740481C1C}">
                <a14:useLocalDpi xmlns:a14="http://schemas.microsoft.com/office/drawing/2010/main" val="0"/>
              </a:ext>
            </a:extLst>
          </a:blip>
          <a:srcRect t="13445"/>
          <a:stretch/>
        </p:blipFill>
        <p:spPr>
          <a:xfrm>
            <a:off x="8632543" y="54392"/>
            <a:ext cx="3437119" cy="1962236"/>
          </a:xfrm>
          <a:prstGeom prst="rect">
            <a:avLst/>
          </a:prstGeom>
          <a:ln w="38100" cap="sq">
            <a:solidFill>
              <a:srgbClr val="2292B2"/>
            </a:solidFill>
            <a:prstDash val="solid"/>
            <a:miter lim="800000"/>
          </a:ln>
          <a:effectLst>
            <a:outerShdw blurRad="50800" dist="38100" dir="2700000" algn="tl" rotWithShape="0">
              <a:srgbClr val="000000">
                <a:alpha val="43000"/>
              </a:srgbClr>
            </a:outerShdw>
          </a:effectLst>
        </p:spPr>
      </p:pic>
      <p:pic>
        <p:nvPicPr>
          <p:cNvPr id="4" name="Imagen 3" descr="Imagen que contiene luz&#10;&#10;Descripción generada automáticamente">
            <a:extLst>
              <a:ext uri="{FF2B5EF4-FFF2-40B4-BE49-F238E27FC236}">
                <a16:creationId xmlns:a16="http://schemas.microsoft.com/office/drawing/2014/main" id="{322E952F-BA86-C599-D25D-E7E2B40332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V="1">
            <a:off x="548640" y="4019120"/>
            <a:ext cx="3457302" cy="2574782"/>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750677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strips(downRight)">
                                      <p:cBhvr>
                                        <p:cTn id="7" dur="1000"/>
                                        <p:tgtEl>
                                          <p:spTgt spid="68"/>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500"/>
                            </p:stCondLst>
                            <p:childTnLst>
                              <p:par>
                                <p:cTn id="15" presetID="32" presetClass="emph" presetSubtype="0" fill="hold" grpId="1" nodeType="after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strips(downLeft)">
                                      <p:cBhvr>
                                        <p:cTn id="37" dur="500"/>
                                        <p:tgtEl>
                                          <p:spTgt spid="2"/>
                                        </p:tgtEl>
                                      </p:cBhvr>
                                    </p:animEffect>
                                  </p:childTnLst>
                                </p:cTn>
                              </p:par>
                            </p:childTnLst>
                          </p:cTn>
                        </p:par>
                        <p:par>
                          <p:cTn id="38" fill="hold">
                            <p:stCondLst>
                              <p:cond delay="500"/>
                            </p:stCondLst>
                            <p:childTnLst>
                              <p:par>
                                <p:cTn id="39" presetID="31" presetClass="entr" presetSubtype="0" fill="hold" nodeType="afterEffect">
                                  <p:stCondLst>
                                    <p:cond delay="0"/>
                                  </p:stCondLst>
                                  <p:childTnLst>
                                    <p:set>
                                      <p:cBhvr>
                                        <p:cTn id="40" dur="1" fill="hold">
                                          <p:stCondLst>
                                            <p:cond delay="0"/>
                                          </p:stCondLst>
                                        </p:cTn>
                                        <p:tgtEl>
                                          <p:spTgt spid="53"/>
                                        </p:tgtEl>
                                        <p:attrNameLst>
                                          <p:attrName>style.visibility</p:attrName>
                                        </p:attrNameLst>
                                      </p:cBhvr>
                                      <p:to>
                                        <p:strVal val="visible"/>
                                      </p:to>
                                    </p:set>
                                    <p:anim calcmode="lin" valueType="num">
                                      <p:cBhvr>
                                        <p:cTn id="41" dur="1000" fill="hold"/>
                                        <p:tgtEl>
                                          <p:spTgt spid="53"/>
                                        </p:tgtEl>
                                        <p:attrNameLst>
                                          <p:attrName>ppt_w</p:attrName>
                                        </p:attrNameLst>
                                      </p:cBhvr>
                                      <p:tavLst>
                                        <p:tav tm="0">
                                          <p:val>
                                            <p:fltVal val="0"/>
                                          </p:val>
                                        </p:tav>
                                        <p:tav tm="100000">
                                          <p:val>
                                            <p:strVal val="#ppt_w"/>
                                          </p:val>
                                        </p:tav>
                                      </p:tavLst>
                                    </p:anim>
                                    <p:anim calcmode="lin" valueType="num">
                                      <p:cBhvr>
                                        <p:cTn id="42" dur="1000" fill="hold"/>
                                        <p:tgtEl>
                                          <p:spTgt spid="53"/>
                                        </p:tgtEl>
                                        <p:attrNameLst>
                                          <p:attrName>ppt_h</p:attrName>
                                        </p:attrNameLst>
                                      </p:cBhvr>
                                      <p:tavLst>
                                        <p:tav tm="0">
                                          <p:val>
                                            <p:fltVal val="0"/>
                                          </p:val>
                                        </p:tav>
                                        <p:tav tm="100000">
                                          <p:val>
                                            <p:strVal val="#ppt_h"/>
                                          </p:val>
                                        </p:tav>
                                      </p:tavLst>
                                    </p:anim>
                                    <p:anim calcmode="lin" valueType="num">
                                      <p:cBhvr>
                                        <p:cTn id="43" dur="1000" fill="hold"/>
                                        <p:tgtEl>
                                          <p:spTgt spid="53"/>
                                        </p:tgtEl>
                                        <p:attrNameLst>
                                          <p:attrName>style.rotation</p:attrName>
                                        </p:attrNameLst>
                                      </p:cBhvr>
                                      <p:tavLst>
                                        <p:tav tm="0">
                                          <p:val>
                                            <p:fltVal val="90"/>
                                          </p:val>
                                        </p:tav>
                                        <p:tav tm="100000">
                                          <p:val>
                                            <p:fltVal val="0"/>
                                          </p:val>
                                        </p:tav>
                                      </p:tavLst>
                                    </p:anim>
                                    <p:animEffect transition="in" filter="fade">
                                      <p:cBhvr>
                                        <p:cTn id="44" dur="1000"/>
                                        <p:tgtEl>
                                          <p:spTgt spid="53"/>
                                        </p:tgtEl>
                                      </p:cBhvr>
                                    </p:animEffect>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animEffect transition="in" filter="wipe(left)">
                                      <p:cBhvr>
                                        <p:cTn id="48" dur="500"/>
                                        <p:tgtEl>
                                          <p:spTgt spid="3">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49"/>
                                        </p:tgtEl>
                                        <p:attrNameLst>
                                          <p:attrName>style.visibility</p:attrName>
                                        </p:attrNameLst>
                                      </p:cBhvr>
                                      <p:to>
                                        <p:strVal val="visible"/>
                                      </p:to>
                                    </p:set>
                                    <p:anim calcmode="lin" valueType="num">
                                      <p:cBhvr>
                                        <p:cTn id="53" dur="1000" fill="hold"/>
                                        <p:tgtEl>
                                          <p:spTgt spid="49"/>
                                        </p:tgtEl>
                                        <p:attrNameLst>
                                          <p:attrName>ppt_w</p:attrName>
                                        </p:attrNameLst>
                                      </p:cBhvr>
                                      <p:tavLst>
                                        <p:tav tm="0">
                                          <p:val>
                                            <p:fltVal val="0"/>
                                          </p:val>
                                        </p:tav>
                                        <p:tav tm="100000">
                                          <p:val>
                                            <p:strVal val="#ppt_w"/>
                                          </p:val>
                                        </p:tav>
                                      </p:tavLst>
                                    </p:anim>
                                    <p:anim calcmode="lin" valueType="num">
                                      <p:cBhvr>
                                        <p:cTn id="54" dur="1000" fill="hold"/>
                                        <p:tgtEl>
                                          <p:spTgt spid="49"/>
                                        </p:tgtEl>
                                        <p:attrNameLst>
                                          <p:attrName>ppt_h</p:attrName>
                                        </p:attrNameLst>
                                      </p:cBhvr>
                                      <p:tavLst>
                                        <p:tav tm="0">
                                          <p:val>
                                            <p:fltVal val="0"/>
                                          </p:val>
                                        </p:tav>
                                        <p:tav tm="100000">
                                          <p:val>
                                            <p:strVal val="#ppt_h"/>
                                          </p:val>
                                        </p:tav>
                                      </p:tavLst>
                                    </p:anim>
                                    <p:anim calcmode="lin" valueType="num">
                                      <p:cBhvr>
                                        <p:cTn id="55" dur="1000" fill="hold"/>
                                        <p:tgtEl>
                                          <p:spTgt spid="49"/>
                                        </p:tgtEl>
                                        <p:attrNameLst>
                                          <p:attrName>style.rotation</p:attrName>
                                        </p:attrNameLst>
                                      </p:cBhvr>
                                      <p:tavLst>
                                        <p:tav tm="0">
                                          <p:val>
                                            <p:fltVal val="90"/>
                                          </p:val>
                                        </p:tav>
                                        <p:tav tm="100000">
                                          <p:val>
                                            <p:fltVal val="0"/>
                                          </p:val>
                                        </p:tav>
                                      </p:tavLst>
                                    </p:anim>
                                    <p:animEffect transition="in" filter="fade">
                                      <p:cBhvr>
                                        <p:cTn id="56" dur="1000"/>
                                        <p:tgtEl>
                                          <p:spTgt spid="49"/>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51"/>
                                        </p:tgtEl>
                                        <p:attrNameLst>
                                          <p:attrName>style.visibility</p:attrName>
                                        </p:attrNameLst>
                                      </p:cBhvr>
                                      <p:to>
                                        <p:strVal val="visible"/>
                                      </p:to>
                                    </p:set>
                                    <p:anim calcmode="lin" valueType="num">
                                      <p:cBhvr>
                                        <p:cTn id="61" dur="1000" fill="hold"/>
                                        <p:tgtEl>
                                          <p:spTgt spid="51"/>
                                        </p:tgtEl>
                                        <p:attrNameLst>
                                          <p:attrName>ppt_w</p:attrName>
                                        </p:attrNameLst>
                                      </p:cBhvr>
                                      <p:tavLst>
                                        <p:tav tm="0">
                                          <p:val>
                                            <p:fltVal val="0"/>
                                          </p:val>
                                        </p:tav>
                                        <p:tav tm="100000">
                                          <p:val>
                                            <p:strVal val="#ppt_w"/>
                                          </p:val>
                                        </p:tav>
                                      </p:tavLst>
                                    </p:anim>
                                    <p:anim calcmode="lin" valueType="num">
                                      <p:cBhvr>
                                        <p:cTn id="62" dur="1000" fill="hold"/>
                                        <p:tgtEl>
                                          <p:spTgt spid="51"/>
                                        </p:tgtEl>
                                        <p:attrNameLst>
                                          <p:attrName>ppt_h</p:attrName>
                                        </p:attrNameLst>
                                      </p:cBhvr>
                                      <p:tavLst>
                                        <p:tav tm="0">
                                          <p:val>
                                            <p:fltVal val="0"/>
                                          </p:val>
                                        </p:tav>
                                        <p:tav tm="100000">
                                          <p:val>
                                            <p:strVal val="#ppt_h"/>
                                          </p:val>
                                        </p:tav>
                                      </p:tavLst>
                                    </p:anim>
                                    <p:anim calcmode="lin" valueType="num">
                                      <p:cBhvr>
                                        <p:cTn id="63" dur="1000" fill="hold"/>
                                        <p:tgtEl>
                                          <p:spTgt spid="51"/>
                                        </p:tgtEl>
                                        <p:attrNameLst>
                                          <p:attrName>style.rotation</p:attrName>
                                        </p:attrNameLst>
                                      </p:cBhvr>
                                      <p:tavLst>
                                        <p:tav tm="0">
                                          <p:val>
                                            <p:fltVal val="90"/>
                                          </p:val>
                                        </p:tav>
                                        <p:tav tm="100000">
                                          <p:val>
                                            <p:fltVal val="0"/>
                                          </p:val>
                                        </p:tav>
                                      </p:tavLst>
                                    </p:anim>
                                    <p:animEffect transition="in" filter="fade">
                                      <p:cBhvr>
                                        <p:cTn id="64"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 grpId="0" uiExpand="1" build="p"/>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Grupo 16">
            <a:extLst>
              <a:ext uri="{FF2B5EF4-FFF2-40B4-BE49-F238E27FC236}">
                <a16:creationId xmlns:a16="http://schemas.microsoft.com/office/drawing/2014/main" id="{A2C8D9EF-1D32-0AD2-8D61-97AA257FFEBC}"/>
              </a:ext>
            </a:extLst>
          </p:cNvPr>
          <p:cNvGrpSpPr/>
          <p:nvPr/>
        </p:nvGrpSpPr>
        <p:grpSpPr>
          <a:xfrm>
            <a:off x="8037838" y="45526"/>
            <a:ext cx="3804613" cy="5352157"/>
            <a:chOff x="8037838" y="45526"/>
            <a:chExt cx="3804613" cy="5352157"/>
          </a:xfrm>
        </p:grpSpPr>
        <p:pic>
          <p:nvPicPr>
            <p:cNvPr id="70" name="Imagen 69">
              <a:extLst>
                <a:ext uri="{FF2B5EF4-FFF2-40B4-BE49-F238E27FC236}">
                  <a16:creationId xmlns:a16="http://schemas.microsoft.com/office/drawing/2014/main" id="{464E17E8-DCAA-0983-41EA-A9F0B4E68C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37838" y="109395"/>
              <a:ext cx="3803175" cy="5288288"/>
            </a:xfrm>
            <a:prstGeom prst="rect">
              <a:avLst/>
            </a:prstGeom>
          </p:spPr>
        </p:pic>
        <p:pic>
          <p:nvPicPr>
            <p:cNvPr id="66" name="Imagen 65">
              <a:extLst>
                <a:ext uri="{FF2B5EF4-FFF2-40B4-BE49-F238E27FC236}">
                  <a16:creationId xmlns:a16="http://schemas.microsoft.com/office/drawing/2014/main" id="{8A9BF561-9C46-808A-3031-B699B2AD3E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32997" y="45526"/>
              <a:ext cx="209454" cy="215999"/>
            </a:xfrm>
            <a:prstGeom prst="rect">
              <a:avLst/>
            </a:prstGeom>
          </p:spPr>
        </p:pic>
      </p:grpSp>
      <p:pic>
        <p:nvPicPr>
          <p:cNvPr id="68" name="Imagen 67">
            <a:extLst>
              <a:ext uri="{FF2B5EF4-FFF2-40B4-BE49-F238E27FC236}">
                <a16:creationId xmlns:a16="http://schemas.microsoft.com/office/drawing/2014/main" id="{44F046B4-FC1C-8AC6-1AAC-F09D8E30ACB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84067" y="62758"/>
            <a:ext cx="4378190" cy="6741358"/>
          </a:xfrm>
          <a:prstGeom prst="rect">
            <a:avLst/>
          </a:prstGeom>
        </p:spPr>
      </p:pic>
      <p:sp>
        <p:nvSpPr>
          <p:cNvPr id="3" name="CuadroTexto 2">
            <a:extLst>
              <a:ext uri="{FF2B5EF4-FFF2-40B4-BE49-F238E27FC236}">
                <a16:creationId xmlns:a16="http://schemas.microsoft.com/office/drawing/2014/main" id="{437A17B0-BB7A-C804-D4AD-D1CAA76D326E}"/>
              </a:ext>
            </a:extLst>
          </p:cNvPr>
          <p:cNvSpPr txBox="1"/>
          <p:nvPr/>
        </p:nvSpPr>
        <p:spPr>
          <a:xfrm>
            <a:off x="8307236" y="242475"/>
            <a:ext cx="3652960" cy="5016758"/>
          </a:xfrm>
          <a:prstGeom prst="rect">
            <a:avLst/>
          </a:prstGeom>
          <a:effectLst>
            <a:outerShdw blurRad="63500" sx="102000" sy="102000" algn="ctr" rotWithShape="0">
              <a:prstClr val="black">
                <a:alpha val="40000"/>
              </a:prstClr>
            </a:outerShdw>
          </a:effectLst>
        </p:spPr>
        <p:txBody>
          <a:bodyPr wrap="square">
            <a:spAutoFit/>
          </a:bodyPr>
          <a:lstStyle/>
          <a:p>
            <a:r>
              <a:rPr lang="es-ES" sz="2000" b="1" dirty="0"/>
              <a:t>Odložil svůj královský plášť, sundal královskou korunu, aby se stal </a:t>
            </a:r>
            <a:r>
              <a:rPr lang="cs-CZ" sz="2000" b="1" dirty="0"/>
              <a:t>členem</a:t>
            </a:r>
            <a:r>
              <a:rPr lang="es-ES" sz="2000" b="1" dirty="0"/>
              <a:t> lidské rodiny. Stal se dobrovolným služebníkem, vyučil se řemeslu a vlastníma rukama pracoval </a:t>
            </a:r>
            <a:r>
              <a:rPr lang="cs-CZ" sz="2000" b="1" dirty="0"/>
              <a:t>spolu</a:t>
            </a:r>
            <a:r>
              <a:rPr lang="es-ES" sz="2000" b="1" dirty="0"/>
              <a:t> s Josefem</a:t>
            </a:r>
            <a:r>
              <a:rPr lang="cs-CZ" sz="2000" b="1" dirty="0"/>
              <a:t> jako tesař</a:t>
            </a:r>
            <a:r>
              <a:rPr lang="es-ES" sz="2000" b="1" dirty="0"/>
              <a:t>. Oblečený jako obyčejný dělník chodil po ulicích malého města, chodil </a:t>
            </a:r>
            <a:r>
              <a:rPr lang="cs-CZ" sz="2000" b="1" dirty="0"/>
              <a:t>do</a:t>
            </a:r>
            <a:r>
              <a:rPr lang="es-ES" sz="2000" b="1" dirty="0"/>
              <a:t> své skromné prác</a:t>
            </a:r>
            <a:r>
              <a:rPr lang="cs-CZ" sz="2000" b="1" dirty="0"/>
              <a:t>e</a:t>
            </a:r>
            <a:r>
              <a:rPr lang="es-ES" sz="2000" b="1" dirty="0"/>
              <a:t> a vracel se z ní. </a:t>
            </a:r>
            <a:r>
              <a:rPr lang="cs-CZ" sz="2000" b="1" dirty="0"/>
              <a:t>Stal se</a:t>
            </a:r>
            <a:r>
              <a:rPr lang="es-ES" sz="2000" b="1" dirty="0"/>
              <a:t> milujícím a poslušným synem. 
Později bylo jeho úkolem učit, uzdravovat a z</a:t>
            </a:r>
            <a:r>
              <a:rPr lang="cs-CZ" sz="2000" b="1" dirty="0"/>
              <a:t>jev</a:t>
            </a:r>
            <a:r>
              <a:rPr lang="es-ES" sz="2000" b="1" dirty="0"/>
              <a:t>ovat charakter </a:t>
            </a:r>
            <a:r>
              <a:rPr lang="cs-CZ" sz="2000" b="1" dirty="0"/>
              <a:t>nebeského </a:t>
            </a:r>
            <a:r>
              <a:rPr lang="es-ES" sz="2000" b="1" dirty="0"/>
              <a:t>Otce. 
</a:t>
            </a:r>
          </a:p>
        </p:txBody>
      </p:sp>
      <p:sp>
        <p:nvSpPr>
          <p:cNvPr id="7" name="CuadroTexto 6">
            <a:extLst>
              <a:ext uri="{FF2B5EF4-FFF2-40B4-BE49-F238E27FC236}">
                <a16:creationId xmlns:a16="http://schemas.microsoft.com/office/drawing/2014/main" id="{49281A3B-19E9-B720-6B0C-719028A7CB1D}"/>
              </a:ext>
            </a:extLst>
          </p:cNvPr>
          <p:cNvSpPr txBox="1"/>
          <p:nvPr/>
        </p:nvSpPr>
        <p:spPr>
          <a:xfrm>
            <a:off x="154367" y="2070956"/>
            <a:ext cx="4084258" cy="2246769"/>
          </a:xfrm>
          <a:prstGeom prst="rect">
            <a:avLst/>
          </a:prstGeom>
          <a:noFill/>
        </p:spPr>
        <p:txBody>
          <a:bodyPr wrap="square">
            <a:spAutoFit/>
          </a:bodyPr>
          <a:lstStyle/>
          <a:p>
            <a:r>
              <a:rPr lang="es-ES" sz="2000" b="1" dirty="0"/>
              <a:t>Ježíš byl jedno s Bohem Otcem </a:t>
            </a:r>
            <a:r>
              <a:rPr lang="cs-CZ" sz="2000" b="1" dirty="0"/>
              <a:t>         </a:t>
            </a:r>
            <a:r>
              <a:rPr lang="es-ES" sz="2000" b="1" dirty="0"/>
              <a:t>a vlád</a:t>
            </a:r>
            <a:r>
              <a:rPr lang="cs-CZ" sz="2000" b="1" dirty="0" err="1"/>
              <a:t>cem</a:t>
            </a:r>
            <a:r>
              <a:rPr lang="cs-CZ" sz="2000" b="1" dirty="0"/>
              <a:t> celého</a:t>
            </a:r>
            <a:r>
              <a:rPr lang="es-ES" sz="2000" b="1" dirty="0"/>
              <a:t> vesmíru. 
Byl velitelem</a:t>
            </a:r>
            <a:r>
              <a:rPr lang="cs-CZ" sz="2000" b="1" dirty="0"/>
              <a:t> všech</a:t>
            </a:r>
            <a:r>
              <a:rPr lang="es-ES" sz="2000" b="1" dirty="0"/>
              <a:t> nebeských inte</a:t>
            </a:r>
            <a:r>
              <a:rPr lang="cs-CZ" sz="2000" b="1" dirty="0"/>
              <a:t>-</a:t>
            </a:r>
            <a:r>
              <a:rPr lang="es-ES" sz="2000" b="1" dirty="0"/>
              <a:t>ligen</a:t>
            </a:r>
            <a:r>
              <a:rPr lang="cs-CZ" sz="2000" b="1" dirty="0" err="1"/>
              <a:t>tních</a:t>
            </a:r>
            <a:r>
              <a:rPr lang="cs-CZ" sz="2000" b="1" dirty="0"/>
              <a:t> bytostí</a:t>
            </a:r>
            <a:r>
              <a:rPr lang="es-ES" sz="2000" b="1" dirty="0"/>
              <a:t> a právem se mu dostávalo pocty a uctívání andělů, kteří ochotně poslouchali jeho příkazy. </a:t>
            </a:r>
          </a:p>
        </p:txBody>
      </p:sp>
      <p:sp>
        <p:nvSpPr>
          <p:cNvPr id="2" name="CuadroTexto 1">
            <a:extLst>
              <a:ext uri="{FF2B5EF4-FFF2-40B4-BE49-F238E27FC236}">
                <a16:creationId xmlns:a16="http://schemas.microsoft.com/office/drawing/2014/main" id="{67716944-1772-C901-3CD8-FF0FDFDA47B4}"/>
              </a:ext>
            </a:extLst>
          </p:cNvPr>
          <p:cNvSpPr txBox="1"/>
          <p:nvPr/>
        </p:nvSpPr>
        <p:spPr>
          <a:xfrm>
            <a:off x="1778924" y="744478"/>
            <a:ext cx="2648611" cy="1200329"/>
          </a:xfrm>
          <a:prstGeom prst="rect">
            <a:avLst/>
          </a:prstGeom>
          <a:noFill/>
          <a:effectLst>
            <a:outerShdw blurRad="50800" dist="38100" dir="2700000" algn="tl" rotWithShape="0">
              <a:prstClr val="black">
                <a:alpha val="40000"/>
              </a:prstClr>
            </a:outerShdw>
          </a:effectLst>
        </p:spPr>
        <p:txBody>
          <a:bodyPr wrap="square">
            <a:spAutoFit/>
          </a:bodyPr>
          <a:lstStyle/>
          <a:p>
            <a:r>
              <a:rPr lang="cs-CZ" sz="3600" b="1" spc="300" dirty="0">
                <a:solidFill>
                  <a:schemeClr val="bg1"/>
                </a:solidFill>
              </a:rPr>
              <a:t>Jeho </a:t>
            </a:r>
            <a:r>
              <a:rPr lang="es-ES" sz="3600" b="1" spc="300" dirty="0">
                <a:solidFill>
                  <a:schemeClr val="bg1"/>
                </a:solidFill>
              </a:rPr>
              <a:t>práce
</a:t>
            </a:r>
          </a:p>
        </p:txBody>
      </p:sp>
      <p:pic>
        <p:nvPicPr>
          <p:cNvPr id="5" name="Imagen 4" descr="Un grupo de personas sentadas en una banca de madera&#10;&#10;Descripción generada automáticamente con confianza media">
            <a:extLst>
              <a:ext uri="{FF2B5EF4-FFF2-40B4-BE49-F238E27FC236}">
                <a16:creationId xmlns:a16="http://schemas.microsoft.com/office/drawing/2014/main" id="{D5292F1D-56A1-34A4-B29C-CAD6C8F103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6718" y="1716097"/>
            <a:ext cx="3383290" cy="5062279"/>
          </a:xfrm>
          <a:prstGeom prst="rect">
            <a:avLst/>
          </a:prstGeom>
          <a:ln w="38100" cap="sq">
            <a:solidFill>
              <a:srgbClr val="22B287"/>
            </a:solidFill>
            <a:prstDash val="solid"/>
            <a:miter lim="800000"/>
          </a:ln>
          <a:effectLst>
            <a:outerShdw blurRad="50800" dist="38100" dir="2700000" algn="tl" rotWithShape="0">
              <a:srgbClr val="000000">
                <a:alpha val="43000"/>
              </a:srgbClr>
            </a:outerShdw>
          </a:effectLst>
        </p:spPr>
      </p:pic>
      <p:pic>
        <p:nvPicPr>
          <p:cNvPr id="8" name="Imagen 7" descr="Imagen que contiene persona, grupo, tabla, recamara&#10;&#10;Descripción generada automáticamente">
            <a:extLst>
              <a:ext uri="{FF2B5EF4-FFF2-40B4-BE49-F238E27FC236}">
                <a16:creationId xmlns:a16="http://schemas.microsoft.com/office/drawing/2014/main" id="{560C2773-A6D2-9C10-3062-96476D387D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3152" y="5456119"/>
            <a:ext cx="2364620" cy="1331281"/>
          </a:xfrm>
          <a:prstGeom prst="rect">
            <a:avLst/>
          </a:prstGeom>
          <a:ln w="38100" cap="sq">
            <a:solidFill>
              <a:srgbClr val="22B287"/>
            </a:solidFill>
            <a:prstDash val="solid"/>
            <a:miter lim="800000"/>
          </a:ln>
          <a:effectLst>
            <a:outerShdw blurRad="50800" dist="38100" dir="2700000" algn="tl" rotWithShape="0">
              <a:srgbClr val="000000">
                <a:alpha val="43000"/>
              </a:srgbClr>
            </a:outerShdw>
          </a:effectLst>
        </p:spPr>
      </p:pic>
      <p:pic>
        <p:nvPicPr>
          <p:cNvPr id="12" name="Imagen 11" descr="Un grupo de personas de pie sobre pasto&#10;&#10;Descripción generada automáticamente con confianza media">
            <a:extLst>
              <a:ext uri="{FF2B5EF4-FFF2-40B4-BE49-F238E27FC236}">
                <a16:creationId xmlns:a16="http://schemas.microsoft.com/office/drawing/2014/main" id="{C2897EF7-72CD-CA72-5B8F-2417F30B7B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99015" y="5456182"/>
            <a:ext cx="1339576" cy="1339576"/>
          </a:xfrm>
          <a:prstGeom prst="rect">
            <a:avLst/>
          </a:prstGeom>
          <a:ln w="38100" cap="sq">
            <a:solidFill>
              <a:srgbClr val="22B287"/>
            </a:solidFill>
            <a:prstDash val="solid"/>
            <a:miter lim="800000"/>
          </a:ln>
          <a:effectLst>
            <a:outerShdw blurRad="50800" dist="38100" dir="2700000" algn="tl" rotWithShape="0">
              <a:srgbClr val="000000">
                <a:alpha val="43000"/>
              </a:srgbClr>
            </a:outerShdw>
          </a:effectLst>
        </p:spPr>
      </p:pic>
      <p:pic>
        <p:nvPicPr>
          <p:cNvPr id="14" name="Imagen 13" descr="Dibujo de un hombre&#10;&#10;Descripción generada automáticamente con confianza media">
            <a:extLst>
              <a:ext uri="{FF2B5EF4-FFF2-40B4-BE49-F238E27FC236}">
                <a16:creationId xmlns:a16="http://schemas.microsoft.com/office/drawing/2014/main" id="{C6430F40-E7C3-2760-8B68-C5168C133F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157" y="4385826"/>
            <a:ext cx="3878824" cy="2120205"/>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16" name="Imagen 15" descr="Un dibujo de una persona&#10;&#10;Descripción generada automáticamente con confianza baja">
            <a:extLst>
              <a:ext uri="{FF2B5EF4-FFF2-40B4-BE49-F238E27FC236}">
                <a16:creationId xmlns:a16="http://schemas.microsoft.com/office/drawing/2014/main" id="{D39D1B7E-2DCE-DB4C-767A-CF0D55F69B45}"/>
              </a:ext>
            </a:extLst>
          </p:cNvPr>
          <p:cNvPicPr>
            <a:picLocks noChangeAspect="1"/>
          </p:cNvPicPr>
          <p:nvPr/>
        </p:nvPicPr>
        <p:blipFill rotWithShape="1">
          <a:blip r:embed="rId10">
            <a:extLst>
              <a:ext uri="{28A0092B-C50C-407E-A947-70E740481C1C}">
                <a14:useLocalDpi xmlns:a14="http://schemas.microsoft.com/office/drawing/2010/main" val="0"/>
              </a:ext>
            </a:extLst>
          </a:blip>
          <a:srcRect b="28373"/>
          <a:stretch/>
        </p:blipFill>
        <p:spPr>
          <a:xfrm>
            <a:off x="4989405" y="153525"/>
            <a:ext cx="2740340" cy="1472113"/>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1526113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strips(downRight)">
                                      <p:cBhvr>
                                        <p:cTn id="7" dur="500"/>
                                        <p:tgtEl>
                                          <p:spTgt spid="6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32" presetClass="emph" presetSubtype="0" fill="hold" grpId="1" nodeType="after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wipe(left)">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strips(downLeft)">
                                      <p:cBhvr>
                                        <p:cTn id="39" dur="500"/>
                                        <p:tgtEl>
                                          <p:spTgt spid="17"/>
                                        </p:tgtEl>
                                      </p:cBhvr>
                                    </p:animEffect>
                                  </p:childTnLst>
                                </p:cTn>
                              </p:par>
                            </p:childTnLst>
                          </p:cTn>
                        </p:par>
                        <p:par>
                          <p:cTn id="40" fill="hold">
                            <p:stCondLst>
                              <p:cond delay="500"/>
                            </p:stCondLst>
                            <p:childTnLst>
                              <p:par>
                                <p:cTn id="41" presetID="31"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1000" fill="hold"/>
                                        <p:tgtEl>
                                          <p:spTgt spid="5"/>
                                        </p:tgtEl>
                                        <p:attrNameLst>
                                          <p:attrName>ppt_w</p:attrName>
                                        </p:attrNameLst>
                                      </p:cBhvr>
                                      <p:tavLst>
                                        <p:tav tm="0">
                                          <p:val>
                                            <p:fltVal val="0"/>
                                          </p:val>
                                        </p:tav>
                                        <p:tav tm="100000">
                                          <p:val>
                                            <p:strVal val="#ppt_w"/>
                                          </p:val>
                                        </p:tav>
                                      </p:tavLst>
                                    </p:anim>
                                    <p:anim calcmode="lin" valueType="num">
                                      <p:cBhvr>
                                        <p:cTn id="44" dur="1000" fill="hold"/>
                                        <p:tgtEl>
                                          <p:spTgt spid="5"/>
                                        </p:tgtEl>
                                        <p:attrNameLst>
                                          <p:attrName>ppt_h</p:attrName>
                                        </p:attrNameLst>
                                      </p:cBhvr>
                                      <p:tavLst>
                                        <p:tav tm="0">
                                          <p:val>
                                            <p:fltVal val="0"/>
                                          </p:val>
                                        </p:tav>
                                        <p:tav tm="100000">
                                          <p:val>
                                            <p:strVal val="#ppt_h"/>
                                          </p:val>
                                        </p:tav>
                                      </p:tavLst>
                                    </p:anim>
                                    <p:anim calcmode="lin" valueType="num">
                                      <p:cBhvr>
                                        <p:cTn id="45" dur="1000" fill="hold"/>
                                        <p:tgtEl>
                                          <p:spTgt spid="5"/>
                                        </p:tgtEl>
                                        <p:attrNameLst>
                                          <p:attrName>style.rotation</p:attrName>
                                        </p:attrNameLst>
                                      </p:cBhvr>
                                      <p:tavLst>
                                        <p:tav tm="0">
                                          <p:val>
                                            <p:fltVal val="90"/>
                                          </p:val>
                                        </p:tav>
                                        <p:tav tm="100000">
                                          <p:val>
                                            <p:fltVal val="0"/>
                                          </p:val>
                                        </p:tav>
                                      </p:tavLst>
                                    </p:anim>
                                    <p:animEffect transition="in" filter="fade">
                                      <p:cBhvr>
                                        <p:cTn id="46" dur="1000"/>
                                        <p:tgtEl>
                                          <p:spTgt spid="5"/>
                                        </p:tgtEl>
                                      </p:cBhvr>
                                    </p:animEffect>
                                  </p:childTnLst>
                                </p:cTn>
                              </p:par>
                            </p:childTnLst>
                          </p:cTn>
                        </p:par>
                        <p:par>
                          <p:cTn id="47" fill="hold">
                            <p:stCondLst>
                              <p:cond delay="1500"/>
                            </p:stCondLst>
                            <p:childTnLst>
                              <p:par>
                                <p:cTn id="48" presetID="22" presetClass="entr" presetSubtype="8" fill="hold" grpId="0" nodeType="afterEffect">
                                  <p:stCondLst>
                                    <p:cond delay="0"/>
                                  </p:stCondLst>
                                  <p:childTnLst>
                                    <p:set>
                                      <p:cBhvr>
                                        <p:cTn id="49" dur="1" fill="hold">
                                          <p:stCondLst>
                                            <p:cond delay="0"/>
                                          </p:stCondLst>
                                        </p:cTn>
                                        <p:tgtEl>
                                          <p:spTgt spid="3">
                                            <p:txEl>
                                              <p:pRg st="0" end="0"/>
                                            </p:txEl>
                                          </p:spTgt>
                                        </p:tgtEl>
                                        <p:attrNameLst>
                                          <p:attrName>style.visibility</p:attrName>
                                        </p:attrNameLst>
                                      </p:cBhvr>
                                      <p:to>
                                        <p:strVal val="visible"/>
                                      </p:to>
                                    </p:set>
                                    <p:animEffect transition="in" filter="wipe(left)">
                                      <p:cBhvr>
                                        <p:cTn id="50" dur="500"/>
                                        <p:tgtEl>
                                          <p:spTgt spid="3">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1000" fill="hold"/>
                                        <p:tgtEl>
                                          <p:spTgt spid="8"/>
                                        </p:tgtEl>
                                        <p:attrNameLst>
                                          <p:attrName>ppt_w</p:attrName>
                                        </p:attrNameLst>
                                      </p:cBhvr>
                                      <p:tavLst>
                                        <p:tav tm="0">
                                          <p:val>
                                            <p:fltVal val="0"/>
                                          </p:val>
                                        </p:tav>
                                        <p:tav tm="100000">
                                          <p:val>
                                            <p:strVal val="#ppt_w"/>
                                          </p:val>
                                        </p:tav>
                                      </p:tavLst>
                                    </p:anim>
                                    <p:anim calcmode="lin" valueType="num">
                                      <p:cBhvr>
                                        <p:cTn id="56" dur="1000" fill="hold"/>
                                        <p:tgtEl>
                                          <p:spTgt spid="8"/>
                                        </p:tgtEl>
                                        <p:attrNameLst>
                                          <p:attrName>ppt_h</p:attrName>
                                        </p:attrNameLst>
                                      </p:cBhvr>
                                      <p:tavLst>
                                        <p:tav tm="0">
                                          <p:val>
                                            <p:fltVal val="0"/>
                                          </p:val>
                                        </p:tav>
                                        <p:tav tm="100000">
                                          <p:val>
                                            <p:strVal val="#ppt_h"/>
                                          </p:val>
                                        </p:tav>
                                      </p:tavLst>
                                    </p:anim>
                                    <p:anim calcmode="lin" valueType="num">
                                      <p:cBhvr>
                                        <p:cTn id="57" dur="1000" fill="hold"/>
                                        <p:tgtEl>
                                          <p:spTgt spid="8"/>
                                        </p:tgtEl>
                                        <p:attrNameLst>
                                          <p:attrName>style.rotation</p:attrName>
                                        </p:attrNameLst>
                                      </p:cBhvr>
                                      <p:tavLst>
                                        <p:tav tm="0">
                                          <p:val>
                                            <p:fltVal val="90"/>
                                          </p:val>
                                        </p:tav>
                                        <p:tav tm="100000">
                                          <p:val>
                                            <p:fltVal val="0"/>
                                          </p:val>
                                        </p:tav>
                                      </p:tavLst>
                                    </p:anim>
                                    <p:animEffect transition="in" filter="fade">
                                      <p:cBhvr>
                                        <p:cTn id="58" dur="1000"/>
                                        <p:tgtEl>
                                          <p:spTgt spid="8"/>
                                        </p:tgtEl>
                                      </p:cBhvr>
                                    </p:animEffect>
                                  </p:childTnLst>
                                </p:cTn>
                              </p:par>
                              <p:par>
                                <p:cTn id="59" presetID="31"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1000" fill="hold"/>
                                        <p:tgtEl>
                                          <p:spTgt spid="12"/>
                                        </p:tgtEl>
                                        <p:attrNameLst>
                                          <p:attrName>ppt_w</p:attrName>
                                        </p:attrNameLst>
                                      </p:cBhvr>
                                      <p:tavLst>
                                        <p:tav tm="0">
                                          <p:val>
                                            <p:fltVal val="0"/>
                                          </p:val>
                                        </p:tav>
                                        <p:tav tm="100000">
                                          <p:val>
                                            <p:strVal val="#ppt_w"/>
                                          </p:val>
                                        </p:tav>
                                      </p:tavLst>
                                    </p:anim>
                                    <p:anim calcmode="lin" valueType="num">
                                      <p:cBhvr>
                                        <p:cTn id="62" dur="1000" fill="hold"/>
                                        <p:tgtEl>
                                          <p:spTgt spid="12"/>
                                        </p:tgtEl>
                                        <p:attrNameLst>
                                          <p:attrName>ppt_h</p:attrName>
                                        </p:attrNameLst>
                                      </p:cBhvr>
                                      <p:tavLst>
                                        <p:tav tm="0">
                                          <p:val>
                                            <p:fltVal val="0"/>
                                          </p:val>
                                        </p:tav>
                                        <p:tav tm="100000">
                                          <p:val>
                                            <p:strVal val="#ppt_h"/>
                                          </p:val>
                                        </p:tav>
                                      </p:tavLst>
                                    </p:anim>
                                    <p:anim calcmode="lin" valueType="num">
                                      <p:cBhvr>
                                        <p:cTn id="63" dur="1000" fill="hold"/>
                                        <p:tgtEl>
                                          <p:spTgt spid="12"/>
                                        </p:tgtEl>
                                        <p:attrNameLst>
                                          <p:attrName>style.rotation</p:attrName>
                                        </p:attrNameLst>
                                      </p:cBhvr>
                                      <p:tavLst>
                                        <p:tav tm="0">
                                          <p:val>
                                            <p:fltVal val="90"/>
                                          </p:val>
                                        </p:tav>
                                        <p:tav tm="100000">
                                          <p:val>
                                            <p:fltVal val="0"/>
                                          </p:val>
                                        </p:tav>
                                      </p:tavLst>
                                    </p:anim>
                                    <p:animEffect transition="in" filter="fade">
                                      <p:cBhvr>
                                        <p:cTn id="6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build="p"/>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Grupo 16">
            <a:extLst>
              <a:ext uri="{FF2B5EF4-FFF2-40B4-BE49-F238E27FC236}">
                <a16:creationId xmlns:a16="http://schemas.microsoft.com/office/drawing/2014/main" id="{6A5442D6-DD8B-DE85-C19F-579E35C4662C}"/>
              </a:ext>
            </a:extLst>
          </p:cNvPr>
          <p:cNvGrpSpPr/>
          <p:nvPr/>
        </p:nvGrpSpPr>
        <p:grpSpPr>
          <a:xfrm>
            <a:off x="4568865" y="2958730"/>
            <a:ext cx="3907901" cy="3755579"/>
            <a:chOff x="4568865" y="2958730"/>
            <a:chExt cx="3907901" cy="3755579"/>
          </a:xfrm>
        </p:grpSpPr>
        <p:pic>
          <p:nvPicPr>
            <p:cNvPr id="70" name="Imagen 69">
              <a:extLst>
                <a:ext uri="{FF2B5EF4-FFF2-40B4-BE49-F238E27FC236}">
                  <a16:creationId xmlns:a16="http://schemas.microsoft.com/office/drawing/2014/main" id="{464E17E8-DCAA-0983-41EA-A9F0B4E68C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68865" y="3025985"/>
              <a:ext cx="3803174" cy="3688324"/>
            </a:xfrm>
            <a:prstGeom prst="rect">
              <a:avLst/>
            </a:prstGeom>
          </p:spPr>
        </p:pic>
        <p:pic>
          <p:nvPicPr>
            <p:cNvPr id="66" name="Imagen 65">
              <a:extLst>
                <a:ext uri="{FF2B5EF4-FFF2-40B4-BE49-F238E27FC236}">
                  <a16:creationId xmlns:a16="http://schemas.microsoft.com/office/drawing/2014/main" id="{8A9BF561-9C46-808A-3031-B699B2AD3E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67313" y="2958730"/>
              <a:ext cx="209453" cy="215999"/>
            </a:xfrm>
            <a:prstGeom prst="rect">
              <a:avLst/>
            </a:prstGeom>
          </p:spPr>
        </p:pic>
      </p:grpSp>
      <p:pic>
        <p:nvPicPr>
          <p:cNvPr id="68" name="Imagen 67">
            <a:extLst>
              <a:ext uri="{FF2B5EF4-FFF2-40B4-BE49-F238E27FC236}">
                <a16:creationId xmlns:a16="http://schemas.microsoft.com/office/drawing/2014/main" id="{44F046B4-FC1C-8AC6-1AAC-F09D8E30ACB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84067" y="62758"/>
            <a:ext cx="4378190" cy="6741357"/>
          </a:xfrm>
          <a:prstGeom prst="rect">
            <a:avLst/>
          </a:prstGeom>
        </p:spPr>
      </p:pic>
      <p:sp>
        <p:nvSpPr>
          <p:cNvPr id="3" name="CuadroTexto 2">
            <a:extLst>
              <a:ext uri="{FF2B5EF4-FFF2-40B4-BE49-F238E27FC236}">
                <a16:creationId xmlns:a16="http://schemas.microsoft.com/office/drawing/2014/main" id="{437A17B0-BB7A-C804-D4AD-D1CAA76D326E}"/>
              </a:ext>
            </a:extLst>
          </p:cNvPr>
          <p:cNvSpPr txBox="1"/>
          <p:nvPr/>
        </p:nvSpPr>
        <p:spPr>
          <a:xfrm>
            <a:off x="4943705" y="3166472"/>
            <a:ext cx="3652960" cy="3477875"/>
          </a:xfrm>
          <a:prstGeom prst="rect">
            <a:avLst/>
          </a:prstGeom>
          <a:effectLst>
            <a:outerShdw blurRad="63500" sx="102000" sy="102000" algn="ctr" rotWithShape="0">
              <a:prstClr val="black">
                <a:alpha val="40000"/>
              </a:prstClr>
            </a:outerShdw>
          </a:effectLst>
        </p:spPr>
        <p:txBody>
          <a:bodyPr wrap="square">
            <a:spAutoFit/>
          </a:bodyPr>
          <a:lstStyle/>
          <a:p>
            <a:r>
              <a:rPr lang="cs-CZ" sz="2000" b="1" dirty="0"/>
              <a:t>Oblékl</a:t>
            </a:r>
            <a:r>
              <a:rPr lang="es-ES" sz="2000" b="1" dirty="0"/>
              <a:t> hrubý</a:t>
            </a:r>
            <a:r>
              <a:rPr lang="cs-CZ" sz="2000" b="1" dirty="0"/>
              <a:t> šat</a:t>
            </a:r>
            <a:r>
              <a:rPr lang="es-ES" sz="2000" b="1" dirty="0"/>
              <a:t> chudého dělníka, tesaře.
Později nos</a:t>
            </a:r>
            <a:r>
              <a:rPr lang="cs-CZ" sz="2000" b="1" dirty="0" err="1"/>
              <a:t>il</a:t>
            </a:r>
            <a:r>
              <a:rPr lang="es-ES" sz="2000" b="1" dirty="0"/>
              <a:t> </a:t>
            </a:r>
            <a:r>
              <a:rPr lang="cs-CZ" sz="2000" b="1" dirty="0"/>
              <a:t>selské</a:t>
            </a:r>
            <a:r>
              <a:rPr lang="es-ES" sz="2000" b="1" dirty="0"/>
              <a:t> oblečení, často špinavé z</a:t>
            </a:r>
            <a:r>
              <a:rPr lang="cs-CZ" sz="2000" b="1" dirty="0"/>
              <a:t> neustálého</a:t>
            </a:r>
            <a:r>
              <a:rPr lang="es-ES" sz="2000" b="1" dirty="0"/>
              <a:t> cestování</a:t>
            </a:r>
            <a:r>
              <a:rPr lang="cs-CZ" sz="2000" b="1" dirty="0"/>
              <a:t>, když</a:t>
            </a:r>
            <a:r>
              <a:rPr lang="es-ES" sz="2000" b="1" dirty="0"/>
              <a:t> p</a:t>
            </a:r>
            <a:r>
              <a:rPr lang="cs-CZ" sz="2000" b="1" dirty="0" err="1"/>
              <a:t>rojevoval</a:t>
            </a:r>
            <a:r>
              <a:rPr lang="es-ES" sz="2000" b="1" dirty="0"/>
              <a:t> druhý</a:t>
            </a:r>
            <a:r>
              <a:rPr lang="cs-CZ" sz="2000" b="1" dirty="0"/>
              <a:t>m lide</a:t>
            </a:r>
            <a:r>
              <a:rPr lang="es-ES" sz="2000" b="1" dirty="0"/>
              <a:t>m Boží lásku.
Nakonec </a:t>
            </a:r>
            <a:r>
              <a:rPr lang="cs-CZ" sz="2000" b="1" dirty="0"/>
              <a:t>jej</a:t>
            </a:r>
            <a:r>
              <a:rPr lang="es-ES" sz="2000" b="1" dirty="0"/>
              <a:t> obl</a:t>
            </a:r>
            <a:r>
              <a:rPr lang="cs-CZ" sz="2000" b="1" dirty="0" err="1"/>
              <a:t>ékli</a:t>
            </a:r>
            <a:r>
              <a:rPr lang="cs-CZ" sz="2000" b="1" dirty="0"/>
              <a:t> do po-směšného</a:t>
            </a:r>
            <a:r>
              <a:rPr lang="es-ES" sz="2000" b="1" dirty="0"/>
              <a:t> pláště.
Na kříži</a:t>
            </a:r>
            <a:r>
              <a:rPr lang="cs-CZ" sz="2000" b="1" dirty="0"/>
              <a:t> pak visel</a:t>
            </a:r>
            <a:r>
              <a:rPr lang="es-ES" sz="2000" b="1" dirty="0"/>
              <a:t> nahý </a:t>
            </a:r>
            <a:r>
              <a:rPr lang="cs-CZ" sz="2000" b="1" dirty="0"/>
              <a:t>                  </a:t>
            </a:r>
            <a:r>
              <a:rPr lang="es-ES" sz="2000" b="1" dirty="0"/>
              <a:t>s trnovou korun</a:t>
            </a:r>
            <a:r>
              <a:rPr lang="cs-CZ" sz="2000" b="1" dirty="0"/>
              <a:t>o</a:t>
            </a:r>
            <a:r>
              <a:rPr lang="es-ES" sz="2000" b="1" dirty="0"/>
              <a:t>u</a:t>
            </a:r>
            <a:r>
              <a:rPr lang="cs-CZ" sz="2000" b="1" dirty="0"/>
              <a:t> na hlavě</a:t>
            </a:r>
            <a:r>
              <a:rPr lang="es-ES" sz="2000" b="1" dirty="0"/>
              <a:t>. 
</a:t>
            </a:r>
          </a:p>
        </p:txBody>
      </p:sp>
      <p:sp>
        <p:nvSpPr>
          <p:cNvPr id="7" name="CuadroTexto 6">
            <a:extLst>
              <a:ext uri="{FF2B5EF4-FFF2-40B4-BE49-F238E27FC236}">
                <a16:creationId xmlns:a16="http://schemas.microsoft.com/office/drawing/2014/main" id="{49281A3B-19E9-B720-6B0C-719028A7CB1D}"/>
              </a:ext>
            </a:extLst>
          </p:cNvPr>
          <p:cNvSpPr txBox="1"/>
          <p:nvPr/>
        </p:nvSpPr>
        <p:spPr>
          <a:xfrm>
            <a:off x="124917" y="2080128"/>
            <a:ext cx="4283659" cy="1323439"/>
          </a:xfrm>
          <a:prstGeom prst="rect">
            <a:avLst/>
          </a:prstGeom>
          <a:noFill/>
        </p:spPr>
        <p:txBody>
          <a:bodyPr wrap="square">
            <a:spAutoFit/>
          </a:bodyPr>
          <a:lstStyle/>
          <a:p>
            <a:r>
              <a:rPr lang="es-ES" sz="2000" b="1" dirty="0"/>
              <a:t>Velitel andělských zástupů odložil </a:t>
            </a:r>
            <a:r>
              <a:rPr lang="cs-CZ" sz="2000" b="1" dirty="0"/>
              <a:t>    </a:t>
            </a:r>
            <a:r>
              <a:rPr lang="es-ES" sz="2000" b="1" dirty="0"/>
              <a:t>sv</a:t>
            </a:r>
            <a:r>
              <a:rPr lang="cs-CZ" sz="2000" b="1" dirty="0"/>
              <a:t>é</a:t>
            </a:r>
            <a:r>
              <a:rPr lang="es-ES" sz="2000" b="1" dirty="0"/>
              <a:t> královsk</a:t>
            </a:r>
            <a:r>
              <a:rPr lang="cs-CZ" sz="2000" b="1" dirty="0"/>
              <a:t>é</a:t>
            </a:r>
            <a:r>
              <a:rPr lang="es-ES" sz="2000" b="1" dirty="0"/>
              <a:t> rouch</a:t>
            </a:r>
            <a:r>
              <a:rPr lang="cs-CZ" sz="2000" b="1" dirty="0"/>
              <a:t>o</a:t>
            </a:r>
            <a:r>
              <a:rPr lang="es-ES" sz="2000" b="1" dirty="0"/>
              <a:t>, žezlo a </a:t>
            </a:r>
            <a:r>
              <a:rPr lang="cs-CZ" sz="2000" b="1" dirty="0" err="1"/>
              <a:t>hono</a:t>
            </a:r>
            <a:r>
              <a:rPr lang="cs-CZ" sz="2000" b="1" dirty="0"/>
              <a:t>-</a:t>
            </a:r>
            <a:r>
              <a:rPr lang="es-ES" sz="2000" b="1" dirty="0"/>
              <a:t>snou korunu. 
</a:t>
            </a:r>
          </a:p>
        </p:txBody>
      </p:sp>
      <p:sp>
        <p:nvSpPr>
          <p:cNvPr id="2" name="CuadroTexto 1">
            <a:extLst>
              <a:ext uri="{FF2B5EF4-FFF2-40B4-BE49-F238E27FC236}">
                <a16:creationId xmlns:a16="http://schemas.microsoft.com/office/drawing/2014/main" id="{67716944-1772-C901-3CD8-FF0FDFDA47B4}"/>
              </a:ext>
            </a:extLst>
          </p:cNvPr>
          <p:cNvSpPr txBox="1"/>
          <p:nvPr/>
        </p:nvSpPr>
        <p:spPr>
          <a:xfrm>
            <a:off x="1778924" y="471279"/>
            <a:ext cx="2541458" cy="1200329"/>
          </a:xfrm>
          <a:prstGeom prst="rect">
            <a:avLst/>
          </a:prstGeom>
          <a:noFill/>
          <a:effectLst>
            <a:outerShdw blurRad="50800" dist="38100" dir="2700000" algn="tl" rotWithShape="0">
              <a:prstClr val="black">
                <a:alpha val="40000"/>
              </a:prstClr>
            </a:outerShdw>
          </a:effectLst>
        </p:spPr>
        <p:txBody>
          <a:bodyPr wrap="square">
            <a:spAutoFit/>
          </a:bodyPr>
          <a:lstStyle/>
          <a:p>
            <a:r>
              <a:rPr lang="cs-CZ" sz="3600" b="1" spc="300" dirty="0">
                <a:solidFill>
                  <a:schemeClr val="bg1"/>
                </a:solidFill>
              </a:rPr>
              <a:t>Jeho</a:t>
            </a:r>
            <a:r>
              <a:rPr lang="es-ES" sz="3600" b="1" spc="300" dirty="0">
                <a:solidFill>
                  <a:schemeClr val="bg1"/>
                </a:solidFill>
              </a:rPr>
              <a:t> oblečení</a:t>
            </a:r>
          </a:p>
        </p:txBody>
      </p:sp>
      <p:pic>
        <p:nvPicPr>
          <p:cNvPr id="5" name="Imagen 4" descr="Arma de fuego&#10;&#10;Descripción generada automáticamente con confianza media">
            <a:extLst>
              <a:ext uri="{FF2B5EF4-FFF2-40B4-BE49-F238E27FC236}">
                <a16:creationId xmlns:a16="http://schemas.microsoft.com/office/drawing/2014/main" id="{79383E58-061B-642F-ADAD-891FD469E5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839" y="3149928"/>
            <a:ext cx="2510964" cy="3364586"/>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10" name="Imagen 9" descr="Dibujo de una persona&#10;&#10;Descripción generada automáticamente con confianza baja">
            <a:extLst>
              <a:ext uri="{FF2B5EF4-FFF2-40B4-BE49-F238E27FC236}">
                <a16:creationId xmlns:a16="http://schemas.microsoft.com/office/drawing/2014/main" id="{0826BEEF-BA5B-3C3B-AEDE-BDFD18FA207E}"/>
              </a:ext>
            </a:extLst>
          </p:cNvPr>
          <p:cNvPicPr>
            <a:picLocks noChangeAspect="1"/>
          </p:cNvPicPr>
          <p:nvPr/>
        </p:nvPicPr>
        <p:blipFill rotWithShape="1">
          <a:blip r:embed="rId7">
            <a:extLst>
              <a:ext uri="{28A0092B-C50C-407E-A947-70E740481C1C}">
                <a14:useLocalDpi xmlns:a14="http://schemas.microsoft.com/office/drawing/2010/main" val="0"/>
              </a:ext>
            </a:extLst>
          </a:blip>
          <a:srcRect t="12523" b="26304"/>
          <a:stretch/>
        </p:blipFill>
        <p:spPr>
          <a:xfrm>
            <a:off x="8912889" y="86540"/>
            <a:ext cx="3095578" cy="2798953"/>
          </a:xfrm>
          <a:prstGeom prst="rect">
            <a:avLst/>
          </a:prstGeom>
          <a:ln w="38100" cap="sq">
            <a:solidFill>
              <a:srgbClr val="8BB222"/>
            </a:solidFill>
            <a:prstDash val="solid"/>
            <a:miter lim="800000"/>
          </a:ln>
          <a:effectLst>
            <a:outerShdw blurRad="50800" dist="38100" dir="2700000" algn="tl" rotWithShape="0">
              <a:srgbClr val="000000">
                <a:alpha val="43000"/>
              </a:srgbClr>
            </a:outerShdw>
          </a:effectLst>
        </p:spPr>
      </p:pic>
      <p:pic>
        <p:nvPicPr>
          <p:cNvPr id="12" name="Imagen 11" descr="Un grupo de personas disfrazadas&#10;&#10;Descripción generada automáticamente con confianza baja">
            <a:extLst>
              <a:ext uri="{FF2B5EF4-FFF2-40B4-BE49-F238E27FC236}">
                <a16:creationId xmlns:a16="http://schemas.microsoft.com/office/drawing/2014/main" id="{C93D58B2-3B0D-9E13-D1EC-55A06A46FA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0136" y="86541"/>
            <a:ext cx="3984723" cy="2734516"/>
          </a:xfrm>
          <a:prstGeom prst="rect">
            <a:avLst/>
          </a:prstGeom>
          <a:ln w="38100" cap="sq">
            <a:solidFill>
              <a:srgbClr val="8BB222"/>
            </a:solidFill>
            <a:prstDash val="solid"/>
            <a:miter lim="800000"/>
          </a:ln>
          <a:effectLst>
            <a:outerShdw blurRad="50800" dist="38100" dir="2700000" algn="tl" rotWithShape="0">
              <a:srgbClr val="000000">
                <a:alpha val="43000"/>
              </a:srgbClr>
            </a:outerShdw>
          </a:effectLst>
        </p:spPr>
      </p:pic>
      <p:pic>
        <p:nvPicPr>
          <p:cNvPr id="14" name="Imagen 13" descr="Imagen que contiene mujer, hombre, sostener, parado&#10;&#10;Descripción generada automáticamente">
            <a:extLst>
              <a:ext uri="{FF2B5EF4-FFF2-40B4-BE49-F238E27FC236}">
                <a16:creationId xmlns:a16="http://schemas.microsoft.com/office/drawing/2014/main" id="{F15DFEB5-9C64-2FEB-772E-7A18275F9F5A}"/>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912889" y="4741350"/>
            <a:ext cx="3095578" cy="2062765"/>
          </a:xfrm>
          <a:prstGeom prst="rect">
            <a:avLst/>
          </a:prstGeom>
          <a:ln w="38100" cap="sq">
            <a:solidFill>
              <a:srgbClr val="8BB222"/>
            </a:solidFill>
            <a:prstDash val="solid"/>
            <a:miter lim="800000"/>
          </a:ln>
          <a:effectLst>
            <a:outerShdw blurRad="50800" dist="38100" dir="2700000" algn="tl" rotWithShape="0">
              <a:srgbClr val="000000">
                <a:alpha val="43000"/>
              </a:srgbClr>
            </a:outerShdw>
          </a:effectLst>
        </p:spPr>
      </p:pic>
      <p:pic>
        <p:nvPicPr>
          <p:cNvPr id="16" name="Imagen 15" descr="Un grupo de personas disfrazadas&#10;&#10;Descripción generada automáticamente con confianza media">
            <a:extLst>
              <a:ext uri="{FF2B5EF4-FFF2-40B4-BE49-F238E27FC236}">
                <a16:creationId xmlns:a16="http://schemas.microsoft.com/office/drawing/2014/main" id="{155B10D7-616D-F959-4C95-07DDBA0C24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12889" y="2997410"/>
            <a:ext cx="3095580" cy="1632023"/>
          </a:xfrm>
          <a:prstGeom prst="rect">
            <a:avLst/>
          </a:prstGeom>
          <a:ln w="38100" cap="sq">
            <a:solidFill>
              <a:srgbClr val="8BB22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0017488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strips(downRight)">
                                      <p:cBhvr>
                                        <p:cTn id="7" dur="500"/>
                                        <p:tgtEl>
                                          <p:spTgt spid="6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32" presetClass="emph" presetSubtype="0" fill="hold" grpId="1" nodeType="after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strips(downLeft)">
                                      <p:cBhvr>
                                        <p:cTn id="36" dur="500"/>
                                        <p:tgtEl>
                                          <p:spTgt spid="17"/>
                                        </p:tgtEl>
                                      </p:cBhvr>
                                    </p:animEffect>
                                  </p:childTnLst>
                                </p:cTn>
                              </p:par>
                            </p:childTnLst>
                          </p:cTn>
                        </p:par>
                        <p:par>
                          <p:cTn id="37" fill="hold">
                            <p:stCondLst>
                              <p:cond delay="500"/>
                            </p:stCondLst>
                            <p:childTnLst>
                              <p:par>
                                <p:cTn id="38" presetID="31"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fltVal val="0"/>
                                          </p:val>
                                        </p:tav>
                                        <p:tav tm="100000">
                                          <p:val>
                                            <p:strVal val="#ppt_w"/>
                                          </p:val>
                                        </p:tav>
                                      </p:tavLst>
                                    </p:anim>
                                    <p:anim calcmode="lin" valueType="num">
                                      <p:cBhvr>
                                        <p:cTn id="41" dur="1000" fill="hold"/>
                                        <p:tgtEl>
                                          <p:spTgt spid="10"/>
                                        </p:tgtEl>
                                        <p:attrNameLst>
                                          <p:attrName>ppt_h</p:attrName>
                                        </p:attrNameLst>
                                      </p:cBhvr>
                                      <p:tavLst>
                                        <p:tav tm="0">
                                          <p:val>
                                            <p:fltVal val="0"/>
                                          </p:val>
                                        </p:tav>
                                        <p:tav tm="100000">
                                          <p:val>
                                            <p:strVal val="#ppt_h"/>
                                          </p:val>
                                        </p:tav>
                                      </p:tavLst>
                                    </p:anim>
                                    <p:anim calcmode="lin" valueType="num">
                                      <p:cBhvr>
                                        <p:cTn id="42" dur="1000" fill="hold"/>
                                        <p:tgtEl>
                                          <p:spTgt spid="10"/>
                                        </p:tgtEl>
                                        <p:attrNameLst>
                                          <p:attrName>style.rotation</p:attrName>
                                        </p:attrNameLst>
                                      </p:cBhvr>
                                      <p:tavLst>
                                        <p:tav tm="0">
                                          <p:val>
                                            <p:fltVal val="90"/>
                                          </p:val>
                                        </p:tav>
                                        <p:tav tm="100000">
                                          <p:val>
                                            <p:fltVal val="0"/>
                                          </p:val>
                                        </p:tav>
                                      </p:tavLst>
                                    </p:anim>
                                    <p:animEffect transition="in" filter="fade">
                                      <p:cBhvr>
                                        <p:cTn id="43" dur="1000"/>
                                        <p:tgtEl>
                                          <p:spTgt spid="10"/>
                                        </p:tgtEl>
                                      </p:cBhvr>
                                    </p:animEffect>
                                  </p:childTnLst>
                                </p:cTn>
                              </p:par>
                            </p:childTnLst>
                          </p:cTn>
                        </p:par>
                        <p:par>
                          <p:cTn id="44" fill="hold">
                            <p:stCondLst>
                              <p:cond delay="1500"/>
                            </p:stCondLst>
                            <p:childTnLst>
                              <p:par>
                                <p:cTn id="45" presetID="22" presetClass="entr" presetSubtype="8" fill="hold" grpId="0" nodeType="after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animEffect transition="in" filter="wipe(left)">
                                      <p:cBhvr>
                                        <p:cTn id="47" dur="500"/>
                                        <p:tgtEl>
                                          <p:spTgt spid="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1000" fill="hold"/>
                                        <p:tgtEl>
                                          <p:spTgt spid="12"/>
                                        </p:tgtEl>
                                        <p:attrNameLst>
                                          <p:attrName>ppt_w</p:attrName>
                                        </p:attrNameLst>
                                      </p:cBhvr>
                                      <p:tavLst>
                                        <p:tav tm="0">
                                          <p:val>
                                            <p:fltVal val="0"/>
                                          </p:val>
                                        </p:tav>
                                        <p:tav tm="100000">
                                          <p:val>
                                            <p:strVal val="#ppt_w"/>
                                          </p:val>
                                        </p:tav>
                                      </p:tavLst>
                                    </p:anim>
                                    <p:anim calcmode="lin" valueType="num">
                                      <p:cBhvr>
                                        <p:cTn id="53" dur="1000" fill="hold"/>
                                        <p:tgtEl>
                                          <p:spTgt spid="12"/>
                                        </p:tgtEl>
                                        <p:attrNameLst>
                                          <p:attrName>ppt_h</p:attrName>
                                        </p:attrNameLst>
                                      </p:cBhvr>
                                      <p:tavLst>
                                        <p:tav tm="0">
                                          <p:val>
                                            <p:fltVal val="0"/>
                                          </p:val>
                                        </p:tav>
                                        <p:tav tm="100000">
                                          <p:val>
                                            <p:strVal val="#ppt_h"/>
                                          </p:val>
                                        </p:tav>
                                      </p:tavLst>
                                    </p:anim>
                                    <p:anim calcmode="lin" valueType="num">
                                      <p:cBhvr>
                                        <p:cTn id="54" dur="1000" fill="hold"/>
                                        <p:tgtEl>
                                          <p:spTgt spid="12"/>
                                        </p:tgtEl>
                                        <p:attrNameLst>
                                          <p:attrName>style.rotation</p:attrName>
                                        </p:attrNameLst>
                                      </p:cBhvr>
                                      <p:tavLst>
                                        <p:tav tm="0">
                                          <p:val>
                                            <p:fltVal val="90"/>
                                          </p:val>
                                        </p:tav>
                                        <p:tav tm="100000">
                                          <p:val>
                                            <p:fltVal val="0"/>
                                          </p:val>
                                        </p:tav>
                                      </p:tavLst>
                                    </p:anim>
                                    <p:animEffect transition="in" filter="fade">
                                      <p:cBhvr>
                                        <p:cTn id="55" dur="10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p:cTn id="60" dur="1000" fill="hold"/>
                                        <p:tgtEl>
                                          <p:spTgt spid="16"/>
                                        </p:tgtEl>
                                        <p:attrNameLst>
                                          <p:attrName>ppt_w</p:attrName>
                                        </p:attrNameLst>
                                      </p:cBhvr>
                                      <p:tavLst>
                                        <p:tav tm="0">
                                          <p:val>
                                            <p:fltVal val="0"/>
                                          </p:val>
                                        </p:tav>
                                        <p:tav tm="100000">
                                          <p:val>
                                            <p:strVal val="#ppt_w"/>
                                          </p:val>
                                        </p:tav>
                                      </p:tavLst>
                                    </p:anim>
                                    <p:anim calcmode="lin" valueType="num">
                                      <p:cBhvr>
                                        <p:cTn id="61" dur="1000" fill="hold"/>
                                        <p:tgtEl>
                                          <p:spTgt spid="16"/>
                                        </p:tgtEl>
                                        <p:attrNameLst>
                                          <p:attrName>ppt_h</p:attrName>
                                        </p:attrNameLst>
                                      </p:cBhvr>
                                      <p:tavLst>
                                        <p:tav tm="0">
                                          <p:val>
                                            <p:fltVal val="0"/>
                                          </p:val>
                                        </p:tav>
                                        <p:tav tm="100000">
                                          <p:val>
                                            <p:strVal val="#ppt_h"/>
                                          </p:val>
                                        </p:tav>
                                      </p:tavLst>
                                    </p:anim>
                                    <p:anim calcmode="lin" valueType="num">
                                      <p:cBhvr>
                                        <p:cTn id="62" dur="1000" fill="hold"/>
                                        <p:tgtEl>
                                          <p:spTgt spid="16"/>
                                        </p:tgtEl>
                                        <p:attrNameLst>
                                          <p:attrName>style.rotation</p:attrName>
                                        </p:attrNameLst>
                                      </p:cBhvr>
                                      <p:tavLst>
                                        <p:tav tm="0">
                                          <p:val>
                                            <p:fltVal val="90"/>
                                          </p:val>
                                        </p:tav>
                                        <p:tav tm="100000">
                                          <p:val>
                                            <p:fltVal val="0"/>
                                          </p:val>
                                        </p:tav>
                                      </p:tavLst>
                                    </p:anim>
                                    <p:animEffect transition="in" filter="fade">
                                      <p:cBhvr>
                                        <p:cTn id="63" dur="10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p:cTn id="68" dur="1000" fill="hold"/>
                                        <p:tgtEl>
                                          <p:spTgt spid="14"/>
                                        </p:tgtEl>
                                        <p:attrNameLst>
                                          <p:attrName>ppt_w</p:attrName>
                                        </p:attrNameLst>
                                      </p:cBhvr>
                                      <p:tavLst>
                                        <p:tav tm="0">
                                          <p:val>
                                            <p:fltVal val="0"/>
                                          </p:val>
                                        </p:tav>
                                        <p:tav tm="100000">
                                          <p:val>
                                            <p:strVal val="#ppt_w"/>
                                          </p:val>
                                        </p:tav>
                                      </p:tavLst>
                                    </p:anim>
                                    <p:anim calcmode="lin" valueType="num">
                                      <p:cBhvr>
                                        <p:cTn id="69" dur="1000" fill="hold"/>
                                        <p:tgtEl>
                                          <p:spTgt spid="14"/>
                                        </p:tgtEl>
                                        <p:attrNameLst>
                                          <p:attrName>ppt_h</p:attrName>
                                        </p:attrNameLst>
                                      </p:cBhvr>
                                      <p:tavLst>
                                        <p:tav tm="0">
                                          <p:val>
                                            <p:fltVal val="0"/>
                                          </p:val>
                                        </p:tav>
                                        <p:tav tm="100000">
                                          <p:val>
                                            <p:strVal val="#ppt_h"/>
                                          </p:val>
                                        </p:tav>
                                      </p:tavLst>
                                    </p:anim>
                                    <p:anim calcmode="lin" valueType="num">
                                      <p:cBhvr>
                                        <p:cTn id="70" dur="1000" fill="hold"/>
                                        <p:tgtEl>
                                          <p:spTgt spid="14"/>
                                        </p:tgtEl>
                                        <p:attrNameLst>
                                          <p:attrName>style.rotation</p:attrName>
                                        </p:attrNameLst>
                                      </p:cBhvr>
                                      <p:tavLst>
                                        <p:tav tm="0">
                                          <p:val>
                                            <p:fltVal val="90"/>
                                          </p:val>
                                        </p:tav>
                                        <p:tav tm="100000">
                                          <p:val>
                                            <p:fltVal val="0"/>
                                          </p:val>
                                        </p:tav>
                                      </p:tavLst>
                                    </p:anim>
                                    <p:animEffect transition="in" filter="fade">
                                      <p:cBhvr>
                                        <p:cTn id="7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upo 11">
            <a:extLst>
              <a:ext uri="{FF2B5EF4-FFF2-40B4-BE49-F238E27FC236}">
                <a16:creationId xmlns:a16="http://schemas.microsoft.com/office/drawing/2014/main" id="{1E09FCF6-1177-ABA4-DFBD-25FF913C7D74}"/>
              </a:ext>
            </a:extLst>
          </p:cNvPr>
          <p:cNvGrpSpPr/>
          <p:nvPr/>
        </p:nvGrpSpPr>
        <p:grpSpPr>
          <a:xfrm>
            <a:off x="8037838" y="134394"/>
            <a:ext cx="3803175" cy="6542174"/>
            <a:chOff x="8037838" y="134394"/>
            <a:chExt cx="3803175" cy="6542174"/>
          </a:xfrm>
        </p:grpSpPr>
        <p:pic>
          <p:nvPicPr>
            <p:cNvPr id="70" name="Imagen 69">
              <a:extLst>
                <a:ext uri="{FF2B5EF4-FFF2-40B4-BE49-F238E27FC236}">
                  <a16:creationId xmlns:a16="http://schemas.microsoft.com/office/drawing/2014/main" id="{464E17E8-DCAA-0983-41EA-A9F0B4E68C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37838" y="191587"/>
              <a:ext cx="3803175" cy="6484981"/>
            </a:xfrm>
            <a:prstGeom prst="rect">
              <a:avLst/>
            </a:prstGeom>
          </p:spPr>
        </p:pic>
        <p:pic>
          <p:nvPicPr>
            <p:cNvPr id="66" name="Imagen 65">
              <a:extLst>
                <a:ext uri="{FF2B5EF4-FFF2-40B4-BE49-F238E27FC236}">
                  <a16:creationId xmlns:a16="http://schemas.microsoft.com/office/drawing/2014/main" id="{8A9BF561-9C46-808A-3031-B699B2AD3E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22851" y="134394"/>
              <a:ext cx="209453" cy="215999"/>
            </a:xfrm>
            <a:prstGeom prst="rect">
              <a:avLst/>
            </a:prstGeom>
          </p:spPr>
        </p:pic>
      </p:grpSp>
      <p:pic>
        <p:nvPicPr>
          <p:cNvPr id="68" name="Imagen 67">
            <a:extLst>
              <a:ext uri="{FF2B5EF4-FFF2-40B4-BE49-F238E27FC236}">
                <a16:creationId xmlns:a16="http://schemas.microsoft.com/office/drawing/2014/main" id="{44F046B4-FC1C-8AC6-1AAC-F09D8E30ACB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84067" y="62758"/>
            <a:ext cx="4378190" cy="6741357"/>
          </a:xfrm>
          <a:prstGeom prst="rect">
            <a:avLst/>
          </a:prstGeom>
        </p:spPr>
      </p:pic>
      <p:sp>
        <p:nvSpPr>
          <p:cNvPr id="3" name="CuadroTexto 2">
            <a:extLst>
              <a:ext uri="{FF2B5EF4-FFF2-40B4-BE49-F238E27FC236}">
                <a16:creationId xmlns:a16="http://schemas.microsoft.com/office/drawing/2014/main" id="{437A17B0-BB7A-C804-D4AD-D1CAA76D326E}"/>
              </a:ext>
            </a:extLst>
          </p:cNvPr>
          <p:cNvSpPr txBox="1"/>
          <p:nvPr/>
        </p:nvSpPr>
        <p:spPr>
          <a:xfrm>
            <a:off x="8340450" y="385160"/>
            <a:ext cx="3613776" cy="6247864"/>
          </a:xfrm>
          <a:prstGeom prst="rect">
            <a:avLst/>
          </a:prstGeom>
          <a:effectLst>
            <a:outerShdw blurRad="63500" sx="102000" sy="102000" algn="ctr" rotWithShape="0">
              <a:prstClr val="black">
                <a:alpha val="40000"/>
              </a:prstClr>
            </a:outerShdw>
          </a:effectLst>
        </p:spPr>
        <p:txBody>
          <a:bodyPr wrap="square">
            <a:spAutoFit/>
          </a:bodyPr>
          <a:lstStyle/>
          <a:p>
            <a:r>
              <a:rPr lang="es-ES" sz="2000" b="1" dirty="0"/>
              <a:t>Stal se součástí lidské rodiny, padlý a zcela znečištěný hříchem. 
Jeho matka Mari</a:t>
            </a:r>
            <a:r>
              <a:rPr lang="cs-CZ" sz="2000" b="1" dirty="0"/>
              <a:t>e</a:t>
            </a:r>
            <a:r>
              <a:rPr lang="es-ES" sz="2000" b="1" dirty="0"/>
              <a:t> byla jeho učitelkou a otec Josef ho učil tesařskému řemeslu. 
Ježíšovi bratři se postavili </a:t>
            </a:r>
            <a:r>
              <a:rPr lang="cs-CZ" sz="2000" b="1" dirty="0"/>
              <a:t>        </a:t>
            </a:r>
            <a:r>
              <a:rPr lang="es-ES" sz="2000" b="1" dirty="0"/>
              <a:t>na stranu rabínů a Ježíše kárali. Někdy mu vyhrožovali a snažili se ho zastrašit.
</a:t>
            </a:r>
            <a:r>
              <a:rPr lang="cs-CZ" sz="2000" b="1" dirty="0"/>
              <a:t>Na začátku </a:t>
            </a:r>
            <a:r>
              <a:rPr lang="es-ES" sz="2000" b="1" dirty="0"/>
              <a:t>své služb</a:t>
            </a:r>
            <a:r>
              <a:rPr lang="cs-CZ" sz="2000" b="1" dirty="0"/>
              <a:t>y si vybral</a:t>
            </a:r>
            <a:r>
              <a:rPr lang="es-ES" sz="2000" b="1" dirty="0"/>
              <a:t> dvanáct apoštolů</a:t>
            </a:r>
            <a:r>
              <a:rPr lang="cs-CZ" sz="2000" b="1" dirty="0"/>
              <a:t>, kteří</a:t>
            </a:r>
            <a:r>
              <a:rPr lang="es-ES" sz="2000" b="1" dirty="0"/>
              <a:t> spolu </a:t>
            </a:r>
            <a:r>
              <a:rPr lang="cs-CZ" sz="2000" b="1" dirty="0"/>
              <a:t>    </a:t>
            </a:r>
            <a:r>
              <a:rPr lang="es-ES" sz="2000" b="1" dirty="0"/>
              <a:t>s několika </a:t>
            </a:r>
            <a:r>
              <a:rPr lang="cs-CZ" sz="2000" b="1" dirty="0"/>
              <a:t>dalšími příležitostnými</a:t>
            </a:r>
            <a:r>
              <a:rPr lang="es-ES" sz="2000" b="1" dirty="0"/>
              <a:t> apoštoly přicházeli do styku,</a:t>
            </a:r>
            <a:r>
              <a:rPr lang="cs-CZ" sz="2000" b="1" dirty="0"/>
              <a:t> aby</a:t>
            </a:r>
            <a:r>
              <a:rPr lang="es-ES" sz="2000" b="1" dirty="0"/>
              <a:t> tvořili Ježíšovu rodinu a uspokojili jejich potřeby. 
Nikdo z rodin</a:t>
            </a:r>
            <a:r>
              <a:rPr lang="cs-CZ" sz="2000" b="1" dirty="0"/>
              <a:t>y mu ale</a:t>
            </a:r>
            <a:r>
              <a:rPr lang="es-ES" sz="2000" b="1" dirty="0"/>
              <a:t> ne</a:t>
            </a:r>
            <a:r>
              <a:rPr lang="cs-CZ" sz="2000" b="1" dirty="0"/>
              <a:t>po</a:t>
            </a:r>
            <a:r>
              <a:rPr lang="es-ES" sz="2000" b="1" dirty="0"/>
              <a:t>ro</a:t>
            </a:r>
            <a:r>
              <a:rPr lang="cs-CZ" sz="2000" b="1" dirty="0"/>
              <a:t>-</a:t>
            </a:r>
            <a:r>
              <a:rPr lang="es-ES" sz="2000" b="1" dirty="0"/>
              <a:t>zuměl. 
</a:t>
            </a:r>
          </a:p>
        </p:txBody>
      </p:sp>
      <p:sp>
        <p:nvSpPr>
          <p:cNvPr id="7" name="CuadroTexto 6">
            <a:extLst>
              <a:ext uri="{FF2B5EF4-FFF2-40B4-BE49-F238E27FC236}">
                <a16:creationId xmlns:a16="http://schemas.microsoft.com/office/drawing/2014/main" id="{49281A3B-19E9-B720-6B0C-719028A7CB1D}"/>
              </a:ext>
            </a:extLst>
          </p:cNvPr>
          <p:cNvSpPr txBox="1"/>
          <p:nvPr/>
        </p:nvSpPr>
        <p:spPr>
          <a:xfrm>
            <a:off x="179005" y="2063493"/>
            <a:ext cx="4283659" cy="1938992"/>
          </a:xfrm>
          <a:prstGeom prst="rect">
            <a:avLst/>
          </a:prstGeom>
          <a:noFill/>
        </p:spPr>
        <p:txBody>
          <a:bodyPr wrap="square">
            <a:spAutoFit/>
          </a:bodyPr>
          <a:lstStyle/>
          <a:p>
            <a:r>
              <a:rPr lang="es-ES" sz="2000" b="1" dirty="0"/>
              <a:t>Pán Ježíš Kristus, božský Syn Boží, existoval od věčnosti jako </a:t>
            </a:r>
            <a:r>
              <a:rPr lang="cs-CZ" sz="2000" b="1" dirty="0"/>
              <a:t>druh</a:t>
            </a:r>
            <a:r>
              <a:rPr lang="es-ES" sz="2000" b="1" dirty="0"/>
              <a:t>á osoba, a přesto byl </a:t>
            </a:r>
            <a:r>
              <a:rPr lang="cs-CZ" sz="2000" b="1" dirty="0"/>
              <a:t>za</a:t>
            </a:r>
            <a:r>
              <a:rPr lang="es-ES" sz="2000" b="1" dirty="0"/>
              <a:t>jedno s Otcem. Opustil svého Otce, opustil náruč své lásky. 
</a:t>
            </a:r>
          </a:p>
        </p:txBody>
      </p:sp>
      <p:sp>
        <p:nvSpPr>
          <p:cNvPr id="2" name="CuadroTexto 1">
            <a:extLst>
              <a:ext uri="{FF2B5EF4-FFF2-40B4-BE49-F238E27FC236}">
                <a16:creationId xmlns:a16="http://schemas.microsoft.com/office/drawing/2014/main" id="{67716944-1772-C901-3CD8-FF0FDFDA47B4}"/>
              </a:ext>
            </a:extLst>
          </p:cNvPr>
          <p:cNvSpPr txBox="1"/>
          <p:nvPr/>
        </p:nvSpPr>
        <p:spPr>
          <a:xfrm>
            <a:off x="1788550" y="513472"/>
            <a:ext cx="2541458" cy="1754326"/>
          </a:xfrm>
          <a:prstGeom prst="rect">
            <a:avLst/>
          </a:prstGeom>
          <a:noFill/>
          <a:effectLst>
            <a:outerShdw blurRad="50800" dist="38100" dir="2700000" algn="tl" rotWithShape="0">
              <a:prstClr val="black">
                <a:alpha val="40000"/>
              </a:prstClr>
            </a:outerShdw>
          </a:effectLst>
        </p:spPr>
        <p:txBody>
          <a:bodyPr wrap="square">
            <a:spAutoFit/>
          </a:bodyPr>
          <a:lstStyle/>
          <a:p>
            <a:r>
              <a:rPr lang="cs-CZ" sz="3600" b="1" spc="300" dirty="0">
                <a:solidFill>
                  <a:schemeClr val="bg1"/>
                </a:solidFill>
              </a:rPr>
              <a:t>Jeho</a:t>
            </a:r>
            <a:r>
              <a:rPr lang="es-ES" sz="3600" b="1" spc="300" dirty="0">
                <a:solidFill>
                  <a:schemeClr val="bg1"/>
                </a:solidFill>
              </a:rPr>
              <a:t> rodina
</a:t>
            </a:r>
          </a:p>
        </p:txBody>
      </p:sp>
      <p:pic>
        <p:nvPicPr>
          <p:cNvPr id="4" name="Imagen 3">
            <a:extLst>
              <a:ext uri="{FF2B5EF4-FFF2-40B4-BE49-F238E27FC236}">
                <a16:creationId xmlns:a16="http://schemas.microsoft.com/office/drawing/2014/main" id="{B43D8677-2CE1-7EC7-7C6A-31903C1B6732}"/>
              </a:ext>
            </a:extLst>
          </p:cNvPr>
          <p:cNvPicPr>
            <a:picLocks noChangeAspect="1"/>
          </p:cNvPicPr>
          <p:nvPr/>
        </p:nvPicPr>
        <p:blipFill>
          <a:blip r:embed="rId6"/>
          <a:stretch>
            <a:fillRect/>
          </a:stretch>
        </p:blipFill>
        <p:spPr>
          <a:xfrm>
            <a:off x="914401" y="3694709"/>
            <a:ext cx="2586446" cy="2922213"/>
          </a:xfrm>
          <a:prstGeom prst="roundRect">
            <a:avLst>
              <a:gd name="adj" fmla="val 8594"/>
            </a:avLst>
          </a:prstGeom>
          <a:solidFill>
            <a:srgbClr val="FFFFFF">
              <a:shade val="85000"/>
            </a:srgbClr>
          </a:solidFill>
          <a:ln>
            <a:noFill/>
          </a:ln>
          <a:effectLst/>
        </p:spPr>
      </p:pic>
      <p:pic>
        <p:nvPicPr>
          <p:cNvPr id="6" name="Imagen 5" descr="Una caricatura de una persona&#10;&#10;Descripción generada automáticamente con confianza baja">
            <a:extLst>
              <a:ext uri="{FF2B5EF4-FFF2-40B4-BE49-F238E27FC236}">
                <a16:creationId xmlns:a16="http://schemas.microsoft.com/office/drawing/2014/main" id="{99A334A6-09F2-7D19-1C00-B0754A9D73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9143" y="89068"/>
            <a:ext cx="3144437" cy="2355607"/>
          </a:xfrm>
          <a:prstGeom prst="rect">
            <a:avLst/>
          </a:prstGeom>
          <a:ln w="38100" cap="sq">
            <a:solidFill>
              <a:srgbClr val="B28E22"/>
            </a:solidFill>
            <a:prstDash val="solid"/>
            <a:miter lim="800000"/>
          </a:ln>
          <a:effectLst>
            <a:outerShdw blurRad="50800" dist="38100" dir="2700000" algn="tl" rotWithShape="0">
              <a:srgbClr val="000000">
                <a:alpha val="43000"/>
              </a:srgbClr>
            </a:outerShdw>
          </a:effectLst>
        </p:spPr>
      </p:pic>
      <p:pic>
        <p:nvPicPr>
          <p:cNvPr id="11" name="Imagen 10" descr="Grupo de personas posando por un foto&#10;&#10;Descripción generada automáticamente">
            <a:extLst>
              <a:ext uri="{FF2B5EF4-FFF2-40B4-BE49-F238E27FC236}">
                <a16:creationId xmlns:a16="http://schemas.microsoft.com/office/drawing/2014/main" id="{087143F1-7A81-437B-A45E-B9FE1E84FF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9144" y="2640569"/>
            <a:ext cx="3144436" cy="4128363"/>
          </a:xfrm>
          <a:prstGeom prst="rect">
            <a:avLst/>
          </a:prstGeom>
          <a:ln w="38100" cap="sq">
            <a:solidFill>
              <a:srgbClr val="B28E2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1734310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strips(downRight)">
                                      <p:cBhvr>
                                        <p:cTn id="7" dur="500"/>
                                        <p:tgtEl>
                                          <p:spTgt spid="6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32" presetClass="emph" presetSubtype="0" fill="hold" grpId="1" nodeType="after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strips(downLeft)">
                                      <p:cBhvr>
                                        <p:cTn id="34" dur="500"/>
                                        <p:tgtEl>
                                          <p:spTgt spid="12"/>
                                        </p:tgtEl>
                                      </p:cBhvr>
                                    </p:animEffect>
                                  </p:childTnLst>
                                </p:cTn>
                              </p:par>
                            </p:childTnLst>
                          </p:cTn>
                        </p:par>
                        <p:par>
                          <p:cTn id="35" fill="hold">
                            <p:stCondLst>
                              <p:cond delay="500"/>
                            </p:stCondLst>
                            <p:childTnLst>
                              <p:par>
                                <p:cTn id="36" presetID="31" presetClass="entr" presetSubtype="0"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fltVal val="0"/>
                                          </p:val>
                                        </p:tav>
                                        <p:tav tm="100000">
                                          <p:val>
                                            <p:strVal val="#ppt_w"/>
                                          </p:val>
                                        </p:tav>
                                      </p:tavLst>
                                    </p:anim>
                                    <p:anim calcmode="lin" valueType="num">
                                      <p:cBhvr>
                                        <p:cTn id="39" dur="1000" fill="hold"/>
                                        <p:tgtEl>
                                          <p:spTgt spid="6"/>
                                        </p:tgtEl>
                                        <p:attrNameLst>
                                          <p:attrName>ppt_h</p:attrName>
                                        </p:attrNameLst>
                                      </p:cBhvr>
                                      <p:tavLst>
                                        <p:tav tm="0">
                                          <p:val>
                                            <p:fltVal val="0"/>
                                          </p:val>
                                        </p:tav>
                                        <p:tav tm="100000">
                                          <p:val>
                                            <p:strVal val="#ppt_h"/>
                                          </p:val>
                                        </p:tav>
                                      </p:tavLst>
                                    </p:anim>
                                    <p:anim calcmode="lin" valueType="num">
                                      <p:cBhvr>
                                        <p:cTn id="40" dur="1000" fill="hold"/>
                                        <p:tgtEl>
                                          <p:spTgt spid="6"/>
                                        </p:tgtEl>
                                        <p:attrNameLst>
                                          <p:attrName>style.rotation</p:attrName>
                                        </p:attrNameLst>
                                      </p:cBhvr>
                                      <p:tavLst>
                                        <p:tav tm="0">
                                          <p:val>
                                            <p:fltVal val="90"/>
                                          </p:val>
                                        </p:tav>
                                        <p:tav tm="100000">
                                          <p:val>
                                            <p:fltVal val="0"/>
                                          </p:val>
                                        </p:tav>
                                      </p:tavLst>
                                    </p:anim>
                                    <p:animEffect transition="in" filter="fade">
                                      <p:cBhvr>
                                        <p:cTn id="41" dur="1000"/>
                                        <p:tgtEl>
                                          <p:spTgt spid="6"/>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Effect transition="in" filter="wipe(left)">
                                      <p:cBhvr>
                                        <p:cTn id="45" dur="500"/>
                                        <p:tgtEl>
                                          <p:spTgt spid="3">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1000" fill="hold"/>
                                        <p:tgtEl>
                                          <p:spTgt spid="11"/>
                                        </p:tgtEl>
                                        <p:attrNameLst>
                                          <p:attrName>ppt_w</p:attrName>
                                        </p:attrNameLst>
                                      </p:cBhvr>
                                      <p:tavLst>
                                        <p:tav tm="0">
                                          <p:val>
                                            <p:fltVal val="0"/>
                                          </p:val>
                                        </p:tav>
                                        <p:tav tm="100000">
                                          <p:val>
                                            <p:strVal val="#ppt_w"/>
                                          </p:val>
                                        </p:tav>
                                      </p:tavLst>
                                    </p:anim>
                                    <p:anim calcmode="lin" valueType="num">
                                      <p:cBhvr>
                                        <p:cTn id="51" dur="1000" fill="hold"/>
                                        <p:tgtEl>
                                          <p:spTgt spid="11"/>
                                        </p:tgtEl>
                                        <p:attrNameLst>
                                          <p:attrName>ppt_h</p:attrName>
                                        </p:attrNameLst>
                                      </p:cBhvr>
                                      <p:tavLst>
                                        <p:tav tm="0">
                                          <p:val>
                                            <p:fltVal val="0"/>
                                          </p:val>
                                        </p:tav>
                                        <p:tav tm="100000">
                                          <p:val>
                                            <p:strVal val="#ppt_h"/>
                                          </p:val>
                                        </p:tav>
                                      </p:tavLst>
                                    </p:anim>
                                    <p:anim calcmode="lin" valueType="num">
                                      <p:cBhvr>
                                        <p:cTn id="52" dur="1000" fill="hold"/>
                                        <p:tgtEl>
                                          <p:spTgt spid="11"/>
                                        </p:tgtEl>
                                        <p:attrNameLst>
                                          <p:attrName>style.rotation</p:attrName>
                                        </p:attrNameLst>
                                      </p:cBhvr>
                                      <p:tavLst>
                                        <p:tav tm="0">
                                          <p:val>
                                            <p:fltVal val="90"/>
                                          </p:val>
                                        </p:tav>
                                        <p:tav tm="100000">
                                          <p:val>
                                            <p:fltVal val="0"/>
                                          </p:val>
                                        </p:tav>
                                      </p:tavLst>
                                    </p:anim>
                                    <p:animEffect transition="in" filter="fade">
                                      <p:cBhvr>
                                        <p:cTn id="5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767FD13E-239B-5DBC-EA8B-9FD3165D68E9}"/>
              </a:ext>
            </a:extLst>
          </p:cNvPr>
          <p:cNvGrpSpPr/>
          <p:nvPr/>
        </p:nvGrpSpPr>
        <p:grpSpPr>
          <a:xfrm>
            <a:off x="8037838" y="128520"/>
            <a:ext cx="3907901" cy="4765981"/>
            <a:chOff x="8037838" y="128520"/>
            <a:chExt cx="3907901" cy="4765981"/>
          </a:xfrm>
        </p:grpSpPr>
        <p:pic>
          <p:nvPicPr>
            <p:cNvPr id="70" name="Imagen 69">
              <a:extLst>
                <a:ext uri="{FF2B5EF4-FFF2-40B4-BE49-F238E27FC236}">
                  <a16:creationId xmlns:a16="http://schemas.microsoft.com/office/drawing/2014/main" id="{464E17E8-DCAA-0983-41EA-A9F0B4E68C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37838" y="197067"/>
              <a:ext cx="3803175" cy="4697434"/>
            </a:xfrm>
            <a:prstGeom prst="rect">
              <a:avLst/>
            </a:prstGeom>
          </p:spPr>
        </p:pic>
        <p:pic>
          <p:nvPicPr>
            <p:cNvPr id="66" name="Imagen 65">
              <a:extLst>
                <a:ext uri="{FF2B5EF4-FFF2-40B4-BE49-F238E27FC236}">
                  <a16:creationId xmlns:a16="http://schemas.microsoft.com/office/drawing/2014/main" id="{8A9BF561-9C46-808A-3031-B699B2AD3E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736286" y="128520"/>
              <a:ext cx="209453" cy="215998"/>
            </a:xfrm>
            <a:prstGeom prst="rect">
              <a:avLst/>
            </a:prstGeom>
          </p:spPr>
        </p:pic>
      </p:grpSp>
      <p:pic>
        <p:nvPicPr>
          <p:cNvPr id="68" name="Imagen 67">
            <a:extLst>
              <a:ext uri="{FF2B5EF4-FFF2-40B4-BE49-F238E27FC236}">
                <a16:creationId xmlns:a16="http://schemas.microsoft.com/office/drawing/2014/main" id="{44F046B4-FC1C-8AC6-1AAC-F09D8E30ACB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84067" y="62758"/>
            <a:ext cx="4378189" cy="6741357"/>
          </a:xfrm>
          <a:prstGeom prst="rect">
            <a:avLst/>
          </a:prstGeom>
        </p:spPr>
      </p:pic>
      <p:sp>
        <p:nvSpPr>
          <p:cNvPr id="3" name="CuadroTexto 2">
            <a:extLst>
              <a:ext uri="{FF2B5EF4-FFF2-40B4-BE49-F238E27FC236}">
                <a16:creationId xmlns:a16="http://schemas.microsoft.com/office/drawing/2014/main" id="{437A17B0-BB7A-C804-D4AD-D1CAA76D326E}"/>
              </a:ext>
            </a:extLst>
          </p:cNvPr>
          <p:cNvSpPr txBox="1"/>
          <p:nvPr/>
        </p:nvSpPr>
        <p:spPr>
          <a:xfrm>
            <a:off x="8307236" y="392428"/>
            <a:ext cx="3533777" cy="4093428"/>
          </a:xfrm>
          <a:prstGeom prst="rect">
            <a:avLst/>
          </a:prstGeom>
          <a:effectLst>
            <a:outerShdw blurRad="63500" sx="102000" sy="102000" algn="ctr" rotWithShape="0">
              <a:prstClr val="black">
                <a:alpha val="40000"/>
              </a:prstClr>
            </a:outerShdw>
          </a:effectLst>
        </p:spPr>
        <p:txBody>
          <a:bodyPr wrap="square">
            <a:spAutoFit/>
          </a:bodyPr>
          <a:lstStyle/>
          <a:p>
            <a:r>
              <a:rPr lang="es-ES" sz="2000" b="1" dirty="0"/>
              <a:t>Pán Ježíš Kristus opustil veškeré své bohatství a narodil se v jes</a:t>
            </a:r>
            <a:r>
              <a:rPr lang="cs-CZ" sz="2000" b="1" dirty="0"/>
              <a:t>-</a:t>
            </a:r>
            <a:r>
              <a:rPr lang="es-ES" sz="2000" b="1" dirty="0"/>
              <a:t>lích.
Ježíšovi rodiče byli chudí a je</a:t>
            </a:r>
            <a:r>
              <a:rPr lang="cs-CZ" sz="2000" b="1" dirty="0"/>
              <a:t>-</a:t>
            </a:r>
            <a:r>
              <a:rPr lang="es-ES" sz="2000" b="1" dirty="0"/>
              <a:t>jich podpora byla závislá na je</a:t>
            </a:r>
            <a:r>
              <a:rPr lang="cs-CZ" sz="2000" b="1" dirty="0"/>
              <a:t>-</a:t>
            </a:r>
            <a:r>
              <a:rPr lang="es-ES" sz="2000" b="1" dirty="0"/>
              <a:t>jich každodenní práci.
Znal chudobu, sebezapření a strádání.
Náš Spasitel sdílel úděl chu</a:t>
            </a:r>
            <a:r>
              <a:rPr lang="cs-CZ" sz="2000" b="1" dirty="0"/>
              <a:t>-</a:t>
            </a:r>
            <a:r>
              <a:rPr lang="es-ES" sz="2000" b="1" dirty="0"/>
              <a:t>dých. Znal ze zkušenosti jejich starosti a těžkosti a dokázal utěšit a povzbudit všechny pokorné </a:t>
            </a:r>
            <a:r>
              <a:rPr lang="cs-CZ" sz="2000" b="1" dirty="0"/>
              <a:t>děl</a:t>
            </a:r>
            <a:r>
              <a:rPr lang="es-ES" sz="2000" b="1" dirty="0"/>
              <a:t>níky. </a:t>
            </a:r>
          </a:p>
        </p:txBody>
      </p:sp>
      <p:sp>
        <p:nvSpPr>
          <p:cNvPr id="7" name="CuadroTexto 6">
            <a:extLst>
              <a:ext uri="{FF2B5EF4-FFF2-40B4-BE49-F238E27FC236}">
                <a16:creationId xmlns:a16="http://schemas.microsoft.com/office/drawing/2014/main" id="{49281A3B-19E9-B720-6B0C-719028A7CB1D}"/>
              </a:ext>
            </a:extLst>
          </p:cNvPr>
          <p:cNvSpPr txBox="1"/>
          <p:nvPr/>
        </p:nvSpPr>
        <p:spPr>
          <a:xfrm>
            <a:off x="446068" y="2001751"/>
            <a:ext cx="3779520" cy="4708981"/>
          </a:xfrm>
          <a:prstGeom prst="rect">
            <a:avLst/>
          </a:prstGeom>
          <a:noFill/>
        </p:spPr>
        <p:txBody>
          <a:bodyPr wrap="square">
            <a:spAutoFit/>
          </a:bodyPr>
          <a:lstStyle/>
          <a:p>
            <a:r>
              <a:rPr lang="es-ES" sz="2000" b="1" dirty="0"/>
              <a:t>„</a:t>
            </a:r>
            <a:r>
              <a:rPr lang="cs-CZ" sz="2000" b="1" dirty="0"/>
              <a:t>Hospodinova je z</a:t>
            </a:r>
            <a:r>
              <a:rPr lang="es-ES" sz="2000" b="1" dirty="0"/>
              <a:t>emě </a:t>
            </a:r>
            <a:r>
              <a:rPr lang="cs-CZ" sz="2000" b="1" dirty="0"/>
              <a:t>se vším,  co je na ní, svět i ti, kdo na něm sídlí</a:t>
            </a:r>
            <a:r>
              <a:rPr lang="es-ES" sz="2000" b="1" dirty="0"/>
              <a:t>" (Žalm 24</a:t>
            </a:r>
            <a:r>
              <a:rPr lang="cs-CZ" sz="2000" b="1" dirty="0"/>
              <a:t>,</a:t>
            </a:r>
            <a:r>
              <a:rPr lang="es-ES" sz="2000" b="1" dirty="0"/>
              <a:t>1)</a:t>
            </a:r>
            <a:r>
              <a:rPr lang="cs-CZ" sz="2000" b="1" dirty="0"/>
              <a:t>.</a:t>
            </a:r>
            <a:r>
              <a:rPr lang="es-ES" sz="2000" b="1" dirty="0"/>
              <a:t>
Všechno zlato, stříbro, drahé kameny, každý člověk... všechno bylo a je z Ježíše Krista. 
Všechno na tomto světě i svět sám stvořil a patří Jemu. 
Mohl tvořit, co chtěl nebo potře</a:t>
            </a:r>
            <a:r>
              <a:rPr lang="cs-CZ" sz="2000" b="1" dirty="0"/>
              <a:t>-</a:t>
            </a:r>
            <a:r>
              <a:rPr lang="es-ES" sz="2000" b="1" dirty="0"/>
              <a:t>boval.
Měl také mnoho dalších světů, které mu patřily. 
Všechno, co existuje ve vesmíru, bylo a je </a:t>
            </a:r>
            <a:r>
              <a:rPr lang="cs-CZ" sz="2000" b="1" dirty="0"/>
              <a:t>J</a:t>
            </a:r>
            <a:r>
              <a:rPr lang="es-ES" sz="2000" b="1" dirty="0"/>
              <a:t>eho. 
</a:t>
            </a:r>
          </a:p>
        </p:txBody>
      </p:sp>
      <p:sp>
        <p:nvSpPr>
          <p:cNvPr id="2" name="CuadroTexto 1">
            <a:extLst>
              <a:ext uri="{FF2B5EF4-FFF2-40B4-BE49-F238E27FC236}">
                <a16:creationId xmlns:a16="http://schemas.microsoft.com/office/drawing/2014/main" id="{67716944-1772-C901-3CD8-FF0FDFDA47B4}"/>
              </a:ext>
            </a:extLst>
          </p:cNvPr>
          <p:cNvSpPr txBox="1"/>
          <p:nvPr/>
        </p:nvSpPr>
        <p:spPr>
          <a:xfrm>
            <a:off x="1725243" y="471279"/>
            <a:ext cx="3006411" cy="1754326"/>
          </a:xfrm>
          <a:prstGeom prst="rect">
            <a:avLst/>
          </a:prstGeom>
          <a:noFill/>
          <a:effectLst>
            <a:outerShdw blurRad="50800" dist="38100" dir="2700000" algn="tl" rotWithShape="0">
              <a:prstClr val="black">
                <a:alpha val="40000"/>
              </a:prstClr>
            </a:outerShdw>
          </a:effectLst>
        </p:spPr>
        <p:txBody>
          <a:bodyPr wrap="square">
            <a:spAutoFit/>
          </a:bodyPr>
          <a:lstStyle/>
          <a:p>
            <a:r>
              <a:rPr lang="cs-CZ" sz="3600" b="1" spc="300" dirty="0">
                <a:solidFill>
                  <a:schemeClr val="bg1"/>
                </a:solidFill>
              </a:rPr>
              <a:t>E</a:t>
            </a:r>
            <a:r>
              <a:rPr lang="es-ES" sz="3600" b="1" spc="300" dirty="0">
                <a:solidFill>
                  <a:schemeClr val="bg1"/>
                </a:solidFill>
              </a:rPr>
              <a:t>konomic</a:t>
            </a:r>
            <a:r>
              <a:rPr lang="cs-CZ" sz="3600" b="1" spc="300" dirty="0">
                <a:solidFill>
                  <a:schemeClr val="bg1"/>
                </a:solidFill>
              </a:rPr>
              <a:t>-</a:t>
            </a:r>
            <a:r>
              <a:rPr lang="es-ES" sz="3600" b="1" spc="300" dirty="0">
                <a:solidFill>
                  <a:schemeClr val="bg1"/>
                </a:solidFill>
              </a:rPr>
              <a:t>k</a:t>
            </a:r>
            <a:r>
              <a:rPr lang="cs-CZ" sz="3600" b="1" spc="300" dirty="0">
                <a:solidFill>
                  <a:schemeClr val="bg1"/>
                </a:solidFill>
              </a:rPr>
              <a:t>á</a:t>
            </a:r>
            <a:r>
              <a:rPr lang="es-ES" sz="3600" b="1" spc="300" dirty="0">
                <a:solidFill>
                  <a:schemeClr val="bg1"/>
                </a:solidFill>
              </a:rPr>
              <a:t> s</a:t>
            </a:r>
            <a:r>
              <a:rPr lang="cs-CZ" sz="3600" b="1" spc="300" dirty="0">
                <a:solidFill>
                  <a:schemeClr val="bg1"/>
                </a:solidFill>
              </a:rPr>
              <a:t>i</a:t>
            </a:r>
            <a:r>
              <a:rPr lang="es-ES" sz="3600" b="1" spc="300" dirty="0">
                <a:solidFill>
                  <a:schemeClr val="bg1"/>
                </a:solidFill>
              </a:rPr>
              <a:t>t</a:t>
            </a:r>
            <a:r>
              <a:rPr lang="cs-CZ" sz="3600" b="1" spc="300" dirty="0" err="1">
                <a:solidFill>
                  <a:schemeClr val="bg1"/>
                </a:solidFill>
              </a:rPr>
              <a:t>uace</a:t>
            </a:r>
            <a:r>
              <a:rPr lang="es-ES" sz="3600" b="1" spc="300" dirty="0">
                <a:solidFill>
                  <a:schemeClr val="bg1"/>
                </a:solidFill>
              </a:rPr>
              <a:t>
</a:t>
            </a:r>
          </a:p>
        </p:txBody>
      </p:sp>
      <p:pic>
        <p:nvPicPr>
          <p:cNvPr id="10" name="Imagen 9" descr="Una caricatura de una persona&#10;&#10;Descripción generada automáticamente con confianza media">
            <a:extLst>
              <a:ext uri="{FF2B5EF4-FFF2-40B4-BE49-F238E27FC236}">
                <a16:creationId xmlns:a16="http://schemas.microsoft.com/office/drawing/2014/main" id="{2169D300-2C48-0870-41D6-C87CEE04BE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0820" y="62758"/>
            <a:ext cx="3383216" cy="4575917"/>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12" name="Imagen 11" descr="Imagen que contiene persona, exterior, pasto, mujer&#10;&#10;Descripción generada automáticamente">
            <a:extLst>
              <a:ext uri="{FF2B5EF4-FFF2-40B4-BE49-F238E27FC236}">
                <a16:creationId xmlns:a16="http://schemas.microsoft.com/office/drawing/2014/main" id="{156B8DDF-F96B-D235-B27F-4FF62C664F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0820" y="4759867"/>
            <a:ext cx="3392292" cy="2035375"/>
          </a:xfrm>
          <a:prstGeom prst="rect">
            <a:avLst/>
          </a:prstGeom>
          <a:ln w="38100" cap="sq">
            <a:solidFill>
              <a:srgbClr val="B25522"/>
            </a:solidFill>
            <a:prstDash val="solid"/>
            <a:miter lim="800000"/>
          </a:ln>
          <a:effectLst>
            <a:outerShdw blurRad="50800" dist="38100" dir="2700000" algn="tl" rotWithShape="0">
              <a:srgbClr val="000000">
                <a:alpha val="43000"/>
              </a:srgbClr>
            </a:outerShdw>
          </a:effectLst>
        </p:spPr>
      </p:pic>
      <p:pic>
        <p:nvPicPr>
          <p:cNvPr id="14" name="Imagen 13" descr="Un grupo de personas disfrazadas&#10;&#10;Descripción generada automáticamente con confianza baja">
            <a:extLst>
              <a:ext uri="{FF2B5EF4-FFF2-40B4-BE49-F238E27FC236}">
                <a16:creationId xmlns:a16="http://schemas.microsoft.com/office/drawing/2014/main" id="{14D03E2A-158E-9F91-7FE7-932AAB07E8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20061" y="4964445"/>
            <a:ext cx="3225871" cy="1819033"/>
          </a:xfrm>
          <a:prstGeom prst="rect">
            <a:avLst/>
          </a:prstGeom>
          <a:ln w="38100" cap="sq">
            <a:solidFill>
              <a:srgbClr val="B2552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3641149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strips(downRight)">
                                      <p:cBhvr>
                                        <p:cTn id="7" dur="500"/>
                                        <p:tgtEl>
                                          <p:spTgt spid="6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32" presetClass="emph" presetSubtype="0" fill="hold" grpId="1" nodeType="after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strips(downLeft)">
                                      <p:cBhvr>
                                        <p:cTn id="34" dur="500"/>
                                        <p:tgtEl>
                                          <p:spTgt spid="15"/>
                                        </p:tgtEl>
                                      </p:cBhvr>
                                    </p:animEffect>
                                  </p:childTnLst>
                                </p:cTn>
                              </p:par>
                            </p:childTnLst>
                          </p:cTn>
                        </p:par>
                        <p:par>
                          <p:cTn id="35" fill="hold">
                            <p:stCondLst>
                              <p:cond delay="500"/>
                            </p:stCondLst>
                            <p:childTnLst>
                              <p:par>
                                <p:cTn id="36" presetID="14" presetClass="entr" presetSubtype="10"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animEffect transition="in" filter="wipe(left)">
                                      <p:cBhvr>
                                        <p:cTn id="4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build="p"/>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1" name="Grupo 20">
            <a:extLst>
              <a:ext uri="{FF2B5EF4-FFF2-40B4-BE49-F238E27FC236}">
                <a16:creationId xmlns:a16="http://schemas.microsoft.com/office/drawing/2014/main" id="{77BC5CC3-D50B-9F49-ABAB-E1010731241C}"/>
              </a:ext>
            </a:extLst>
          </p:cNvPr>
          <p:cNvGrpSpPr/>
          <p:nvPr/>
        </p:nvGrpSpPr>
        <p:grpSpPr>
          <a:xfrm>
            <a:off x="7463286" y="157021"/>
            <a:ext cx="3907900" cy="6565992"/>
            <a:chOff x="7331082" y="157021"/>
            <a:chExt cx="3907900" cy="6565992"/>
          </a:xfrm>
        </p:grpSpPr>
        <p:pic>
          <p:nvPicPr>
            <p:cNvPr id="70" name="Imagen 69">
              <a:extLst>
                <a:ext uri="{FF2B5EF4-FFF2-40B4-BE49-F238E27FC236}">
                  <a16:creationId xmlns:a16="http://schemas.microsoft.com/office/drawing/2014/main" id="{464E17E8-DCAA-0983-41EA-A9F0B4E68C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31082" y="197063"/>
              <a:ext cx="3803174" cy="6525950"/>
            </a:xfrm>
            <a:prstGeom prst="rect">
              <a:avLst/>
            </a:prstGeom>
          </p:spPr>
        </p:pic>
        <p:pic>
          <p:nvPicPr>
            <p:cNvPr id="66" name="Imagen 65">
              <a:extLst>
                <a:ext uri="{FF2B5EF4-FFF2-40B4-BE49-F238E27FC236}">
                  <a16:creationId xmlns:a16="http://schemas.microsoft.com/office/drawing/2014/main" id="{8A9BF561-9C46-808A-3031-B699B2AD3E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029530" y="157021"/>
              <a:ext cx="209452" cy="215998"/>
            </a:xfrm>
            <a:prstGeom prst="rect">
              <a:avLst/>
            </a:prstGeom>
          </p:spPr>
        </p:pic>
      </p:grpSp>
      <p:pic>
        <p:nvPicPr>
          <p:cNvPr id="68" name="Imagen 67">
            <a:extLst>
              <a:ext uri="{FF2B5EF4-FFF2-40B4-BE49-F238E27FC236}">
                <a16:creationId xmlns:a16="http://schemas.microsoft.com/office/drawing/2014/main" id="{44F046B4-FC1C-8AC6-1AAC-F09D8E30ACB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84067" y="62759"/>
            <a:ext cx="4378189" cy="6741355"/>
          </a:xfrm>
          <a:prstGeom prst="rect">
            <a:avLst/>
          </a:prstGeom>
        </p:spPr>
      </p:pic>
      <p:sp>
        <p:nvSpPr>
          <p:cNvPr id="3" name="CuadroTexto 2">
            <a:extLst>
              <a:ext uri="{FF2B5EF4-FFF2-40B4-BE49-F238E27FC236}">
                <a16:creationId xmlns:a16="http://schemas.microsoft.com/office/drawing/2014/main" id="{437A17B0-BB7A-C804-D4AD-D1CAA76D326E}"/>
              </a:ext>
            </a:extLst>
          </p:cNvPr>
          <p:cNvSpPr txBox="1"/>
          <p:nvPr/>
        </p:nvSpPr>
        <p:spPr>
          <a:xfrm>
            <a:off x="7738112" y="350985"/>
            <a:ext cx="4273264" cy="5324535"/>
          </a:xfrm>
          <a:prstGeom prst="rect">
            <a:avLst/>
          </a:prstGeom>
          <a:effectLst>
            <a:outerShdw blurRad="63500" sx="102000" sy="102000" algn="ctr" rotWithShape="0">
              <a:prstClr val="black">
                <a:alpha val="40000"/>
              </a:prstClr>
            </a:outerShdw>
          </a:effectLst>
        </p:spPr>
        <p:txBody>
          <a:bodyPr wrap="square">
            <a:spAutoFit/>
          </a:bodyPr>
          <a:lstStyle/>
          <a:p>
            <a:r>
              <a:rPr lang="cs-CZ" sz="2000" b="1" dirty="0"/>
              <a:t>My však</a:t>
            </a:r>
            <a:r>
              <a:rPr lang="es-ES" sz="2000" b="1" dirty="0"/>
              <a:t> žij</a:t>
            </a:r>
            <a:r>
              <a:rPr lang="cs-CZ" sz="2000" b="1" dirty="0" err="1"/>
              <a:t>eme</a:t>
            </a:r>
            <a:r>
              <a:rPr lang="es-ES" sz="2000" b="1" dirty="0"/>
              <a:t> v konfliktním terénu, ve válečné zóně. Satan se snažil všemi možnými způsoby zabránit Ježíšovi, vytvoři</a:t>
            </a:r>
            <a:r>
              <a:rPr lang="cs-CZ" sz="2000" b="1" dirty="0"/>
              <a:t>t</a:t>
            </a:r>
            <a:r>
              <a:rPr lang="es-ES" sz="2000" b="1" dirty="0"/>
              <a:t> dokonalé dětství, neposkvr</a:t>
            </a:r>
            <a:r>
              <a:rPr lang="cs-CZ" sz="2000" b="1" dirty="0"/>
              <a:t>-</a:t>
            </a:r>
            <a:r>
              <a:rPr lang="es-ES" sz="2000" b="1" dirty="0"/>
              <a:t>něný </a:t>
            </a:r>
            <a:r>
              <a:rPr lang="cs-CZ" sz="2000" b="1" dirty="0"/>
              <a:t>život</a:t>
            </a:r>
            <a:r>
              <a:rPr lang="es-ES" sz="2000" b="1" dirty="0"/>
              <a:t>, svatou službu a neposkvr</a:t>
            </a:r>
            <a:r>
              <a:rPr lang="cs-CZ" sz="2000" b="1" dirty="0"/>
              <a:t>-</a:t>
            </a:r>
            <a:r>
              <a:rPr lang="es-ES" sz="2000" b="1" dirty="0"/>
              <a:t>něnou oběť. Ale byl poražen. Nemohl přimět Krista k hříchu. Nemohlo ho to odradit ani odvést od díla, které přišel vykonat na této zemi. Satanova bouře hněvu ho smetla z pouště na Kalvárii; ale čím nesmiřitelnější byl, tím pevněji se Syn Boží držel ruky svého Otce a kráčel po krvavé stezce. Byl vystaven všem konfliktům, kterým musíme čelit, aby nám byl příkladem v dětství, dospívání </a:t>
            </a:r>
            <a:r>
              <a:rPr lang="cs-CZ" sz="2000" b="1" dirty="0"/>
              <a:t>i</a:t>
            </a:r>
            <a:r>
              <a:rPr lang="es-ES" sz="2000" b="1" dirty="0"/>
              <a:t> dospělosti. 
</a:t>
            </a:r>
          </a:p>
        </p:txBody>
      </p:sp>
      <p:sp>
        <p:nvSpPr>
          <p:cNvPr id="7" name="CuadroTexto 6">
            <a:extLst>
              <a:ext uri="{FF2B5EF4-FFF2-40B4-BE49-F238E27FC236}">
                <a16:creationId xmlns:a16="http://schemas.microsoft.com/office/drawing/2014/main" id="{49281A3B-19E9-B720-6B0C-719028A7CB1D}"/>
              </a:ext>
            </a:extLst>
          </p:cNvPr>
          <p:cNvSpPr txBox="1"/>
          <p:nvPr/>
        </p:nvSpPr>
        <p:spPr>
          <a:xfrm>
            <a:off x="493890" y="2024704"/>
            <a:ext cx="3558541" cy="4093428"/>
          </a:xfrm>
          <a:prstGeom prst="rect">
            <a:avLst/>
          </a:prstGeom>
          <a:noFill/>
        </p:spPr>
        <p:txBody>
          <a:bodyPr wrap="square">
            <a:spAutoFit/>
          </a:bodyPr>
          <a:lstStyle/>
          <a:p>
            <a:r>
              <a:rPr lang="es-ES" sz="2000" b="1" dirty="0"/>
              <a:t>V nebi byla dokonalá harmonie. 
Byla tam atmosféra sladkého míru a lásky.
Všichni byli ochotni poslouchat Ježíše Krista s potěšením.
Nikdo neusiloval o jejich blaho, ale sloužil jeden druhému s ne</a:t>
            </a:r>
            <a:r>
              <a:rPr lang="cs-CZ" sz="2000" b="1" dirty="0"/>
              <a:t>-</a:t>
            </a:r>
            <a:r>
              <a:rPr lang="es-ES" sz="2000" b="1" dirty="0"/>
              <a:t>sobeckou láskou. 
Nikdo nebojoval a nikdo se ne</a:t>
            </a:r>
            <a:r>
              <a:rPr lang="cs-CZ" sz="2000" b="1" dirty="0"/>
              <a:t>-</a:t>
            </a:r>
            <a:r>
              <a:rPr lang="es-ES" sz="2000" b="1" dirty="0"/>
              <a:t>zlobil.
Nedo</a:t>
            </a:r>
            <a:r>
              <a:rPr lang="cs-CZ" sz="2000" b="1" dirty="0" err="1"/>
              <a:t>cházelo</a:t>
            </a:r>
            <a:r>
              <a:rPr lang="cs-CZ" sz="2000" b="1" dirty="0"/>
              <a:t> tam</a:t>
            </a:r>
            <a:r>
              <a:rPr lang="es-ES" sz="2000" b="1" dirty="0"/>
              <a:t> k žádnému nesouladu nebo neshodám.
</a:t>
            </a:r>
          </a:p>
        </p:txBody>
      </p:sp>
      <p:sp>
        <p:nvSpPr>
          <p:cNvPr id="2" name="CuadroTexto 1">
            <a:extLst>
              <a:ext uri="{FF2B5EF4-FFF2-40B4-BE49-F238E27FC236}">
                <a16:creationId xmlns:a16="http://schemas.microsoft.com/office/drawing/2014/main" id="{67716944-1772-C901-3CD8-FF0FDFDA47B4}"/>
              </a:ext>
            </a:extLst>
          </p:cNvPr>
          <p:cNvSpPr txBox="1"/>
          <p:nvPr/>
        </p:nvSpPr>
        <p:spPr>
          <a:xfrm>
            <a:off x="1664283" y="451141"/>
            <a:ext cx="2683333" cy="1754326"/>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cs-CZ" sz="3600" b="1" spc="300" dirty="0">
                <a:solidFill>
                  <a:schemeClr val="bg1"/>
                </a:solidFill>
              </a:rPr>
              <a:t>Jeho</a:t>
            </a:r>
            <a:r>
              <a:rPr lang="es-ES" sz="3600" b="1" spc="300" dirty="0">
                <a:solidFill>
                  <a:schemeClr val="bg1"/>
                </a:solidFill>
              </a:rPr>
              <a:t> bezpeč</a:t>
            </a:r>
            <a:r>
              <a:rPr lang="cs-CZ" sz="3600" b="1" spc="300" dirty="0">
                <a:solidFill>
                  <a:schemeClr val="bg1"/>
                </a:solidFill>
              </a:rPr>
              <a:t>í</a:t>
            </a:r>
            <a:r>
              <a:rPr lang="es-ES" sz="3600" b="1" spc="300" dirty="0">
                <a:solidFill>
                  <a:schemeClr val="bg1"/>
                </a:solidFill>
              </a:rPr>
              <a:t>
</a:t>
            </a:r>
          </a:p>
        </p:txBody>
      </p:sp>
      <p:pic>
        <p:nvPicPr>
          <p:cNvPr id="10" name="Imagen 9" descr="Un dibujo de un grupo de personas en una playa&#10;&#10;Descripción generada automáticamente con confianza media">
            <a:extLst>
              <a:ext uri="{FF2B5EF4-FFF2-40B4-BE49-F238E27FC236}">
                <a16:creationId xmlns:a16="http://schemas.microsoft.com/office/drawing/2014/main" id="{098AEFB3-D936-B80A-5E79-DAC63A56F1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1214" y="3027317"/>
            <a:ext cx="2770909" cy="3695700"/>
          </a:xfrm>
          <a:prstGeom prst="rect">
            <a:avLst/>
          </a:prstGeom>
          <a:solidFill>
            <a:srgbClr val="FFFFFF">
              <a:shade val="85000"/>
            </a:srgbClr>
          </a:solidFill>
          <a:ln w="28575" cap="rnd">
            <a:solidFill>
              <a:srgbClr val="B22243"/>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 name="Imagen 19">
            <a:extLst>
              <a:ext uri="{FF2B5EF4-FFF2-40B4-BE49-F238E27FC236}">
                <a16:creationId xmlns:a16="http://schemas.microsoft.com/office/drawing/2014/main" id="{A467D804-653A-F343-5858-FC396B926BCB}"/>
              </a:ext>
            </a:extLst>
          </p:cNvPr>
          <p:cNvPicPr>
            <a:picLocks noChangeAspect="1"/>
          </p:cNvPicPr>
          <p:nvPr/>
        </p:nvPicPr>
        <p:blipFill rotWithShape="1">
          <a:blip r:embed="rId7"/>
          <a:srcRect r="25340"/>
          <a:stretch/>
        </p:blipFill>
        <p:spPr>
          <a:xfrm>
            <a:off x="4511214" y="140202"/>
            <a:ext cx="2770909" cy="2788674"/>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878342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strips(downRight)">
                                      <p:cBhvr>
                                        <p:cTn id="7" dur="500"/>
                                        <p:tgtEl>
                                          <p:spTgt spid="6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32" presetClass="emph" presetSubtype="0" fill="hold" grpId="1" nodeType="after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edge">
                                      <p:cBhvr>
                                        <p:cTn id="25" dur="2000"/>
                                        <p:tgtEl>
                                          <p:spTgt spid="20"/>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strips(downLeft)">
                                      <p:cBhvr>
                                        <p:cTn id="34" dur="500"/>
                                        <p:tgtEl>
                                          <p:spTgt spid="21"/>
                                        </p:tgtEl>
                                      </p:cBhvr>
                                    </p:animEffect>
                                  </p:childTnLst>
                                </p:cTn>
                              </p:par>
                            </p:childTnLst>
                          </p:cTn>
                        </p:par>
                        <p:par>
                          <p:cTn id="35" fill="hold">
                            <p:stCondLst>
                              <p:cond delay="500"/>
                            </p:stCondLst>
                            <p:childTnLst>
                              <p:par>
                                <p:cTn id="36" presetID="31" presetClass="entr" presetSubtype="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fltVal val="0"/>
                                          </p:val>
                                        </p:tav>
                                        <p:tav tm="100000">
                                          <p:val>
                                            <p:strVal val="#ppt_w"/>
                                          </p:val>
                                        </p:tav>
                                      </p:tavLst>
                                    </p:anim>
                                    <p:anim calcmode="lin" valueType="num">
                                      <p:cBhvr>
                                        <p:cTn id="39" dur="1000" fill="hold"/>
                                        <p:tgtEl>
                                          <p:spTgt spid="10"/>
                                        </p:tgtEl>
                                        <p:attrNameLst>
                                          <p:attrName>ppt_h</p:attrName>
                                        </p:attrNameLst>
                                      </p:cBhvr>
                                      <p:tavLst>
                                        <p:tav tm="0">
                                          <p:val>
                                            <p:fltVal val="0"/>
                                          </p:val>
                                        </p:tav>
                                        <p:tav tm="100000">
                                          <p:val>
                                            <p:strVal val="#ppt_h"/>
                                          </p:val>
                                        </p:tav>
                                      </p:tavLst>
                                    </p:anim>
                                    <p:anim calcmode="lin" valueType="num">
                                      <p:cBhvr>
                                        <p:cTn id="40" dur="1000" fill="hold"/>
                                        <p:tgtEl>
                                          <p:spTgt spid="10"/>
                                        </p:tgtEl>
                                        <p:attrNameLst>
                                          <p:attrName>style.rotation</p:attrName>
                                        </p:attrNameLst>
                                      </p:cBhvr>
                                      <p:tavLst>
                                        <p:tav tm="0">
                                          <p:val>
                                            <p:fltVal val="90"/>
                                          </p:val>
                                        </p:tav>
                                        <p:tav tm="100000">
                                          <p:val>
                                            <p:fltVal val="0"/>
                                          </p:val>
                                        </p:tav>
                                      </p:tavLst>
                                    </p:anim>
                                    <p:animEffect transition="in" filter="fade">
                                      <p:cBhvr>
                                        <p:cTn id="41" dur="1000"/>
                                        <p:tgtEl>
                                          <p:spTgt spid="10"/>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id="{4161D0CB-3842-BDE1-E12F-8AA9521279D2}"/>
              </a:ext>
            </a:extLst>
          </p:cNvPr>
          <p:cNvGrpSpPr/>
          <p:nvPr/>
        </p:nvGrpSpPr>
        <p:grpSpPr>
          <a:xfrm>
            <a:off x="7963491" y="96920"/>
            <a:ext cx="3803174" cy="3042524"/>
            <a:chOff x="7963491" y="96920"/>
            <a:chExt cx="3803174" cy="3042524"/>
          </a:xfrm>
        </p:grpSpPr>
        <p:pic>
          <p:nvPicPr>
            <p:cNvPr id="70" name="Imagen 69">
              <a:extLst>
                <a:ext uri="{FF2B5EF4-FFF2-40B4-BE49-F238E27FC236}">
                  <a16:creationId xmlns:a16="http://schemas.microsoft.com/office/drawing/2014/main" id="{464E17E8-DCAA-0983-41EA-A9F0B4E68C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63491" y="174180"/>
              <a:ext cx="3803174" cy="2965264"/>
            </a:xfrm>
            <a:prstGeom prst="rect">
              <a:avLst/>
            </a:prstGeom>
          </p:spPr>
        </p:pic>
        <p:pic>
          <p:nvPicPr>
            <p:cNvPr id="66" name="Imagen 65">
              <a:extLst>
                <a:ext uri="{FF2B5EF4-FFF2-40B4-BE49-F238E27FC236}">
                  <a16:creationId xmlns:a16="http://schemas.microsoft.com/office/drawing/2014/main" id="{8A9BF561-9C46-808A-3031-B699B2AD3E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57213" y="96920"/>
              <a:ext cx="209452" cy="215997"/>
            </a:xfrm>
            <a:prstGeom prst="rect">
              <a:avLst/>
            </a:prstGeom>
          </p:spPr>
        </p:pic>
      </p:grpSp>
      <p:pic>
        <p:nvPicPr>
          <p:cNvPr id="13" name="Imagen 12">
            <a:extLst>
              <a:ext uri="{FF2B5EF4-FFF2-40B4-BE49-F238E27FC236}">
                <a16:creationId xmlns:a16="http://schemas.microsoft.com/office/drawing/2014/main" id="{44E54320-C93C-B993-54F5-CA120E79A2AE}"/>
              </a:ext>
            </a:extLst>
          </p:cNvPr>
          <p:cNvPicPr>
            <a:picLocks noChangeAspect="1"/>
          </p:cNvPicPr>
          <p:nvPr/>
        </p:nvPicPr>
        <p:blipFill rotWithShape="1">
          <a:blip r:embed="rId5"/>
          <a:srcRect t="18484" b="39445"/>
          <a:stretch/>
        </p:blipFill>
        <p:spPr>
          <a:xfrm>
            <a:off x="4800601" y="74887"/>
            <a:ext cx="3002702" cy="1728462"/>
          </a:xfrm>
          <a:prstGeom prst="rect">
            <a:avLst/>
          </a:prstGeom>
          <a:ln w="19050">
            <a:solidFill>
              <a:srgbClr val="B222A2"/>
            </a:solidFill>
          </a:ln>
          <a:effectLst>
            <a:outerShdw blurRad="292100" dist="139700" dir="2700000" algn="tl" rotWithShape="0">
              <a:srgbClr val="333333">
                <a:alpha val="65000"/>
              </a:srgbClr>
            </a:outerShdw>
          </a:effectLst>
        </p:spPr>
      </p:pic>
      <p:pic>
        <p:nvPicPr>
          <p:cNvPr id="5" name="Imagen 4">
            <a:extLst>
              <a:ext uri="{FF2B5EF4-FFF2-40B4-BE49-F238E27FC236}">
                <a16:creationId xmlns:a16="http://schemas.microsoft.com/office/drawing/2014/main" id="{59C57C11-DB18-2F47-E3E3-3CCB11B5AFD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118972" y="2609"/>
            <a:ext cx="6830467" cy="6798549"/>
          </a:xfrm>
          <a:prstGeom prst="rect">
            <a:avLst/>
          </a:prstGeom>
          <a:ln>
            <a:noFill/>
          </a:ln>
        </p:spPr>
      </p:pic>
      <p:sp>
        <p:nvSpPr>
          <p:cNvPr id="3" name="CuadroTexto 2">
            <a:extLst>
              <a:ext uri="{FF2B5EF4-FFF2-40B4-BE49-F238E27FC236}">
                <a16:creationId xmlns:a16="http://schemas.microsoft.com/office/drawing/2014/main" id="{437A17B0-BB7A-C804-D4AD-D1CAA76D326E}"/>
              </a:ext>
            </a:extLst>
          </p:cNvPr>
          <p:cNvSpPr txBox="1"/>
          <p:nvPr/>
        </p:nvSpPr>
        <p:spPr>
          <a:xfrm>
            <a:off x="8128439" y="258901"/>
            <a:ext cx="3889406" cy="3170099"/>
          </a:xfrm>
          <a:prstGeom prst="rect">
            <a:avLst/>
          </a:prstGeom>
          <a:effectLst>
            <a:outerShdw blurRad="63500" sx="102000" sy="102000" algn="ctr" rotWithShape="0">
              <a:prstClr val="black">
                <a:alpha val="40000"/>
              </a:prstClr>
            </a:outerShdw>
          </a:effectLst>
        </p:spPr>
        <p:txBody>
          <a:bodyPr wrap="square">
            <a:spAutoFit/>
          </a:bodyPr>
          <a:lstStyle/>
          <a:p>
            <a:r>
              <a:rPr lang="es-ES" sz="2000" b="1" dirty="0"/>
              <a:t>Pokračoval v poslechu zpěváků, kteří dělají chyby,</a:t>
            </a:r>
            <a:r>
              <a:rPr lang="cs-CZ" sz="2000" b="1" dirty="0"/>
              <a:t> hráli na</a:t>
            </a:r>
            <a:r>
              <a:rPr lang="es-ES" sz="2000" b="1" dirty="0"/>
              <a:t> rozla</a:t>
            </a:r>
            <a:r>
              <a:rPr lang="cs-CZ" sz="2000" b="1" dirty="0"/>
              <a:t>-</a:t>
            </a:r>
            <a:r>
              <a:rPr lang="es-ES" sz="2000" b="1" dirty="0"/>
              <a:t>děné</a:t>
            </a:r>
            <a:r>
              <a:rPr lang="cs-CZ" sz="2000" b="1" dirty="0"/>
              <a:t> nástroje</a:t>
            </a:r>
            <a:r>
              <a:rPr lang="es-ES" sz="2000" b="1" dirty="0"/>
              <a:t>. 
Disharmonická hudba, </a:t>
            </a:r>
            <a:r>
              <a:rPr lang="cs-CZ" sz="2000" b="1" dirty="0"/>
              <a:t>nemohla</a:t>
            </a:r>
            <a:r>
              <a:rPr lang="es-ES" sz="2000" b="1" dirty="0"/>
              <a:t> slouži</a:t>
            </a:r>
            <a:r>
              <a:rPr lang="cs-CZ" sz="2000" b="1" dirty="0"/>
              <a:t>t</a:t>
            </a:r>
            <a:r>
              <a:rPr lang="es-ES" sz="2000" b="1" dirty="0"/>
              <a:t> k povzbuzení, uchvácení </a:t>
            </a:r>
            <a:r>
              <a:rPr lang="cs-CZ" sz="2000" b="1" dirty="0"/>
              <a:t>     </a:t>
            </a:r>
            <a:r>
              <a:rPr lang="es-ES" sz="2000" b="1" dirty="0"/>
              <a:t>a okouzlení mysli, takže nechtěli být s Ním. 
</a:t>
            </a:r>
            <a:r>
              <a:rPr lang="cs-CZ" sz="2000" b="1" dirty="0"/>
              <a:t>Taková h</a:t>
            </a:r>
            <a:r>
              <a:rPr lang="es-ES" sz="2000" b="1" dirty="0"/>
              <a:t>udba ho oddělila od Otce a podněcovala k hříchu. 
</a:t>
            </a:r>
          </a:p>
        </p:txBody>
      </p:sp>
      <p:sp>
        <p:nvSpPr>
          <p:cNvPr id="7" name="CuadroTexto 6">
            <a:extLst>
              <a:ext uri="{FF2B5EF4-FFF2-40B4-BE49-F238E27FC236}">
                <a16:creationId xmlns:a16="http://schemas.microsoft.com/office/drawing/2014/main" id="{49281A3B-19E9-B720-6B0C-719028A7CB1D}"/>
              </a:ext>
            </a:extLst>
          </p:cNvPr>
          <p:cNvSpPr txBox="1"/>
          <p:nvPr/>
        </p:nvSpPr>
        <p:spPr>
          <a:xfrm>
            <a:off x="539931" y="1979108"/>
            <a:ext cx="6331132" cy="4401205"/>
          </a:xfrm>
          <a:prstGeom prst="rect">
            <a:avLst/>
          </a:prstGeom>
          <a:noFill/>
        </p:spPr>
        <p:txBody>
          <a:bodyPr wrap="square">
            <a:spAutoFit/>
          </a:bodyPr>
          <a:lstStyle/>
          <a:p>
            <a:r>
              <a:rPr lang="cs-CZ" sz="2000" dirty="0"/>
              <a:t>Byl mi ukázán pořádek, dokonalý pořádek nebes a byla jsem unesena, když jsem naslouchala tamější dokonalé hudbě. Když vidění pominulo, zněly mně naše zpěvy drsně a nesouzvučně. Viděla jsem sbory andělské, stojící do čtverce a každý anděl měl zlatou harfu. Na konci každé harfy byl přístroj na ladění harfy nebo změnu tóniny. Jejich prsty neklouzaly nepozorně po strunách, ale dotýkaly se různých strun, aby vyluzovaly různé zvuky. Jeden anděl vždy dirigoval, první se dotkl harfy a udal tón, potom se všichni přidali v bohaté, dokonalé hudbě nebes. To nemůže být popsáno. Je to nebeská, božská melodie a s každé tváře září obraz Ježíšův, vyzařující nevyslovitelnou slávu.</a:t>
            </a:r>
          </a:p>
          <a:p>
            <a:r>
              <a:rPr lang="cs-CZ" sz="2000" dirty="0"/>
              <a:t> </a:t>
            </a:r>
          </a:p>
          <a:p>
            <a:r>
              <a:rPr lang="cs-CZ" sz="2000" dirty="0"/>
              <a:t>				EGW, 1T, strana 146</a:t>
            </a:r>
            <a:endParaRPr lang="es-ES" sz="2000" dirty="0"/>
          </a:p>
        </p:txBody>
      </p:sp>
      <p:sp>
        <p:nvSpPr>
          <p:cNvPr id="2" name="CuadroTexto 1">
            <a:extLst>
              <a:ext uri="{FF2B5EF4-FFF2-40B4-BE49-F238E27FC236}">
                <a16:creationId xmlns:a16="http://schemas.microsoft.com/office/drawing/2014/main" id="{67716944-1772-C901-3CD8-FF0FDFDA47B4}"/>
              </a:ext>
            </a:extLst>
          </p:cNvPr>
          <p:cNvSpPr txBox="1"/>
          <p:nvPr/>
        </p:nvSpPr>
        <p:spPr>
          <a:xfrm>
            <a:off x="1725243" y="747674"/>
            <a:ext cx="2683333" cy="1077218"/>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3200" b="1" spc="300" dirty="0">
                <a:solidFill>
                  <a:schemeClr val="bg1"/>
                </a:solidFill>
              </a:rPr>
              <a:t>Hudba
</a:t>
            </a:r>
          </a:p>
        </p:txBody>
      </p:sp>
      <p:pic>
        <p:nvPicPr>
          <p:cNvPr id="9" name="Imagen 8" descr="Una cortina de colores&#10;&#10;Descripción generada automáticamente con confianza baja">
            <a:extLst>
              <a:ext uri="{FF2B5EF4-FFF2-40B4-BE49-F238E27FC236}">
                <a16:creationId xmlns:a16="http://schemas.microsoft.com/office/drawing/2014/main" id="{03DE7E97-D0FC-2635-4BFC-4752E01457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4575" y="3238738"/>
            <a:ext cx="4725835" cy="3544376"/>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7466352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32" presetClass="emph" presetSubtype="0" fill="hold" grpId="1" nodeType="after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strips(downLeft)">
                                      <p:cBhvr>
                                        <p:cTn id="35" dur="500"/>
                                        <p:tgtEl>
                                          <p:spTgt spid="14"/>
                                        </p:tgtEl>
                                      </p:cBhvr>
                                    </p:animEffect>
                                  </p:childTnLst>
                                </p:cTn>
                              </p:par>
                            </p:childTnLst>
                          </p:cTn>
                        </p:par>
                        <p:par>
                          <p:cTn id="36" fill="hold">
                            <p:stCondLst>
                              <p:cond delay="500"/>
                            </p:stCondLst>
                            <p:childTnLst>
                              <p:par>
                                <p:cTn id="37" presetID="31"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fltVal val="0"/>
                                          </p:val>
                                        </p:tav>
                                        <p:tav tm="100000">
                                          <p:val>
                                            <p:strVal val="#ppt_w"/>
                                          </p:val>
                                        </p:tav>
                                      </p:tavLst>
                                    </p:anim>
                                    <p:anim calcmode="lin" valueType="num">
                                      <p:cBhvr>
                                        <p:cTn id="40" dur="1000" fill="hold"/>
                                        <p:tgtEl>
                                          <p:spTgt spid="13"/>
                                        </p:tgtEl>
                                        <p:attrNameLst>
                                          <p:attrName>ppt_h</p:attrName>
                                        </p:attrNameLst>
                                      </p:cBhvr>
                                      <p:tavLst>
                                        <p:tav tm="0">
                                          <p:val>
                                            <p:fltVal val="0"/>
                                          </p:val>
                                        </p:tav>
                                        <p:tav tm="100000">
                                          <p:val>
                                            <p:strVal val="#ppt_h"/>
                                          </p:val>
                                        </p:tav>
                                      </p:tavLst>
                                    </p:anim>
                                    <p:anim calcmode="lin" valueType="num">
                                      <p:cBhvr>
                                        <p:cTn id="41" dur="1000" fill="hold"/>
                                        <p:tgtEl>
                                          <p:spTgt spid="13"/>
                                        </p:tgtEl>
                                        <p:attrNameLst>
                                          <p:attrName>style.rotation</p:attrName>
                                        </p:attrNameLst>
                                      </p:cBhvr>
                                      <p:tavLst>
                                        <p:tav tm="0">
                                          <p:val>
                                            <p:fltVal val="90"/>
                                          </p:val>
                                        </p:tav>
                                        <p:tav tm="100000">
                                          <p:val>
                                            <p:fltVal val="0"/>
                                          </p:val>
                                        </p:tav>
                                      </p:tavLst>
                                    </p:anim>
                                    <p:animEffect transition="in" filter="fade">
                                      <p:cBhvr>
                                        <p:cTn id="42" dur="1000"/>
                                        <p:tgtEl>
                                          <p:spTgt spid="13"/>
                                        </p:tgtEl>
                                      </p:cBhvr>
                                    </p:animEffect>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left)">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8" name="Imagen 67">
            <a:extLst>
              <a:ext uri="{FF2B5EF4-FFF2-40B4-BE49-F238E27FC236}">
                <a16:creationId xmlns:a16="http://schemas.microsoft.com/office/drawing/2014/main" id="{44F046B4-FC1C-8AC6-1AAC-F09D8E30AC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75644" y="31574"/>
            <a:ext cx="4378188" cy="6741354"/>
          </a:xfrm>
          <a:prstGeom prst="rect">
            <a:avLst/>
          </a:prstGeom>
        </p:spPr>
      </p:pic>
      <p:sp>
        <p:nvSpPr>
          <p:cNvPr id="3" name="CuadroTexto 2">
            <a:extLst>
              <a:ext uri="{FF2B5EF4-FFF2-40B4-BE49-F238E27FC236}">
                <a16:creationId xmlns:a16="http://schemas.microsoft.com/office/drawing/2014/main" id="{437A17B0-BB7A-C804-D4AD-D1CAA76D326E}"/>
              </a:ext>
            </a:extLst>
          </p:cNvPr>
          <p:cNvSpPr txBox="1"/>
          <p:nvPr/>
        </p:nvSpPr>
        <p:spPr>
          <a:xfrm>
            <a:off x="8218527" y="476136"/>
            <a:ext cx="3889406" cy="3170099"/>
          </a:xfrm>
          <a:prstGeom prst="rect">
            <a:avLst/>
          </a:prstGeom>
          <a:effectLst>
            <a:outerShdw blurRad="63500" sx="102000" sy="102000" algn="ctr" rotWithShape="0">
              <a:prstClr val="black">
                <a:alpha val="40000"/>
              </a:prstClr>
            </a:outerShdw>
          </a:effectLst>
        </p:spPr>
        <p:txBody>
          <a:bodyPr wrap="square">
            <a:spAutoFit/>
          </a:bodyPr>
          <a:lstStyle/>
          <a:p>
            <a:r>
              <a:rPr lang="es-ES" sz="2000" b="1" dirty="0"/>
              <a:t>Stal se pilným </a:t>
            </a:r>
            <a:r>
              <a:rPr lang="cs-CZ" sz="2000" b="1" dirty="0"/>
              <a:t>žák</a:t>
            </a:r>
            <a:r>
              <a:rPr lang="es-ES" sz="2000" b="1" dirty="0"/>
              <a:t>em všeho, čemu učil – písem. 
Ten, který učinil všechny věci (Jan 1</a:t>
            </a:r>
            <a:r>
              <a:rPr lang="cs-CZ" sz="2000" b="1" dirty="0"/>
              <a:t>,</a:t>
            </a:r>
            <a:r>
              <a:rPr lang="es-ES" sz="2000" b="1" dirty="0"/>
              <a:t>3), studoval lekce, které vlastní ruk</a:t>
            </a:r>
            <a:r>
              <a:rPr lang="cs-CZ" sz="2000" b="1" dirty="0"/>
              <a:t>ou z</a:t>
            </a:r>
            <a:r>
              <a:rPr lang="es-ES" sz="2000" b="1" dirty="0"/>
              <a:t>apsal na zemi, na moři </a:t>
            </a:r>
            <a:r>
              <a:rPr lang="cs-CZ" sz="2000" b="1" dirty="0"/>
              <a:t>       </a:t>
            </a:r>
            <a:r>
              <a:rPr lang="es-ES" sz="2000" b="1" dirty="0"/>
              <a:t>a na nebi.
Vzdálen světským </a:t>
            </a:r>
            <a:r>
              <a:rPr lang="cs-CZ" sz="2000" b="1" dirty="0" err="1"/>
              <a:t>nau</a:t>
            </a:r>
            <a:r>
              <a:rPr lang="es-ES" sz="2000" b="1" dirty="0"/>
              <a:t>kám získal vědecké poznatky o přírodě. Studoval život rostlin, zvířat a lidí. 
</a:t>
            </a:r>
          </a:p>
        </p:txBody>
      </p:sp>
      <p:sp>
        <p:nvSpPr>
          <p:cNvPr id="7" name="CuadroTexto 6">
            <a:extLst>
              <a:ext uri="{FF2B5EF4-FFF2-40B4-BE49-F238E27FC236}">
                <a16:creationId xmlns:a16="http://schemas.microsoft.com/office/drawing/2014/main" id="{49281A3B-19E9-B720-6B0C-719028A7CB1D}"/>
              </a:ext>
            </a:extLst>
          </p:cNvPr>
          <p:cNvSpPr txBox="1"/>
          <p:nvPr/>
        </p:nvSpPr>
        <p:spPr>
          <a:xfrm>
            <a:off x="89673" y="1998286"/>
            <a:ext cx="4260654" cy="2554545"/>
          </a:xfrm>
          <a:prstGeom prst="rect">
            <a:avLst/>
          </a:prstGeom>
          <a:noFill/>
        </p:spPr>
        <p:txBody>
          <a:bodyPr wrap="square">
            <a:spAutoFit/>
          </a:bodyPr>
          <a:lstStyle/>
          <a:p>
            <a:r>
              <a:rPr lang="es-ES" sz="2000" b="1" dirty="0"/>
              <a:t>Ježíš byl Mistrem, který učil</a:t>
            </a:r>
            <a:r>
              <a:rPr lang="cs-CZ" sz="2000" b="1" dirty="0"/>
              <a:t> izraelský lid</a:t>
            </a:r>
            <a:r>
              <a:rPr lang="es-ES" sz="2000" b="1" dirty="0"/>
              <a:t> dobrot</a:t>
            </a:r>
            <a:r>
              <a:rPr lang="cs-CZ" sz="2000" b="1" dirty="0"/>
              <a:t>ě</a:t>
            </a:r>
            <a:r>
              <a:rPr lang="es-ES" sz="2000" b="1" dirty="0"/>
              <a:t>, velikost</a:t>
            </a:r>
            <a:r>
              <a:rPr lang="cs-CZ" sz="2000" b="1" dirty="0"/>
              <a:t>i</a:t>
            </a:r>
            <a:r>
              <a:rPr lang="es-ES" sz="2000" b="1" dirty="0"/>
              <a:t> a milosrdenství</a:t>
            </a:r>
            <a:r>
              <a:rPr lang="cs-CZ" sz="2000" b="1" dirty="0"/>
              <a:t>.</a:t>
            </a:r>
            <a:r>
              <a:rPr lang="es-ES" sz="2000" b="1" dirty="0"/>
              <a:t> 
</a:t>
            </a:r>
            <a:r>
              <a:rPr lang="cs-CZ" sz="2000" b="1" dirty="0"/>
              <a:t>Dal jim</a:t>
            </a:r>
            <a:r>
              <a:rPr lang="es-ES" sz="2000" b="1" dirty="0"/>
              <a:t> Desatero přikázání a celý Boží zákon</a:t>
            </a:r>
            <a:r>
              <a:rPr lang="cs-CZ" sz="2000" b="1" dirty="0"/>
              <a:t>,</a:t>
            </a:r>
            <a:r>
              <a:rPr lang="es-ES" sz="2000" b="1" dirty="0"/>
              <a:t> 
inspiroval písně, žalmy a modlitby</a:t>
            </a:r>
            <a:r>
              <a:rPr lang="cs-CZ" sz="2000" b="1" dirty="0"/>
              <a:t>,</a:t>
            </a:r>
          </a:p>
          <a:p>
            <a:r>
              <a:rPr lang="es-ES" sz="2000" b="1" dirty="0"/>
              <a:t>učil starozákonní proroky</a:t>
            </a:r>
            <a:r>
              <a:rPr lang="cs-CZ" sz="2000" b="1" dirty="0"/>
              <a:t> a </a:t>
            </a:r>
            <a:r>
              <a:rPr lang="cs-CZ" sz="2000" b="1" dirty="0" err="1"/>
              <a:t>promlou</a:t>
            </a:r>
            <a:r>
              <a:rPr lang="cs-CZ" sz="2000" b="1" dirty="0"/>
              <a:t>-val k nim</a:t>
            </a:r>
            <a:r>
              <a:rPr lang="es-ES" sz="2000" b="1" dirty="0"/>
              <a:t>.
</a:t>
            </a:r>
          </a:p>
        </p:txBody>
      </p:sp>
      <p:grpSp>
        <p:nvGrpSpPr>
          <p:cNvPr id="18" name="Grupo 17">
            <a:extLst>
              <a:ext uri="{FF2B5EF4-FFF2-40B4-BE49-F238E27FC236}">
                <a16:creationId xmlns:a16="http://schemas.microsoft.com/office/drawing/2014/main" id="{E4447864-9283-6A32-257D-4181C2536300}"/>
              </a:ext>
            </a:extLst>
          </p:cNvPr>
          <p:cNvGrpSpPr/>
          <p:nvPr/>
        </p:nvGrpSpPr>
        <p:grpSpPr>
          <a:xfrm>
            <a:off x="8063321" y="115639"/>
            <a:ext cx="3198173" cy="3988246"/>
            <a:chOff x="8063321" y="125945"/>
            <a:chExt cx="3198173" cy="3988246"/>
          </a:xfrm>
        </p:grpSpPr>
        <p:pic>
          <p:nvPicPr>
            <p:cNvPr id="70" name="Imagen 69">
              <a:extLst>
                <a:ext uri="{FF2B5EF4-FFF2-40B4-BE49-F238E27FC236}">
                  <a16:creationId xmlns:a16="http://schemas.microsoft.com/office/drawing/2014/main" id="{464E17E8-DCAA-0983-41EA-A9F0B4E68C0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63321" y="125945"/>
              <a:ext cx="3042967" cy="3988246"/>
            </a:xfrm>
            <a:prstGeom prst="rect">
              <a:avLst/>
            </a:prstGeom>
          </p:spPr>
        </p:pic>
        <p:pic>
          <p:nvPicPr>
            <p:cNvPr id="66" name="Imagen 65">
              <a:extLst>
                <a:ext uri="{FF2B5EF4-FFF2-40B4-BE49-F238E27FC236}">
                  <a16:creationId xmlns:a16="http://schemas.microsoft.com/office/drawing/2014/main" id="{8A9BF561-9C46-808A-3031-B699B2AD3E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052043" y="125945"/>
              <a:ext cx="209451" cy="215997"/>
            </a:xfrm>
            <a:prstGeom prst="rect">
              <a:avLst/>
            </a:prstGeom>
          </p:spPr>
        </p:pic>
      </p:grpSp>
      <p:sp>
        <p:nvSpPr>
          <p:cNvPr id="2" name="CuadroTexto 1">
            <a:extLst>
              <a:ext uri="{FF2B5EF4-FFF2-40B4-BE49-F238E27FC236}">
                <a16:creationId xmlns:a16="http://schemas.microsoft.com/office/drawing/2014/main" id="{67716944-1772-C901-3CD8-FF0FDFDA47B4}"/>
              </a:ext>
            </a:extLst>
          </p:cNvPr>
          <p:cNvSpPr txBox="1"/>
          <p:nvPr/>
        </p:nvSpPr>
        <p:spPr>
          <a:xfrm>
            <a:off x="1414913" y="341942"/>
            <a:ext cx="2918446" cy="1323439"/>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cs-CZ" sz="4000" b="1" spc="300" dirty="0">
                <a:solidFill>
                  <a:schemeClr val="bg1"/>
                </a:solidFill>
              </a:rPr>
              <a:t>Jeho poslání</a:t>
            </a:r>
            <a:endParaRPr lang="es-ES" sz="4000" b="1" spc="300" dirty="0">
              <a:solidFill>
                <a:schemeClr val="bg1"/>
              </a:solidFill>
            </a:endParaRPr>
          </a:p>
        </p:txBody>
      </p:sp>
      <p:pic>
        <p:nvPicPr>
          <p:cNvPr id="5" name="Imagen 4" descr="Imagen que contiene persona, sostener, mujer, tabla&#10;&#10;Descripción generada automáticamente">
            <a:extLst>
              <a:ext uri="{FF2B5EF4-FFF2-40B4-BE49-F238E27FC236}">
                <a16:creationId xmlns:a16="http://schemas.microsoft.com/office/drawing/2014/main" id="{7DAD2C7E-D07F-01F1-B5A3-B58E60AB5E84}"/>
              </a:ext>
            </a:extLst>
          </p:cNvPr>
          <p:cNvPicPr>
            <a:picLocks noChangeAspect="1"/>
          </p:cNvPicPr>
          <p:nvPr/>
        </p:nvPicPr>
        <p:blipFill rotWithShape="1">
          <a:blip r:embed="rId6">
            <a:extLst>
              <a:ext uri="{28A0092B-C50C-407E-A947-70E740481C1C}">
                <a14:useLocalDpi xmlns:a14="http://schemas.microsoft.com/office/drawing/2010/main" val="0"/>
              </a:ext>
            </a:extLst>
          </a:blip>
          <a:srcRect l="4027"/>
          <a:stretch/>
        </p:blipFill>
        <p:spPr>
          <a:xfrm>
            <a:off x="4534592" y="31574"/>
            <a:ext cx="3327496" cy="2600325"/>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8" name="Imagen 7" descr="Imagen que contiene exterior, mujer, tabla, parado&#10;&#10;Descripción generada automáticamente">
            <a:extLst>
              <a:ext uri="{FF2B5EF4-FFF2-40B4-BE49-F238E27FC236}">
                <a16:creationId xmlns:a16="http://schemas.microsoft.com/office/drawing/2014/main" id="{665CF1EB-0391-A8E1-6941-192E6F7D6C70}"/>
              </a:ext>
            </a:extLst>
          </p:cNvPr>
          <p:cNvPicPr>
            <a:picLocks noChangeAspect="1"/>
          </p:cNvPicPr>
          <p:nvPr/>
        </p:nvPicPr>
        <p:blipFill rotWithShape="1">
          <a:blip r:embed="rId7">
            <a:extLst>
              <a:ext uri="{28A0092B-C50C-407E-A947-70E740481C1C}">
                <a14:useLocalDpi xmlns:a14="http://schemas.microsoft.com/office/drawing/2010/main" val="0"/>
              </a:ext>
            </a:extLst>
          </a:blip>
          <a:srcRect l="8561" t="29432" r="23158" b="13574"/>
          <a:stretch/>
        </p:blipFill>
        <p:spPr>
          <a:xfrm>
            <a:off x="4855409" y="2709344"/>
            <a:ext cx="2851473" cy="2376411"/>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10" name="Imagen 9" descr="Imagen que contiene persona, tabla, interior, frente&#10;&#10;Descripción generada automáticamente">
            <a:extLst>
              <a:ext uri="{FF2B5EF4-FFF2-40B4-BE49-F238E27FC236}">
                <a16:creationId xmlns:a16="http://schemas.microsoft.com/office/drawing/2014/main" id="{097DD31B-9405-E18D-C1FD-72A11EAB9574}"/>
              </a:ext>
            </a:extLst>
          </p:cNvPr>
          <p:cNvPicPr>
            <a:picLocks noChangeAspect="1"/>
          </p:cNvPicPr>
          <p:nvPr/>
        </p:nvPicPr>
        <p:blipFill rotWithShape="1">
          <a:blip r:embed="rId8">
            <a:extLst>
              <a:ext uri="{28A0092B-C50C-407E-A947-70E740481C1C}">
                <a14:useLocalDpi xmlns:a14="http://schemas.microsoft.com/office/drawing/2010/main" val="0"/>
              </a:ext>
            </a:extLst>
          </a:blip>
          <a:srcRect t="10727"/>
          <a:stretch/>
        </p:blipFill>
        <p:spPr>
          <a:xfrm>
            <a:off x="4689798" y="5163200"/>
            <a:ext cx="3105150" cy="1663226"/>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12" name="Imagen 11" descr="Imagen que contiene persona, pasto, tabla, pequeño&#10;&#10;Descripción generada automáticamente">
            <a:extLst>
              <a:ext uri="{FF2B5EF4-FFF2-40B4-BE49-F238E27FC236}">
                <a16:creationId xmlns:a16="http://schemas.microsoft.com/office/drawing/2014/main" id="{F5836621-7936-7939-10FB-C1F8B656F7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7527" y="4290133"/>
            <a:ext cx="1878829" cy="2505105"/>
          </a:xfrm>
          <a:prstGeom prst="round2DiagRect">
            <a:avLst>
              <a:gd name="adj1" fmla="val 16667"/>
              <a:gd name="adj2" fmla="val 0"/>
            </a:avLst>
          </a:prstGeom>
          <a:ln w="28575" cap="sq">
            <a:solidFill>
              <a:srgbClr val="7030A0"/>
            </a:solidFill>
            <a:miter lim="800000"/>
          </a:ln>
          <a:effectLst>
            <a:outerShdw blurRad="254000" algn="tl" rotWithShape="0">
              <a:srgbClr val="000000">
                <a:alpha val="43000"/>
              </a:srgbClr>
            </a:outerShdw>
          </a:effectLst>
        </p:spPr>
      </p:pic>
      <p:pic>
        <p:nvPicPr>
          <p:cNvPr id="13" name="Imagen 12">
            <a:extLst>
              <a:ext uri="{FF2B5EF4-FFF2-40B4-BE49-F238E27FC236}">
                <a16:creationId xmlns:a16="http://schemas.microsoft.com/office/drawing/2014/main" id="{0150E988-BE4B-7BAF-526E-1719D188B3EA}"/>
              </a:ext>
            </a:extLst>
          </p:cNvPr>
          <p:cNvPicPr>
            <a:picLocks noChangeAspect="1"/>
          </p:cNvPicPr>
          <p:nvPr/>
        </p:nvPicPr>
        <p:blipFill rotWithShape="1">
          <a:blip r:embed="rId10"/>
          <a:srcRect r="34613"/>
          <a:stretch/>
        </p:blipFill>
        <p:spPr>
          <a:xfrm>
            <a:off x="7921465" y="4290132"/>
            <a:ext cx="2189544" cy="2505105"/>
          </a:xfrm>
          <a:prstGeom prst="round2DiagRect">
            <a:avLst>
              <a:gd name="adj1" fmla="val 16667"/>
              <a:gd name="adj2" fmla="val 0"/>
            </a:avLst>
          </a:prstGeom>
          <a:ln w="28575" cap="sq">
            <a:solidFill>
              <a:srgbClr val="7030A0"/>
            </a:solidFill>
            <a:miter lim="800000"/>
          </a:ln>
          <a:effectLst>
            <a:outerShdw blurRad="254000" algn="tl" rotWithShape="0">
              <a:srgbClr val="000000">
                <a:alpha val="43000"/>
              </a:srgbClr>
            </a:outerShdw>
          </a:effectLst>
        </p:spPr>
      </p:pic>
      <p:pic>
        <p:nvPicPr>
          <p:cNvPr id="17" name="Imagen 16" descr="Dibujo de una persona&#10;&#10;Descripción generada automáticamente con confianza baja">
            <a:extLst>
              <a:ext uri="{FF2B5EF4-FFF2-40B4-BE49-F238E27FC236}">
                <a16:creationId xmlns:a16="http://schemas.microsoft.com/office/drawing/2014/main" id="{946481F9-ED6E-1C6E-001B-6D2B1B858C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4073" y="4859154"/>
            <a:ext cx="3310159" cy="1655080"/>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2861916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strips(downRight)">
                                      <p:cBhvr>
                                        <p:cTn id="7" dur="500"/>
                                        <p:tgtEl>
                                          <p:spTgt spid="6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32" presetClass="emph" presetSubtype="0" fill="hold" grpId="1" nodeType="after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wipe(left)">
                                      <p:cBhvr>
                                        <p:cTn id="30" dur="500"/>
                                        <p:tgtEl>
                                          <p:spTgt spid="7">
                                            <p:txEl>
                                              <p:pRg st="0" end="0"/>
                                            </p:txEl>
                                          </p:spTgt>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left)">
                                      <p:cBhvr>
                                        <p:cTn id="34" dur="500"/>
                                        <p:tgtEl>
                                          <p:spTgt spid="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9"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0-#ppt_w/2"/>
                                          </p:val>
                                        </p:tav>
                                        <p:tav tm="100000">
                                          <p:val>
                                            <p:strVal val="#ppt_x"/>
                                          </p:val>
                                        </p:tav>
                                      </p:tavLst>
                                    </p:anim>
                                    <p:anim calcmode="lin" valueType="num">
                                      <p:cBhvr additive="base">
                                        <p:cTn id="4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1+#ppt_w/2"/>
                                          </p:val>
                                        </p:tav>
                                        <p:tav tm="100000">
                                          <p:val>
                                            <p:strVal val="#ppt_x"/>
                                          </p:val>
                                        </p:tav>
                                      </p:tavLst>
                                    </p:anim>
                                    <p:anim calcmode="lin" valueType="num">
                                      <p:cBhvr additive="base">
                                        <p:cTn id="4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strips(downLeft)">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1000" fill="hold"/>
                                        <p:tgtEl>
                                          <p:spTgt spid="13"/>
                                        </p:tgtEl>
                                        <p:attrNameLst>
                                          <p:attrName>ppt_w</p:attrName>
                                        </p:attrNameLst>
                                      </p:cBhvr>
                                      <p:tavLst>
                                        <p:tav tm="0">
                                          <p:val>
                                            <p:fltVal val="0"/>
                                          </p:val>
                                        </p:tav>
                                        <p:tav tm="100000">
                                          <p:val>
                                            <p:strVal val="#ppt_w"/>
                                          </p:val>
                                        </p:tav>
                                      </p:tavLst>
                                    </p:anim>
                                    <p:anim calcmode="lin" valueType="num">
                                      <p:cBhvr>
                                        <p:cTn id="63" dur="1000" fill="hold"/>
                                        <p:tgtEl>
                                          <p:spTgt spid="13"/>
                                        </p:tgtEl>
                                        <p:attrNameLst>
                                          <p:attrName>ppt_h</p:attrName>
                                        </p:attrNameLst>
                                      </p:cBhvr>
                                      <p:tavLst>
                                        <p:tav tm="0">
                                          <p:val>
                                            <p:fltVal val="0"/>
                                          </p:val>
                                        </p:tav>
                                        <p:tav tm="100000">
                                          <p:val>
                                            <p:strVal val="#ppt_h"/>
                                          </p:val>
                                        </p:tav>
                                      </p:tavLst>
                                    </p:anim>
                                    <p:anim calcmode="lin" valueType="num">
                                      <p:cBhvr>
                                        <p:cTn id="64" dur="1000" fill="hold"/>
                                        <p:tgtEl>
                                          <p:spTgt spid="13"/>
                                        </p:tgtEl>
                                        <p:attrNameLst>
                                          <p:attrName>style.rotation</p:attrName>
                                        </p:attrNameLst>
                                      </p:cBhvr>
                                      <p:tavLst>
                                        <p:tav tm="0">
                                          <p:val>
                                            <p:fltVal val="90"/>
                                          </p:val>
                                        </p:tav>
                                        <p:tav tm="100000">
                                          <p:val>
                                            <p:fltVal val="0"/>
                                          </p:val>
                                        </p:tav>
                                      </p:tavLst>
                                    </p:anim>
                                    <p:animEffect transition="in" filter="fade">
                                      <p:cBhvr>
                                        <p:cTn id="65" dur="1000"/>
                                        <p:tgtEl>
                                          <p:spTgt spid="13"/>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3">
                                            <p:txEl>
                                              <p:pRg st="0" end="0"/>
                                            </p:txEl>
                                          </p:spTgt>
                                        </p:tgtEl>
                                        <p:attrNameLst>
                                          <p:attrName>style.visibility</p:attrName>
                                        </p:attrNameLst>
                                      </p:cBhvr>
                                      <p:to>
                                        <p:strVal val="visible"/>
                                      </p:to>
                                    </p:set>
                                    <p:animEffect transition="in" filter="wipe(left)">
                                      <p:cBhvr>
                                        <p:cTn id="69" dur="500"/>
                                        <p:tgtEl>
                                          <p:spTgt spid="3">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31" presetClass="entr" presetSubtype="0"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p:cTn id="74" dur="1000" fill="hold"/>
                                        <p:tgtEl>
                                          <p:spTgt spid="12"/>
                                        </p:tgtEl>
                                        <p:attrNameLst>
                                          <p:attrName>ppt_w</p:attrName>
                                        </p:attrNameLst>
                                      </p:cBhvr>
                                      <p:tavLst>
                                        <p:tav tm="0">
                                          <p:val>
                                            <p:fltVal val="0"/>
                                          </p:val>
                                        </p:tav>
                                        <p:tav tm="100000">
                                          <p:val>
                                            <p:strVal val="#ppt_w"/>
                                          </p:val>
                                        </p:tav>
                                      </p:tavLst>
                                    </p:anim>
                                    <p:anim calcmode="lin" valueType="num">
                                      <p:cBhvr>
                                        <p:cTn id="75" dur="1000" fill="hold"/>
                                        <p:tgtEl>
                                          <p:spTgt spid="12"/>
                                        </p:tgtEl>
                                        <p:attrNameLst>
                                          <p:attrName>ppt_h</p:attrName>
                                        </p:attrNameLst>
                                      </p:cBhvr>
                                      <p:tavLst>
                                        <p:tav tm="0">
                                          <p:val>
                                            <p:fltVal val="0"/>
                                          </p:val>
                                        </p:tav>
                                        <p:tav tm="100000">
                                          <p:val>
                                            <p:strVal val="#ppt_h"/>
                                          </p:val>
                                        </p:tav>
                                      </p:tavLst>
                                    </p:anim>
                                    <p:anim calcmode="lin" valueType="num">
                                      <p:cBhvr>
                                        <p:cTn id="76" dur="1000" fill="hold"/>
                                        <p:tgtEl>
                                          <p:spTgt spid="12"/>
                                        </p:tgtEl>
                                        <p:attrNameLst>
                                          <p:attrName>style.rotation</p:attrName>
                                        </p:attrNameLst>
                                      </p:cBhvr>
                                      <p:tavLst>
                                        <p:tav tm="0">
                                          <p:val>
                                            <p:fltVal val="90"/>
                                          </p:val>
                                        </p:tav>
                                        <p:tav tm="100000">
                                          <p:val>
                                            <p:fltVal val="0"/>
                                          </p:val>
                                        </p:tav>
                                      </p:tavLst>
                                    </p:anim>
                                    <p:animEffect transition="in" filter="fade">
                                      <p:cBhvr>
                                        <p:cTn id="7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build="p"/>
      <p:bldP spid="2" grpId="0"/>
      <p:bldP spid="2" grpId="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2020</TotalTime>
  <Words>1275</Words>
  <Application>Microsoft Office PowerPoint</Application>
  <PresentationFormat>Panorámica</PresentationFormat>
  <Paragraphs>32</Paragraphs>
  <Slides>10</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10</vt:i4>
      </vt:variant>
    </vt:vector>
  </HeadingPairs>
  <TitlesOfParts>
    <vt:vector size="14"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Isabel Laveda</cp:lastModifiedBy>
  <cp:revision>213</cp:revision>
  <dcterms:created xsi:type="dcterms:W3CDTF">2022-11-16T05:20:34Z</dcterms:created>
  <dcterms:modified xsi:type="dcterms:W3CDTF">2022-12-29T10:58:42Z</dcterms:modified>
</cp:coreProperties>
</file>